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57.wmf" ContentType="image/x-wmf"/>
  <Override PartName="/ppt/media/image56.wmf" ContentType="image/x-wmf"/>
  <Override PartName="/ppt/media/image7.png" ContentType="image/png"/>
  <Override PartName="/ppt/media/image42.wmf" ContentType="image/x-wmf"/>
  <Override PartName="/ppt/media/image10.png" ContentType="image/png"/>
  <Override PartName="/ppt/media/image1.png" ContentType="image/png"/>
  <Override PartName="/ppt/media/image37.wmf" ContentType="image/x-wmf"/>
  <Override PartName="/ppt/media/image5.wmf" ContentType="image/x-wmf"/>
  <Override PartName="/ppt/media/image14.wmf" ContentType="image/x-wmf"/>
  <Override PartName="/ppt/media/image6.png" ContentType="image/png"/>
  <Override PartName="/ppt/media/image35.wmf" ContentType="image/x-wmf"/>
  <Override PartName="/ppt/media/image3.wmf" ContentType="image/x-wmf"/>
  <Override PartName="/ppt/media/image15.wmf" ContentType="image/x-wmf"/>
  <Override PartName="/ppt/media/image16.wmf" ContentType="image/x-wmf"/>
  <Override PartName="/ppt/media/image17.wmf" ContentType="image/x-wmf"/>
  <Override PartName="/ppt/media/image28.jpeg" ContentType="image/jpeg"/>
  <Override PartName="/ppt/media/image58.wmf" ContentType="image/x-wmf"/>
  <Override PartName="/ppt/media/image18.png" ContentType="image/png"/>
  <Override PartName="/ppt/media/image48.wmf" ContentType="image/x-wmf"/>
  <Override PartName="/ppt/media/image50.png" ContentType="image/png"/>
  <Override PartName="/ppt/media/image25.png" ContentType="image/png"/>
  <Override PartName="/ppt/media/image60.wmf" ContentType="image/x-wmf"/>
  <Override PartName="/ppt/media/image20.png" ContentType="image/png"/>
  <Override PartName="/ppt/media/image40.png" ContentType="image/png"/>
  <Override PartName="/ppt/media/image23.wmf" ContentType="image/x-wmf"/>
  <Override PartName="/ppt/media/image24.wmf" ContentType="image/x-wmf"/>
  <Override PartName="/ppt/media/image59.wmf" ContentType="image/x-wmf"/>
  <Override PartName="/ppt/media/image41.wmf" ContentType="image/x-wmf"/>
  <Override PartName="/ppt/media/image19.png" ContentType="image/png"/>
  <Override PartName="/ppt/media/image22.png" ContentType="image/png"/>
  <Override PartName="/ppt/media/image27.jpeg" ContentType="image/jpeg"/>
  <Override PartName="/ppt/media/image21.png" ContentType="image/png"/>
  <Override PartName="/ppt/media/image39.png" ContentType="image/png"/>
  <Override PartName="/ppt/media/image61.wmf" ContentType="image/x-wmf"/>
  <Override PartName="/ppt/media/image29.wmf" ContentType="image/x-wmf"/>
  <Override PartName="/ppt/media/image34.png" ContentType="image/png"/>
  <Override PartName="/ppt/media/image26.jpeg" ContentType="image/jpeg"/>
  <Override PartName="/ppt/media/image2.png" ContentType="image/png"/>
  <Override PartName="/ppt/media/image11.png" ContentType="image/png"/>
  <Override PartName="/ppt/media/image8.png" ContentType="image/png"/>
  <Override PartName="/ppt/media/image43.wmf" ContentType="image/x-wmf"/>
  <Override PartName="/ppt/media/image12.png" ContentType="image/png"/>
  <Override PartName="/ppt/media/image9.wmf" ContentType="image/x-wmf"/>
  <Override PartName="/ppt/media/image36.wmf" ContentType="image/x-wmf"/>
  <Override PartName="/ppt/media/image4.wmf" ContentType="image/x-wmf"/>
  <Override PartName="/ppt/media/image13.wmf" ContentType="image/x-wmf"/>
  <Override PartName="/ppt/media/image30.wmf" ContentType="image/x-wmf"/>
  <Override PartName="/ppt/media/image31.wmf" ContentType="image/x-wmf"/>
  <Override PartName="/ppt/media/image32.wmf" ContentType="image/x-wmf"/>
  <Override PartName="/ppt/media/image33.wmf" ContentType="image/x-wmf"/>
  <Override PartName="/ppt/media/image52.wmf" ContentType="image/x-wmf"/>
  <Override PartName="/ppt/media/image38.jpeg" ContentType="image/jpeg"/>
  <Override PartName="/ppt/media/image44.png" ContentType="image/png"/>
  <Override PartName="/ppt/media/image45.png" ContentType="image/png"/>
  <Override PartName="/ppt/media/image46.wmf" ContentType="image/x-wmf"/>
  <Override PartName="/ppt/media/image47.wmf" ContentType="image/x-wmf"/>
  <Override PartName="/ppt/media/image49.wmf" ContentType="image/x-wmf"/>
  <Override PartName="/ppt/media/image51.jpeg" ContentType="image/jpeg"/>
  <Override PartName="/ppt/media/image53.wmf" ContentType="image/x-wmf"/>
  <Override PartName="/ppt/media/image54.wmf" ContentType="image/x-wmf"/>
  <Override PartName="/ppt/media/image55.wmf" ContentType="image/x-wmf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3.xlsx" ContentType="application/vnd.openxmlformats-officedocument.spreadsheetml.shee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1.xlsx" ContentType="application/vnd.openxmlformats-officedocument.spreadsheetml.sheet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_rels/slide12.xml.rels" ContentType="application/vnd.openxmlformats-package.relationships+xml"/>
  <Override PartName="/ppt/slides/_rels/slide49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52.xml.rels" ContentType="application/vnd.openxmlformats-package.relationships+xml"/>
  <Override PartName="/ppt/slides/_rels/slide51.xml.rels" ContentType="application/vnd.openxmlformats-package.relationships+xml"/>
  <Override PartName="/ppt/slides/_rels/slide13.xml.rels" ContentType="application/vnd.openxmlformats-package.relationships+xml"/>
  <Override PartName="/ppt/slides/_rels/slide50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29.xml.rels" ContentType="application/vnd.openxmlformats-package.relationships+xml"/>
  <Override PartName="/ppt/slides/_rels/slide11.xml.rels" ContentType="application/vnd.openxmlformats-package.relationships+xml"/>
  <Override PartName="/ppt/slides/_rels/slide48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41.xml.rels" ContentType="application/vnd.openxmlformats-package.relationships+xml"/>
  <Override PartName="/ppt/slides/_rels/slide39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4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</p:sldIdLst>
  <p:sldSz cx="9144000" cy="6858000"/>
  <p:notesSz cx="6858000" cy="91979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80520" y="0"/>
            <a:ext cx="8534520" cy="70488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85800" y="17524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85800" y="17524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DA267C2-AE73-4978-B2D3-8DD9C912F20A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80520" y="0"/>
            <a:ext cx="8534520" cy="70488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85800" y="175248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68480" y="175248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D844133-39E8-4BE5-BE54-60DCE1A31A94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80520" y="0"/>
            <a:ext cx="8534520" cy="70488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85800" y="17524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1B1B7A7-6B4A-40F2-9A2D-347878C57078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80520" y="0"/>
            <a:ext cx="8534520" cy="70488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85800" y="17524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D53CE42-AA38-472D-A42D-6EFF975015EF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And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80520" y="0"/>
            <a:ext cx="8534520" cy="70488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85800" y="17524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85800" y="17524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3F9D577-5C35-4216-B9C6-A2016D0B7748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AA3F5D3-E275-403E-9575-1F24D2AA79BA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80520" y="0"/>
            <a:ext cx="8534520" cy="70488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189D27A-6C15-4ACA-BF4F-1AEF1F30C8D6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80520" y="0"/>
            <a:ext cx="8534520" cy="70488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subTitle"/>
          </p:nvPr>
        </p:nvSpPr>
        <p:spPr>
          <a:xfrm>
            <a:off x="685800" y="17524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23212D0-5B25-4B08-8BBE-E5773CBF3A2E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sldNum" idx="1"/>
          </p:nvPr>
        </p:nvSpPr>
        <p:spPr>
          <a:xfrm>
            <a:off x="4491000" y="6636960"/>
            <a:ext cx="185760" cy="18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D1A2B96-DE0C-471A-8A8A-D2C490A378D4}" type="slidenum"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"/>
          <p:cNvSpPr/>
          <p:nvPr/>
        </p:nvSpPr>
        <p:spPr>
          <a:xfrm>
            <a:off x="1800" y="6673680"/>
            <a:ext cx="42768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2001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85800" y="17524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SzPct val="75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ff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5760" indent="-228600">
              <a:spcBef>
                <a:spcPts val="499"/>
              </a:spcBef>
              <a:buClr>
                <a:srgbClr val="ff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28840" indent="-228600">
              <a:spcBef>
                <a:spcPts val="499"/>
              </a:spcBef>
              <a:buClr>
                <a:srgbClr val="ff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71560" indent="-228600">
              <a:spcBef>
                <a:spcPts val="499"/>
              </a:spcBef>
              <a:buClr>
                <a:srgbClr val="ff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77156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77156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380520" y="0"/>
            <a:ext cx="8534520" cy="70488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pSp>
        <p:nvGrpSpPr>
          <p:cNvPr id="4" name=""/>
          <p:cNvGrpSpPr/>
          <p:nvPr/>
        </p:nvGrpSpPr>
        <p:grpSpPr>
          <a:xfrm>
            <a:off x="8292960" y="6018120"/>
            <a:ext cx="851040" cy="839520"/>
            <a:chOff x="8292960" y="6018120"/>
            <a:chExt cx="851040" cy="839520"/>
          </a:xfrm>
        </p:grpSpPr>
        <p:pic>
          <p:nvPicPr>
            <p:cNvPr id="5" name="ENE_C_WHI" descr=""/>
            <p:cNvPicPr/>
            <p:nvPr/>
          </p:nvPicPr>
          <p:blipFill>
            <a:blip r:embed="rId2"/>
            <a:stretch/>
          </p:blipFill>
          <p:spPr>
            <a:xfrm>
              <a:off x="8502480" y="6018120"/>
              <a:ext cx="431280" cy="378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6" name=""/>
            <p:cNvSpPr/>
            <p:nvPr/>
          </p:nvSpPr>
          <p:spPr>
            <a:xfrm>
              <a:off x="8292960" y="6398640"/>
              <a:ext cx="851040" cy="45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499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West Gas Origination Group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" name=""/>
          <p:cNvGrpSpPr/>
          <p:nvPr/>
        </p:nvGrpSpPr>
        <p:grpSpPr>
          <a:xfrm>
            <a:off x="0" y="861840"/>
            <a:ext cx="9142560" cy="98280"/>
            <a:chOff x="0" y="861840"/>
            <a:chExt cx="9142560" cy="98280"/>
          </a:xfrm>
        </p:grpSpPr>
        <p:sp>
          <p:nvSpPr>
            <p:cNvPr id="8" name=""/>
            <p:cNvSpPr/>
            <p:nvPr/>
          </p:nvSpPr>
          <p:spPr>
            <a:xfrm>
              <a:off x="0" y="895320"/>
              <a:ext cx="9142560" cy="31680"/>
            </a:xfrm>
            <a:prstGeom prst="rect">
              <a:avLst/>
            </a:prstGeom>
            <a:solidFill>
              <a:srgbClr val="037c0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5120" bIns="-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" name=""/>
            <p:cNvSpPr/>
            <p:nvPr/>
          </p:nvSpPr>
          <p:spPr>
            <a:xfrm>
              <a:off x="0" y="928440"/>
              <a:ext cx="9142560" cy="31680"/>
            </a:xfrm>
            <a:prstGeom prst="rect">
              <a:avLst/>
            </a:prstGeom>
            <a:solidFill>
              <a:srgbClr val="063de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5120" bIns="-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" name=""/>
            <p:cNvSpPr/>
            <p:nvPr/>
          </p:nvSpPr>
          <p:spPr>
            <a:xfrm>
              <a:off x="0" y="861840"/>
              <a:ext cx="9142560" cy="31680"/>
            </a:xfrm>
            <a:prstGeom prst="rect">
              <a:avLst/>
            </a:pr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5120" bIns="-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8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2.png"/><Relationship Id="rId3" Type="http://schemas.openxmlformats.org/officeDocument/2006/relationships/oleObject" Target="../embeddings/oleObject1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5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6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17.wmf"/><Relationship Id="rId13" Type="http://schemas.openxmlformats.org/officeDocument/2006/relationships/slideLayout" Target="../slideLayouts/slideLayout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8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9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20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21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2.png"/><Relationship Id="rId11" Type="http://schemas.openxmlformats.org/officeDocument/2006/relationships/image" Target="../media/image1.png"/><Relationship Id="rId12" Type="http://schemas.openxmlformats.org/officeDocument/2006/relationships/slideLayout" Target="../slideLayouts/slideLayout6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3.wmf"/><Relationship Id="rId3" Type="http://schemas.openxmlformats.org/officeDocument/2006/relationships/image" Target="../media/image12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24.wmf"/><Relationship Id="rId6" Type="http://schemas.openxmlformats.org/officeDocument/2006/relationships/slideLayout" Target="../slideLayouts/slideLayout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6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9.wmf"/><Relationship Id="rId3" Type="http://schemas.openxmlformats.org/officeDocument/2006/relationships/slideLayout" Target="../slideLayouts/slideLayout6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0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31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32.wmf"/><Relationship Id="rId7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3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34.png"/><Relationship Id="rId5" Type="http://schemas.openxmlformats.org/officeDocument/2006/relationships/slideLayout" Target="../slideLayouts/slideLayout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5.wmf"/><Relationship Id="rId3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6.wmf"/><Relationship Id="rId3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2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7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40.png"/><Relationship Id="rId5" Type="http://schemas.openxmlformats.org/officeDocument/2006/relationships/slideLayout" Target="../slideLayouts/slideLayout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3.wmf"/><Relationship Id="rId7" Type="http://schemas.openxmlformats.org/officeDocument/2006/relationships/slideLayout" Target="../slideLayouts/slideLayout6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1.wmf"/><Relationship Id="rId3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2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43.wmf"/><Relationship Id="rId5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6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40.png"/><Relationship Id="rId5" Type="http://schemas.openxmlformats.org/officeDocument/2006/relationships/package" Target="../embeddings/oleObject3.xlsx"/><Relationship Id="rId6" Type="http://schemas.openxmlformats.org/officeDocument/2006/relationships/image" Target="../media/image45.png"/><Relationship Id="rId7" Type="http://schemas.openxmlformats.org/officeDocument/2006/relationships/image" Target="../media/image46.wmf"/><Relationship Id="rId8" Type="http://schemas.openxmlformats.org/officeDocument/2006/relationships/slideLayout" Target="../slideLayouts/slideLayout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7.wmf"/><Relationship Id="rId3" Type="http://schemas.openxmlformats.org/officeDocument/2006/relationships/slideLayout" Target="../slideLayouts/slideLayout4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8.wmf"/><Relationship Id="rId3" Type="http://schemas.openxmlformats.org/officeDocument/2006/relationships/slideLayout" Target="../slideLayouts/slideLayout6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9.wmf"/><Relationship Id="rId3" Type="http://schemas.openxmlformats.org/officeDocument/2006/relationships/slideLayout" Target="../slideLayouts/slideLayout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6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2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53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54.wmf"/><Relationship Id="rId7" Type="http://schemas.openxmlformats.org/officeDocument/2006/relationships/slideLayout" Target="../slideLayouts/slideLayout6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5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56.wmf"/><Relationship Id="rId5" Type="http://schemas.openxmlformats.org/officeDocument/2006/relationships/slideLayout" Target="../slideLayouts/slideLayout7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7.wmf"/><Relationship Id="rId3" Type="http://schemas.openxmlformats.org/officeDocument/2006/relationships/slideLayout" Target="../slideLayouts/slideLayout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8.wmf"/><Relationship Id="rId3" Type="http://schemas.openxmlformats.org/officeDocument/2006/relationships/slideLayout" Target="../slideLayouts/slideLayout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9.wmf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slideLayout" Target="../slideLayouts/slideLayout4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0.wmf"/><Relationship Id="rId3" Type="http://schemas.openxmlformats.org/officeDocument/2006/relationships/slideLayout" Target="../slideLayouts/slideLayout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1.wmf"/><Relationship Id="rId3" Type="http://schemas.openxmlformats.org/officeDocument/2006/relationships/slideLayout" Target="../slideLayouts/slideLayout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"/>
          <p:cNvSpPr/>
          <p:nvPr/>
        </p:nvSpPr>
        <p:spPr>
          <a:xfrm>
            <a:off x="724680" y="3162240"/>
            <a:ext cx="792144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Market Overview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3434760" y="4089240"/>
            <a:ext cx="2500920" cy="210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Prepared for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Alpha Company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9" name=""/>
          <p:cNvGrpSpPr/>
          <p:nvPr/>
        </p:nvGrpSpPr>
        <p:grpSpPr>
          <a:xfrm>
            <a:off x="3537000" y="291960"/>
            <a:ext cx="2292840" cy="2252880"/>
            <a:chOff x="3537000" y="291960"/>
            <a:chExt cx="2292840" cy="2252880"/>
          </a:xfrm>
        </p:grpSpPr>
        <p:pic>
          <p:nvPicPr>
            <p:cNvPr id="30" name="ENE_C_WHI" descr=""/>
            <p:cNvPicPr/>
            <p:nvPr/>
          </p:nvPicPr>
          <p:blipFill>
            <a:blip r:embed="rId1"/>
            <a:stretch/>
          </p:blipFill>
          <p:spPr>
            <a:xfrm>
              <a:off x="3537000" y="291960"/>
              <a:ext cx="2197800" cy="2252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1" name=""/>
            <p:cNvSpPr/>
            <p:nvPr/>
          </p:nvSpPr>
          <p:spPr>
            <a:xfrm>
              <a:off x="5478480" y="1553040"/>
              <a:ext cx="35136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91ff"/>
                  </a:solidFill>
                  <a:effectLst/>
                  <a:uFillTx/>
                  <a:latin typeface="Times New Roman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2" name=""/>
          <p:cNvSpPr/>
          <p:nvPr/>
        </p:nvSpPr>
        <p:spPr>
          <a:xfrm>
            <a:off x="3389400" y="2527200"/>
            <a:ext cx="25905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West Gas Origination Group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"/>
          <p:cNvSpPr/>
          <p:nvPr/>
        </p:nvSpPr>
        <p:spPr>
          <a:xfrm>
            <a:off x="1284120" y="5180040"/>
            <a:ext cx="6666120" cy="77616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876"/>
              </a:spcBef>
              <a:spcAft>
                <a:spcPts val="37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Market-Making + Technology + Scale + Select Assets =</a:t>
            </a: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Sustainable Competitive Advantage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380520" y="0"/>
            <a:ext cx="8534520" cy="70488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North America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987480" y="1062000"/>
            <a:ext cx="733896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Aft>
                <a:spcPts val="49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 America Energy Markets Providing Tremendous Market Opportunity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68440" indent="-279360">
              <a:spcBef>
                <a:spcPts val="451"/>
              </a:spcBef>
              <a:spcAft>
                <a:spcPts val="451"/>
              </a:spcAft>
              <a:buClr>
                <a:srgbClr val="ff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Very Large and Rapidly Growing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68440" indent="-279360">
              <a:spcBef>
                <a:spcPts val="451"/>
              </a:spcBef>
              <a:spcAft>
                <a:spcPts val="1125"/>
              </a:spcAft>
              <a:buClr>
                <a:srgbClr val="ff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Increasingly Volatile and Complex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99"/>
              </a:spcBef>
              <a:spcAft>
                <a:spcPts val="125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is the Leading Provider of Energy in North America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99"/>
              </a:spcBef>
              <a:spcAft>
                <a:spcPts val="49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Employs </a:t>
            </a: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the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Most Valuable, Flexible Network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68440" indent="-279360">
              <a:spcBef>
                <a:spcPts val="451"/>
              </a:spcBef>
              <a:spcAft>
                <a:spcPts val="451"/>
              </a:spcAft>
              <a:buClr>
                <a:srgbClr val="ff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Clear Liquidity and Information Advantages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68440" indent="-279360">
              <a:spcBef>
                <a:spcPts val="451"/>
              </a:spcBef>
              <a:spcAft>
                <a:spcPts val="451"/>
              </a:spcAft>
              <a:buClr>
                <a:srgbClr val="ff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Consistent Earnings Growth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68440" indent="-279360">
              <a:spcBef>
                <a:spcPts val="451"/>
              </a:spcBef>
              <a:spcAft>
                <a:spcPts val="451"/>
              </a:spcAft>
              <a:buClr>
                <a:srgbClr val="ff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Superior Returns on Invested Capital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" name=""/>
          <p:cNvSpPr/>
          <p:nvPr/>
        </p:nvSpPr>
        <p:spPr>
          <a:xfrm>
            <a:off x="657360" y="1200240"/>
            <a:ext cx="149040" cy="1666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"/>
          <p:cNvSpPr/>
          <p:nvPr/>
        </p:nvSpPr>
        <p:spPr>
          <a:xfrm>
            <a:off x="657360" y="2752560"/>
            <a:ext cx="149040" cy="1666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"/>
          <p:cNvSpPr/>
          <p:nvPr/>
        </p:nvSpPr>
        <p:spPr>
          <a:xfrm>
            <a:off x="657360" y="3268800"/>
            <a:ext cx="149040" cy="1666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2CAE275-A012-4CA6-9654-88B4F95A8A3D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"/>
          <p:cNvSpPr/>
          <p:nvPr/>
        </p:nvSpPr>
        <p:spPr>
          <a:xfrm>
            <a:off x="722160" y="135360"/>
            <a:ext cx="7683480" cy="76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Domestic Energy Marketers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Enron’s Leading Market Position - 2000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" name=""/>
          <p:cNvSpPr/>
          <p:nvPr/>
        </p:nvSpPr>
        <p:spPr>
          <a:xfrm>
            <a:off x="216000" y="6372360"/>
            <a:ext cx="36050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Gas Daily, Power Markets Week, Oil Daily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" name=""/>
          <p:cNvSpPr/>
          <p:nvPr/>
        </p:nvSpPr>
        <p:spPr>
          <a:xfrm>
            <a:off x="6103440" y="385128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13.1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"/>
          <p:cNvSpPr/>
          <p:nvPr/>
        </p:nvSpPr>
        <p:spPr>
          <a:xfrm>
            <a:off x="3295080" y="367524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15.0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"/>
          <p:cNvSpPr/>
          <p:nvPr/>
        </p:nvSpPr>
        <p:spPr>
          <a:xfrm>
            <a:off x="4003200" y="376560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14.1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"/>
          <p:cNvSpPr/>
          <p:nvPr/>
        </p:nvSpPr>
        <p:spPr>
          <a:xfrm>
            <a:off x="7506720" y="407196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10.9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"/>
          <p:cNvSpPr/>
          <p:nvPr/>
        </p:nvSpPr>
        <p:spPr>
          <a:xfrm>
            <a:off x="8258040" y="4151160"/>
            <a:ext cx="392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9.9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"/>
          <p:cNvSpPr/>
          <p:nvPr/>
        </p:nvSpPr>
        <p:spPr>
          <a:xfrm>
            <a:off x="489960" y="93996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45.6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3" name=""/>
          <p:cNvGrpSpPr/>
          <p:nvPr/>
        </p:nvGrpSpPr>
        <p:grpSpPr>
          <a:xfrm>
            <a:off x="8140680" y="1583280"/>
            <a:ext cx="789120" cy="555840"/>
            <a:chOff x="8140680" y="1583280"/>
            <a:chExt cx="789120" cy="555840"/>
          </a:xfrm>
        </p:grpSpPr>
        <p:sp>
          <p:nvSpPr>
            <p:cNvPr id="224" name=""/>
            <p:cNvSpPr/>
            <p:nvPr/>
          </p:nvSpPr>
          <p:spPr>
            <a:xfrm>
              <a:off x="8140680" y="1631520"/>
              <a:ext cx="185400" cy="15228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" name=""/>
            <p:cNvSpPr/>
            <p:nvPr/>
          </p:nvSpPr>
          <p:spPr>
            <a:xfrm>
              <a:off x="8140680" y="1910880"/>
              <a:ext cx="185400" cy="152280"/>
            </a:xfrm>
            <a:prstGeom prst="rect">
              <a:avLst/>
            </a:prstGeom>
            <a:solidFill>
              <a:srgbClr val="3366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26" name=""/>
            <p:cNvGrpSpPr/>
            <p:nvPr/>
          </p:nvGrpSpPr>
          <p:grpSpPr>
            <a:xfrm>
              <a:off x="8291880" y="1583280"/>
              <a:ext cx="637920" cy="555840"/>
              <a:chOff x="8291880" y="1583280"/>
              <a:chExt cx="637920" cy="555840"/>
            </a:xfrm>
          </p:grpSpPr>
          <p:sp>
            <p:nvSpPr>
              <p:cNvPr id="227" name=""/>
              <p:cNvSpPr/>
              <p:nvPr/>
            </p:nvSpPr>
            <p:spPr>
              <a:xfrm>
                <a:off x="8291880" y="1583280"/>
                <a:ext cx="63792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Power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8" name=""/>
              <p:cNvSpPr/>
              <p:nvPr/>
            </p:nvSpPr>
            <p:spPr>
              <a:xfrm>
                <a:off x="8291880" y="1862280"/>
                <a:ext cx="46872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Gas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229" name=""/>
          <p:cNvSpPr/>
          <p:nvPr/>
        </p:nvSpPr>
        <p:spPr>
          <a:xfrm>
            <a:off x="1202760" y="130176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41.7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" name=""/>
          <p:cNvSpPr/>
          <p:nvPr/>
        </p:nvSpPr>
        <p:spPr>
          <a:xfrm>
            <a:off x="4706280" y="382752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13.3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" name=""/>
          <p:cNvSpPr/>
          <p:nvPr/>
        </p:nvSpPr>
        <p:spPr>
          <a:xfrm>
            <a:off x="5402520" y="384480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13.2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" name=""/>
          <p:cNvSpPr/>
          <p:nvPr/>
        </p:nvSpPr>
        <p:spPr>
          <a:xfrm>
            <a:off x="6805080" y="393048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12.3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" name=""/>
          <p:cNvSpPr/>
          <p:nvPr/>
        </p:nvSpPr>
        <p:spPr>
          <a:xfrm>
            <a:off x="2588760" y="333216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19.2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4" name=""/>
          <p:cNvGrpSpPr/>
          <p:nvPr/>
        </p:nvGrpSpPr>
        <p:grpSpPr>
          <a:xfrm>
            <a:off x="-254160" y="914400"/>
            <a:ext cx="9118080" cy="4877640"/>
            <a:chOff x="-254160" y="914400"/>
            <a:chExt cx="9118080" cy="4877640"/>
          </a:xfrm>
        </p:grpSpPr>
        <p:graphicFrame>
          <p:nvGraphicFramePr>
            <p:cNvPr id="235" name=""/>
            <p:cNvGraphicFramePr/>
            <p:nvPr/>
          </p:nvGraphicFramePr>
          <p:xfrm>
            <a:off x="-254160" y="914400"/>
            <a:ext cx="9064800" cy="457524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36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-254160" y="914400"/>
                      <a:ext cx="9064800" cy="45752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237" name=""/>
            <p:cNvSpPr/>
            <p:nvPr/>
          </p:nvSpPr>
          <p:spPr>
            <a:xfrm>
              <a:off x="2557080" y="5356080"/>
              <a:ext cx="5533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Duke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" name=""/>
            <p:cNvSpPr/>
            <p:nvPr/>
          </p:nvSpPr>
          <p:spPr>
            <a:xfrm>
              <a:off x="5997240" y="5356080"/>
              <a:ext cx="73116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Dynegy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" name=""/>
            <p:cNvSpPr/>
            <p:nvPr/>
          </p:nvSpPr>
          <p:spPr>
            <a:xfrm>
              <a:off x="4014720" y="5356080"/>
              <a:ext cx="4939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AEP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" name=""/>
            <p:cNvSpPr/>
            <p:nvPr/>
          </p:nvSpPr>
          <p:spPr>
            <a:xfrm>
              <a:off x="8124120" y="5345280"/>
              <a:ext cx="73980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Sempra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" name=""/>
            <p:cNvSpPr/>
            <p:nvPr/>
          </p:nvSpPr>
          <p:spPr>
            <a:xfrm>
              <a:off x="404640" y="5332320"/>
              <a:ext cx="71784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Aft>
                  <a:spcPts val="374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</a:t>
              </a:r>
              <a:br>
                <a:rPr sz="1200"/>
              </a:b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FY00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" name=""/>
            <p:cNvSpPr/>
            <p:nvPr/>
          </p:nvSpPr>
          <p:spPr>
            <a:xfrm>
              <a:off x="3218400" y="5356080"/>
              <a:ext cx="64656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Aquila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" name=""/>
            <p:cNvSpPr/>
            <p:nvPr/>
          </p:nvSpPr>
          <p:spPr>
            <a:xfrm>
              <a:off x="4655880" y="5356080"/>
              <a:ext cx="6127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PG&amp;E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5313600" y="5356080"/>
              <a:ext cx="68868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Reliant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" name=""/>
            <p:cNvSpPr/>
            <p:nvPr/>
          </p:nvSpPr>
          <p:spPr>
            <a:xfrm>
              <a:off x="7480080" y="5343480"/>
              <a:ext cx="5702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Coral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" name=""/>
            <p:cNvSpPr/>
            <p:nvPr/>
          </p:nvSpPr>
          <p:spPr>
            <a:xfrm>
              <a:off x="6652080" y="5349960"/>
              <a:ext cx="84960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Southern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1095480" y="5318280"/>
              <a:ext cx="67788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8" name=""/>
          <p:cNvSpPr/>
          <p:nvPr/>
        </p:nvSpPr>
        <p:spPr>
          <a:xfrm>
            <a:off x="1776240" y="5038560"/>
            <a:ext cx="685800" cy="439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" name=""/>
          <p:cNvSpPr/>
          <p:nvPr/>
        </p:nvSpPr>
        <p:spPr>
          <a:xfrm>
            <a:off x="4613760" y="5530680"/>
            <a:ext cx="824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3Q YTD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" name=""/>
          <p:cNvSpPr/>
          <p:nvPr/>
        </p:nvSpPr>
        <p:spPr>
          <a:xfrm>
            <a:off x="1160640" y="5683320"/>
            <a:ext cx="336204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"/>
          <p:cNvSpPr/>
          <p:nvPr/>
        </p:nvSpPr>
        <p:spPr>
          <a:xfrm flipH="1">
            <a:off x="5439960" y="5683320"/>
            <a:ext cx="334332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"/>
          <p:cNvSpPr/>
          <p:nvPr/>
        </p:nvSpPr>
        <p:spPr>
          <a:xfrm>
            <a:off x="3378240" y="1041480"/>
            <a:ext cx="255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(TBtue/d)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FF8C9B9-B1F8-44DD-AF38-887F075F7EA3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380520" y="0"/>
            <a:ext cx="8534520" cy="70488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Volume Growth – North America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aphicFrame>
        <p:nvGraphicFramePr>
          <p:cNvPr id="254" name=""/>
          <p:cNvGraphicFramePr/>
          <p:nvPr/>
        </p:nvGraphicFramePr>
        <p:xfrm>
          <a:off x="1209600" y="2046240"/>
          <a:ext cx="3305160" cy="36529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09600" y="2046240"/>
                    <a:ext cx="3305160" cy="3652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6" name=""/>
          <p:cNvSpPr/>
          <p:nvPr/>
        </p:nvSpPr>
        <p:spPr>
          <a:xfrm>
            <a:off x="1625760" y="5904000"/>
            <a:ext cx="273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ctr" pos="290520"/>
                <a:tab algn="ctr" pos="2120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57" name=""/>
          <p:cNvGraphicFramePr/>
          <p:nvPr/>
        </p:nvGraphicFramePr>
        <p:xfrm>
          <a:off x="4927680" y="1476360"/>
          <a:ext cx="3660840" cy="45561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58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927680" y="1476360"/>
                    <a:ext cx="3660840" cy="4556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9" name=""/>
          <p:cNvSpPr/>
          <p:nvPr/>
        </p:nvSpPr>
        <p:spPr>
          <a:xfrm>
            <a:off x="1106640" y="1103400"/>
            <a:ext cx="322884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ctr" pos="515880"/>
                <a:tab algn="ctr" pos="2116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ctr" pos="515880"/>
                <a:tab algn="ctr" pos="2116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(Bcf/d)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" name=""/>
          <p:cNvSpPr/>
          <p:nvPr/>
        </p:nvSpPr>
        <p:spPr>
          <a:xfrm>
            <a:off x="4971960" y="1114560"/>
            <a:ext cx="332280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ctr" pos="515880"/>
                <a:tab algn="ctr" pos="2116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ctr" pos="515880"/>
                <a:tab algn="ctr" pos="2116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(Millions MWh)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" name=""/>
          <p:cNvSpPr/>
          <p:nvPr/>
        </p:nvSpPr>
        <p:spPr>
          <a:xfrm>
            <a:off x="1417680" y="3548160"/>
            <a:ext cx="1085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ctr" pos="515880"/>
                <a:tab algn="ctr" pos="2116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13.9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" name=""/>
          <p:cNvSpPr/>
          <p:nvPr/>
        </p:nvSpPr>
        <p:spPr>
          <a:xfrm>
            <a:off x="3044880" y="1936800"/>
            <a:ext cx="1074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ctr" pos="515880"/>
                <a:tab algn="ctr" pos="2116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24.7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" name=""/>
          <p:cNvSpPr/>
          <p:nvPr/>
        </p:nvSpPr>
        <p:spPr>
          <a:xfrm>
            <a:off x="5315040" y="3235320"/>
            <a:ext cx="11541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ctr" pos="515880"/>
                <a:tab algn="ctr" pos="2116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381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" name=""/>
          <p:cNvSpPr/>
          <p:nvPr/>
        </p:nvSpPr>
        <p:spPr>
          <a:xfrm>
            <a:off x="7034040" y="1968480"/>
            <a:ext cx="11541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ctr" pos="515880"/>
                <a:tab algn="ctr" pos="2116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579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" name=""/>
          <p:cNvSpPr/>
          <p:nvPr/>
        </p:nvSpPr>
        <p:spPr>
          <a:xfrm>
            <a:off x="822240" y="977760"/>
            <a:ext cx="3718080" cy="54705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" name=""/>
          <p:cNvSpPr/>
          <p:nvPr/>
        </p:nvSpPr>
        <p:spPr>
          <a:xfrm>
            <a:off x="2319480" y="4032360"/>
            <a:ext cx="946080" cy="374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+77%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" name=""/>
          <p:cNvSpPr/>
          <p:nvPr/>
        </p:nvSpPr>
        <p:spPr>
          <a:xfrm>
            <a:off x="6303960" y="4040280"/>
            <a:ext cx="973080" cy="3729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+52%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" name=""/>
          <p:cNvSpPr/>
          <p:nvPr/>
        </p:nvSpPr>
        <p:spPr>
          <a:xfrm>
            <a:off x="5164200" y="5910120"/>
            <a:ext cx="33224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ctr" pos="687240"/>
                <a:tab algn="ctr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" name=""/>
          <p:cNvSpPr/>
          <p:nvPr/>
        </p:nvSpPr>
        <p:spPr>
          <a:xfrm>
            <a:off x="4794120" y="990720"/>
            <a:ext cx="3822840" cy="5449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57A90A0-65A7-4E86-91E2-2EF5DBBCAD7A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" name=""/>
          <p:cNvGraphicFramePr/>
          <p:nvPr/>
        </p:nvGraphicFramePr>
        <p:xfrm>
          <a:off x="380880" y="1355760"/>
          <a:ext cx="8496360" cy="4594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7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0880" y="1355760"/>
                    <a:ext cx="8496360" cy="4594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72" name=""/>
          <p:cNvSpPr/>
          <p:nvPr/>
        </p:nvSpPr>
        <p:spPr>
          <a:xfrm>
            <a:off x="0" y="1025640"/>
            <a:ext cx="914400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(Bcf/d)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" name=""/>
          <p:cNvSpPr/>
          <p:nvPr/>
        </p:nvSpPr>
        <p:spPr>
          <a:xfrm>
            <a:off x="1306440" y="1528920"/>
            <a:ext cx="241200" cy="222120"/>
          </a:xfrm>
          <a:prstGeom prst="rect">
            <a:avLst/>
          </a:prstGeom>
          <a:solidFill>
            <a:srgbClr val="b2b2b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" name=""/>
          <p:cNvSpPr/>
          <p:nvPr/>
        </p:nvSpPr>
        <p:spPr>
          <a:xfrm>
            <a:off x="1306440" y="1913040"/>
            <a:ext cx="241200" cy="22212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" name=""/>
          <p:cNvSpPr/>
          <p:nvPr/>
        </p:nvSpPr>
        <p:spPr>
          <a:xfrm>
            <a:off x="1517400" y="1406880"/>
            <a:ext cx="1188000" cy="85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Canada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U. S.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" name=""/>
          <p:cNvSpPr/>
          <p:nvPr/>
        </p:nvSpPr>
        <p:spPr>
          <a:xfrm>
            <a:off x="1769040" y="6090480"/>
            <a:ext cx="747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" name=""/>
          <p:cNvSpPr/>
          <p:nvPr/>
        </p:nvSpPr>
        <p:spPr>
          <a:xfrm>
            <a:off x="3587400" y="6090480"/>
            <a:ext cx="747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" name=""/>
          <p:cNvSpPr/>
          <p:nvPr/>
        </p:nvSpPr>
        <p:spPr>
          <a:xfrm>
            <a:off x="5338440" y="6090480"/>
            <a:ext cx="747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" name=""/>
          <p:cNvSpPr/>
          <p:nvPr/>
        </p:nvSpPr>
        <p:spPr>
          <a:xfrm>
            <a:off x="7169040" y="6090480"/>
            <a:ext cx="747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" name=""/>
          <p:cNvSpPr/>
          <p:nvPr/>
        </p:nvSpPr>
        <p:spPr>
          <a:xfrm>
            <a:off x="1621440" y="3771000"/>
            <a:ext cx="6760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10.4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" name=""/>
          <p:cNvSpPr/>
          <p:nvPr/>
        </p:nvSpPr>
        <p:spPr>
          <a:xfrm>
            <a:off x="3612240" y="3675600"/>
            <a:ext cx="6760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11.5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" name=""/>
          <p:cNvSpPr/>
          <p:nvPr/>
        </p:nvSpPr>
        <p:spPr>
          <a:xfrm>
            <a:off x="5614200" y="3256560"/>
            <a:ext cx="6760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13.9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" name=""/>
          <p:cNvSpPr/>
          <p:nvPr/>
        </p:nvSpPr>
        <p:spPr>
          <a:xfrm>
            <a:off x="7557120" y="1600920"/>
            <a:ext cx="6760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24.7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" name=""/>
          <p:cNvSpPr/>
          <p:nvPr/>
        </p:nvSpPr>
        <p:spPr>
          <a:xfrm>
            <a:off x="6039000" y="4497840"/>
            <a:ext cx="1447560" cy="3988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+77%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80520" y="0"/>
            <a:ext cx="8534520" cy="70488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North America</a:t>
            </a:r>
            <a:br>
              <a:rPr sz="2000"/>
            </a:b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Physical Natural Gas Sales Volumes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86" name=""/>
          <p:cNvSpPr/>
          <p:nvPr/>
        </p:nvSpPr>
        <p:spPr>
          <a:xfrm>
            <a:off x="1200240" y="1397160"/>
            <a:ext cx="1538280" cy="92052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" name=""/>
          <p:cNvSpPr/>
          <p:nvPr/>
        </p:nvSpPr>
        <p:spPr>
          <a:xfrm>
            <a:off x="1106640" y="1308240"/>
            <a:ext cx="1685880" cy="9651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59E4E35-44FD-4C9E-B9D3-B05921827236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"/>
          <p:cNvSpPr/>
          <p:nvPr/>
        </p:nvSpPr>
        <p:spPr>
          <a:xfrm>
            <a:off x="890640" y="5369040"/>
            <a:ext cx="2000160" cy="119376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marL="339840">
              <a:lnSpc>
                <a:spcPct val="100000"/>
              </a:lnSpc>
              <a:spcAft>
                <a:spcPts val="83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Marketing Offices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39840">
              <a:lnSpc>
                <a:spcPct val="100000"/>
              </a:lnSpc>
              <a:spcAft>
                <a:spcPts val="83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Leased Capacity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39840">
              <a:lnSpc>
                <a:spcPct val="100000"/>
              </a:lnSpc>
              <a:spcAft>
                <a:spcPts val="83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NYMEX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39840">
              <a:lnSpc>
                <a:spcPct val="100000"/>
              </a:lnSpc>
              <a:spcAft>
                <a:spcPts val="83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Leased Storage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39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 Marketing Activity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" name=""/>
          <p:cNvSpPr/>
          <p:nvPr/>
        </p:nvSpPr>
        <p:spPr>
          <a:xfrm>
            <a:off x="920880" y="5751360"/>
            <a:ext cx="70632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" name=""/>
          <p:cNvSpPr/>
          <p:nvPr/>
        </p:nvSpPr>
        <p:spPr>
          <a:xfrm>
            <a:off x="920880" y="5751360"/>
            <a:ext cx="70632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" name=""/>
          <p:cNvSpPr/>
          <p:nvPr/>
        </p:nvSpPr>
        <p:spPr>
          <a:xfrm>
            <a:off x="993600" y="6310440"/>
            <a:ext cx="160560" cy="182520"/>
          </a:xfrm>
          <a:prstGeom prst="ellipse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" name=""/>
          <p:cNvSpPr/>
          <p:nvPr/>
        </p:nvSpPr>
        <p:spPr>
          <a:xfrm>
            <a:off x="939960" y="5718240"/>
            <a:ext cx="241200" cy="0"/>
          </a:xfrm>
          <a:prstGeom prst="line">
            <a:avLst/>
          </a:prstGeom>
          <a:ln w="255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" name=""/>
          <p:cNvSpPr/>
          <p:nvPr/>
        </p:nvSpPr>
        <p:spPr>
          <a:xfrm>
            <a:off x="988920" y="5407200"/>
            <a:ext cx="155520" cy="16488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280" bIns="8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" name=""/>
          <p:cNvSpPr/>
          <p:nvPr/>
        </p:nvSpPr>
        <p:spPr>
          <a:xfrm>
            <a:off x="996840" y="6105600"/>
            <a:ext cx="142920" cy="163440"/>
          </a:xfrm>
          <a:prstGeom prst="can">
            <a:avLst>
              <a:gd name="adj" fmla="val 25000"/>
            </a:avLst>
          </a:prstGeom>
          <a:solidFill>
            <a:srgbClr val="c44d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" name=""/>
          <p:cNvSpPr/>
          <p:nvPr/>
        </p:nvSpPr>
        <p:spPr>
          <a:xfrm>
            <a:off x="996840" y="5865840"/>
            <a:ext cx="142920" cy="156960"/>
          </a:xfrm>
          <a:prstGeom prst="rect">
            <a:avLst/>
          </a:prstGeom>
          <a:solidFill>
            <a:srgbClr val="96969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" name=""/>
          <p:cNvSpPr/>
          <p:nvPr/>
        </p:nvSpPr>
        <p:spPr>
          <a:xfrm>
            <a:off x="4959360" y="1801800"/>
            <a:ext cx="1811160" cy="1521000"/>
          </a:xfrm>
          <a:custGeom>
            <a:avLst/>
            <a:gdLst/>
            <a:ahLst/>
            <a:rect l="l" t="t" r="r" b="b"/>
            <a:pathLst>
              <a:path w="2284" h="1830">
                <a:moveTo>
                  <a:pt x="85" y="434"/>
                </a:moveTo>
                <a:lnTo>
                  <a:pt x="95" y="416"/>
                </a:lnTo>
                <a:lnTo>
                  <a:pt x="108" y="400"/>
                </a:lnTo>
                <a:lnTo>
                  <a:pt x="133" y="371"/>
                </a:lnTo>
                <a:lnTo>
                  <a:pt x="162" y="346"/>
                </a:lnTo>
                <a:lnTo>
                  <a:pt x="196" y="321"/>
                </a:lnTo>
                <a:lnTo>
                  <a:pt x="221" y="288"/>
                </a:lnTo>
                <a:lnTo>
                  <a:pt x="246" y="260"/>
                </a:lnTo>
                <a:lnTo>
                  <a:pt x="275" y="235"/>
                </a:lnTo>
                <a:lnTo>
                  <a:pt x="307" y="209"/>
                </a:lnTo>
                <a:lnTo>
                  <a:pt x="325" y="184"/>
                </a:lnTo>
                <a:lnTo>
                  <a:pt x="341" y="163"/>
                </a:lnTo>
                <a:lnTo>
                  <a:pt x="355" y="143"/>
                </a:lnTo>
                <a:lnTo>
                  <a:pt x="372" y="125"/>
                </a:lnTo>
                <a:lnTo>
                  <a:pt x="388" y="109"/>
                </a:lnTo>
                <a:lnTo>
                  <a:pt x="404" y="93"/>
                </a:lnTo>
                <a:lnTo>
                  <a:pt x="423" y="75"/>
                </a:lnTo>
                <a:lnTo>
                  <a:pt x="447" y="55"/>
                </a:lnTo>
                <a:lnTo>
                  <a:pt x="463" y="45"/>
                </a:lnTo>
                <a:lnTo>
                  <a:pt x="481" y="34"/>
                </a:lnTo>
                <a:lnTo>
                  <a:pt x="524" y="18"/>
                </a:lnTo>
                <a:lnTo>
                  <a:pt x="542" y="10"/>
                </a:lnTo>
                <a:lnTo>
                  <a:pt x="558" y="5"/>
                </a:lnTo>
                <a:lnTo>
                  <a:pt x="569" y="1"/>
                </a:lnTo>
                <a:lnTo>
                  <a:pt x="570" y="0"/>
                </a:lnTo>
                <a:lnTo>
                  <a:pt x="572" y="0"/>
                </a:lnTo>
                <a:lnTo>
                  <a:pt x="610" y="1"/>
                </a:lnTo>
                <a:lnTo>
                  <a:pt x="646" y="1"/>
                </a:lnTo>
                <a:lnTo>
                  <a:pt x="678" y="3"/>
                </a:lnTo>
                <a:lnTo>
                  <a:pt x="710" y="3"/>
                </a:lnTo>
                <a:lnTo>
                  <a:pt x="768" y="7"/>
                </a:lnTo>
                <a:lnTo>
                  <a:pt x="820" y="9"/>
                </a:lnTo>
                <a:lnTo>
                  <a:pt x="872" y="14"/>
                </a:lnTo>
                <a:lnTo>
                  <a:pt x="922" y="23"/>
                </a:lnTo>
                <a:lnTo>
                  <a:pt x="976" y="37"/>
                </a:lnTo>
                <a:lnTo>
                  <a:pt x="1033" y="55"/>
                </a:lnTo>
                <a:lnTo>
                  <a:pt x="1044" y="73"/>
                </a:lnTo>
                <a:lnTo>
                  <a:pt x="1053" y="86"/>
                </a:lnTo>
                <a:lnTo>
                  <a:pt x="1062" y="98"/>
                </a:lnTo>
                <a:lnTo>
                  <a:pt x="1067" y="107"/>
                </a:lnTo>
                <a:lnTo>
                  <a:pt x="1071" y="116"/>
                </a:lnTo>
                <a:lnTo>
                  <a:pt x="1074" y="122"/>
                </a:lnTo>
                <a:lnTo>
                  <a:pt x="1081" y="131"/>
                </a:lnTo>
                <a:lnTo>
                  <a:pt x="1087" y="138"/>
                </a:lnTo>
                <a:lnTo>
                  <a:pt x="1096" y="145"/>
                </a:lnTo>
                <a:lnTo>
                  <a:pt x="1103" y="149"/>
                </a:lnTo>
                <a:lnTo>
                  <a:pt x="1110" y="154"/>
                </a:lnTo>
                <a:lnTo>
                  <a:pt x="1119" y="159"/>
                </a:lnTo>
                <a:lnTo>
                  <a:pt x="1132" y="168"/>
                </a:lnTo>
                <a:lnTo>
                  <a:pt x="1142" y="184"/>
                </a:lnTo>
                <a:lnTo>
                  <a:pt x="1151" y="199"/>
                </a:lnTo>
                <a:lnTo>
                  <a:pt x="1159" y="209"/>
                </a:lnTo>
                <a:lnTo>
                  <a:pt x="1164" y="220"/>
                </a:lnTo>
                <a:lnTo>
                  <a:pt x="1167" y="227"/>
                </a:lnTo>
                <a:lnTo>
                  <a:pt x="1171" y="235"/>
                </a:lnTo>
                <a:lnTo>
                  <a:pt x="1176" y="244"/>
                </a:lnTo>
                <a:lnTo>
                  <a:pt x="1184" y="249"/>
                </a:lnTo>
                <a:lnTo>
                  <a:pt x="1193" y="253"/>
                </a:lnTo>
                <a:lnTo>
                  <a:pt x="1198" y="254"/>
                </a:lnTo>
                <a:lnTo>
                  <a:pt x="1207" y="258"/>
                </a:lnTo>
                <a:lnTo>
                  <a:pt x="1218" y="261"/>
                </a:lnTo>
                <a:lnTo>
                  <a:pt x="1230" y="265"/>
                </a:lnTo>
                <a:lnTo>
                  <a:pt x="1252" y="281"/>
                </a:lnTo>
                <a:lnTo>
                  <a:pt x="1271" y="297"/>
                </a:lnTo>
                <a:lnTo>
                  <a:pt x="1309" y="328"/>
                </a:lnTo>
                <a:lnTo>
                  <a:pt x="1350" y="357"/>
                </a:lnTo>
                <a:lnTo>
                  <a:pt x="1372" y="367"/>
                </a:lnTo>
                <a:lnTo>
                  <a:pt x="1397" y="376"/>
                </a:lnTo>
                <a:lnTo>
                  <a:pt x="1415" y="389"/>
                </a:lnTo>
                <a:lnTo>
                  <a:pt x="1436" y="401"/>
                </a:lnTo>
                <a:lnTo>
                  <a:pt x="1483" y="428"/>
                </a:lnTo>
                <a:lnTo>
                  <a:pt x="1506" y="443"/>
                </a:lnTo>
                <a:lnTo>
                  <a:pt x="1528" y="459"/>
                </a:lnTo>
                <a:lnTo>
                  <a:pt x="1548" y="473"/>
                </a:lnTo>
                <a:lnTo>
                  <a:pt x="1565" y="489"/>
                </a:lnTo>
                <a:lnTo>
                  <a:pt x="1585" y="509"/>
                </a:lnTo>
                <a:lnTo>
                  <a:pt x="1601" y="529"/>
                </a:lnTo>
                <a:lnTo>
                  <a:pt x="1634" y="563"/>
                </a:lnTo>
                <a:lnTo>
                  <a:pt x="1652" y="577"/>
                </a:lnTo>
                <a:lnTo>
                  <a:pt x="1669" y="591"/>
                </a:lnTo>
                <a:lnTo>
                  <a:pt x="1693" y="604"/>
                </a:lnTo>
                <a:lnTo>
                  <a:pt x="1718" y="615"/>
                </a:lnTo>
                <a:lnTo>
                  <a:pt x="1745" y="613"/>
                </a:lnTo>
                <a:lnTo>
                  <a:pt x="1768" y="609"/>
                </a:lnTo>
                <a:lnTo>
                  <a:pt x="1811" y="606"/>
                </a:lnTo>
                <a:lnTo>
                  <a:pt x="1851" y="602"/>
                </a:lnTo>
                <a:lnTo>
                  <a:pt x="1888" y="599"/>
                </a:lnTo>
                <a:lnTo>
                  <a:pt x="1926" y="599"/>
                </a:lnTo>
                <a:lnTo>
                  <a:pt x="1965" y="602"/>
                </a:lnTo>
                <a:lnTo>
                  <a:pt x="1989" y="604"/>
                </a:lnTo>
                <a:lnTo>
                  <a:pt x="2012" y="606"/>
                </a:lnTo>
                <a:lnTo>
                  <a:pt x="2039" y="609"/>
                </a:lnTo>
                <a:lnTo>
                  <a:pt x="2067" y="615"/>
                </a:lnTo>
                <a:lnTo>
                  <a:pt x="2078" y="618"/>
                </a:lnTo>
                <a:lnTo>
                  <a:pt x="2089" y="622"/>
                </a:lnTo>
                <a:lnTo>
                  <a:pt x="2110" y="634"/>
                </a:lnTo>
                <a:lnTo>
                  <a:pt x="2130" y="647"/>
                </a:lnTo>
                <a:lnTo>
                  <a:pt x="2152" y="656"/>
                </a:lnTo>
                <a:lnTo>
                  <a:pt x="2162" y="674"/>
                </a:lnTo>
                <a:lnTo>
                  <a:pt x="2177" y="694"/>
                </a:lnTo>
                <a:lnTo>
                  <a:pt x="2189" y="715"/>
                </a:lnTo>
                <a:lnTo>
                  <a:pt x="2204" y="735"/>
                </a:lnTo>
                <a:lnTo>
                  <a:pt x="2216" y="753"/>
                </a:lnTo>
                <a:lnTo>
                  <a:pt x="2227" y="767"/>
                </a:lnTo>
                <a:lnTo>
                  <a:pt x="2234" y="778"/>
                </a:lnTo>
                <a:lnTo>
                  <a:pt x="2236" y="781"/>
                </a:lnTo>
                <a:lnTo>
                  <a:pt x="2236" y="781"/>
                </a:lnTo>
                <a:lnTo>
                  <a:pt x="2243" y="801"/>
                </a:lnTo>
                <a:lnTo>
                  <a:pt x="2248" y="819"/>
                </a:lnTo>
                <a:lnTo>
                  <a:pt x="2256" y="833"/>
                </a:lnTo>
                <a:lnTo>
                  <a:pt x="2261" y="844"/>
                </a:lnTo>
                <a:lnTo>
                  <a:pt x="2272" y="866"/>
                </a:lnTo>
                <a:lnTo>
                  <a:pt x="2279" y="884"/>
                </a:lnTo>
                <a:lnTo>
                  <a:pt x="2283" y="894"/>
                </a:lnTo>
                <a:lnTo>
                  <a:pt x="2284" y="907"/>
                </a:lnTo>
                <a:lnTo>
                  <a:pt x="2284" y="920"/>
                </a:lnTo>
                <a:lnTo>
                  <a:pt x="2283" y="936"/>
                </a:lnTo>
                <a:lnTo>
                  <a:pt x="2281" y="954"/>
                </a:lnTo>
                <a:lnTo>
                  <a:pt x="2277" y="977"/>
                </a:lnTo>
                <a:lnTo>
                  <a:pt x="2270" y="1004"/>
                </a:lnTo>
                <a:lnTo>
                  <a:pt x="2263" y="1034"/>
                </a:lnTo>
                <a:lnTo>
                  <a:pt x="2257" y="1043"/>
                </a:lnTo>
                <a:lnTo>
                  <a:pt x="2248" y="1054"/>
                </a:lnTo>
                <a:lnTo>
                  <a:pt x="2238" y="1063"/>
                </a:lnTo>
                <a:lnTo>
                  <a:pt x="2225" y="1074"/>
                </a:lnTo>
                <a:lnTo>
                  <a:pt x="2198" y="1092"/>
                </a:lnTo>
                <a:lnTo>
                  <a:pt x="2188" y="1099"/>
                </a:lnTo>
                <a:lnTo>
                  <a:pt x="2179" y="1104"/>
                </a:lnTo>
                <a:lnTo>
                  <a:pt x="2012" y="1244"/>
                </a:lnTo>
                <a:lnTo>
                  <a:pt x="1992" y="1262"/>
                </a:lnTo>
                <a:lnTo>
                  <a:pt x="1974" y="1282"/>
                </a:lnTo>
                <a:lnTo>
                  <a:pt x="1940" y="1325"/>
                </a:lnTo>
                <a:lnTo>
                  <a:pt x="1906" y="1370"/>
                </a:lnTo>
                <a:lnTo>
                  <a:pt x="1872" y="1411"/>
                </a:lnTo>
                <a:lnTo>
                  <a:pt x="1842" y="1443"/>
                </a:lnTo>
                <a:lnTo>
                  <a:pt x="1809" y="1475"/>
                </a:lnTo>
                <a:lnTo>
                  <a:pt x="1747" y="1536"/>
                </a:lnTo>
                <a:lnTo>
                  <a:pt x="1723" y="1556"/>
                </a:lnTo>
                <a:lnTo>
                  <a:pt x="1698" y="1572"/>
                </a:lnTo>
                <a:lnTo>
                  <a:pt x="1673" y="1587"/>
                </a:lnTo>
                <a:lnTo>
                  <a:pt x="1644" y="1601"/>
                </a:lnTo>
                <a:lnTo>
                  <a:pt x="1589" y="1624"/>
                </a:lnTo>
                <a:lnTo>
                  <a:pt x="1562" y="1637"/>
                </a:lnTo>
                <a:lnTo>
                  <a:pt x="1537" y="1649"/>
                </a:lnTo>
                <a:lnTo>
                  <a:pt x="1503" y="1667"/>
                </a:lnTo>
                <a:lnTo>
                  <a:pt x="1470" y="1687"/>
                </a:lnTo>
                <a:lnTo>
                  <a:pt x="1408" y="1721"/>
                </a:lnTo>
                <a:lnTo>
                  <a:pt x="1343" y="1751"/>
                </a:lnTo>
                <a:lnTo>
                  <a:pt x="1309" y="1764"/>
                </a:lnTo>
                <a:lnTo>
                  <a:pt x="1271" y="1775"/>
                </a:lnTo>
                <a:lnTo>
                  <a:pt x="1252" y="1789"/>
                </a:lnTo>
                <a:lnTo>
                  <a:pt x="1230" y="1802"/>
                </a:lnTo>
                <a:lnTo>
                  <a:pt x="1219" y="1807"/>
                </a:lnTo>
                <a:lnTo>
                  <a:pt x="1205" y="1811"/>
                </a:lnTo>
                <a:lnTo>
                  <a:pt x="1178" y="1821"/>
                </a:lnTo>
                <a:lnTo>
                  <a:pt x="1166" y="1825"/>
                </a:lnTo>
                <a:lnTo>
                  <a:pt x="1155" y="1829"/>
                </a:lnTo>
                <a:lnTo>
                  <a:pt x="1148" y="1830"/>
                </a:lnTo>
                <a:lnTo>
                  <a:pt x="1146" y="1830"/>
                </a:lnTo>
                <a:lnTo>
                  <a:pt x="1042" y="1823"/>
                </a:lnTo>
                <a:lnTo>
                  <a:pt x="988" y="1821"/>
                </a:lnTo>
                <a:lnTo>
                  <a:pt x="936" y="1816"/>
                </a:lnTo>
                <a:lnTo>
                  <a:pt x="895" y="1809"/>
                </a:lnTo>
                <a:lnTo>
                  <a:pt x="856" y="1795"/>
                </a:lnTo>
                <a:lnTo>
                  <a:pt x="818" y="1777"/>
                </a:lnTo>
                <a:lnTo>
                  <a:pt x="782" y="1757"/>
                </a:lnTo>
                <a:lnTo>
                  <a:pt x="746" y="1734"/>
                </a:lnTo>
                <a:lnTo>
                  <a:pt x="710" y="1708"/>
                </a:lnTo>
                <a:lnTo>
                  <a:pt x="676" y="1685"/>
                </a:lnTo>
                <a:lnTo>
                  <a:pt x="642" y="1662"/>
                </a:lnTo>
                <a:lnTo>
                  <a:pt x="610" y="1640"/>
                </a:lnTo>
                <a:lnTo>
                  <a:pt x="579" y="1615"/>
                </a:lnTo>
                <a:lnTo>
                  <a:pt x="553" y="1585"/>
                </a:lnTo>
                <a:lnTo>
                  <a:pt x="540" y="1569"/>
                </a:lnTo>
                <a:lnTo>
                  <a:pt x="531" y="1551"/>
                </a:lnTo>
                <a:lnTo>
                  <a:pt x="526" y="1540"/>
                </a:lnTo>
                <a:lnTo>
                  <a:pt x="522" y="1526"/>
                </a:lnTo>
                <a:lnTo>
                  <a:pt x="511" y="1499"/>
                </a:lnTo>
                <a:lnTo>
                  <a:pt x="508" y="1486"/>
                </a:lnTo>
                <a:lnTo>
                  <a:pt x="506" y="1475"/>
                </a:lnTo>
                <a:lnTo>
                  <a:pt x="502" y="1468"/>
                </a:lnTo>
                <a:lnTo>
                  <a:pt x="502" y="1466"/>
                </a:lnTo>
                <a:lnTo>
                  <a:pt x="490" y="1370"/>
                </a:lnTo>
                <a:lnTo>
                  <a:pt x="483" y="1271"/>
                </a:lnTo>
                <a:lnTo>
                  <a:pt x="474" y="1174"/>
                </a:lnTo>
                <a:lnTo>
                  <a:pt x="461" y="1076"/>
                </a:lnTo>
                <a:lnTo>
                  <a:pt x="459" y="1056"/>
                </a:lnTo>
                <a:lnTo>
                  <a:pt x="459" y="1034"/>
                </a:lnTo>
                <a:lnTo>
                  <a:pt x="458" y="993"/>
                </a:lnTo>
                <a:lnTo>
                  <a:pt x="456" y="973"/>
                </a:lnTo>
                <a:lnTo>
                  <a:pt x="450" y="954"/>
                </a:lnTo>
                <a:lnTo>
                  <a:pt x="443" y="937"/>
                </a:lnTo>
                <a:lnTo>
                  <a:pt x="432" y="921"/>
                </a:lnTo>
                <a:lnTo>
                  <a:pt x="420" y="909"/>
                </a:lnTo>
                <a:lnTo>
                  <a:pt x="406" y="898"/>
                </a:lnTo>
                <a:lnTo>
                  <a:pt x="379" y="882"/>
                </a:lnTo>
                <a:lnTo>
                  <a:pt x="352" y="871"/>
                </a:lnTo>
                <a:lnTo>
                  <a:pt x="325" y="862"/>
                </a:lnTo>
                <a:lnTo>
                  <a:pt x="296" y="855"/>
                </a:lnTo>
                <a:lnTo>
                  <a:pt x="269" y="848"/>
                </a:lnTo>
                <a:lnTo>
                  <a:pt x="241" y="839"/>
                </a:lnTo>
                <a:lnTo>
                  <a:pt x="210" y="824"/>
                </a:lnTo>
                <a:lnTo>
                  <a:pt x="187" y="810"/>
                </a:lnTo>
                <a:lnTo>
                  <a:pt x="167" y="799"/>
                </a:lnTo>
                <a:lnTo>
                  <a:pt x="153" y="790"/>
                </a:lnTo>
                <a:lnTo>
                  <a:pt x="144" y="783"/>
                </a:lnTo>
                <a:lnTo>
                  <a:pt x="137" y="780"/>
                </a:lnTo>
                <a:lnTo>
                  <a:pt x="131" y="776"/>
                </a:lnTo>
                <a:lnTo>
                  <a:pt x="129" y="772"/>
                </a:lnTo>
                <a:lnTo>
                  <a:pt x="129" y="771"/>
                </a:lnTo>
                <a:lnTo>
                  <a:pt x="128" y="769"/>
                </a:lnTo>
                <a:lnTo>
                  <a:pt x="126" y="769"/>
                </a:lnTo>
                <a:lnTo>
                  <a:pt x="124" y="767"/>
                </a:lnTo>
                <a:lnTo>
                  <a:pt x="119" y="765"/>
                </a:lnTo>
                <a:lnTo>
                  <a:pt x="112" y="764"/>
                </a:lnTo>
                <a:lnTo>
                  <a:pt x="101" y="760"/>
                </a:lnTo>
                <a:lnTo>
                  <a:pt x="85" y="755"/>
                </a:lnTo>
                <a:lnTo>
                  <a:pt x="70" y="738"/>
                </a:lnTo>
                <a:lnTo>
                  <a:pt x="58" y="724"/>
                </a:lnTo>
                <a:lnTo>
                  <a:pt x="49" y="708"/>
                </a:lnTo>
                <a:lnTo>
                  <a:pt x="40" y="694"/>
                </a:lnTo>
                <a:lnTo>
                  <a:pt x="22" y="663"/>
                </a:lnTo>
                <a:lnTo>
                  <a:pt x="13" y="647"/>
                </a:lnTo>
                <a:lnTo>
                  <a:pt x="0" y="629"/>
                </a:lnTo>
                <a:lnTo>
                  <a:pt x="2" y="618"/>
                </a:lnTo>
                <a:lnTo>
                  <a:pt x="2" y="606"/>
                </a:lnTo>
                <a:lnTo>
                  <a:pt x="6" y="577"/>
                </a:lnTo>
                <a:lnTo>
                  <a:pt x="9" y="545"/>
                </a:lnTo>
                <a:lnTo>
                  <a:pt x="15" y="513"/>
                </a:lnTo>
                <a:lnTo>
                  <a:pt x="24" y="482"/>
                </a:lnTo>
                <a:lnTo>
                  <a:pt x="31" y="469"/>
                </a:lnTo>
                <a:lnTo>
                  <a:pt x="38" y="457"/>
                </a:lnTo>
                <a:lnTo>
                  <a:pt x="47" y="448"/>
                </a:lnTo>
                <a:lnTo>
                  <a:pt x="58" y="441"/>
                </a:lnTo>
                <a:lnTo>
                  <a:pt x="70" y="435"/>
                </a:lnTo>
                <a:lnTo>
                  <a:pt x="85" y="434"/>
                </a:lnTo>
                <a:close/>
              </a:path>
            </a:pathLst>
          </a:custGeom>
          <a:solidFill>
            <a:srgbClr val="80c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97" name=""/>
          <p:cNvGrpSpPr/>
          <p:nvPr/>
        </p:nvGrpSpPr>
        <p:grpSpPr>
          <a:xfrm>
            <a:off x="2073240" y="1660680"/>
            <a:ext cx="723960" cy="559800"/>
            <a:chOff x="2073240" y="1660680"/>
            <a:chExt cx="723960" cy="559800"/>
          </a:xfrm>
        </p:grpSpPr>
        <p:sp>
          <p:nvSpPr>
            <p:cNvPr id="298" name=""/>
            <p:cNvSpPr/>
            <p:nvPr/>
          </p:nvSpPr>
          <p:spPr>
            <a:xfrm>
              <a:off x="2073240" y="1660680"/>
              <a:ext cx="723960" cy="559800"/>
            </a:xfrm>
            <a:custGeom>
              <a:avLst/>
              <a:gdLst/>
              <a:ahLst/>
              <a:rect l="l" t="t" r="r" b="b"/>
              <a:pathLst>
                <a:path w="914" h="675">
                  <a:moveTo>
                    <a:pt x="810" y="675"/>
                  </a:moveTo>
                  <a:lnTo>
                    <a:pt x="692" y="642"/>
                  </a:lnTo>
                  <a:lnTo>
                    <a:pt x="613" y="624"/>
                  </a:lnTo>
                  <a:lnTo>
                    <a:pt x="552" y="632"/>
                  </a:lnTo>
                  <a:lnTo>
                    <a:pt x="520" y="617"/>
                  </a:lnTo>
                  <a:lnTo>
                    <a:pt x="480" y="617"/>
                  </a:lnTo>
                  <a:lnTo>
                    <a:pt x="423" y="628"/>
                  </a:lnTo>
                  <a:lnTo>
                    <a:pt x="366" y="610"/>
                  </a:lnTo>
                  <a:lnTo>
                    <a:pt x="298" y="610"/>
                  </a:lnTo>
                  <a:lnTo>
                    <a:pt x="247" y="596"/>
                  </a:lnTo>
                  <a:lnTo>
                    <a:pt x="161" y="585"/>
                  </a:lnTo>
                  <a:lnTo>
                    <a:pt x="122" y="538"/>
                  </a:lnTo>
                  <a:lnTo>
                    <a:pt x="125" y="481"/>
                  </a:lnTo>
                  <a:lnTo>
                    <a:pt x="100" y="463"/>
                  </a:lnTo>
                  <a:lnTo>
                    <a:pt x="72" y="456"/>
                  </a:lnTo>
                  <a:lnTo>
                    <a:pt x="54" y="427"/>
                  </a:lnTo>
                  <a:lnTo>
                    <a:pt x="11" y="420"/>
                  </a:lnTo>
                  <a:lnTo>
                    <a:pt x="0" y="398"/>
                  </a:lnTo>
                  <a:lnTo>
                    <a:pt x="4" y="370"/>
                  </a:lnTo>
                  <a:lnTo>
                    <a:pt x="25" y="363"/>
                  </a:lnTo>
                  <a:lnTo>
                    <a:pt x="36" y="345"/>
                  </a:lnTo>
                  <a:lnTo>
                    <a:pt x="18" y="294"/>
                  </a:lnTo>
                  <a:lnTo>
                    <a:pt x="22" y="201"/>
                  </a:lnTo>
                  <a:lnTo>
                    <a:pt x="29" y="162"/>
                  </a:lnTo>
                  <a:lnTo>
                    <a:pt x="4" y="104"/>
                  </a:lnTo>
                  <a:lnTo>
                    <a:pt x="4" y="65"/>
                  </a:lnTo>
                  <a:lnTo>
                    <a:pt x="25" y="47"/>
                  </a:lnTo>
                  <a:lnTo>
                    <a:pt x="50" y="54"/>
                  </a:lnTo>
                  <a:lnTo>
                    <a:pt x="82" y="83"/>
                  </a:lnTo>
                  <a:lnTo>
                    <a:pt x="129" y="104"/>
                  </a:lnTo>
                  <a:lnTo>
                    <a:pt x="183" y="112"/>
                  </a:lnTo>
                  <a:lnTo>
                    <a:pt x="208" y="115"/>
                  </a:lnTo>
                  <a:lnTo>
                    <a:pt x="240" y="165"/>
                  </a:lnTo>
                  <a:lnTo>
                    <a:pt x="226" y="183"/>
                  </a:lnTo>
                  <a:lnTo>
                    <a:pt x="222" y="194"/>
                  </a:lnTo>
                  <a:lnTo>
                    <a:pt x="233" y="216"/>
                  </a:lnTo>
                  <a:lnTo>
                    <a:pt x="240" y="223"/>
                  </a:lnTo>
                  <a:lnTo>
                    <a:pt x="204" y="294"/>
                  </a:lnTo>
                  <a:lnTo>
                    <a:pt x="219" y="294"/>
                  </a:lnTo>
                  <a:lnTo>
                    <a:pt x="269" y="294"/>
                  </a:lnTo>
                  <a:lnTo>
                    <a:pt x="262" y="212"/>
                  </a:lnTo>
                  <a:lnTo>
                    <a:pt x="298" y="205"/>
                  </a:lnTo>
                  <a:lnTo>
                    <a:pt x="301" y="180"/>
                  </a:lnTo>
                  <a:lnTo>
                    <a:pt x="287" y="169"/>
                  </a:lnTo>
                  <a:lnTo>
                    <a:pt x="247" y="162"/>
                  </a:lnTo>
                  <a:lnTo>
                    <a:pt x="247" y="144"/>
                  </a:lnTo>
                  <a:lnTo>
                    <a:pt x="294" y="76"/>
                  </a:lnTo>
                  <a:lnTo>
                    <a:pt x="262" y="22"/>
                  </a:lnTo>
                  <a:lnTo>
                    <a:pt x="280" y="0"/>
                  </a:lnTo>
                  <a:lnTo>
                    <a:pt x="914" y="158"/>
                  </a:lnTo>
                  <a:lnTo>
                    <a:pt x="810" y="675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" name=""/>
            <p:cNvSpPr/>
            <p:nvPr/>
          </p:nvSpPr>
          <p:spPr>
            <a:xfrm>
              <a:off x="2073240" y="1660680"/>
              <a:ext cx="723960" cy="559800"/>
            </a:xfrm>
            <a:custGeom>
              <a:avLst/>
              <a:gdLst/>
              <a:ahLst/>
              <a:rect l="l" t="t" r="r" b="b"/>
              <a:pathLst>
                <a:path w="914" h="675">
                  <a:moveTo>
                    <a:pt x="810" y="675"/>
                  </a:moveTo>
                  <a:lnTo>
                    <a:pt x="692" y="642"/>
                  </a:lnTo>
                  <a:lnTo>
                    <a:pt x="613" y="624"/>
                  </a:lnTo>
                  <a:lnTo>
                    <a:pt x="552" y="632"/>
                  </a:lnTo>
                  <a:lnTo>
                    <a:pt x="520" y="617"/>
                  </a:lnTo>
                  <a:lnTo>
                    <a:pt x="480" y="617"/>
                  </a:lnTo>
                  <a:lnTo>
                    <a:pt x="423" y="628"/>
                  </a:lnTo>
                  <a:lnTo>
                    <a:pt x="366" y="610"/>
                  </a:lnTo>
                  <a:lnTo>
                    <a:pt x="298" y="610"/>
                  </a:lnTo>
                  <a:lnTo>
                    <a:pt x="247" y="596"/>
                  </a:lnTo>
                  <a:lnTo>
                    <a:pt x="161" y="585"/>
                  </a:lnTo>
                  <a:lnTo>
                    <a:pt x="122" y="538"/>
                  </a:lnTo>
                  <a:lnTo>
                    <a:pt x="125" y="481"/>
                  </a:lnTo>
                  <a:lnTo>
                    <a:pt x="100" y="463"/>
                  </a:lnTo>
                  <a:lnTo>
                    <a:pt x="72" y="456"/>
                  </a:lnTo>
                  <a:lnTo>
                    <a:pt x="54" y="427"/>
                  </a:lnTo>
                  <a:lnTo>
                    <a:pt x="11" y="420"/>
                  </a:lnTo>
                  <a:lnTo>
                    <a:pt x="0" y="398"/>
                  </a:lnTo>
                  <a:lnTo>
                    <a:pt x="4" y="370"/>
                  </a:lnTo>
                  <a:lnTo>
                    <a:pt x="25" y="363"/>
                  </a:lnTo>
                  <a:lnTo>
                    <a:pt x="36" y="345"/>
                  </a:lnTo>
                  <a:lnTo>
                    <a:pt x="18" y="294"/>
                  </a:lnTo>
                  <a:lnTo>
                    <a:pt x="22" y="201"/>
                  </a:lnTo>
                  <a:lnTo>
                    <a:pt x="29" y="162"/>
                  </a:lnTo>
                  <a:lnTo>
                    <a:pt x="4" y="104"/>
                  </a:lnTo>
                  <a:lnTo>
                    <a:pt x="4" y="65"/>
                  </a:lnTo>
                  <a:lnTo>
                    <a:pt x="25" y="47"/>
                  </a:lnTo>
                  <a:lnTo>
                    <a:pt x="50" y="54"/>
                  </a:lnTo>
                  <a:lnTo>
                    <a:pt x="82" y="83"/>
                  </a:lnTo>
                  <a:lnTo>
                    <a:pt x="129" y="104"/>
                  </a:lnTo>
                  <a:lnTo>
                    <a:pt x="183" y="112"/>
                  </a:lnTo>
                  <a:lnTo>
                    <a:pt x="208" y="115"/>
                  </a:lnTo>
                  <a:lnTo>
                    <a:pt x="240" y="165"/>
                  </a:lnTo>
                  <a:lnTo>
                    <a:pt x="226" y="183"/>
                  </a:lnTo>
                  <a:lnTo>
                    <a:pt x="222" y="194"/>
                  </a:lnTo>
                  <a:lnTo>
                    <a:pt x="233" y="216"/>
                  </a:lnTo>
                  <a:lnTo>
                    <a:pt x="240" y="223"/>
                  </a:lnTo>
                  <a:lnTo>
                    <a:pt x="204" y="294"/>
                  </a:lnTo>
                  <a:lnTo>
                    <a:pt x="219" y="294"/>
                  </a:lnTo>
                  <a:lnTo>
                    <a:pt x="269" y="294"/>
                  </a:lnTo>
                  <a:lnTo>
                    <a:pt x="262" y="212"/>
                  </a:lnTo>
                  <a:lnTo>
                    <a:pt x="298" y="205"/>
                  </a:lnTo>
                  <a:lnTo>
                    <a:pt x="301" y="180"/>
                  </a:lnTo>
                  <a:lnTo>
                    <a:pt x="287" y="169"/>
                  </a:lnTo>
                  <a:lnTo>
                    <a:pt x="247" y="162"/>
                  </a:lnTo>
                  <a:lnTo>
                    <a:pt x="247" y="144"/>
                  </a:lnTo>
                  <a:lnTo>
                    <a:pt x="294" y="76"/>
                  </a:lnTo>
                  <a:lnTo>
                    <a:pt x="262" y="22"/>
                  </a:lnTo>
                  <a:lnTo>
                    <a:pt x="280" y="0"/>
                  </a:lnTo>
                  <a:lnTo>
                    <a:pt x="914" y="158"/>
                  </a:lnTo>
                  <a:lnTo>
                    <a:pt x="810" y="675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00" name=""/>
          <p:cNvGrpSpPr/>
          <p:nvPr/>
        </p:nvGrpSpPr>
        <p:grpSpPr>
          <a:xfrm>
            <a:off x="4202280" y="1322280"/>
            <a:ext cx="739440" cy="650520"/>
            <a:chOff x="4202280" y="1322280"/>
            <a:chExt cx="739440" cy="650520"/>
          </a:xfrm>
        </p:grpSpPr>
        <p:sp>
          <p:nvSpPr>
            <p:cNvPr id="301" name=""/>
            <p:cNvSpPr/>
            <p:nvPr/>
          </p:nvSpPr>
          <p:spPr>
            <a:xfrm>
              <a:off x="4202280" y="1322280"/>
              <a:ext cx="739440" cy="650520"/>
            </a:xfrm>
            <a:custGeom>
              <a:avLst/>
              <a:gdLst/>
              <a:ahLst/>
              <a:rect l="l" t="t" r="r" b="b"/>
              <a:pathLst>
                <a:path w="936" h="782">
                  <a:moveTo>
                    <a:pt x="43" y="0"/>
                  </a:moveTo>
                  <a:lnTo>
                    <a:pt x="14" y="545"/>
                  </a:lnTo>
                  <a:lnTo>
                    <a:pt x="0" y="778"/>
                  </a:lnTo>
                  <a:lnTo>
                    <a:pt x="226" y="782"/>
                  </a:lnTo>
                  <a:lnTo>
                    <a:pt x="609" y="775"/>
                  </a:lnTo>
                  <a:lnTo>
                    <a:pt x="663" y="208"/>
                  </a:lnTo>
                  <a:lnTo>
                    <a:pt x="936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" name=""/>
            <p:cNvSpPr/>
            <p:nvPr/>
          </p:nvSpPr>
          <p:spPr>
            <a:xfrm>
              <a:off x="4202280" y="1322280"/>
              <a:ext cx="739440" cy="650520"/>
            </a:xfrm>
            <a:custGeom>
              <a:avLst/>
              <a:gdLst/>
              <a:ahLst/>
              <a:rect l="l" t="t" r="r" b="b"/>
              <a:pathLst>
                <a:path w="936" h="782">
                  <a:moveTo>
                    <a:pt x="43" y="0"/>
                  </a:moveTo>
                  <a:lnTo>
                    <a:pt x="14" y="545"/>
                  </a:lnTo>
                  <a:lnTo>
                    <a:pt x="0" y="778"/>
                  </a:lnTo>
                  <a:lnTo>
                    <a:pt x="226" y="782"/>
                  </a:lnTo>
                  <a:lnTo>
                    <a:pt x="609" y="775"/>
                  </a:lnTo>
                  <a:lnTo>
                    <a:pt x="663" y="208"/>
                  </a:lnTo>
                  <a:lnTo>
                    <a:pt x="936" y="0"/>
                  </a:lnTo>
                  <a:lnTo>
                    <a:pt x="43" y="0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03" name=""/>
          <p:cNvGrpSpPr/>
          <p:nvPr/>
        </p:nvGrpSpPr>
        <p:grpSpPr>
          <a:xfrm>
            <a:off x="1849320" y="2011320"/>
            <a:ext cx="870120" cy="753840"/>
            <a:chOff x="1849320" y="2011320"/>
            <a:chExt cx="870120" cy="753840"/>
          </a:xfrm>
        </p:grpSpPr>
        <p:sp>
          <p:nvSpPr>
            <p:cNvPr id="304" name=""/>
            <p:cNvSpPr/>
            <p:nvPr/>
          </p:nvSpPr>
          <p:spPr>
            <a:xfrm>
              <a:off x="1849320" y="2011320"/>
              <a:ext cx="870120" cy="753840"/>
            </a:xfrm>
            <a:custGeom>
              <a:avLst/>
              <a:gdLst/>
              <a:ahLst/>
              <a:rect l="l" t="t" r="r" b="b"/>
              <a:pathLst>
                <a:path w="1097" h="907">
                  <a:moveTo>
                    <a:pt x="932" y="907"/>
                  </a:moveTo>
                  <a:lnTo>
                    <a:pt x="979" y="627"/>
                  </a:lnTo>
                  <a:lnTo>
                    <a:pt x="975" y="580"/>
                  </a:lnTo>
                  <a:lnTo>
                    <a:pt x="993" y="555"/>
                  </a:lnTo>
                  <a:lnTo>
                    <a:pt x="993" y="530"/>
                  </a:lnTo>
                  <a:lnTo>
                    <a:pt x="964" y="509"/>
                  </a:lnTo>
                  <a:lnTo>
                    <a:pt x="964" y="491"/>
                  </a:lnTo>
                  <a:lnTo>
                    <a:pt x="986" y="476"/>
                  </a:lnTo>
                  <a:lnTo>
                    <a:pt x="1004" y="459"/>
                  </a:lnTo>
                  <a:lnTo>
                    <a:pt x="1029" y="451"/>
                  </a:lnTo>
                  <a:lnTo>
                    <a:pt x="1036" y="412"/>
                  </a:lnTo>
                  <a:lnTo>
                    <a:pt x="1054" y="387"/>
                  </a:lnTo>
                  <a:lnTo>
                    <a:pt x="1072" y="369"/>
                  </a:lnTo>
                  <a:lnTo>
                    <a:pt x="1097" y="337"/>
                  </a:lnTo>
                  <a:lnTo>
                    <a:pt x="1090" y="301"/>
                  </a:lnTo>
                  <a:lnTo>
                    <a:pt x="1054" y="251"/>
                  </a:lnTo>
                  <a:lnTo>
                    <a:pt x="853" y="200"/>
                  </a:lnTo>
                  <a:lnTo>
                    <a:pt x="792" y="208"/>
                  </a:lnTo>
                  <a:lnTo>
                    <a:pt x="753" y="193"/>
                  </a:lnTo>
                  <a:lnTo>
                    <a:pt x="703" y="193"/>
                  </a:lnTo>
                  <a:lnTo>
                    <a:pt x="652" y="208"/>
                  </a:lnTo>
                  <a:lnTo>
                    <a:pt x="595" y="179"/>
                  </a:lnTo>
                  <a:lnTo>
                    <a:pt x="530" y="186"/>
                  </a:lnTo>
                  <a:lnTo>
                    <a:pt x="455" y="164"/>
                  </a:lnTo>
                  <a:lnTo>
                    <a:pt x="409" y="161"/>
                  </a:lnTo>
                  <a:lnTo>
                    <a:pt x="358" y="111"/>
                  </a:lnTo>
                  <a:lnTo>
                    <a:pt x="362" y="57"/>
                  </a:lnTo>
                  <a:lnTo>
                    <a:pt x="333" y="35"/>
                  </a:lnTo>
                  <a:lnTo>
                    <a:pt x="312" y="32"/>
                  </a:lnTo>
                  <a:lnTo>
                    <a:pt x="294" y="7"/>
                  </a:lnTo>
                  <a:lnTo>
                    <a:pt x="254" y="0"/>
                  </a:lnTo>
                  <a:lnTo>
                    <a:pt x="240" y="28"/>
                  </a:lnTo>
                  <a:lnTo>
                    <a:pt x="222" y="89"/>
                  </a:lnTo>
                  <a:lnTo>
                    <a:pt x="218" y="150"/>
                  </a:lnTo>
                  <a:lnTo>
                    <a:pt x="193" y="179"/>
                  </a:lnTo>
                  <a:lnTo>
                    <a:pt x="190" y="236"/>
                  </a:lnTo>
                  <a:lnTo>
                    <a:pt x="79" y="448"/>
                  </a:lnTo>
                  <a:lnTo>
                    <a:pt x="57" y="516"/>
                  </a:lnTo>
                  <a:lnTo>
                    <a:pt x="25" y="541"/>
                  </a:lnTo>
                  <a:lnTo>
                    <a:pt x="14" y="566"/>
                  </a:lnTo>
                  <a:lnTo>
                    <a:pt x="18" y="595"/>
                  </a:lnTo>
                  <a:lnTo>
                    <a:pt x="14" y="613"/>
                  </a:lnTo>
                  <a:lnTo>
                    <a:pt x="0" y="634"/>
                  </a:lnTo>
                  <a:lnTo>
                    <a:pt x="3" y="649"/>
                  </a:lnTo>
                  <a:lnTo>
                    <a:pt x="14" y="674"/>
                  </a:lnTo>
                  <a:lnTo>
                    <a:pt x="25" y="681"/>
                  </a:lnTo>
                  <a:lnTo>
                    <a:pt x="28" y="688"/>
                  </a:lnTo>
                  <a:lnTo>
                    <a:pt x="932" y="907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" name=""/>
            <p:cNvSpPr/>
            <p:nvPr/>
          </p:nvSpPr>
          <p:spPr>
            <a:xfrm>
              <a:off x="1849320" y="2011320"/>
              <a:ext cx="870120" cy="753840"/>
            </a:xfrm>
            <a:custGeom>
              <a:avLst/>
              <a:gdLst/>
              <a:ahLst/>
              <a:rect l="l" t="t" r="r" b="b"/>
              <a:pathLst>
                <a:path w="1097" h="907">
                  <a:moveTo>
                    <a:pt x="932" y="907"/>
                  </a:moveTo>
                  <a:lnTo>
                    <a:pt x="979" y="627"/>
                  </a:lnTo>
                  <a:lnTo>
                    <a:pt x="975" y="580"/>
                  </a:lnTo>
                  <a:lnTo>
                    <a:pt x="993" y="555"/>
                  </a:lnTo>
                  <a:lnTo>
                    <a:pt x="993" y="530"/>
                  </a:lnTo>
                  <a:lnTo>
                    <a:pt x="964" y="509"/>
                  </a:lnTo>
                  <a:lnTo>
                    <a:pt x="964" y="491"/>
                  </a:lnTo>
                  <a:lnTo>
                    <a:pt x="986" y="476"/>
                  </a:lnTo>
                  <a:lnTo>
                    <a:pt x="1004" y="459"/>
                  </a:lnTo>
                  <a:lnTo>
                    <a:pt x="1029" y="451"/>
                  </a:lnTo>
                  <a:lnTo>
                    <a:pt x="1036" y="412"/>
                  </a:lnTo>
                  <a:lnTo>
                    <a:pt x="1054" y="387"/>
                  </a:lnTo>
                  <a:lnTo>
                    <a:pt x="1072" y="369"/>
                  </a:lnTo>
                  <a:lnTo>
                    <a:pt x="1097" y="337"/>
                  </a:lnTo>
                  <a:lnTo>
                    <a:pt x="1090" y="301"/>
                  </a:lnTo>
                  <a:lnTo>
                    <a:pt x="1054" y="251"/>
                  </a:lnTo>
                  <a:lnTo>
                    <a:pt x="853" y="200"/>
                  </a:lnTo>
                  <a:lnTo>
                    <a:pt x="792" y="208"/>
                  </a:lnTo>
                  <a:lnTo>
                    <a:pt x="753" y="193"/>
                  </a:lnTo>
                  <a:lnTo>
                    <a:pt x="703" y="193"/>
                  </a:lnTo>
                  <a:lnTo>
                    <a:pt x="652" y="208"/>
                  </a:lnTo>
                  <a:lnTo>
                    <a:pt x="595" y="179"/>
                  </a:lnTo>
                  <a:lnTo>
                    <a:pt x="530" y="186"/>
                  </a:lnTo>
                  <a:lnTo>
                    <a:pt x="455" y="164"/>
                  </a:lnTo>
                  <a:lnTo>
                    <a:pt x="409" y="161"/>
                  </a:lnTo>
                  <a:lnTo>
                    <a:pt x="358" y="111"/>
                  </a:lnTo>
                  <a:lnTo>
                    <a:pt x="362" y="57"/>
                  </a:lnTo>
                  <a:lnTo>
                    <a:pt x="333" y="35"/>
                  </a:lnTo>
                  <a:lnTo>
                    <a:pt x="312" y="32"/>
                  </a:lnTo>
                  <a:lnTo>
                    <a:pt x="294" y="7"/>
                  </a:lnTo>
                  <a:lnTo>
                    <a:pt x="254" y="0"/>
                  </a:lnTo>
                  <a:lnTo>
                    <a:pt x="240" y="28"/>
                  </a:lnTo>
                  <a:lnTo>
                    <a:pt x="222" y="89"/>
                  </a:lnTo>
                  <a:lnTo>
                    <a:pt x="218" y="150"/>
                  </a:lnTo>
                  <a:lnTo>
                    <a:pt x="193" y="179"/>
                  </a:lnTo>
                  <a:lnTo>
                    <a:pt x="190" y="236"/>
                  </a:lnTo>
                  <a:lnTo>
                    <a:pt x="79" y="448"/>
                  </a:lnTo>
                  <a:lnTo>
                    <a:pt x="57" y="516"/>
                  </a:lnTo>
                  <a:lnTo>
                    <a:pt x="25" y="541"/>
                  </a:lnTo>
                  <a:lnTo>
                    <a:pt x="14" y="566"/>
                  </a:lnTo>
                  <a:lnTo>
                    <a:pt x="18" y="595"/>
                  </a:lnTo>
                  <a:lnTo>
                    <a:pt x="14" y="613"/>
                  </a:lnTo>
                  <a:lnTo>
                    <a:pt x="0" y="634"/>
                  </a:lnTo>
                  <a:lnTo>
                    <a:pt x="3" y="649"/>
                  </a:lnTo>
                  <a:lnTo>
                    <a:pt x="14" y="674"/>
                  </a:lnTo>
                  <a:lnTo>
                    <a:pt x="25" y="681"/>
                  </a:lnTo>
                  <a:lnTo>
                    <a:pt x="28" y="688"/>
                  </a:lnTo>
                  <a:lnTo>
                    <a:pt x="932" y="907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06" name=""/>
          <p:cNvGrpSpPr/>
          <p:nvPr/>
        </p:nvGrpSpPr>
        <p:grpSpPr>
          <a:xfrm>
            <a:off x="3855960" y="1951200"/>
            <a:ext cx="716040" cy="461520"/>
            <a:chOff x="3855960" y="1951200"/>
            <a:chExt cx="716040" cy="461520"/>
          </a:xfrm>
        </p:grpSpPr>
        <p:sp>
          <p:nvSpPr>
            <p:cNvPr id="307" name=""/>
            <p:cNvSpPr/>
            <p:nvPr/>
          </p:nvSpPr>
          <p:spPr>
            <a:xfrm>
              <a:off x="3855960" y="1951200"/>
              <a:ext cx="716040" cy="461520"/>
            </a:xfrm>
            <a:custGeom>
              <a:avLst/>
              <a:gdLst/>
              <a:ahLst/>
              <a:rect l="l" t="t" r="r" b="b"/>
              <a:pathLst>
                <a:path w="903" h="556">
                  <a:moveTo>
                    <a:pt x="43" y="0"/>
                  </a:moveTo>
                  <a:lnTo>
                    <a:pt x="452" y="21"/>
                  </a:lnTo>
                  <a:lnTo>
                    <a:pt x="825" y="28"/>
                  </a:lnTo>
                  <a:lnTo>
                    <a:pt x="828" y="57"/>
                  </a:lnTo>
                  <a:lnTo>
                    <a:pt x="846" y="79"/>
                  </a:lnTo>
                  <a:lnTo>
                    <a:pt x="846" y="89"/>
                  </a:lnTo>
                  <a:lnTo>
                    <a:pt x="817" y="107"/>
                  </a:lnTo>
                  <a:lnTo>
                    <a:pt x="842" y="140"/>
                  </a:lnTo>
                  <a:lnTo>
                    <a:pt x="832" y="172"/>
                  </a:lnTo>
                  <a:lnTo>
                    <a:pt x="839" y="193"/>
                  </a:lnTo>
                  <a:lnTo>
                    <a:pt x="860" y="269"/>
                  </a:lnTo>
                  <a:lnTo>
                    <a:pt x="871" y="287"/>
                  </a:lnTo>
                  <a:lnTo>
                    <a:pt x="878" y="319"/>
                  </a:lnTo>
                  <a:lnTo>
                    <a:pt x="868" y="323"/>
                  </a:lnTo>
                  <a:lnTo>
                    <a:pt x="857" y="351"/>
                  </a:lnTo>
                  <a:lnTo>
                    <a:pt x="875" y="373"/>
                  </a:lnTo>
                  <a:lnTo>
                    <a:pt x="875" y="405"/>
                  </a:lnTo>
                  <a:lnTo>
                    <a:pt x="864" y="416"/>
                  </a:lnTo>
                  <a:lnTo>
                    <a:pt x="875" y="430"/>
                  </a:lnTo>
                  <a:lnTo>
                    <a:pt x="860" y="448"/>
                  </a:lnTo>
                  <a:lnTo>
                    <a:pt x="868" y="466"/>
                  </a:lnTo>
                  <a:lnTo>
                    <a:pt x="893" y="491"/>
                  </a:lnTo>
                  <a:lnTo>
                    <a:pt x="903" y="552"/>
                  </a:lnTo>
                  <a:lnTo>
                    <a:pt x="624" y="556"/>
                  </a:lnTo>
                  <a:lnTo>
                    <a:pt x="384" y="548"/>
                  </a:lnTo>
                  <a:lnTo>
                    <a:pt x="107" y="538"/>
                  </a:lnTo>
                  <a:lnTo>
                    <a:pt x="0" y="52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" name=""/>
            <p:cNvSpPr/>
            <p:nvPr/>
          </p:nvSpPr>
          <p:spPr>
            <a:xfrm>
              <a:off x="3855960" y="1951200"/>
              <a:ext cx="716040" cy="461520"/>
            </a:xfrm>
            <a:custGeom>
              <a:avLst/>
              <a:gdLst/>
              <a:ahLst/>
              <a:rect l="l" t="t" r="r" b="b"/>
              <a:pathLst>
                <a:path w="903" h="556">
                  <a:moveTo>
                    <a:pt x="43" y="0"/>
                  </a:moveTo>
                  <a:lnTo>
                    <a:pt x="452" y="21"/>
                  </a:lnTo>
                  <a:lnTo>
                    <a:pt x="825" y="28"/>
                  </a:lnTo>
                  <a:lnTo>
                    <a:pt x="828" y="57"/>
                  </a:lnTo>
                  <a:lnTo>
                    <a:pt x="846" y="79"/>
                  </a:lnTo>
                  <a:lnTo>
                    <a:pt x="846" y="89"/>
                  </a:lnTo>
                  <a:lnTo>
                    <a:pt x="817" y="107"/>
                  </a:lnTo>
                  <a:lnTo>
                    <a:pt x="842" y="140"/>
                  </a:lnTo>
                  <a:lnTo>
                    <a:pt x="832" y="172"/>
                  </a:lnTo>
                  <a:lnTo>
                    <a:pt x="839" y="193"/>
                  </a:lnTo>
                  <a:lnTo>
                    <a:pt x="860" y="269"/>
                  </a:lnTo>
                  <a:lnTo>
                    <a:pt x="871" y="287"/>
                  </a:lnTo>
                  <a:lnTo>
                    <a:pt x="878" y="319"/>
                  </a:lnTo>
                  <a:lnTo>
                    <a:pt x="868" y="323"/>
                  </a:lnTo>
                  <a:lnTo>
                    <a:pt x="857" y="351"/>
                  </a:lnTo>
                  <a:lnTo>
                    <a:pt x="875" y="373"/>
                  </a:lnTo>
                  <a:lnTo>
                    <a:pt x="875" y="405"/>
                  </a:lnTo>
                  <a:lnTo>
                    <a:pt x="864" y="416"/>
                  </a:lnTo>
                  <a:lnTo>
                    <a:pt x="875" y="430"/>
                  </a:lnTo>
                  <a:lnTo>
                    <a:pt x="860" y="448"/>
                  </a:lnTo>
                  <a:lnTo>
                    <a:pt x="868" y="466"/>
                  </a:lnTo>
                  <a:lnTo>
                    <a:pt x="893" y="491"/>
                  </a:lnTo>
                  <a:lnTo>
                    <a:pt x="903" y="552"/>
                  </a:lnTo>
                  <a:lnTo>
                    <a:pt x="624" y="556"/>
                  </a:lnTo>
                  <a:lnTo>
                    <a:pt x="384" y="548"/>
                  </a:lnTo>
                  <a:lnTo>
                    <a:pt x="107" y="538"/>
                  </a:lnTo>
                  <a:lnTo>
                    <a:pt x="0" y="527"/>
                  </a:lnTo>
                  <a:lnTo>
                    <a:pt x="43" y="0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09" name=""/>
          <p:cNvGrpSpPr/>
          <p:nvPr/>
        </p:nvGrpSpPr>
        <p:grpSpPr>
          <a:xfrm>
            <a:off x="2305080" y="4065480"/>
            <a:ext cx="3746520" cy="2522160"/>
            <a:chOff x="2305080" y="4065480"/>
            <a:chExt cx="3746520" cy="2522160"/>
          </a:xfrm>
        </p:grpSpPr>
        <p:sp>
          <p:nvSpPr>
            <p:cNvPr id="310" name=""/>
            <p:cNvSpPr/>
            <p:nvPr/>
          </p:nvSpPr>
          <p:spPr>
            <a:xfrm>
              <a:off x="2305080" y="4065480"/>
              <a:ext cx="3746520" cy="2522160"/>
            </a:xfrm>
            <a:custGeom>
              <a:avLst/>
              <a:gdLst/>
              <a:ahLst/>
              <a:rect l="l" t="t" r="r" b="b"/>
              <a:pathLst>
                <a:path w="4732" h="3036">
                  <a:moveTo>
                    <a:pt x="0" y="0"/>
                  </a:moveTo>
                  <a:lnTo>
                    <a:pt x="349" y="34"/>
                  </a:lnTo>
                  <a:lnTo>
                    <a:pt x="338" y="63"/>
                  </a:lnTo>
                  <a:lnTo>
                    <a:pt x="821" y="379"/>
                  </a:lnTo>
                  <a:lnTo>
                    <a:pt x="1222" y="407"/>
                  </a:lnTo>
                  <a:lnTo>
                    <a:pt x="1238" y="350"/>
                  </a:lnTo>
                  <a:lnTo>
                    <a:pt x="1468" y="368"/>
                  </a:lnTo>
                  <a:lnTo>
                    <a:pt x="1509" y="402"/>
                  </a:lnTo>
                  <a:lnTo>
                    <a:pt x="1502" y="449"/>
                  </a:lnTo>
                  <a:lnTo>
                    <a:pt x="1543" y="459"/>
                  </a:lnTo>
                  <a:lnTo>
                    <a:pt x="1588" y="522"/>
                  </a:lnTo>
                  <a:lnTo>
                    <a:pt x="1611" y="522"/>
                  </a:lnTo>
                  <a:lnTo>
                    <a:pt x="1635" y="574"/>
                  </a:lnTo>
                  <a:lnTo>
                    <a:pt x="1692" y="585"/>
                  </a:lnTo>
                  <a:lnTo>
                    <a:pt x="1681" y="603"/>
                  </a:lnTo>
                  <a:lnTo>
                    <a:pt x="1697" y="660"/>
                  </a:lnTo>
                  <a:lnTo>
                    <a:pt x="1710" y="741"/>
                  </a:lnTo>
                  <a:lnTo>
                    <a:pt x="1749" y="780"/>
                  </a:lnTo>
                  <a:lnTo>
                    <a:pt x="1817" y="861"/>
                  </a:lnTo>
                  <a:lnTo>
                    <a:pt x="1853" y="856"/>
                  </a:lnTo>
                  <a:lnTo>
                    <a:pt x="1864" y="879"/>
                  </a:lnTo>
                  <a:lnTo>
                    <a:pt x="1927" y="913"/>
                  </a:lnTo>
                  <a:lnTo>
                    <a:pt x="1979" y="861"/>
                  </a:lnTo>
                  <a:lnTo>
                    <a:pt x="1973" y="809"/>
                  </a:lnTo>
                  <a:lnTo>
                    <a:pt x="1979" y="780"/>
                  </a:lnTo>
                  <a:lnTo>
                    <a:pt x="2031" y="780"/>
                  </a:lnTo>
                  <a:lnTo>
                    <a:pt x="2042" y="746"/>
                  </a:lnTo>
                  <a:lnTo>
                    <a:pt x="2065" y="746"/>
                  </a:lnTo>
                  <a:lnTo>
                    <a:pt x="2065" y="770"/>
                  </a:lnTo>
                  <a:lnTo>
                    <a:pt x="2187" y="780"/>
                  </a:lnTo>
                  <a:lnTo>
                    <a:pt x="2255" y="843"/>
                  </a:lnTo>
                  <a:lnTo>
                    <a:pt x="2300" y="936"/>
                  </a:lnTo>
                  <a:lnTo>
                    <a:pt x="2305" y="970"/>
                  </a:lnTo>
                  <a:lnTo>
                    <a:pt x="2375" y="1080"/>
                  </a:lnTo>
                  <a:lnTo>
                    <a:pt x="2398" y="1125"/>
                  </a:lnTo>
                  <a:lnTo>
                    <a:pt x="2456" y="1166"/>
                  </a:lnTo>
                  <a:lnTo>
                    <a:pt x="2466" y="1223"/>
                  </a:lnTo>
                  <a:lnTo>
                    <a:pt x="2484" y="1257"/>
                  </a:lnTo>
                  <a:lnTo>
                    <a:pt x="2477" y="1297"/>
                  </a:lnTo>
                  <a:lnTo>
                    <a:pt x="2518" y="1320"/>
                  </a:lnTo>
                  <a:lnTo>
                    <a:pt x="2513" y="1383"/>
                  </a:lnTo>
                  <a:lnTo>
                    <a:pt x="2558" y="1377"/>
                  </a:lnTo>
                  <a:lnTo>
                    <a:pt x="2592" y="1417"/>
                  </a:lnTo>
                  <a:lnTo>
                    <a:pt x="2621" y="1411"/>
                  </a:lnTo>
                  <a:lnTo>
                    <a:pt x="2673" y="1440"/>
                  </a:lnTo>
                  <a:lnTo>
                    <a:pt x="2701" y="1440"/>
                  </a:lnTo>
                  <a:lnTo>
                    <a:pt x="2735" y="1435"/>
                  </a:lnTo>
                  <a:lnTo>
                    <a:pt x="2764" y="1453"/>
                  </a:lnTo>
                  <a:lnTo>
                    <a:pt x="2805" y="1458"/>
                  </a:lnTo>
                  <a:lnTo>
                    <a:pt x="2787" y="1544"/>
                  </a:lnTo>
                  <a:lnTo>
                    <a:pt x="2805" y="1584"/>
                  </a:lnTo>
                  <a:lnTo>
                    <a:pt x="2805" y="1732"/>
                  </a:lnTo>
                  <a:lnTo>
                    <a:pt x="2811" y="1790"/>
                  </a:lnTo>
                  <a:lnTo>
                    <a:pt x="2886" y="1904"/>
                  </a:lnTo>
                  <a:lnTo>
                    <a:pt x="2936" y="1962"/>
                  </a:lnTo>
                  <a:lnTo>
                    <a:pt x="2988" y="2014"/>
                  </a:lnTo>
                  <a:lnTo>
                    <a:pt x="2983" y="2032"/>
                  </a:lnTo>
                  <a:lnTo>
                    <a:pt x="2915" y="1980"/>
                  </a:lnTo>
                  <a:lnTo>
                    <a:pt x="2891" y="1969"/>
                  </a:lnTo>
                  <a:lnTo>
                    <a:pt x="2886" y="1985"/>
                  </a:lnTo>
                  <a:lnTo>
                    <a:pt x="3029" y="2123"/>
                  </a:lnTo>
                  <a:lnTo>
                    <a:pt x="3194" y="2313"/>
                  </a:lnTo>
                  <a:lnTo>
                    <a:pt x="3235" y="2347"/>
                  </a:lnTo>
                  <a:lnTo>
                    <a:pt x="3270" y="2371"/>
                  </a:lnTo>
                  <a:lnTo>
                    <a:pt x="3338" y="2381"/>
                  </a:lnTo>
                  <a:lnTo>
                    <a:pt x="3395" y="2405"/>
                  </a:lnTo>
                  <a:lnTo>
                    <a:pt x="3452" y="2433"/>
                  </a:lnTo>
                  <a:lnTo>
                    <a:pt x="3556" y="2428"/>
                  </a:lnTo>
                  <a:lnTo>
                    <a:pt x="3648" y="2329"/>
                  </a:lnTo>
                  <a:lnTo>
                    <a:pt x="3791" y="2324"/>
                  </a:lnTo>
                  <a:lnTo>
                    <a:pt x="3854" y="2290"/>
                  </a:lnTo>
                  <a:lnTo>
                    <a:pt x="3877" y="2256"/>
                  </a:lnTo>
                  <a:lnTo>
                    <a:pt x="3958" y="2243"/>
                  </a:lnTo>
                  <a:lnTo>
                    <a:pt x="4049" y="2191"/>
                  </a:lnTo>
                  <a:lnTo>
                    <a:pt x="4078" y="2112"/>
                  </a:lnTo>
                  <a:lnTo>
                    <a:pt x="4096" y="1946"/>
                  </a:lnTo>
                  <a:lnTo>
                    <a:pt x="4119" y="1870"/>
                  </a:lnTo>
                  <a:lnTo>
                    <a:pt x="4164" y="1813"/>
                  </a:lnTo>
                  <a:lnTo>
                    <a:pt x="4221" y="1779"/>
                  </a:lnTo>
                  <a:lnTo>
                    <a:pt x="4383" y="1745"/>
                  </a:lnTo>
                  <a:lnTo>
                    <a:pt x="4417" y="1722"/>
                  </a:lnTo>
                  <a:lnTo>
                    <a:pt x="4560" y="1716"/>
                  </a:lnTo>
                  <a:lnTo>
                    <a:pt x="4646" y="1704"/>
                  </a:lnTo>
                  <a:lnTo>
                    <a:pt x="4686" y="1688"/>
                  </a:lnTo>
                  <a:lnTo>
                    <a:pt x="4709" y="1688"/>
                  </a:lnTo>
                  <a:lnTo>
                    <a:pt x="4727" y="1740"/>
                  </a:lnTo>
                  <a:lnTo>
                    <a:pt x="4732" y="1790"/>
                  </a:lnTo>
                  <a:lnTo>
                    <a:pt x="4693" y="1876"/>
                  </a:lnTo>
                  <a:lnTo>
                    <a:pt x="4664" y="1912"/>
                  </a:lnTo>
                  <a:lnTo>
                    <a:pt x="4664" y="1991"/>
                  </a:lnTo>
                  <a:lnTo>
                    <a:pt x="4623" y="2014"/>
                  </a:lnTo>
                  <a:lnTo>
                    <a:pt x="4657" y="2026"/>
                  </a:lnTo>
                  <a:lnTo>
                    <a:pt x="4680" y="2089"/>
                  </a:lnTo>
                  <a:lnTo>
                    <a:pt x="4657" y="2123"/>
                  </a:lnTo>
                  <a:lnTo>
                    <a:pt x="4641" y="2170"/>
                  </a:lnTo>
                  <a:lnTo>
                    <a:pt x="4641" y="2256"/>
                  </a:lnTo>
                  <a:lnTo>
                    <a:pt x="4636" y="2285"/>
                  </a:lnTo>
                  <a:lnTo>
                    <a:pt x="4607" y="2272"/>
                  </a:lnTo>
                  <a:lnTo>
                    <a:pt x="4594" y="2227"/>
                  </a:lnTo>
                  <a:lnTo>
                    <a:pt x="4555" y="2215"/>
                  </a:lnTo>
                  <a:lnTo>
                    <a:pt x="4526" y="2277"/>
                  </a:lnTo>
                  <a:lnTo>
                    <a:pt x="4422" y="2381"/>
                  </a:lnTo>
                  <a:lnTo>
                    <a:pt x="4383" y="2405"/>
                  </a:lnTo>
                  <a:lnTo>
                    <a:pt x="4125" y="2410"/>
                  </a:lnTo>
                  <a:lnTo>
                    <a:pt x="4119" y="2530"/>
                  </a:lnTo>
                  <a:lnTo>
                    <a:pt x="4062" y="2543"/>
                  </a:lnTo>
                  <a:lnTo>
                    <a:pt x="4125" y="2593"/>
                  </a:lnTo>
                  <a:lnTo>
                    <a:pt x="4193" y="2606"/>
                  </a:lnTo>
                  <a:lnTo>
                    <a:pt x="4256" y="2645"/>
                  </a:lnTo>
                  <a:lnTo>
                    <a:pt x="4273" y="2708"/>
                  </a:lnTo>
                  <a:lnTo>
                    <a:pt x="4250" y="2760"/>
                  </a:lnTo>
                  <a:lnTo>
                    <a:pt x="3947" y="2760"/>
                  </a:lnTo>
                  <a:lnTo>
                    <a:pt x="3940" y="2846"/>
                  </a:lnTo>
                  <a:lnTo>
                    <a:pt x="3958" y="2903"/>
                  </a:lnTo>
                  <a:lnTo>
                    <a:pt x="3976" y="2955"/>
                  </a:lnTo>
                  <a:lnTo>
                    <a:pt x="3940" y="3036"/>
                  </a:lnTo>
                  <a:lnTo>
                    <a:pt x="3791" y="2887"/>
                  </a:lnTo>
                  <a:lnTo>
                    <a:pt x="3734" y="2846"/>
                  </a:lnTo>
                  <a:lnTo>
                    <a:pt x="3660" y="2812"/>
                  </a:lnTo>
                  <a:lnTo>
                    <a:pt x="3608" y="2772"/>
                  </a:lnTo>
                  <a:lnTo>
                    <a:pt x="3590" y="2726"/>
                  </a:lnTo>
                  <a:lnTo>
                    <a:pt x="3517" y="2744"/>
                  </a:lnTo>
                  <a:lnTo>
                    <a:pt x="3504" y="2765"/>
                  </a:lnTo>
                  <a:lnTo>
                    <a:pt x="3465" y="2760"/>
                  </a:lnTo>
                  <a:lnTo>
                    <a:pt x="3460" y="2720"/>
                  </a:lnTo>
                  <a:lnTo>
                    <a:pt x="3424" y="2702"/>
                  </a:lnTo>
                  <a:lnTo>
                    <a:pt x="3402" y="2708"/>
                  </a:lnTo>
                  <a:lnTo>
                    <a:pt x="3384" y="2744"/>
                  </a:lnTo>
                  <a:lnTo>
                    <a:pt x="3418" y="2765"/>
                  </a:lnTo>
                  <a:lnTo>
                    <a:pt x="3374" y="2778"/>
                  </a:lnTo>
                  <a:lnTo>
                    <a:pt x="3304" y="2794"/>
                  </a:lnTo>
                  <a:lnTo>
                    <a:pt x="3201" y="2846"/>
                  </a:lnTo>
                  <a:lnTo>
                    <a:pt x="3149" y="2864"/>
                  </a:lnTo>
                  <a:lnTo>
                    <a:pt x="3080" y="2864"/>
                  </a:lnTo>
                  <a:lnTo>
                    <a:pt x="2988" y="2835"/>
                  </a:lnTo>
                  <a:lnTo>
                    <a:pt x="2897" y="2817"/>
                  </a:lnTo>
                  <a:lnTo>
                    <a:pt x="2771" y="2788"/>
                  </a:lnTo>
                  <a:lnTo>
                    <a:pt x="2735" y="2754"/>
                  </a:lnTo>
                  <a:lnTo>
                    <a:pt x="2639" y="2720"/>
                  </a:lnTo>
                  <a:lnTo>
                    <a:pt x="2547" y="2715"/>
                  </a:lnTo>
                  <a:lnTo>
                    <a:pt x="2506" y="2679"/>
                  </a:lnTo>
                  <a:lnTo>
                    <a:pt x="2375" y="2650"/>
                  </a:lnTo>
                  <a:lnTo>
                    <a:pt x="2266" y="2600"/>
                  </a:lnTo>
                  <a:lnTo>
                    <a:pt x="2146" y="2507"/>
                  </a:lnTo>
                  <a:lnTo>
                    <a:pt x="2047" y="2485"/>
                  </a:lnTo>
                  <a:lnTo>
                    <a:pt x="2018" y="2491"/>
                  </a:lnTo>
                  <a:lnTo>
                    <a:pt x="2002" y="2507"/>
                  </a:lnTo>
                  <a:lnTo>
                    <a:pt x="1961" y="2473"/>
                  </a:lnTo>
                  <a:lnTo>
                    <a:pt x="1882" y="2462"/>
                  </a:lnTo>
                  <a:lnTo>
                    <a:pt x="1835" y="2416"/>
                  </a:lnTo>
                  <a:lnTo>
                    <a:pt x="1767" y="2376"/>
                  </a:lnTo>
                  <a:lnTo>
                    <a:pt x="1687" y="2301"/>
                  </a:lnTo>
                  <a:lnTo>
                    <a:pt x="1640" y="2267"/>
                  </a:lnTo>
                  <a:lnTo>
                    <a:pt x="1588" y="2267"/>
                  </a:lnTo>
                  <a:lnTo>
                    <a:pt x="1554" y="2199"/>
                  </a:lnTo>
                  <a:lnTo>
                    <a:pt x="1520" y="2129"/>
                  </a:lnTo>
                  <a:lnTo>
                    <a:pt x="1514" y="2077"/>
                  </a:lnTo>
                  <a:lnTo>
                    <a:pt x="1572" y="2077"/>
                  </a:lnTo>
                  <a:lnTo>
                    <a:pt x="1577" y="2037"/>
                  </a:lnTo>
                  <a:lnTo>
                    <a:pt x="1566" y="2003"/>
                  </a:lnTo>
                  <a:lnTo>
                    <a:pt x="1549" y="1969"/>
                  </a:lnTo>
                  <a:lnTo>
                    <a:pt x="1566" y="1904"/>
                  </a:lnTo>
                  <a:lnTo>
                    <a:pt x="1543" y="1831"/>
                  </a:lnTo>
                  <a:lnTo>
                    <a:pt x="1514" y="1774"/>
                  </a:lnTo>
                  <a:lnTo>
                    <a:pt x="1497" y="1722"/>
                  </a:lnTo>
                  <a:lnTo>
                    <a:pt x="1400" y="1641"/>
                  </a:lnTo>
                  <a:lnTo>
                    <a:pt x="1319" y="1560"/>
                  </a:lnTo>
                  <a:lnTo>
                    <a:pt x="1285" y="1497"/>
                  </a:lnTo>
                  <a:lnTo>
                    <a:pt x="1267" y="1453"/>
                  </a:lnTo>
                  <a:lnTo>
                    <a:pt x="1176" y="1377"/>
                  </a:lnTo>
                  <a:lnTo>
                    <a:pt x="1129" y="1320"/>
                  </a:lnTo>
                  <a:lnTo>
                    <a:pt x="1066" y="1239"/>
                  </a:lnTo>
                  <a:lnTo>
                    <a:pt x="1021" y="1200"/>
                  </a:lnTo>
                  <a:lnTo>
                    <a:pt x="980" y="1194"/>
                  </a:lnTo>
                  <a:lnTo>
                    <a:pt x="957" y="1187"/>
                  </a:lnTo>
                  <a:lnTo>
                    <a:pt x="952" y="1171"/>
                  </a:lnTo>
                  <a:lnTo>
                    <a:pt x="1004" y="1137"/>
                  </a:lnTo>
                  <a:lnTo>
                    <a:pt x="1021" y="1073"/>
                  </a:lnTo>
                  <a:lnTo>
                    <a:pt x="935" y="1010"/>
                  </a:lnTo>
                  <a:lnTo>
                    <a:pt x="894" y="999"/>
                  </a:lnTo>
                  <a:lnTo>
                    <a:pt x="831" y="924"/>
                  </a:lnTo>
                  <a:lnTo>
                    <a:pt x="769" y="879"/>
                  </a:lnTo>
                  <a:lnTo>
                    <a:pt x="735" y="884"/>
                  </a:lnTo>
                  <a:lnTo>
                    <a:pt x="745" y="798"/>
                  </a:lnTo>
                  <a:lnTo>
                    <a:pt x="699" y="770"/>
                  </a:lnTo>
                  <a:lnTo>
                    <a:pt x="654" y="718"/>
                  </a:lnTo>
                  <a:lnTo>
                    <a:pt x="641" y="660"/>
                  </a:lnTo>
                  <a:lnTo>
                    <a:pt x="602" y="631"/>
                  </a:lnTo>
                  <a:lnTo>
                    <a:pt x="573" y="540"/>
                  </a:lnTo>
                  <a:lnTo>
                    <a:pt x="568" y="483"/>
                  </a:lnTo>
                  <a:lnTo>
                    <a:pt x="516" y="368"/>
                  </a:lnTo>
                  <a:lnTo>
                    <a:pt x="464" y="219"/>
                  </a:lnTo>
                  <a:lnTo>
                    <a:pt x="407" y="201"/>
                  </a:lnTo>
                  <a:lnTo>
                    <a:pt x="344" y="172"/>
                  </a:lnTo>
                  <a:lnTo>
                    <a:pt x="304" y="120"/>
                  </a:lnTo>
                  <a:lnTo>
                    <a:pt x="269" y="97"/>
                  </a:lnTo>
                  <a:lnTo>
                    <a:pt x="252" y="178"/>
                  </a:lnTo>
                  <a:lnTo>
                    <a:pt x="240" y="327"/>
                  </a:lnTo>
                  <a:lnTo>
                    <a:pt x="258" y="407"/>
                  </a:lnTo>
                  <a:lnTo>
                    <a:pt x="297" y="470"/>
                  </a:lnTo>
                  <a:lnTo>
                    <a:pt x="362" y="545"/>
                  </a:lnTo>
                  <a:lnTo>
                    <a:pt x="407" y="649"/>
                  </a:lnTo>
                  <a:lnTo>
                    <a:pt x="464" y="718"/>
                  </a:lnTo>
                  <a:lnTo>
                    <a:pt x="482" y="809"/>
                  </a:lnTo>
                  <a:lnTo>
                    <a:pt x="505" y="890"/>
                  </a:lnTo>
                  <a:lnTo>
                    <a:pt x="545" y="913"/>
                  </a:lnTo>
                  <a:lnTo>
                    <a:pt x="555" y="970"/>
                  </a:lnTo>
                  <a:lnTo>
                    <a:pt x="613" y="994"/>
                  </a:lnTo>
                  <a:lnTo>
                    <a:pt x="649" y="1038"/>
                  </a:lnTo>
                  <a:lnTo>
                    <a:pt x="654" y="1090"/>
                  </a:lnTo>
                  <a:lnTo>
                    <a:pt x="631" y="1137"/>
                  </a:lnTo>
                  <a:lnTo>
                    <a:pt x="636" y="1187"/>
                  </a:lnTo>
                  <a:lnTo>
                    <a:pt x="693" y="1229"/>
                  </a:lnTo>
                  <a:lnTo>
                    <a:pt x="735" y="1286"/>
                  </a:lnTo>
                  <a:lnTo>
                    <a:pt x="735" y="1359"/>
                  </a:lnTo>
                  <a:lnTo>
                    <a:pt x="722" y="1406"/>
                  </a:lnTo>
                  <a:lnTo>
                    <a:pt x="735" y="1458"/>
                  </a:lnTo>
                  <a:lnTo>
                    <a:pt x="831" y="1481"/>
                  </a:lnTo>
                  <a:lnTo>
                    <a:pt x="871" y="1487"/>
                  </a:lnTo>
                  <a:lnTo>
                    <a:pt x="912" y="1612"/>
                  </a:lnTo>
                  <a:lnTo>
                    <a:pt x="878" y="1625"/>
                  </a:lnTo>
                  <a:lnTo>
                    <a:pt x="871" y="1693"/>
                  </a:lnTo>
                  <a:lnTo>
                    <a:pt x="842" y="1711"/>
                  </a:lnTo>
                  <a:lnTo>
                    <a:pt x="826" y="1688"/>
                  </a:lnTo>
                  <a:lnTo>
                    <a:pt x="826" y="1646"/>
                  </a:lnTo>
                  <a:lnTo>
                    <a:pt x="785" y="1625"/>
                  </a:lnTo>
                  <a:lnTo>
                    <a:pt x="769" y="1567"/>
                  </a:lnTo>
                  <a:lnTo>
                    <a:pt x="688" y="1474"/>
                  </a:lnTo>
                  <a:lnTo>
                    <a:pt x="545" y="1349"/>
                  </a:lnTo>
                  <a:lnTo>
                    <a:pt x="534" y="1291"/>
                  </a:lnTo>
                  <a:lnTo>
                    <a:pt x="527" y="1148"/>
                  </a:lnTo>
                  <a:lnTo>
                    <a:pt x="441" y="1056"/>
                  </a:lnTo>
                  <a:lnTo>
                    <a:pt x="412" y="994"/>
                  </a:lnTo>
                  <a:lnTo>
                    <a:pt x="390" y="958"/>
                  </a:lnTo>
                  <a:lnTo>
                    <a:pt x="321" y="958"/>
                  </a:lnTo>
                  <a:lnTo>
                    <a:pt x="224" y="872"/>
                  </a:lnTo>
                  <a:lnTo>
                    <a:pt x="182" y="838"/>
                  </a:lnTo>
                  <a:lnTo>
                    <a:pt x="148" y="793"/>
                  </a:lnTo>
                  <a:lnTo>
                    <a:pt x="234" y="786"/>
                  </a:lnTo>
                  <a:lnTo>
                    <a:pt x="247" y="809"/>
                  </a:lnTo>
                  <a:lnTo>
                    <a:pt x="276" y="798"/>
                  </a:lnTo>
                  <a:lnTo>
                    <a:pt x="263" y="746"/>
                  </a:lnTo>
                  <a:lnTo>
                    <a:pt x="286" y="735"/>
                  </a:lnTo>
                  <a:lnTo>
                    <a:pt x="297" y="671"/>
                  </a:lnTo>
                  <a:lnTo>
                    <a:pt x="240" y="574"/>
                  </a:lnTo>
                  <a:lnTo>
                    <a:pt x="114" y="477"/>
                  </a:lnTo>
                  <a:lnTo>
                    <a:pt x="68" y="384"/>
                  </a:lnTo>
                  <a:lnTo>
                    <a:pt x="52" y="293"/>
                  </a:lnTo>
                  <a:lnTo>
                    <a:pt x="52" y="207"/>
                  </a:lnTo>
                  <a:lnTo>
                    <a:pt x="23" y="16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" name=""/>
            <p:cNvSpPr/>
            <p:nvPr/>
          </p:nvSpPr>
          <p:spPr>
            <a:xfrm>
              <a:off x="2305080" y="4065480"/>
              <a:ext cx="3746520" cy="2522160"/>
            </a:xfrm>
            <a:custGeom>
              <a:avLst/>
              <a:gdLst/>
              <a:ahLst/>
              <a:rect l="l" t="t" r="r" b="b"/>
              <a:pathLst>
                <a:path w="4732" h="3036">
                  <a:moveTo>
                    <a:pt x="0" y="0"/>
                  </a:moveTo>
                  <a:lnTo>
                    <a:pt x="349" y="34"/>
                  </a:lnTo>
                  <a:lnTo>
                    <a:pt x="338" y="63"/>
                  </a:lnTo>
                  <a:lnTo>
                    <a:pt x="821" y="379"/>
                  </a:lnTo>
                  <a:lnTo>
                    <a:pt x="1222" y="407"/>
                  </a:lnTo>
                  <a:lnTo>
                    <a:pt x="1238" y="350"/>
                  </a:lnTo>
                  <a:lnTo>
                    <a:pt x="1468" y="368"/>
                  </a:lnTo>
                  <a:lnTo>
                    <a:pt x="1509" y="402"/>
                  </a:lnTo>
                  <a:lnTo>
                    <a:pt x="1502" y="449"/>
                  </a:lnTo>
                  <a:lnTo>
                    <a:pt x="1543" y="459"/>
                  </a:lnTo>
                  <a:lnTo>
                    <a:pt x="1588" y="522"/>
                  </a:lnTo>
                  <a:lnTo>
                    <a:pt x="1611" y="522"/>
                  </a:lnTo>
                  <a:lnTo>
                    <a:pt x="1635" y="574"/>
                  </a:lnTo>
                  <a:lnTo>
                    <a:pt x="1692" y="585"/>
                  </a:lnTo>
                  <a:lnTo>
                    <a:pt x="1681" y="603"/>
                  </a:lnTo>
                  <a:lnTo>
                    <a:pt x="1697" y="660"/>
                  </a:lnTo>
                  <a:lnTo>
                    <a:pt x="1710" y="741"/>
                  </a:lnTo>
                  <a:lnTo>
                    <a:pt x="1749" y="780"/>
                  </a:lnTo>
                  <a:lnTo>
                    <a:pt x="1817" y="861"/>
                  </a:lnTo>
                  <a:lnTo>
                    <a:pt x="1853" y="856"/>
                  </a:lnTo>
                  <a:lnTo>
                    <a:pt x="1864" y="879"/>
                  </a:lnTo>
                  <a:lnTo>
                    <a:pt x="1927" y="913"/>
                  </a:lnTo>
                  <a:lnTo>
                    <a:pt x="1979" y="861"/>
                  </a:lnTo>
                  <a:lnTo>
                    <a:pt x="1973" y="809"/>
                  </a:lnTo>
                  <a:lnTo>
                    <a:pt x="1979" y="780"/>
                  </a:lnTo>
                  <a:lnTo>
                    <a:pt x="2031" y="780"/>
                  </a:lnTo>
                  <a:lnTo>
                    <a:pt x="2042" y="746"/>
                  </a:lnTo>
                  <a:lnTo>
                    <a:pt x="2065" y="746"/>
                  </a:lnTo>
                  <a:lnTo>
                    <a:pt x="2065" y="770"/>
                  </a:lnTo>
                  <a:lnTo>
                    <a:pt x="2187" y="780"/>
                  </a:lnTo>
                  <a:lnTo>
                    <a:pt x="2255" y="843"/>
                  </a:lnTo>
                  <a:lnTo>
                    <a:pt x="2300" y="936"/>
                  </a:lnTo>
                  <a:lnTo>
                    <a:pt x="2305" y="970"/>
                  </a:lnTo>
                  <a:lnTo>
                    <a:pt x="2375" y="1080"/>
                  </a:lnTo>
                  <a:lnTo>
                    <a:pt x="2398" y="1125"/>
                  </a:lnTo>
                  <a:lnTo>
                    <a:pt x="2456" y="1166"/>
                  </a:lnTo>
                  <a:lnTo>
                    <a:pt x="2466" y="1223"/>
                  </a:lnTo>
                  <a:lnTo>
                    <a:pt x="2484" y="1257"/>
                  </a:lnTo>
                  <a:lnTo>
                    <a:pt x="2477" y="1297"/>
                  </a:lnTo>
                  <a:lnTo>
                    <a:pt x="2518" y="1320"/>
                  </a:lnTo>
                  <a:lnTo>
                    <a:pt x="2513" y="1383"/>
                  </a:lnTo>
                  <a:lnTo>
                    <a:pt x="2558" y="1377"/>
                  </a:lnTo>
                  <a:lnTo>
                    <a:pt x="2592" y="1417"/>
                  </a:lnTo>
                  <a:lnTo>
                    <a:pt x="2621" y="1411"/>
                  </a:lnTo>
                  <a:lnTo>
                    <a:pt x="2673" y="1440"/>
                  </a:lnTo>
                  <a:lnTo>
                    <a:pt x="2701" y="1440"/>
                  </a:lnTo>
                  <a:lnTo>
                    <a:pt x="2735" y="1435"/>
                  </a:lnTo>
                  <a:lnTo>
                    <a:pt x="2764" y="1453"/>
                  </a:lnTo>
                  <a:lnTo>
                    <a:pt x="2805" y="1458"/>
                  </a:lnTo>
                  <a:lnTo>
                    <a:pt x="2787" y="1544"/>
                  </a:lnTo>
                  <a:lnTo>
                    <a:pt x="2805" y="1584"/>
                  </a:lnTo>
                  <a:lnTo>
                    <a:pt x="2805" y="1732"/>
                  </a:lnTo>
                  <a:lnTo>
                    <a:pt x="2811" y="1790"/>
                  </a:lnTo>
                  <a:lnTo>
                    <a:pt x="2886" y="1904"/>
                  </a:lnTo>
                  <a:lnTo>
                    <a:pt x="2936" y="1962"/>
                  </a:lnTo>
                  <a:lnTo>
                    <a:pt x="2988" y="2014"/>
                  </a:lnTo>
                  <a:lnTo>
                    <a:pt x="2983" y="2032"/>
                  </a:lnTo>
                  <a:lnTo>
                    <a:pt x="2915" y="1980"/>
                  </a:lnTo>
                  <a:lnTo>
                    <a:pt x="2891" y="1969"/>
                  </a:lnTo>
                  <a:lnTo>
                    <a:pt x="2886" y="1985"/>
                  </a:lnTo>
                  <a:lnTo>
                    <a:pt x="3029" y="2123"/>
                  </a:lnTo>
                  <a:lnTo>
                    <a:pt x="3194" y="2313"/>
                  </a:lnTo>
                  <a:lnTo>
                    <a:pt x="3235" y="2347"/>
                  </a:lnTo>
                  <a:lnTo>
                    <a:pt x="3270" y="2371"/>
                  </a:lnTo>
                  <a:lnTo>
                    <a:pt x="3338" y="2381"/>
                  </a:lnTo>
                  <a:lnTo>
                    <a:pt x="3395" y="2405"/>
                  </a:lnTo>
                  <a:lnTo>
                    <a:pt x="3452" y="2433"/>
                  </a:lnTo>
                  <a:lnTo>
                    <a:pt x="3556" y="2428"/>
                  </a:lnTo>
                  <a:lnTo>
                    <a:pt x="3648" y="2329"/>
                  </a:lnTo>
                  <a:lnTo>
                    <a:pt x="3791" y="2324"/>
                  </a:lnTo>
                  <a:lnTo>
                    <a:pt x="3854" y="2290"/>
                  </a:lnTo>
                  <a:lnTo>
                    <a:pt x="3877" y="2256"/>
                  </a:lnTo>
                  <a:lnTo>
                    <a:pt x="3958" y="2243"/>
                  </a:lnTo>
                  <a:lnTo>
                    <a:pt x="4049" y="2191"/>
                  </a:lnTo>
                  <a:lnTo>
                    <a:pt x="4078" y="2112"/>
                  </a:lnTo>
                  <a:lnTo>
                    <a:pt x="4096" y="1946"/>
                  </a:lnTo>
                  <a:lnTo>
                    <a:pt x="4119" y="1870"/>
                  </a:lnTo>
                  <a:lnTo>
                    <a:pt x="4164" y="1813"/>
                  </a:lnTo>
                  <a:lnTo>
                    <a:pt x="4221" y="1779"/>
                  </a:lnTo>
                  <a:lnTo>
                    <a:pt x="4383" y="1745"/>
                  </a:lnTo>
                  <a:lnTo>
                    <a:pt x="4417" y="1722"/>
                  </a:lnTo>
                  <a:lnTo>
                    <a:pt x="4560" y="1716"/>
                  </a:lnTo>
                  <a:lnTo>
                    <a:pt x="4646" y="1704"/>
                  </a:lnTo>
                  <a:lnTo>
                    <a:pt x="4686" y="1688"/>
                  </a:lnTo>
                  <a:lnTo>
                    <a:pt x="4709" y="1688"/>
                  </a:lnTo>
                  <a:lnTo>
                    <a:pt x="4727" y="1740"/>
                  </a:lnTo>
                  <a:lnTo>
                    <a:pt x="4732" y="1790"/>
                  </a:lnTo>
                  <a:lnTo>
                    <a:pt x="4693" y="1876"/>
                  </a:lnTo>
                  <a:lnTo>
                    <a:pt x="4664" y="1912"/>
                  </a:lnTo>
                  <a:lnTo>
                    <a:pt x="4664" y="1991"/>
                  </a:lnTo>
                  <a:lnTo>
                    <a:pt x="4623" y="2014"/>
                  </a:lnTo>
                  <a:lnTo>
                    <a:pt x="4657" y="2026"/>
                  </a:lnTo>
                  <a:lnTo>
                    <a:pt x="4680" y="2089"/>
                  </a:lnTo>
                  <a:lnTo>
                    <a:pt x="4657" y="2123"/>
                  </a:lnTo>
                  <a:lnTo>
                    <a:pt x="4641" y="2170"/>
                  </a:lnTo>
                  <a:lnTo>
                    <a:pt x="4641" y="2256"/>
                  </a:lnTo>
                  <a:lnTo>
                    <a:pt x="4636" y="2285"/>
                  </a:lnTo>
                  <a:lnTo>
                    <a:pt x="4607" y="2272"/>
                  </a:lnTo>
                  <a:lnTo>
                    <a:pt x="4594" y="2227"/>
                  </a:lnTo>
                  <a:lnTo>
                    <a:pt x="4555" y="2215"/>
                  </a:lnTo>
                  <a:lnTo>
                    <a:pt x="4526" y="2277"/>
                  </a:lnTo>
                  <a:lnTo>
                    <a:pt x="4422" y="2381"/>
                  </a:lnTo>
                  <a:lnTo>
                    <a:pt x="4383" y="2405"/>
                  </a:lnTo>
                  <a:lnTo>
                    <a:pt x="4125" y="2410"/>
                  </a:lnTo>
                  <a:lnTo>
                    <a:pt x="4119" y="2530"/>
                  </a:lnTo>
                  <a:lnTo>
                    <a:pt x="4062" y="2543"/>
                  </a:lnTo>
                  <a:lnTo>
                    <a:pt x="4125" y="2593"/>
                  </a:lnTo>
                  <a:lnTo>
                    <a:pt x="4193" y="2606"/>
                  </a:lnTo>
                  <a:lnTo>
                    <a:pt x="4256" y="2645"/>
                  </a:lnTo>
                  <a:lnTo>
                    <a:pt x="4273" y="2708"/>
                  </a:lnTo>
                  <a:lnTo>
                    <a:pt x="4250" y="2760"/>
                  </a:lnTo>
                  <a:lnTo>
                    <a:pt x="3947" y="2760"/>
                  </a:lnTo>
                  <a:lnTo>
                    <a:pt x="3940" y="2846"/>
                  </a:lnTo>
                  <a:lnTo>
                    <a:pt x="3958" y="2903"/>
                  </a:lnTo>
                  <a:lnTo>
                    <a:pt x="3976" y="2955"/>
                  </a:lnTo>
                  <a:lnTo>
                    <a:pt x="3940" y="3036"/>
                  </a:lnTo>
                  <a:lnTo>
                    <a:pt x="3791" y="2887"/>
                  </a:lnTo>
                  <a:lnTo>
                    <a:pt x="3734" y="2846"/>
                  </a:lnTo>
                  <a:lnTo>
                    <a:pt x="3660" y="2812"/>
                  </a:lnTo>
                  <a:lnTo>
                    <a:pt x="3608" y="2772"/>
                  </a:lnTo>
                  <a:lnTo>
                    <a:pt x="3590" y="2726"/>
                  </a:lnTo>
                  <a:lnTo>
                    <a:pt x="3517" y="2744"/>
                  </a:lnTo>
                  <a:lnTo>
                    <a:pt x="3504" y="2765"/>
                  </a:lnTo>
                  <a:lnTo>
                    <a:pt x="3465" y="2760"/>
                  </a:lnTo>
                  <a:lnTo>
                    <a:pt x="3460" y="2720"/>
                  </a:lnTo>
                  <a:lnTo>
                    <a:pt x="3424" y="2702"/>
                  </a:lnTo>
                  <a:lnTo>
                    <a:pt x="3402" y="2708"/>
                  </a:lnTo>
                  <a:lnTo>
                    <a:pt x="3384" y="2744"/>
                  </a:lnTo>
                  <a:lnTo>
                    <a:pt x="3418" y="2765"/>
                  </a:lnTo>
                  <a:lnTo>
                    <a:pt x="3374" y="2778"/>
                  </a:lnTo>
                  <a:lnTo>
                    <a:pt x="3304" y="2794"/>
                  </a:lnTo>
                  <a:lnTo>
                    <a:pt x="3201" y="2846"/>
                  </a:lnTo>
                  <a:lnTo>
                    <a:pt x="3149" y="2864"/>
                  </a:lnTo>
                  <a:lnTo>
                    <a:pt x="3080" y="2864"/>
                  </a:lnTo>
                  <a:lnTo>
                    <a:pt x="2988" y="2835"/>
                  </a:lnTo>
                  <a:lnTo>
                    <a:pt x="2897" y="2817"/>
                  </a:lnTo>
                  <a:lnTo>
                    <a:pt x="2771" y="2788"/>
                  </a:lnTo>
                  <a:lnTo>
                    <a:pt x="2735" y="2754"/>
                  </a:lnTo>
                  <a:lnTo>
                    <a:pt x="2639" y="2720"/>
                  </a:lnTo>
                  <a:lnTo>
                    <a:pt x="2547" y="2715"/>
                  </a:lnTo>
                  <a:lnTo>
                    <a:pt x="2506" y="2679"/>
                  </a:lnTo>
                  <a:lnTo>
                    <a:pt x="2375" y="2650"/>
                  </a:lnTo>
                  <a:lnTo>
                    <a:pt x="2266" y="2600"/>
                  </a:lnTo>
                  <a:lnTo>
                    <a:pt x="2146" y="2507"/>
                  </a:lnTo>
                  <a:lnTo>
                    <a:pt x="2047" y="2485"/>
                  </a:lnTo>
                  <a:lnTo>
                    <a:pt x="2018" y="2491"/>
                  </a:lnTo>
                  <a:lnTo>
                    <a:pt x="2002" y="2507"/>
                  </a:lnTo>
                  <a:lnTo>
                    <a:pt x="1961" y="2473"/>
                  </a:lnTo>
                  <a:lnTo>
                    <a:pt x="1882" y="2462"/>
                  </a:lnTo>
                  <a:lnTo>
                    <a:pt x="1835" y="2416"/>
                  </a:lnTo>
                  <a:lnTo>
                    <a:pt x="1767" y="2376"/>
                  </a:lnTo>
                  <a:lnTo>
                    <a:pt x="1687" y="2301"/>
                  </a:lnTo>
                  <a:lnTo>
                    <a:pt x="1640" y="2267"/>
                  </a:lnTo>
                  <a:lnTo>
                    <a:pt x="1588" y="2267"/>
                  </a:lnTo>
                  <a:lnTo>
                    <a:pt x="1554" y="2199"/>
                  </a:lnTo>
                  <a:lnTo>
                    <a:pt x="1520" y="2129"/>
                  </a:lnTo>
                  <a:lnTo>
                    <a:pt x="1514" y="2077"/>
                  </a:lnTo>
                  <a:lnTo>
                    <a:pt x="1572" y="2077"/>
                  </a:lnTo>
                  <a:lnTo>
                    <a:pt x="1577" y="2037"/>
                  </a:lnTo>
                  <a:lnTo>
                    <a:pt x="1566" y="2003"/>
                  </a:lnTo>
                  <a:lnTo>
                    <a:pt x="1549" y="1969"/>
                  </a:lnTo>
                  <a:lnTo>
                    <a:pt x="1566" y="1904"/>
                  </a:lnTo>
                  <a:lnTo>
                    <a:pt x="1543" y="1831"/>
                  </a:lnTo>
                  <a:lnTo>
                    <a:pt x="1514" y="1774"/>
                  </a:lnTo>
                  <a:lnTo>
                    <a:pt x="1497" y="1722"/>
                  </a:lnTo>
                  <a:lnTo>
                    <a:pt x="1400" y="1641"/>
                  </a:lnTo>
                  <a:lnTo>
                    <a:pt x="1319" y="1560"/>
                  </a:lnTo>
                  <a:lnTo>
                    <a:pt x="1285" y="1497"/>
                  </a:lnTo>
                  <a:lnTo>
                    <a:pt x="1267" y="1453"/>
                  </a:lnTo>
                  <a:lnTo>
                    <a:pt x="1176" y="1377"/>
                  </a:lnTo>
                  <a:lnTo>
                    <a:pt x="1129" y="1320"/>
                  </a:lnTo>
                  <a:lnTo>
                    <a:pt x="1066" y="1239"/>
                  </a:lnTo>
                  <a:lnTo>
                    <a:pt x="1021" y="1200"/>
                  </a:lnTo>
                  <a:lnTo>
                    <a:pt x="980" y="1194"/>
                  </a:lnTo>
                  <a:lnTo>
                    <a:pt x="957" y="1187"/>
                  </a:lnTo>
                  <a:lnTo>
                    <a:pt x="952" y="1171"/>
                  </a:lnTo>
                  <a:lnTo>
                    <a:pt x="1004" y="1137"/>
                  </a:lnTo>
                  <a:lnTo>
                    <a:pt x="1021" y="1073"/>
                  </a:lnTo>
                  <a:lnTo>
                    <a:pt x="935" y="1010"/>
                  </a:lnTo>
                  <a:lnTo>
                    <a:pt x="894" y="999"/>
                  </a:lnTo>
                  <a:lnTo>
                    <a:pt x="831" y="924"/>
                  </a:lnTo>
                  <a:lnTo>
                    <a:pt x="769" y="879"/>
                  </a:lnTo>
                  <a:lnTo>
                    <a:pt x="735" y="884"/>
                  </a:lnTo>
                  <a:lnTo>
                    <a:pt x="745" y="798"/>
                  </a:lnTo>
                  <a:lnTo>
                    <a:pt x="699" y="770"/>
                  </a:lnTo>
                  <a:lnTo>
                    <a:pt x="654" y="718"/>
                  </a:lnTo>
                  <a:lnTo>
                    <a:pt x="641" y="660"/>
                  </a:lnTo>
                  <a:lnTo>
                    <a:pt x="602" y="631"/>
                  </a:lnTo>
                  <a:lnTo>
                    <a:pt x="573" y="540"/>
                  </a:lnTo>
                  <a:lnTo>
                    <a:pt x="568" y="483"/>
                  </a:lnTo>
                  <a:lnTo>
                    <a:pt x="516" y="368"/>
                  </a:lnTo>
                  <a:lnTo>
                    <a:pt x="464" y="219"/>
                  </a:lnTo>
                  <a:lnTo>
                    <a:pt x="407" y="201"/>
                  </a:lnTo>
                  <a:lnTo>
                    <a:pt x="344" y="172"/>
                  </a:lnTo>
                  <a:lnTo>
                    <a:pt x="304" y="120"/>
                  </a:lnTo>
                  <a:lnTo>
                    <a:pt x="269" y="97"/>
                  </a:lnTo>
                  <a:lnTo>
                    <a:pt x="252" y="178"/>
                  </a:lnTo>
                  <a:lnTo>
                    <a:pt x="240" y="327"/>
                  </a:lnTo>
                  <a:lnTo>
                    <a:pt x="258" y="407"/>
                  </a:lnTo>
                  <a:lnTo>
                    <a:pt x="297" y="470"/>
                  </a:lnTo>
                  <a:lnTo>
                    <a:pt x="362" y="545"/>
                  </a:lnTo>
                  <a:lnTo>
                    <a:pt x="407" y="649"/>
                  </a:lnTo>
                  <a:lnTo>
                    <a:pt x="464" y="718"/>
                  </a:lnTo>
                  <a:lnTo>
                    <a:pt x="482" y="809"/>
                  </a:lnTo>
                  <a:lnTo>
                    <a:pt x="505" y="890"/>
                  </a:lnTo>
                  <a:lnTo>
                    <a:pt x="545" y="913"/>
                  </a:lnTo>
                  <a:lnTo>
                    <a:pt x="555" y="970"/>
                  </a:lnTo>
                  <a:lnTo>
                    <a:pt x="613" y="994"/>
                  </a:lnTo>
                  <a:lnTo>
                    <a:pt x="649" y="1038"/>
                  </a:lnTo>
                  <a:lnTo>
                    <a:pt x="654" y="1090"/>
                  </a:lnTo>
                  <a:lnTo>
                    <a:pt x="631" y="1137"/>
                  </a:lnTo>
                  <a:lnTo>
                    <a:pt x="636" y="1187"/>
                  </a:lnTo>
                  <a:lnTo>
                    <a:pt x="693" y="1229"/>
                  </a:lnTo>
                  <a:lnTo>
                    <a:pt x="735" y="1286"/>
                  </a:lnTo>
                  <a:lnTo>
                    <a:pt x="735" y="1359"/>
                  </a:lnTo>
                  <a:lnTo>
                    <a:pt x="722" y="1406"/>
                  </a:lnTo>
                  <a:lnTo>
                    <a:pt x="735" y="1458"/>
                  </a:lnTo>
                  <a:lnTo>
                    <a:pt x="831" y="1481"/>
                  </a:lnTo>
                  <a:lnTo>
                    <a:pt x="871" y="1487"/>
                  </a:lnTo>
                  <a:lnTo>
                    <a:pt x="912" y="1612"/>
                  </a:lnTo>
                  <a:lnTo>
                    <a:pt x="878" y="1625"/>
                  </a:lnTo>
                  <a:lnTo>
                    <a:pt x="871" y="1693"/>
                  </a:lnTo>
                  <a:lnTo>
                    <a:pt x="842" y="1711"/>
                  </a:lnTo>
                  <a:lnTo>
                    <a:pt x="826" y="1688"/>
                  </a:lnTo>
                  <a:lnTo>
                    <a:pt x="826" y="1646"/>
                  </a:lnTo>
                  <a:lnTo>
                    <a:pt x="785" y="1625"/>
                  </a:lnTo>
                  <a:lnTo>
                    <a:pt x="769" y="1567"/>
                  </a:lnTo>
                  <a:lnTo>
                    <a:pt x="688" y="1474"/>
                  </a:lnTo>
                  <a:lnTo>
                    <a:pt x="545" y="1349"/>
                  </a:lnTo>
                  <a:lnTo>
                    <a:pt x="534" y="1291"/>
                  </a:lnTo>
                  <a:lnTo>
                    <a:pt x="527" y="1148"/>
                  </a:lnTo>
                  <a:lnTo>
                    <a:pt x="441" y="1056"/>
                  </a:lnTo>
                  <a:lnTo>
                    <a:pt x="412" y="994"/>
                  </a:lnTo>
                  <a:lnTo>
                    <a:pt x="390" y="958"/>
                  </a:lnTo>
                  <a:lnTo>
                    <a:pt x="321" y="958"/>
                  </a:lnTo>
                  <a:lnTo>
                    <a:pt x="224" y="872"/>
                  </a:lnTo>
                  <a:lnTo>
                    <a:pt x="182" y="838"/>
                  </a:lnTo>
                  <a:lnTo>
                    <a:pt x="148" y="793"/>
                  </a:lnTo>
                  <a:lnTo>
                    <a:pt x="234" y="786"/>
                  </a:lnTo>
                  <a:lnTo>
                    <a:pt x="247" y="809"/>
                  </a:lnTo>
                  <a:lnTo>
                    <a:pt x="276" y="798"/>
                  </a:lnTo>
                  <a:lnTo>
                    <a:pt x="263" y="746"/>
                  </a:lnTo>
                  <a:lnTo>
                    <a:pt x="286" y="735"/>
                  </a:lnTo>
                  <a:lnTo>
                    <a:pt x="297" y="671"/>
                  </a:lnTo>
                  <a:lnTo>
                    <a:pt x="240" y="574"/>
                  </a:lnTo>
                  <a:lnTo>
                    <a:pt x="114" y="477"/>
                  </a:lnTo>
                  <a:lnTo>
                    <a:pt x="68" y="384"/>
                  </a:lnTo>
                  <a:lnTo>
                    <a:pt x="52" y="293"/>
                  </a:lnTo>
                  <a:lnTo>
                    <a:pt x="52" y="207"/>
                  </a:lnTo>
                  <a:lnTo>
                    <a:pt x="23" y="167"/>
                  </a:lnTo>
                  <a:lnTo>
                    <a:pt x="0" y="97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12" name=""/>
          <p:cNvGrpSpPr/>
          <p:nvPr/>
        </p:nvGrpSpPr>
        <p:grpSpPr>
          <a:xfrm>
            <a:off x="5619600" y="4413240"/>
            <a:ext cx="990720" cy="788760"/>
            <a:chOff x="5619600" y="4413240"/>
            <a:chExt cx="990720" cy="788760"/>
          </a:xfrm>
        </p:grpSpPr>
        <p:sp>
          <p:nvSpPr>
            <p:cNvPr id="313" name=""/>
            <p:cNvSpPr/>
            <p:nvPr/>
          </p:nvSpPr>
          <p:spPr>
            <a:xfrm>
              <a:off x="5619600" y="4413240"/>
              <a:ext cx="990720" cy="788760"/>
            </a:xfrm>
            <a:custGeom>
              <a:avLst/>
              <a:gdLst/>
              <a:ahLst/>
              <a:rect l="l" t="t" r="r" b="b"/>
              <a:pathLst>
                <a:path w="1248" h="947">
                  <a:moveTo>
                    <a:pt x="54" y="190"/>
                  </a:moveTo>
                  <a:lnTo>
                    <a:pt x="76" y="194"/>
                  </a:lnTo>
                  <a:lnTo>
                    <a:pt x="83" y="176"/>
                  </a:lnTo>
                  <a:lnTo>
                    <a:pt x="104" y="204"/>
                  </a:lnTo>
                  <a:lnTo>
                    <a:pt x="122" y="176"/>
                  </a:lnTo>
                  <a:lnTo>
                    <a:pt x="133" y="161"/>
                  </a:lnTo>
                  <a:lnTo>
                    <a:pt x="162" y="176"/>
                  </a:lnTo>
                  <a:lnTo>
                    <a:pt x="173" y="168"/>
                  </a:lnTo>
                  <a:lnTo>
                    <a:pt x="173" y="150"/>
                  </a:lnTo>
                  <a:lnTo>
                    <a:pt x="187" y="154"/>
                  </a:lnTo>
                  <a:lnTo>
                    <a:pt x="198" y="194"/>
                  </a:lnTo>
                  <a:lnTo>
                    <a:pt x="266" y="201"/>
                  </a:lnTo>
                  <a:lnTo>
                    <a:pt x="302" y="179"/>
                  </a:lnTo>
                  <a:lnTo>
                    <a:pt x="323" y="194"/>
                  </a:lnTo>
                  <a:lnTo>
                    <a:pt x="320" y="237"/>
                  </a:lnTo>
                  <a:lnTo>
                    <a:pt x="348" y="240"/>
                  </a:lnTo>
                  <a:lnTo>
                    <a:pt x="366" y="283"/>
                  </a:lnTo>
                  <a:lnTo>
                    <a:pt x="395" y="283"/>
                  </a:lnTo>
                  <a:lnTo>
                    <a:pt x="416" y="258"/>
                  </a:lnTo>
                  <a:lnTo>
                    <a:pt x="438" y="251"/>
                  </a:lnTo>
                  <a:lnTo>
                    <a:pt x="470" y="254"/>
                  </a:lnTo>
                  <a:lnTo>
                    <a:pt x="495" y="237"/>
                  </a:lnTo>
                  <a:lnTo>
                    <a:pt x="499" y="204"/>
                  </a:lnTo>
                  <a:lnTo>
                    <a:pt x="513" y="179"/>
                  </a:lnTo>
                  <a:lnTo>
                    <a:pt x="538" y="172"/>
                  </a:lnTo>
                  <a:lnTo>
                    <a:pt x="578" y="179"/>
                  </a:lnTo>
                  <a:lnTo>
                    <a:pt x="606" y="204"/>
                  </a:lnTo>
                  <a:lnTo>
                    <a:pt x="606" y="233"/>
                  </a:lnTo>
                  <a:lnTo>
                    <a:pt x="642" y="240"/>
                  </a:lnTo>
                  <a:lnTo>
                    <a:pt x="696" y="269"/>
                  </a:lnTo>
                  <a:lnTo>
                    <a:pt x="700" y="305"/>
                  </a:lnTo>
                  <a:lnTo>
                    <a:pt x="750" y="315"/>
                  </a:lnTo>
                  <a:lnTo>
                    <a:pt x="778" y="351"/>
                  </a:lnTo>
                  <a:lnTo>
                    <a:pt x="786" y="405"/>
                  </a:lnTo>
                  <a:lnTo>
                    <a:pt x="775" y="412"/>
                  </a:lnTo>
                  <a:lnTo>
                    <a:pt x="761" y="423"/>
                  </a:lnTo>
                  <a:lnTo>
                    <a:pt x="761" y="452"/>
                  </a:lnTo>
                  <a:lnTo>
                    <a:pt x="778" y="484"/>
                  </a:lnTo>
                  <a:lnTo>
                    <a:pt x="778" y="513"/>
                  </a:lnTo>
                  <a:lnTo>
                    <a:pt x="789" y="549"/>
                  </a:lnTo>
                  <a:lnTo>
                    <a:pt x="814" y="523"/>
                  </a:lnTo>
                  <a:lnTo>
                    <a:pt x="843" y="513"/>
                  </a:lnTo>
                  <a:lnTo>
                    <a:pt x="807" y="584"/>
                  </a:lnTo>
                  <a:lnTo>
                    <a:pt x="821" y="610"/>
                  </a:lnTo>
                  <a:lnTo>
                    <a:pt x="836" y="624"/>
                  </a:lnTo>
                  <a:lnTo>
                    <a:pt x="861" y="663"/>
                  </a:lnTo>
                  <a:lnTo>
                    <a:pt x="900" y="678"/>
                  </a:lnTo>
                  <a:lnTo>
                    <a:pt x="904" y="656"/>
                  </a:lnTo>
                  <a:lnTo>
                    <a:pt x="925" y="663"/>
                  </a:lnTo>
                  <a:lnTo>
                    <a:pt x="915" y="699"/>
                  </a:lnTo>
                  <a:lnTo>
                    <a:pt x="911" y="735"/>
                  </a:lnTo>
                  <a:lnTo>
                    <a:pt x="940" y="746"/>
                  </a:lnTo>
                  <a:lnTo>
                    <a:pt x="969" y="782"/>
                  </a:lnTo>
                  <a:lnTo>
                    <a:pt x="965" y="814"/>
                  </a:lnTo>
                  <a:lnTo>
                    <a:pt x="979" y="825"/>
                  </a:lnTo>
                  <a:lnTo>
                    <a:pt x="1037" y="825"/>
                  </a:lnTo>
                  <a:lnTo>
                    <a:pt x="1058" y="843"/>
                  </a:lnTo>
                  <a:lnTo>
                    <a:pt x="1055" y="861"/>
                  </a:lnTo>
                  <a:lnTo>
                    <a:pt x="1083" y="857"/>
                  </a:lnTo>
                  <a:lnTo>
                    <a:pt x="1083" y="886"/>
                  </a:lnTo>
                  <a:lnTo>
                    <a:pt x="1105" y="914"/>
                  </a:lnTo>
                  <a:lnTo>
                    <a:pt x="1098" y="943"/>
                  </a:lnTo>
                  <a:lnTo>
                    <a:pt x="1137" y="947"/>
                  </a:lnTo>
                  <a:lnTo>
                    <a:pt x="1155" y="929"/>
                  </a:lnTo>
                  <a:lnTo>
                    <a:pt x="1219" y="932"/>
                  </a:lnTo>
                  <a:lnTo>
                    <a:pt x="1248" y="904"/>
                  </a:lnTo>
                  <a:lnTo>
                    <a:pt x="1227" y="843"/>
                  </a:lnTo>
                  <a:lnTo>
                    <a:pt x="1245" y="828"/>
                  </a:lnTo>
                  <a:lnTo>
                    <a:pt x="1241" y="660"/>
                  </a:lnTo>
                  <a:lnTo>
                    <a:pt x="1234" y="627"/>
                  </a:lnTo>
                  <a:lnTo>
                    <a:pt x="1180" y="559"/>
                  </a:lnTo>
                  <a:lnTo>
                    <a:pt x="1169" y="534"/>
                  </a:lnTo>
                  <a:lnTo>
                    <a:pt x="1155" y="498"/>
                  </a:lnTo>
                  <a:lnTo>
                    <a:pt x="1105" y="419"/>
                  </a:lnTo>
                  <a:lnTo>
                    <a:pt x="1090" y="355"/>
                  </a:lnTo>
                  <a:lnTo>
                    <a:pt x="1080" y="326"/>
                  </a:lnTo>
                  <a:lnTo>
                    <a:pt x="1058" y="319"/>
                  </a:lnTo>
                  <a:lnTo>
                    <a:pt x="1033" y="258"/>
                  </a:lnTo>
                  <a:lnTo>
                    <a:pt x="994" y="204"/>
                  </a:lnTo>
                  <a:lnTo>
                    <a:pt x="951" y="147"/>
                  </a:lnTo>
                  <a:lnTo>
                    <a:pt x="929" y="97"/>
                  </a:lnTo>
                  <a:lnTo>
                    <a:pt x="897" y="93"/>
                  </a:lnTo>
                  <a:lnTo>
                    <a:pt x="918" y="64"/>
                  </a:lnTo>
                  <a:lnTo>
                    <a:pt x="897" y="21"/>
                  </a:lnTo>
                  <a:lnTo>
                    <a:pt x="865" y="14"/>
                  </a:lnTo>
                  <a:lnTo>
                    <a:pt x="839" y="0"/>
                  </a:lnTo>
                  <a:lnTo>
                    <a:pt x="814" y="32"/>
                  </a:lnTo>
                  <a:lnTo>
                    <a:pt x="832" y="57"/>
                  </a:lnTo>
                  <a:lnTo>
                    <a:pt x="832" y="93"/>
                  </a:lnTo>
                  <a:lnTo>
                    <a:pt x="789" y="61"/>
                  </a:lnTo>
                  <a:lnTo>
                    <a:pt x="606" y="68"/>
                  </a:lnTo>
                  <a:lnTo>
                    <a:pt x="398" y="75"/>
                  </a:lnTo>
                  <a:lnTo>
                    <a:pt x="377" y="29"/>
                  </a:lnTo>
                  <a:lnTo>
                    <a:pt x="147" y="61"/>
                  </a:lnTo>
                  <a:lnTo>
                    <a:pt x="43" y="75"/>
                  </a:lnTo>
                  <a:lnTo>
                    <a:pt x="11" y="86"/>
                  </a:lnTo>
                  <a:lnTo>
                    <a:pt x="0" y="111"/>
                  </a:lnTo>
                  <a:lnTo>
                    <a:pt x="22" y="133"/>
                  </a:lnTo>
                  <a:lnTo>
                    <a:pt x="58" y="133"/>
                  </a:lnTo>
                  <a:lnTo>
                    <a:pt x="36" y="154"/>
                  </a:lnTo>
                  <a:lnTo>
                    <a:pt x="54" y="190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" name=""/>
            <p:cNvSpPr/>
            <p:nvPr/>
          </p:nvSpPr>
          <p:spPr>
            <a:xfrm>
              <a:off x="5619600" y="4413240"/>
              <a:ext cx="990720" cy="788760"/>
            </a:xfrm>
            <a:custGeom>
              <a:avLst/>
              <a:gdLst/>
              <a:ahLst/>
              <a:rect l="l" t="t" r="r" b="b"/>
              <a:pathLst>
                <a:path w="1248" h="947">
                  <a:moveTo>
                    <a:pt x="54" y="190"/>
                  </a:moveTo>
                  <a:lnTo>
                    <a:pt x="76" y="194"/>
                  </a:lnTo>
                  <a:lnTo>
                    <a:pt x="83" y="176"/>
                  </a:lnTo>
                  <a:lnTo>
                    <a:pt x="104" y="204"/>
                  </a:lnTo>
                  <a:lnTo>
                    <a:pt x="122" y="176"/>
                  </a:lnTo>
                  <a:lnTo>
                    <a:pt x="133" y="161"/>
                  </a:lnTo>
                  <a:lnTo>
                    <a:pt x="162" y="176"/>
                  </a:lnTo>
                  <a:lnTo>
                    <a:pt x="173" y="168"/>
                  </a:lnTo>
                  <a:lnTo>
                    <a:pt x="173" y="150"/>
                  </a:lnTo>
                  <a:lnTo>
                    <a:pt x="187" y="154"/>
                  </a:lnTo>
                  <a:lnTo>
                    <a:pt x="198" y="194"/>
                  </a:lnTo>
                  <a:lnTo>
                    <a:pt x="266" y="201"/>
                  </a:lnTo>
                  <a:lnTo>
                    <a:pt x="302" y="179"/>
                  </a:lnTo>
                  <a:lnTo>
                    <a:pt x="323" y="194"/>
                  </a:lnTo>
                  <a:lnTo>
                    <a:pt x="320" y="237"/>
                  </a:lnTo>
                  <a:lnTo>
                    <a:pt x="348" y="240"/>
                  </a:lnTo>
                  <a:lnTo>
                    <a:pt x="366" y="283"/>
                  </a:lnTo>
                  <a:lnTo>
                    <a:pt x="395" y="283"/>
                  </a:lnTo>
                  <a:lnTo>
                    <a:pt x="416" y="258"/>
                  </a:lnTo>
                  <a:lnTo>
                    <a:pt x="438" y="251"/>
                  </a:lnTo>
                  <a:lnTo>
                    <a:pt x="470" y="254"/>
                  </a:lnTo>
                  <a:lnTo>
                    <a:pt x="495" y="237"/>
                  </a:lnTo>
                  <a:lnTo>
                    <a:pt x="499" y="204"/>
                  </a:lnTo>
                  <a:lnTo>
                    <a:pt x="513" y="179"/>
                  </a:lnTo>
                  <a:lnTo>
                    <a:pt x="538" y="172"/>
                  </a:lnTo>
                  <a:lnTo>
                    <a:pt x="578" y="179"/>
                  </a:lnTo>
                  <a:lnTo>
                    <a:pt x="606" y="204"/>
                  </a:lnTo>
                  <a:lnTo>
                    <a:pt x="606" y="233"/>
                  </a:lnTo>
                  <a:lnTo>
                    <a:pt x="642" y="240"/>
                  </a:lnTo>
                  <a:lnTo>
                    <a:pt x="696" y="269"/>
                  </a:lnTo>
                  <a:lnTo>
                    <a:pt x="700" y="305"/>
                  </a:lnTo>
                  <a:lnTo>
                    <a:pt x="750" y="315"/>
                  </a:lnTo>
                  <a:lnTo>
                    <a:pt x="778" y="351"/>
                  </a:lnTo>
                  <a:lnTo>
                    <a:pt x="786" y="405"/>
                  </a:lnTo>
                  <a:lnTo>
                    <a:pt x="775" y="412"/>
                  </a:lnTo>
                  <a:lnTo>
                    <a:pt x="761" y="423"/>
                  </a:lnTo>
                  <a:lnTo>
                    <a:pt x="761" y="452"/>
                  </a:lnTo>
                  <a:lnTo>
                    <a:pt x="778" y="484"/>
                  </a:lnTo>
                  <a:lnTo>
                    <a:pt x="778" y="513"/>
                  </a:lnTo>
                  <a:lnTo>
                    <a:pt x="789" y="549"/>
                  </a:lnTo>
                  <a:lnTo>
                    <a:pt x="814" y="523"/>
                  </a:lnTo>
                  <a:lnTo>
                    <a:pt x="843" y="513"/>
                  </a:lnTo>
                  <a:lnTo>
                    <a:pt x="807" y="584"/>
                  </a:lnTo>
                  <a:lnTo>
                    <a:pt x="821" y="610"/>
                  </a:lnTo>
                  <a:lnTo>
                    <a:pt x="836" y="624"/>
                  </a:lnTo>
                  <a:lnTo>
                    <a:pt x="861" y="663"/>
                  </a:lnTo>
                  <a:lnTo>
                    <a:pt x="900" y="678"/>
                  </a:lnTo>
                  <a:lnTo>
                    <a:pt x="904" y="656"/>
                  </a:lnTo>
                  <a:lnTo>
                    <a:pt x="925" y="663"/>
                  </a:lnTo>
                  <a:lnTo>
                    <a:pt x="915" y="699"/>
                  </a:lnTo>
                  <a:lnTo>
                    <a:pt x="911" y="735"/>
                  </a:lnTo>
                  <a:lnTo>
                    <a:pt x="940" y="746"/>
                  </a:lnTo>
                  <a:lnTo>
                    <a:pt x="969" y="782"/>
                  </a:lnTo>
                  <a:lnTo>
                    <a:pt x="965" y="814"/>
                  </a:lnTo>
                  <a:lnTo>
                    <a:pt x="979" y="825"/>
                  </a:lnTo>
                  <a:lnTo>
                    <a:pt x="1037" y="825"/>
                  </a:lnTo>
                  <a:lnTo>
                    <a:pt x="1058" y="843"/>
                  </a:lnTo>
                  <a:lnTo>
                    <a:pt x="1055" y="861"/>
                  </a:lnTo>
                  <a:lnTo>
                    <a:pt x="1083" y="857"/>
                  </a:lnTo>
                  <a:lnTo>
                    <a:pt x="1083" y="886"/>
                  </a:lnTo>
                  <a:lnTo>
                    <a:pt x="1105" y="914"/>
                  </a:lnTo>
                  <a:lnTo>
                    <a:pt x="1098" y="943"/>
                  </a:lnTo>
                  <a:lnTo>
                    <a:pt x="1137" y="947"/>
                  </a:lnTo>
                  <a:lnTo>
                    <a:pt x="1155" y="929"/>
                  </a:lnTo>
                  <a:lnTo>
                    <a:pt x="1219" y="932"/>
                  </a:lnTo>
                  <a:lnTo>
                    <a:pt x="1248" y="904"/>
                  </a:lnTo>
                  <a:lnTo>
                    <a:pt x="1227" y="843"/>
                  </a:lnTo>
                  <a:lnTo>
                    <a:pt x="1245" y="828"/>
                  </a:lnTo>
                  <a:lnTo>
                    <a:pt x="1241" y="660"/>
                  </a:lnTo>
                  <a:lnTo>
                    <a:pt x="1234" y="627"/>
                  </a:lnTo>
                  <a:lnTo>
                    <a:pt x="1180" y="559"/>
                  </a:lnTo>
                  <a:lnTo>
                    <a:pt x="1169" y="534"/>
                  </a:lnTo>
                  <a:lnTo>
                    <a:pt x="1155" y="498"/>
                  </a:lnTo>
                  <a:lnTo>
                    <a:pt x="1105" y="419"/>
                  </a:lnTo>
                  <a:lnTo>
                    <a:pt x="1090" y="355"/>
                  </a:lnTo>
                  <a:lnTo>
                    <a:pt x="1080" y="326"/>
                  </a:lnTo>
                  <a:lnTo>
                    <a:pt x="1058" y="319"/>
                  </a:lnTo>
                  <a:lnTo>
                    <a:pt x="1033" y="258"/>
                  </a:lnTo>
                  <a:lnTo>
                    <a:pt x="994" y="204"/>
                  </a:lnTo>
                  <a:lnTo>
                    <a:pt x="951" y="147"/>
                  </a:lnTo>
                  <a:lnTo>
                    <a:pt x="929" y="97"/>
                  </a:lnTo>
                  <a:lnTo>
                    <a:pt x="897" y="93"/>
                  </a:lnTo>
                  <a:lnTo>
                    <a:pt x="918" y="64"/>
                  </a:lnTo>
                  <a:lnTo>
                    <a:pt x="897" y="21"/>
                  </a:lnTo>
                  <a:lnTo>
                    <a:pt x="865" y="14"/>
                  </a:lnTo>
                  <a:lnTo>
                    <a:pt x="839" y="0"/>
                  </a:lnTo>
                  <a:lnTo>
                    <a:pt x="814" y="32"/>
                  </a:lnTo>
                  <a:lnTo>
                    <a:pt x="832" y="57"/>
                  </a:lnTo>
                  <a:lnTo>
                    <a:pt x="832" y="93"/>
                  </a:lnTo>
                  <a:lnTo>
                    <a:pt x="789" y="61"/>
                  </a:lnTo>
                  <a:lnTo>
                    <a:pt x="606" y="68"/>
                  </a:lnTo>
                  <a:lnTo>
                    <a:pt x="398" y="75"/>
                  </a:lnTo>
                  <a:lnTo>
                    <a:pt x="377" y="29"/>
                  </a:lnTo>
                  <a:lnTo>
                    <a:pt x="147" y="61"/>
                  </a:lnTo>
                  <a:lnTo>
                    <a:pt x="43" y="75"/>
                  </a:lnTo>
                  <a:lnTo>
                    <a:pt x="11" y="86"/>
                  </a:lnTo>
                  <a:lnTo>
                    <a:pt x="0" y="111"/>
                  </a:lnTo>
                  <a:lnTo>
                    <a:pt x="22" y="133"/>
                  </a:lnTo>
                  <a:lnTo>
                    <a:pt x="58" y="133"/>
                  </a:lnTo>
                  <a:lnTo>
                    <a:pt x="36" y="154"/>
                  </a:lnTo>
                  <a:lnTo>
                    <a:pt x="54" y="190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15" name=""/>
          <p:cNvSpPr/>
          <p:nvPr/>
        </p:nvSpPr>
        <p:spPr>
          <a:xfrm>
            <a:off x="4689360" y="1322280"/>
            <a:ext cx="2001960" cy="1563840"/>
          </a:xfrm>
          <a:custGeom>
            <a:avLst/>
            <a:gdLst/>
            <a:ahLst/>
            <a:rect l="l" t="t" r="r" b="b"/>
            <a:pathLst>
              <a:path w="2528" h="1879">
                <a:moveTo>
                  <a:pt x="320" y="0"/>
                </a:moveTo>
                <a:lnTo>
                  <a:pt x="54" y="208"/>
                </a:lnTo>
                <a:lnTo>
                  <a:pt x="0" y="721"/>
                </a:lnTo>
                <a:lnTo>
                  <a:pt x="40" y="717"/>
                </a:lnTo>
                <a:lnTo>
                  <a:pt x="40" y="746"/>
                </a:lnTo>
                <a:lnTo>
                  <a:pt x="51" y="757"/>
                </a:lnTo>
                <a:lnTo>
                  <a:pt x="43" y="796"/>
                </a:lnTo>
                <a:lnTo>
                  <a:pt x="61" y="811"/>
                </a:lnTo>
                <a:lnTo>
                  <a:pt x="69" y="846"/>
                </a:lnTo>
                <a:lnTo>
                  <a:pt x="137" y="857"/>
                </a:lnTo>
                <a:lnTo>
                  <a:pt x="158" y="886"/>
                </a:lnTo>
                <a:lnTo>
                  <a:pt x="183" y="879"/>
                </a:lnTo>
                <a:lnTo>
                  <a:pt x="201" y="846"/>
                </a:lnTo>
                <a:lnTo>
                  <a:pt x="298" y="857"/>
                </a:lnTo>
                <a:lnTo>
                  <a:pt x="298" y="897"/>
                </a:lnTo>
                <a:lnTo>
                  <a:pt x="320" y="900"/>
                </a:lnTo>
                <a:lnTo>
                  <a:pt x="323" y="886"/>
                </a:lnTo>
                <a:lnTo>
                  <a:pt x="355" y="886"/>
                </a:lnTo>
                <a:lnTo>
                  <a:pt x="395" y="936"/>
                </a:lnTo>
                <a:lnTo>
                  <a:pt x="445" y="936"/>
                </a:lnTo>
                <a:lnTo>
                  <a:pt x="488" y="936"/>
                </a:lnTo>
                <a:lnTo>
                  <a:pt x="477" y="904"/>
                </a:lnTo>
                <a:lnTo>
                  <a:pt x="506" y="889"/>
                </a:lnTo>
                <a:lnTo>
                  <a:pt x="527" y="911"/>
                </a:lnTo>
                <a:lnTo>
                  <a:pt x="578" y="911"/>
                </a:lnTo>
                <a:lnTo>
                  <a:pt x="639" y="936"/>
                </a:lnTo>
                <a:lnTo>
                  <a:pt x="707" y="889"/>
                </a:lnTo>
                <a:lnTo>
                  <a:pt x="692" y="846"/>
                </a:lnTo>
                <a:lnTo>
                  <a:pt x="750" y="843"/>
                </a:lnTo>
                <a:lnTo>
                  <a:pt x="750" y="807"/>
                </a:lnTo>
                <a:lnTo>
                  <a:pt x="761" y="800"/>
                </a:lnTo>
                <a:lnTo>
                  <a:pt x="796" y="814"/>
                </a:lnTo>
                <a:lnTo>
                  <a:pt x="800" y="796"/>
                </a:lnTo>
                <a:lnTo>
                  <a:pt x="786" y="753"/>
                </a:lnTo>
                <a:lnTo>
                  <a:pt x="804" y="753"/>
                </a:lnTo>
                <a:lnTo>
                  <a:pt x="832" y="768"/>
                </a:lnTo>
                <a:lnTo>
                  <a:pt x="893" y="778"/>
                </a:lnTo>
                <a:lnTo>
                  <a:pt x="925" y="768"/>
                </a:lnTo>
                <a:lnTo>
                  <a:pt x="943" y="757"/>
                </a:lnTo>
                <a:lnTo>
                  <a:pt x="1019" y="775"/>
                </a:lnTo>
                <a:lnTo>
                  <a:pt x="1029" y="825"/>
                </a:lnTo>
                <a:lnTo>
                  <a:pt x="1058" y="861"/>
                </a:lnTo>
                <a:lnTo>
                  <a:pt x="1058" y="893"/>
                </a:lnTo>
                <a:lnTo>
                  <a:pt x="1151" y="893"/>
                </a:lnTo>
                <a:lnTo>
                  <a:pt x="1166" y="875"/>
                </a:lnTo>
                <a:lnTo>
                  <a:pt x="1194" y="879"/>
                </a:lnTo>
                <a:lnTo>
                  <a:pt x="1198" y="915"/>
                </a:lnTo>
                <a:lnTo>
                  <a:pt x="1191" y="936"/>
                </a:lnTo>
                <a:lnTo>
                  <a:pt x="1212" y="961"/>
                </a:lnTo>
                <a:lnTo>
                  <a:pt x="1227" y="983"/>
                </a:lnTo>
                <a:lnTo>
                  <a:pt x="1245" y="983"/>
                </a:lnTo>
                <a:lnTo>
                  <a:pt x="1252" y="993"/>
                </a:lnTo>
                <a:lnTo>
                  <a:pt x="1234" y="1015"/>
                </a:lnTo>
                <a:lnTo>
                  <a:pt x="1230" y="1054"/>
                </a:lnTo>
                <a:lnTo>
                  <a:pt x="1259" y="1044"/>
                </a:lnTo>
                <a:lnTo>
                  <a:pt x="1266" y="1062"/>
                </a:lnTo>
                <a:lnTo>
                  <a:pt x="1252" y="1072"/>
                </a:lnTo>
                <a:lnTo>
                  <a:pt x="1252" y="1094"/>
                </a:lnTo>
                <a:lnTo>
                  <a:pt x="1266" y="1097"/>
                </a:lnTo>
                <a:lnTo>
                  <a:pt x="1273" y="1119"/>
                </a:lnTo>
                <a:lnTo>
                  <a:pt x="1424" y="1133"/>
                </a:lnTo>
                <a:lnTo>
                  <a:pt x="1506" y="1123"/>
                </a:lnTo>
                <a:lnTo>
                  <a:pt x="1513" y="1141"/>
                </a:lnTo>
                <a:lnTo>
                  <a:pt x="1553" y="1141"/>
                </a:lnTo>
                <a:lnTo>
                  <a:pt x="1571" y="1158"/>
                </a:lnTo>
                <a:lnTo>
                  <a:pt x="1610" y="1126"/>
                </a:lnTo>
                <a:lnTo>
                  <a:pt x="1628" y="1148"/>
                </a:lnTo>
                <a:lnTo>
                  <a:pt x="1675" y="1151"/>
                </a:lnTo>
                <a:lnTo>
                  <a:pt x="1682" y="1166"/>
                </a:lnTo>
                <a:lnTo>
                  <a:pt x="1703" y="1155"/>
                </a:lnTo>
                <a:lnTo>
                  <a:pt x="1725" y="1148"/>
                </a:lnTo>
                <a:lnTo>
                  <a:pt x="1764" y="1198"/>
                </a:lnTo>
                <a:lnTo>
                  <a:pt x="1761" y="1216"/>
                </a:lnTo>
                <a:lnTo>
                  <a:pt x="1786" y="1216"/>
                </a:lnTo>
                <a:lnTo>
                  <a:pt x="1782" y="1248"/>
                </a:lnTo>
                <a:lnTo>
                  <a:pt x="1818" y="1244"/>
                </a:lnTo>
                <a:lnTo>
                  <a:pt x="1822" y="1273"/>
                </a:lnTo>
                <a:lnTo>
                  <a:pt x="1865" y="1305"/>
                </a:lnTo>
                <a:lnTo>
                  <a:pt x="1879" y="1331"/>
                </a:lnTo>
                <a:lnTo>
                  <a:pt x="1858" y="1338"/>
                </a:lnTo>
                <a:lnTo>
                  <a:pt x="1822" y="1327"/>
                </a:lnTo>
                <a:lnTo>
                  <a:pt x="1847" y="1348"/>
                </a:lnTo>
                <a:lnTo>
                  <a:pt x="1840" y="1377"/>
                </a:lnTo>
                <a:lnTo>
                  <a:pt x="1822" y="1388"/>
                </a:lnTo>
                <a:lnTo>
                  <a:pt x="1800" y="1370"/>
                </a:lnTo>
                <a:lnTo>
                  <a:pt x="1775" y="1363"/>
                </a:lnTo>
                <a:lnTo>
                  <a:pt x="1764" y="1366"/>
                </a:lnTo>
                <a:lnTo>
                  <a:pt x="1750" y="1388"/>
                </a:lnTo>
                <a:lnTo>
                  <a:pt x="1718" y="1359"/>
                </a:lnTo>
                <a:lnTo>
                  <a:pt x="1729" y="1341"/>
                </a:lnTo>
                <a:lnTo>
                  <a:pt x="1721" y="1327"/>
                </a:lnTo>
                <a:lnTo>
                  <a:pt x="1693" y="1334"/>
                </a:lnTo>
                <a:lnTo>
                  <a:pt x="1686" y="1323"/>
                </a:lnTo>
                <a:lnTo>
                  <a:pt x="1682" y="1305"/>
                </a:lnTo>
                <a:lnTo>
                  <a:pt x="1668" y="1295"/>
                </a:lnTo>
                <a:lnTo>
                  <a:pt x="1625" y="1302"/>
                </a:lnTo>
                <a:lnTo>
                  <a:pt x="1639" y="1327"/>
                </a:lnTo>
                <a:lnTo>
                  <a:pt x="1664" y="1345"/>
                </a:lnTo>
                <a:lnTo>
                  <a:pt x="1689" y="1348"/>
                </a:lnTo>
                <a:lnTo>
                  <a:pt x="1689" y="1392"/>
                </a:lnTo>
                <a:lnTo>
                  <a:pt x="1678" y="1417"/>
                </a:lnTo>
                <a:lnTo>
                  <a:pt x="1675" y="1452"/>
                </a:lnTo>
                <a:lnTo>
                  <a:pt x="1657" y="1467"/>
                </a:lnTo>
                <a:lnTo>
                  <a:pt x="1664" y="1521"/>
                </a:lnTo>
                <a:lnTo>
                  <a:pt x="1689" y="1539"/>
                </a:lnTo>
                <a:lnTo>
                  <a:pt x="1675" y="1549"/>
                </a:lnTo>
                <a:lnTo>
                  <a:pt x="1675" y="1610"/>
                </a:lnTo>
                <a:lnTo>
                  <a:pt x="1657" y="1632"/>
                </a:lnTo>
                <a:lnTo>
                  <a:pt x="1664" y="1657"/>
                </a:lnTo>
                <a:lnTo>
                  <a:pt x="1614" y="1671"/>
                </a:lnTo>
                <a:lnTo>
                  <a:pt x="1564" y="1811"/>
                </a:lnTo>
                <a:lnTo>
                  <a:pt x="1531" y="1811"/>
                </a:lnTo>
                <a:lnTo>
                  <a:pt x="1553" y="1854"/>
                </a:lnTo>
                <a:lnTo>
                  <a:pt x="1567" y="1879"/>
                </a:lnTo>
                <a:lnTo>
                  <a:pt x="1574" y="1843"/>
                </a:lnTo>
                <a:lnTo>
                  <a:pt x="1639" y="1861"/>
                </a:lnTo>
                <a:lnTo>
                  <a:pt x="1635" y="1833"/>
                </a:lnTo>
                <a:lnTo>
                  <a:pt x="1657" y="1836"/>
                </a:lnTo>
                <a:lnTo>
                  <a:pt x="1678" y="1800"/>
                </a:lnTo>
                <a:lnTo>
                  <a:pt x="1671" y="1779"/>
                </a:lnTo>
                <a:lnTo>
                  <a:pt x="1707" y="1772"/>
                </a:lnTo>
                <a:lnTo>
                  <a:pt x="1732" y="1718"/>
                </a:lnTo>
                <a:lnTo>
                  <a:pt x="1786" y="1721"/>
                </a:lnTo>
                <a:lnTo>
                  <a:pt x="1829" y="1714"/>
                </a:lnTo>
                <a:lnTo>
                  <a:pt x="1876" y="1711"/>
                </a:lnTo>
                <a:lnTo>
                  <a:pt x="1883" y="1675"/>
                </a:lnTo>
                <a:lnTo>
                  <a:pt x="1908" y="1657"/>
                </a:lnTo>
                <a:lnTo>
                  <a:pt x="1944" y="1639"/>
                </a:lnTo>
                <a:lnTo>
                  <a:pt x="1958" y="1625"/>
                </a:lnTo>
                <a:lnTo>
                  <a:pt x="1980" y="1639"/>
                </a:lnTo>
                <a:lnTo>
                  <a:pt x="2012" y="1603"/>
                </a:lnTo>
                <a:lnTo>
                  <a:pt x="2001" y="1585"/>
                </a:lnTo>
                <a:lnTo>
                  <a:pt x="1972" y="1582"/>
                </a:lnTo>
                <a:lnTo>
                  <a:pt x="1947" y="1585"/>
                </a:lnTo>
                <a:lnTo>
                  <a:pt x="1933" y="1600"/>
                </a:lnTo>
                <a:lnTo>
                  <a:pt x="1904" y="1596"/>
                </a:lnTo>
                <a:lnTo>
                  <a:pt x="1919" y="1574"/>
                </a:lnTo>
                <a:lnTo>
                  <a:pt x="1922" y="1521"/>
                </a:lnTo>
                <a:lnTo>
                  <a:pt x="1944" y="1513"/>
                </a:lnTo>
                <a:lnTo>
                  <a:pt x="1976" y="1463"/>
                </a:lnTo>
                <a:lnTo>
                  <a:pt x="2012" y="1460"/>
                </a:lnTo>
                <a:lnTo>
                  <a:pt x="2048" y="1435"/>
                </a:lnTo>
                <a:lnTo>
                  <a:pt x="2094" y="1427"/>
                </a:lnTo>
                <a:lnTo>
                  <a:pt x="2109" y="1406"/>
                </a:lnTo>
                <a:lnTo>
                  <a:pt x="2145" y="1406"/>
                </a:lnTo>
                <a:lnTo>
                  <a:pt x="2162" y="1377"/>
                </a:lnTo>
                <a:lnTo>
                  <a:pt x="2177" y="1377"/>
                </a:lnTo>
                <a:lnTo>
                  <a:pt x="2173" y="1406"/>
                </a:lnTo>
                <a:lnTo>
                  <a:pt x="2231" y="1402"/>
                </a:lnTo>
                <a:lnTo>
                  <a:pt x="2231" y="1388"/>
                </a:lnTo>
                <a:lnTo>
                  <a:pt x="2220" y="1374"/>
                </a:lnTo>
                <a:lnTo>
                  <a:pt x="2248" y="1352"/>
                </a:lnTo>
                <a:lnTo>
                  <a:pt x="2284" y="1331"/>
                </a:lnTo>
                <a:lnTo>
                  <a:pt x="2309" y="1327"/>
                </a:lnTo>
                <a:lnTo>
                  <a:pt x="2306" y="1302"/>
                </a:lnTo>
                <a:lnTo>
                  <a:pt x="2338" y="1273"/>
                </a:lnTo>
                <a:lnTo>
                  <a:pt x="2370" y="1255"/>
                </a:lnTo>
                <a:lnTo>
                  <a:pt x="2370" y="1201"/>
                </a:lnTo>
                <a:lnTo>
                  <a:pt x="2403" y="1176"/>
                </a:lnTo>
                <a:lnTo>
                  <a:pt x="2467" y="1141"/>
                </a:lnTo>
                <a:lnTo>
                  <a:pt x="2528" y="1119"/>
                </a:lnTo>
                <a:lnTo>
                  <a:pt x="2471" y="1108"/>
                </a:lnTo>
                <a:lnTo>
                  <a:pt x="2428" y="1105"/>
                </a:lnTo>
                <a:lnTo>
                  <a:pt x="2395" y="1083"/>
                </a:lnTo>
                <a:lnTo>
                  <a:pt x="2399" y="1058"/>
                </a:lnTo>
                <a:lnTo>
                  <a:pt x="2403" y="1040"/>
                </a:lnTo>
                <a:lnTo>
                  <a:pt x="2374" y="1033"/>
                </a:lnTo>
                <a:lnTo>
                  <a:pt x="2360" y="1044"/>
                </a:lnTo>
                <a:lnTo>
                  <a:pt x="2324" y="1062"/>
                </a:lnTo>
                <a:lnTo>
                  <a:pt x="2266" y="1040"/>
                </a:lnTo>
                <a:lnTo>
                  <a:pt x="2263" y="1015"/>
                </a:lnTo>
                <a:lnTo>
                  <a:pt x="2263" y="990"/>
                </a:lnTo>
                <a:lnTo>
                  <a:pt x="2252" y="976"/>
                </a:lnTo>
                <a:lnTo>
                  <a:pt x="2180" y="990"/>
                </a:lnTo>
                <a:lnTo>
                  <a:pt x="2177" y="936"/>
                </a:lnTo>
                <a:lnTo>
                  <a:pt x="2137" y="936"/>
                </a:lnTo>
                <a:lnTo>
                  <a:pt x="2091" y="904"/>
                </a:lnTo>
                <a:lnTo>
                  <a:pt x="2055" y="915"/>
                </a:lnTo>
                <a:lnTo>
                  <a:pt x="2033" y="936"/>
                </a:lnTo>
                <a:lnTo>
                  <a:pt x="1983" y="936"/>
                </a:lnTo>
                <a:lnTo>
                  <a:pt x="1969" y="897"/>
                </a:lnTo>
                <a:lnTo>
                  <a:pt x="1976" y="850"/>
                </a:lnTo>
                <a:lnTo>
                  <a:pt x="1865" y="811"/>
                </a:lnTo>
                <a:lnTo>
                  <a:pt x="1843" y="782"/>
                </a:lnTo>
                <a:lnTo>
                  <a:pt x="1707" y="710"/>
                </a:lnTo>
                <a:lnTo>
                  <a:pt x="1700" y="4"/>
                </a:lnTo>
                <a:lnTo>
                  <a:pt x="320" y="0"/>
                </a:lnTo>
                <a:close/>
              </a:path>
            </a:pathLst>
          </a:custGeom>
          <a:solidFill>
            <a:srgbClr val="008226"/>
          </a:solidFill>
          <a:ln w="93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" name=""/>
          <p:cNvSpPr/>
          <p:nvPr/>
        </p:nvSpPr>
        <p:spPr>
          <a:xfrm>
            <a:off x="4689360" y="1322280"/>
            <a:ext cx="2001960" cy="1563840"/>
          </a:xfrm>
          <a:custGeom>
            <a:avLst/>
            <a:gdLst/>
            <a:ahLst/>
            <a:rect l="l" t="t" r="r" b="b"/>
            <a:pathLst>
              <a:path w="2528" h="1879">
                <a:moveTo>
                  <a:pt x="320" y="0"/>
                </a:moveTo>
                <a:lnTo>
                  <a:pt x="54" y="208"/>
                </a:lnTo>
                <a:lnTo>
                  <a:pt x="0" y="721"/>
                </a:lnTo>
                <a:lnTo>
                  <a:pt x="40" y="717"/>
                </a:lnTo>
                <a:lnTo>
                  <a:pt x="40" y="746"/>
                </a:lnTo>
                <a:lnTo>
                  <a:pt x="51" y="757"/>
                </a:lnTo>
                <a:lnTo>
                  <a:pt x="43" y="796"/>
                </a:lnTo>
                <a:lnTo>
                  <a:pt x="61" y="811"/>
                </a:lnTo>
                <a:lnTo>
                  <a:pt x="69" y="846"/>
                </a:lnTo>
                <a:lnTo>
                  <a:pt x="137" y="857"/>
                </a:lnTo>
                <a:lnTo>
                  <a:pt x="158" y="886"/>
                </a:lnTo>
                <a:lnTo>
                  <a:pt x="183" y="879"/>
                </a:lnTo>
                <a:lnTo>
                  <a:pt x="201" y="846"/>
                </a:lnTo>
                <a:lnTo>
                  <a:pt x="298" y="857"/>
                </a:lnTo>
                <a:lnTo>
                  <a:pt x="298" y="897"/>
                </a:lnTo>
                <a:lnTo>
                  <a:pt x="320" y="900"/>
                </a:lnTo>
                <a:lnTo>
                  <a:pt x="323" y="886"/>
                </a:lnTo>
                <a:lnTo>
                  <a:pt x="355" y="886"/>
                </a:lnTo>
                <a:lnTo>
                  <a:pt x="395" y="936"/>
                </a:lnTo>
                <a:lnTo>
                  <a:pt x="445" y="936"/>
                </a:lnTo>
                <a:lnTo>
                  <a:pt x="488" y="936"/>
                </a:lnTo>
                <a:lnTo>
                  <a:pt x="477" y="904"/>
                </a:lnTo>
                <a:lnTo>
                  <a:pt x="506" y="889"/>
                </a:lnTo>
                <a:lnTo>
                  <a:pt x="527" y="911"/>
                </a:lnTo>
                <a:lnTo>
                  <a:pt x="578" y="911"/>
                </a:lnTo>
                <a:lnTo>
                  <a:pt x="639" y="936"/>
                </a:lnTo>
                <a:lnTo>
                  <a:pt x="707" y="889"/>
                </a:lnTo>
                <a:lnTo>
                  <a:pt x="692" y="846"/>
                </a:lnTo>
                <a:lnTo>
                  <a:pt x="750" y="843"/>
                </a:lnTo>
                <a:lnTo>
                  <a:pt x="750" y="807"/>
                </a:lnTo>
                <a:lnTo>
                  <a:pt x="761" y="800"/>
                </a:lnTo>
                <a:lnTo>
                  <a:pt x="796" y="814"/>
                </a:lnTo>
                <a:lnTo>
                  <a:pt x="800" y="796"/>
                </a:lnTo>
                <a:lnTo>
                  <a:pt x="786" y="753"/>
                </a:lnTo>
                <a:lnTo>
                  <a:pt x="804" y="753"/>
                </a:lnTo>
                <a:lnTo>
                  <a:pt x="832" y="768"/>
                </a:lnTo>
                <a:lnTo>
                  <a:pt x="893" y="778"/>
                </a:lnTo>
                <a:lnTo>
                  <a:pt x="925" y="768"/>
                </a:lnTo>
                <a:lnTo>
                  <a:pt x="943" y="757"/>
                </a:lnTo>
                <a:lnTo>
                  <a:pt x="1019" y="775"/>
                </a:lnTo>
                <a:lnTo>
                  <a:pt x="1029" y="825"/>
                </a:lnTo>
                <a:lnTo>
                  <a:pt x="1058" y="861"/>
                </a:lnTo>
                <a:lnTo>
                  <a:pt x="1058" y="893"/>
                </a:lnTo>
                <a:lnTo>
                  <a:pt x="1151" y="893"/>
                </a:lnTo>
                <a:lnTo>
                  <a:pt x="1166" y="875"/>
                </a:lnTo>
                <a:lnTo>
                  <a:pt x="1194" y="879"/>
                </a:lnTo>
                <a:lnTo>
                  <a:pt x="1198" y="915"/>
                </a:lnTo>
                <a:lnTo>
                  <a:pt x="1191" y="936"/>
                </a:lnTo>
                <a:lnTo>
                  <a:pt x="1212" y="961"/>
                </a:lnTo>
                <a:lnTo>
                  <a:pt x="1227" y="983"/>
                </a:lnTo>
                <a:lnTo>
                  <a:pt x="1245" y="983"/>
                </a:lnTo>
                <a:lnTo>
                  <a:pt x="1252" y="993"/>
                </a:lnTo>
                <a:lnTo>
                  <a:pt x="1234" y="1015"/>
                </a:lnTo>
                <a:lnTo>
                  <a:pt x="1230" y="1054"/>
                </a:lnTo>
                <a:lnTo>
                  <a:pt x="1259" y="1044"/>
                </a:lnTo>
                <a:lnTo>
                  <a:pt x="1266" y="1062"/>
                </a:lnTo>
                <a:lnTo>
                  <a:pt x="1252" y="1072"/>
                </a:lnTo>
                <a:lnTo>
                  <a:pt x="1252" y="1094"/>
                </a:lnTo>
                <a:lnTo>
                  <a:pt x="1266" y="1097"/>
                </a:lnTo>
                <a:lnTo>
                  <a:pt x="1273" y="1119"/>
                </a:lnTo>
                <a:lnTo>
                  <a:pt x="1424" y="1133"/>
                </a:lnTo>
                <a:lnTo>
                  <a:pt x="1506" y="1123"/>
                </a:lnTo>
                <a:lnTo>
                  <a:pt x="1513" y="1141"/>
                </a:lnTo>
                <a:lnTo>
                  <a:pt x="1553" y="1141"/>
                </a:lnTo>
                <a:lnTo>
                  <a:pt x="1571" y="1158"/>
                </a:lnTo>
                <a:lnTo>
                  <a:pt x="1610" y="1126"/>
                </a:lnTo>
                <a:lnTo>
                  <a:pt x="1628" y="1148"/>
                </a:lnTo>
                <a:lnTo>
                  <a:pt x="1675" y="1151"/>
                </a:lnTo>
                <a:lnTo>
                  <a:pt x="1682" y="1166"/>
                </a:lnTo>
                <a:lnTo>
                  <a:pt x="1703" y="1155"/>
                </a:lnTo>
                <a:lnTo>
                  <a:pt x="1725" y="1148"/>
                </a:lnTo>
                <a:lnTo>
                  <a:pt x="1764" y="1198"/>
                </a:lnTo>
                <a:lnTo>
                  <a:pt x="1761" y="1216"/>
                </a:lnTo>
                <a:lnTo>
                  <a:pt x="1786" y="1216"/>
                </a:lnTo>
                <a:lnTo>
                  <a:pt x="1782" y="1248"/>
                </a:lnTo>
                <a:lnTo>
                  <a:pt x="1818" y="1244"/>
                </a:lnTo>
                <a:lnTo>
                  <a:pt x="1822" y="1273"/>
                </a:lnTo>
                <a:lnTo>
                  <a:pt x="1865" y="1305"/>
                </a:lnTo>
                <a:lnTo>
                  <a:pt x="1879" y="1331"/>
                </a:lnTo>
                <a:lnTo>
                  <a:pt x="1858" y="1338"/>
                </a:lnTo>
                <a:lnTo>
                  <a:pt x="1822" y="1327"/>
                </a:lnTo>
                <a:lnTo>
                  <a:pt x="1847" y="1348"/>
                </a:lnTo>
                <a:lnTo>
                  <a:pt x="1840" y="1377"/>
                </a:lnTo>
                <a:lnTo>
                  <a:pt x="1822" y="1388"/>
                </a:lnTo>
                <a:lnTo>
                  <a:pt x="1800" y="1370"/>
                </a:lnTo>
                <a:lnTo>
                  <a:pt x="1775" y="1363"/>
                </a:lnTo>
                <a:lnTo>
                  <a:pt x="1764" y="1366"/>
                </a:lnTo>
                <a:lnTo>
                  <a:pt x="1750" y="1388"/>
                </a:lnTo>
                <a:lnTo>
                  <a:pt x="1718" y="1359"/>
                </a:lnTo>
                <a:lnTo>
                  <a:pt x="1729" y="1341"/>
                </a:lnTo>
                <a:lnTo>
                  <a:pt x="1721" y="1327"/>
                </a:lnTo>
                <a:lnTo>
                  <a:pt x="1693" y="1334"/>
                </a:lnTo>
                <a:lnTo>
                  <a:pt x="1686" y="1323"/>
                </a:lnTo>
                <a:lnTo>
                  <a:pt x="1682" y="1305"/>
                </a:lnTo>
                <a:lnTo>
                  <a:pt x="1668" y="1295"/>
                </a:lnTo>
                <a:lnTo>
                  <a:pt x="1625" y="1302"/>
                </a:lnTo>
                <a:lnTo>
                  <a:pt x="1639" y="1327"/>
                </a:lnTo>
                <a:lnTo>
                  <a:pt x="1664" y="1345"/>
                </a:lnTo>
                <a:lnTo>
                  <a:pt x="1689" y="1348"/>
                </a:lnTo>
                <a:lnTo>
                  <a:pt x="1689" y="1392"/>
                </a:lnTo>
                <a:lnTo>
                  <a:pt x="1678" y="1417"/>
                </a:lnTo>
                <a:lnTo>
                  <a:pt x="1675" y="1452"/>
                </a:lnTo>
                <a:lnTo>
                  <a:pt x="1657" y="1467"/>
                </a:lnTo>
                <a:lnTo>
                  <a:pt x="1664" y="1521"/>
                </a:lnTo>
                <a:lnTo>
                  <a:pt x="1689" y="1539"/>
                </a:lnTo>
                <a:lnTo>
                  <a:pt x="1675" y="1549"/>
                </a:lnTo>
                <a:lnTo>
                  <a:pt x="1675" y="1610"/>
                </a:lnTo>
                <a:lnTo>
                  <a:pt x="1657" y="1632"/>
                </a:lnTo>
                <a:lnTo>
                  <a:pt x="1664" y="1657"/>
                </a:lnTo>
                <a:lnTo>
                  <a:pt x="1614" y="1671"/>
                </a:lnTo>
                <a:lnTo>
                  <a:pt x="1564" y="1811"/>
                </a:lnTo>
                <a:lnTo>
                  <a:pt x="1531" y="1811"/>
                </a:lnTo>
                <a:lnTo>
                  <a:pt x="1553" y="1854"/>
                </a:lnTo>
                <a:lnTo>
                  <a:pt x="1567" y="1879"/>
                </a:lnTo>
                <a:lnTo>
                  <a:pt x="1574" y="1843"/>
                </a:lnTo>
                <a:lnTo>
                  <a:pt x="1639" y="1861"/>
                </a:lnTo>
                <a:lnTo>
                  <a:pt x="1635" y="1833"/>
                </a:lnTo>
                <a:lnTo>
                  <a:pt x="1657" y="1836"/>
                </a:lnTo>
                <a:lnTo>
                  <a:pt x="1678" y="1800"/>
                </a:lnTo>
                <a:lnTo>
                  <a:pt x="1671" y="1779"/>
                </a:lnTo>
                <a:lnTo>
                  <a:pt x="1707" y="1772"/>
                </a:lnTo>
                <a:lnTo>
                  <a:pt x="1732" y="1718"/>
                </a:lnTo>
                <a:lnTo>
                  <a:pt x="1786" y="1721"/>
                </a:lnTo>
                <a:lnTo>
                  <a:pt x="1829" y="1714"/>
                </a:lnTo>
                <a:lnTo>
                  <a:pt x="1876" y="1711"/>
                </a:lnTo>
                <a:lnTo>
                  <a:pt x="1883" y="1675"/>
                </a:lnTo>
                <a:lnTo>
                  <a:pt x="1908" y="1657"/>
                </a:lnTo>
                <a:lnTo>
                  <a:pt x="1944" y="1639"/>
                </a:lnTo>
                <a:lnTo>
                  <a:pt x="1958" y="1625"/>
                </a:lnTo>
                <a:lnTo>
                  <a:pt x="1980" y="1639"/>
                </a:lnTo>
                <a:lnTo>
                  <a:pt x="2012" y="1603"/>
                </a:lnTo>
                <a:lnTo>
                  <a:pt x="2001" y="1585"/>
                </a:lnTo>
                <a:lnTo>
                  <a:pt x="1972" y="1582"/>
                </a:lnTo>
                <a:lnTo>
                  <a:pt x="1947" y="1585"/>
                </a:lnTo>
                <a:lnTo>
                  <a:pt x="1933" y="1600"/>
                </a:lnTo>
                <a:lnTo>
                  <a:pt x="1904" y="1596"/>
                </a:lnTo>
                <a:lnTo>
                  <a:pt x="1919" y="1574"/>
                </a:lnTo>
                <a:lnTo>
                  <a:pt x="1922" y="1521"/>
                </a:lnTo>
                <a:lnTo>
                  <a:pt x="1944" y="1513"/>
                </a:lnTo>
                <a:lnTo>
                  <a:pt x="1976" y="1463"/>
                </a:lnTo>
                <a:lnTo>
                  <a:pt x="2012" y="1460"/>
                </a:lnTo>
                <a:lnTo>
                  <a:pt x="2048" y="1435"/>
                </a:lnTo>
                <a:lnTo>
                  <a:pt x="2094" y="1427"/>
                </a:lnTo>
                <a:lnTo>
                  <a:pt x="2109" y="1406"/>
                </a:lnTo>
                <a:lnTo>
                  <a:pt x="2145" y="1406"/>
                </a:lnTo>
                <a:lnTo>
                  <a:pt x="2162" y="1377"/>
                </a:lnTo>
                <a:lnTo>
                  <a:pt x="2177" y="1377"/>
                </a:lnTo>
                <a:lnTo>
                  <a:pt x="2173" y="1406"/>
                </a:lnTo>
                <a:lnTo>
                  <a:pt x="2231" y="1402"/>
                </a:lnTo>
                <a:lnTo>
                  <a:pt x="2231" y="1388"/>
                </a:lnTo>
                <a:lnTo>
                  <a:pt x="2220" y="1374"/>
                </a:lnTo>
                <a:lnTo>
                  <a:pt x="2248" y="1352"/>
                </a:lnTo>
                <a:lnTo>
                  <a:pt x="2284" y="1331"/>
                </a:lnTo>
                <a:lnTo>
                  <a:pt x="2309" y="1327"/>
                </a:lnTo>
                <a:lnTo>
                  <a:pt x="2306" y="1302"/>
                </a:lnTo>
                <a:lnTo>
                  <a:pt x="2338" y="1273"/>
                </a:lnTo>
                <a:lnTo>
                  <a:pt x="2370" y="1255"/>
                </a:lnTo>
                <a:lnTo>
                  <a:pt x="2370" y="1201"/>
                </a:lnTo>
                <a:lnTo>
                  <a:pt x="2403" y="1176"/>
                </a:lnTo>
                <a:lnTo>
                  <a:pt x="2467" y="1141"/>
                </a:lnTo>
                <a:lnTo>
                  <a:pt x="2528" y="1119"/>
                </a:lnTo>
                <a:lnTo>
                  <a:pt x="2471" y="1108"/>
                </a:lnTo>
                <a:lnTo>
                  <a:pt x="2428" y="1105"/>
                </a:lnTo>
                <a:lnTo>
                  <a:pt x="2395" y="1083"/>
                </a:lnTo>
                <a:lnTo>
                  <a:pt x="2399" y="1058"/>
                </a:lnTo>
                <a:lnTo>
                  <a:pt x="2403" y="1040"/>
                </a:lnTo>
                <a:lnTo>
                  <a:pt x="2374" y="1033"/>
                </a:lnTo>
                <a:lnTo>
                  <a:pt x="2360" y="1044"/>
                </a:lnTo>
                <a:lnTo>
                  <a:pt x="2324" y="1062"/>
                </a:lnTo>
                <a:lnTo>
                  <a:pt x="2266" y="1040"/>
                </a:lnTo>
                <a:lnTo>
                  <a:pt x="2263" y="1015"/>
                </a:lnTo>
                <a:lnTo>
                  <a:pt x="2263" y="990"/>
                </a:lnTo>
                <a:lnTo>
                  <a:pt x="2252" y="976"/>
                </a:lnTo>
                <a:lnTo>
                  <a:pt x="2180" y="990"/>
                </a:lnTo>
                <a:lnTo>
                  <a:pt x="2177" y="936"/>
                </a:lnTo>
                <a:lnTo>
                  <a:pt x="2137" y="936"/>
                </a:lnTo>
                <a:lnTo>
                  <a:pt x="2091" y="904"/>
                </a:lnTo>
                <a:lnTo>
                  <a:pt x="2055" y="915"/>
                </a:lnTo>
                <a:lnTo>
                  <a:pt x="2033" y="936"/>
                </a:lnTo>
                <a:lnTo>
                  <a:pt x="1983" y="936"/>
                </a:lnTo>
                <a:lnTo>
                  <a:pt x="1969" y="897"/>
                </a:lnTo>
                <a:lnTo>
                  <a:pt x="1976" y="850"/>
                </a:lnTo>
                <a:lnTo>
                  <a:pt x="1865" y="811"/>
                </a:lnTo>
                <a:lnTo>
                  <a:pt x="1843" y="782"/>
                </a:lnTo>
                <a:lnTo>
                  <a:pt x="1707" y="710"/>
                </a:lnTo>
                <a:lnTo>
                  <a:pt x="1700" y="4"/>
                </a:lnTo>
                <a:lnTo>
                  <a:pt x="320" y="0"/>
                </a:lnTo>
              </a:path>
            </a:pathLst>
          </a:custGeom>
          <a:solidFill>
            <a:srgbClr val="00f008"/>
          </a:solidFill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" name=""/>
          <p:cNvSpPr/>
          <p:nvPr/>
        </p:nvSpPr>
        <p:spPr>
          <a:xfrm>
            <a:off x="5999040" y="2530440"/>
            <a:ext cx="12960" cy="12600"/>
          </a:xfrm>
          <a:prstGeom prst="rect">
            <a:avLst/>
          </a:prstGeom>
          <a:solidFill>
            <a:srgbClr val="008226"/>
          </a:solidFill>
          <a:ln w="11160">
            <a:solidFill>
              <a:srgbClr val="4d4d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18" name=""/>
          <p:cNvGrpSpPr/>
          <p:nvPr/>
        </p:nvGrpSpPr>
        <p:grpSpPr>
          <a:xfrm>
            <a:off x="6035760" y="1322280"/>
            <a:ext cx="1477800" cy="933120"/>
            <a:chOff x="6035760" y="1322280"/>
            <a:chExt cx="1477800" cy="933120"/>
          </a:xfrm>
        </p:grpSpPr>
        <p:sp>
          <p:nvSpPr>
            <p:cNvPr id="319" name=""/>
            <p:cNvSpPr/>
            <p:nvPr/>
          </p:nvSpPr>
          <p:spPr>
            <a:xfrm>
              <a:off x="6035760" y="1322280"/>
              <a:ext cx="1477800" cy="933120"/>
            </a:xfrm>
            <a:custGeom>
              <a:avLst/>
              <a:gdLst/>
              <a:ahLst/>
              <a:rect l="l" t="t" r="r" b="b"/>
              <a:pathLst>
                <a:path w="1868" h="1123">
                  <a:moveTo>
                    <a:pt x="7" y="219"/>
                  </a:moveTo>
                  <a:lnTo>
                    <a:pt x="7" y="710"/>
                  </a:lnTo>
                  <a:lnTo>
                    <a:pt x="90" y="753"/>
                  </a:lnTo>
                  <a:lnTo>
                    <a:pt x="150" y="782"/>
                  </a:lnTo>
                  <a:lnTo>
                    <a:pt x="161" y="811"/>
                  </a:lnTo>
                  <a:lnTo>
                    <a:pt x="258" y="839"/>
                  </a:lnTo>
                  <a:lnTo>
                    <a:pt x="280" y="854"/>
                  </a:lnTo>
                  <a:lnTo>
                    <a:pt x="265" y="904"/>
                  </a:lnTo>
                  <a:lnTo>
                    <a:pt x="305" y="936"/>
                  </a:lnTo>
                  <a:lnTo>
                    <a:pt x="358" y="915"/>
                  </a:lnTo>
                  <a:lnTo>
                    <a:pt x="398" y="911"/>
                  </a:lnTo>
                  <a:lnTo>
                    <a:pt x="441" y="936"/>
                  </a:lnTo>
                  <a:lnTo>
                    <a:pt x="477" y="936"/>
                  </a:lnTo>
                  <a:lnTo>
                    <a:pt x="484" y="990"/>
                  </a:lnTo>
                  <a:lnTo>
                    <a:pt x="505" y="986"/>
                  </a:lnTo>
                  <a:lnTo>
                    <a:pt x="548" y="979"/>
                  </a:lnTo>
                  <a:lnTo>
                    <a:pt x="563" y="1001"/>
                  </a:lnTo>
                  <a:lnTo>
                    <a:pt x="566" y="1044"/>
                  </a:lnTo>
                  <a:lnTo>
                    <a:pt x="624" y="1062"/>
                  </a:lnTo>
                  <a:lnTo>
                    <a:pt x="660" y="1047"/>
                  </a:lnTo>
                  <a:lnTo>
                    <a:pt x="678" y="1033"/>
                  </a:lnTo>
                  <a:lnTo>
                    <a:pt x="703" y="1047"/>
                  </a:lnTo>
                  <a:lnTo>
                    <a:pt x="699" y="1087"/>
                  </a:lnTo>
                  <a:lnTo>
                    <a:pt x="728" y="1105"/>
                  </a:lnTo>
                  <a:lnTo>
                    <a:pt x="832" y="1119"/>
                  </a:lnTo>
                  <a:lnTo>
                    <a:pt x="864" y="1115"/>
                  </a:lnTo>
                  <a:lnTo>
                    <a:pt x="900" y="1123"/>
                  </a:lnTo>
                  <a:lnTo>
                    <a:pt x="929" y="1105"/>
                  </a:lnTo>
                  <a:lnTo>
                    <a:pt x="1033" y="1083"/>
                  </a:lnTo>
                  <a:lnTo>
                    <a:pt x="1119" y="1054"/>
                  </a:lnTo>
                  <a:lnTo>
                    <a:pt x="1115" y="1019"/>
                  </a:lnTo>
                  <a:lnTo>
                    <a:pt x="1126" y="1001"/>
                  </a:lnTo>
                  <a:lnTo>
                    <a:pt x="1154" y="997"/>
                  </a:lnTo>
                  <a:lnTo>
                    <a:pt x="1183" y="1004"/>
                  </a:lnTo>
                  <a:lnTo>
                    <a:pt x="1219" y="936"/>
                  </a:lnTo>
                  <a:lnTo>
                    <a:pt x="1215" y="879"/>
                  </a:lnTo>
                  <a:lnTo>
                    <a:pt x="1233" y="836"/>
                  </a:lnTo>
                  <a:lnTo>
                    <a:pt x="1212" y="735"/>
                  </a:lnTo>
                  <a:lnTo>
                    <a:pt x="1251" y="606"/>
                  </a:lnTo>
                  <a:lnTo>
                    <a:pt x="1266" y="599"/>
                  </a:lnTo>
                  <a:lnTo>
                    <a:pt x="1262" y="577"/>
                  </a:lnTo>
                  <a:lnTo>
                    <a:pt x="1294" y="570"/>
                  </a:lnTo>
                  <a:lnTo>
                    <a:pt x="1312" y="603"/>
                  </a:lnTo>
                  <a:lnTo>
                    <a:pt x="1348" y="599"/>
                  </a:lnTo>
                  <a:lnTo>
                    <a:pt x="1384" y="588"/>
                  </a:lnTo>
                  <a:lnTo>
                    <a:pt x="1387" y="560"/>
                  </a:lnTo>
                  <a:lnTo>
                    <a:pt x="1405" y="560"/>
                  </a:lnTo>
                  <a:lnTo>
                    <a:pt x="1405" y="599"/>
                  </a:lnTo>
                  <a:lnTo>
                    <a:pt x="1477" y="628"/>
                  </a:lnTo>
                  <a:lnTo>
                    <a:pt x="1509" y="789"/>
                  </a:lnTo>
                  <a:lnTo>
                    <a:pt x="1549" y="771"/>
                  </a:lnTo>
                  <a:lnTo>
                    <a:pt x="1563" y="768"/>
                  </a:lnTo>
                  <a:lnTo>
                    <a:pt x="1563" y="739"/>
                  </a:lnTo>
                  <a:lnTo>
                    <a:pt x="1542" y="732"/>
                  </a:lnTo>
                  <a:lnTo>
                    <a:pt x="1542" y="714"/>
                  </a:lnTo>
                  <a:lnTo>
                    <a:pt x="1563" y="710"/>
                  </a:lnTo>
                  <a:lnTo>
                    <a:pt x="1581" y="717"/>
                  </a:lnTo>
                  <a:lnTo>
                    <a:pt x="1599" y="696"/>
                  </a:lnTo>
                  <a:lnTo>
                    <a:pt x="1595" y="664"/>
                  </a:lnTo>
                  <a:lnTo>
                    <a:pt x="1574" y="646"/>
                  </a:lnTo>
                  <a:lnTo>
                    <a:pt x="1578" y="621"/>
                  </a:lnTo>
                  <a:lnTo>
                    <a:pt x="1595" y="603"/>
                  </a:lnTo>
                  <a:lnTo>
                    <a:pt x="1621" y="606"/>
                  </a:lnTo>
                  <a:lnTo>
                    <a:pt x="1656" y="653"/>
                  </a:lnTo>
                  <a:lnTo>
                    <a:pt x="1674" y="642"/>
                  </a:lnTo>
                  <a:lnTo>
                    <a:pt x="1717" y="595"/>
                  </a:lnTo>
                  <a:lnTo>
                    <a:pt x="1717" y="570"/>
                  </a:lnTo>
                  <a:lnTo>
                    <a:pt x="1789" y="470"/>
                  </a:lnTo>
                  <a:lnTo>
                    <a:pt x="1789" y="438"/>
                  </a:lnTo>
                  <a:lnTo>
                    <a:pt x="1785" y="416"/>
                  </a:lnTo>
                  <a:lnTo>
                    <a:pt x="1803" y="416"/>
                  </a:lnTo>
                  <a:lnTo>
                    <a:pt x="1818" y="427"/>
                  </a:lnTo>
                  <a:lnTo>
                    <a:pt x="1868" y="416"/>
                  </a:lnTo>
                  <a:lnTo>
                    <a:pt x="1868" y="0"/>
                  </a:lnTo>
                  <a:lnTo>
                    <a:pt x="0" y="4"/>
                  </a:lnTo>
                  <a:lnTo>
                    <a:pt x="7" y="219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" name=""/>
            <p:cNvSpPr/>
            <p:nvPr/>
          </p:nvSpPr>
          <p:spPr>
            <a:xfrm>
              <a:off x="6035760" y="1322280"/>
              <a:ext cx="1477800" cy="933120"/>
            </a:xfrm>
            <a:custGeom>
              <a:avLst/>
              <a:gdLst/>
              <a:ahLst/>
              <a:rect l="l" t="t" r="r" b="b"/>
              <a:pathLst>
                <a:path w="1868" h="1123">
                  <a:moveTo>
                    <a:pt x="7" y="219"/>
                  </a:moveTo>
                  <a:lnTo>
                    <a:pt x="7" y="710"/>
                  </a:lnTo>
                  <a:lnTo>
                    <a:pt x="90" y="753"/>
                  </a:lnTo>
                  <a:lnTo>
                    <a:pt x="150" y="782"/>
                  </a:lnTo>
                  <a:lnTo>
                    <a:pt x="161" y="811"/>
                  </a:lnTo>
                  <a:lnTo>
                    <a:pt x="258" y="839"/>
                  </a:lnTo>
                  <a:lnTo>
                    <a:pt x="280" y="854"/>
                  </a:lnTo>
                  <a:lnTo>
                    <a:pt x="265" y="904"/>
                  </a:lnTo>
                  <a:lnTo>
                    <a:pt x="305" y="936"/>
                  </a:lnTo>
                  <a:lnTo>
                    <a:pt x="358" y="915"/>
                  </a:lnTo>
                  <a:lnTo>
                    <a:pt x="398" y="911"/>
                  </a:lnTo>
                  <a:lnTo>
                    <a:pt x="441" y="936"/>
                  </a:lnTo>
                  <a:lnTo>
                    <a:pt x="477" y="936"/>
                  </a:lnTo>
                  <a:lnTo>
                    <a:pt x="484" y="990"/>
                  </a:lnTo>
                  <a:lnTo>
                    <a:pt x="505" y="986"/>
                  </a:lnTo>
                  <a:lnTo>
                    <a:pt x="548" y="979"/>
                  </a:lnTo>
                  <a:lnTo>
                    <a:pt x="563" y="1001"/>
                  </a:lnTo>
                  <a:lnTo>
                    <a:pt x="566" y="1044"/>
                  </a:lnTo>
                  <a:lnTo>
                    <a:pt x="624" y="1062"/>
                  </a:lnTo>
                  <a:lnTo>
                    <a:pt x="660" y="1047"/>
                  </a:lnTo>
                  <a:lnTo>
                    <a:pt x="678" y="1033"/>
                  </a:lnTo>
                  <a:lnTo>
                    <a:pt x="703" y="1047"/>
                  </a:lnTo>
                  <a:lnTo>
                    <a:pt x="699" y="1087"/>
                  </a:lnTo>
                  <a:lnTo>
                    <a:pt x="728" y="1105"/>
                  </a:lnTo>
                  <a:lnTo>
                    <a:pt x="832" y="1119"/>
                  </a:lnTo>
                  <a:lnTo>
                    <a:pt x="864" y="1115"/>
                  </a:lnTo>
                  <a:lnTo>
                    <a:pt x="900" y="1123"/>
                  </a:lnTo>
                  <a:lnTo>
                    <a:pt x="929" y="1105"/>
                  </a:lnTo>
                  <a:lnTo>
                    <a:pt x="1033" y="1083"/>
                  </a:lnTo>
                  <a:lnTo>
                    <a:pt x="1119" y="1054"/>
                  </a:lnTo>
                  <a:lnTo>
                    <a:pt x="1115" y="1019"/>
                  </a:lnTo>
                  <a:lnTo>
                    <a:pt x="1126" y="1001"/>
                  </a:lnTo>
                  <a:lnTo>
                    <a:pt x="1154" y="997"/>
                  </a:lnTo>
                  <a:lnTo>
                    <a:pt x="1183" y="1004"/>
                  </a:lnTo>
                  <a:lnTo>
                    <a:pt x="1219" y="936"/>
                  </a:lnTo>
                  <a:lnTo>
                    <a:pt x="1215" y="879"/>
                  </a:lnTo>
                  <a:lnTo>
                    <a:pt x="1233" y="836"/>
                  </a:lnTo>
                  <a:lnTo>
                    <a:pt x="1212" y="735"/>
                  </a:lnTo>
                  <a:lnTo>
                    <a:pt x="1251" y="606"/>
                  </a:lnTo>
                  <a:lnTo>
                    <a:pt x="1266" y="599"/>
                  </a:lnTo>
                  <a:lnTo>
                    <a:pt x="1262" y="577"/>
                  </a:lnTo>
                  <a:lnTo>
                    <a:pt x="1294" y="570"/>
                  </a:lnTo>
                  <a:lnTo>
                    <a:pt x="1312" y="603"/>
                  </a:lnTo>
                  <a:lnTo>
                    <a:pt x="1348" y="599"/>
                  </a:lnTo>
                  <a:lnTo>
                    <a:pt x="1384" y="588"/>
                  </a:lnTo>
                  <a:lnTo>
                    <a:pt x="1387" y="560"/>
                  </a:lnTo>
                  <a:lnTo>
                    <a:pt x="1405" y="560"/>
                  </a:lnTo>
                  <a:lnTo>
                    <a:pt x="1405" y="599"/>
                  </a:lnTo>
                  <a:lnTo>
                    <a:pt x="1477" y="628"/>
                  </a:lnTo>
                  <a:lnTo>
                    <a:pt x="1509" y="789"/>
                  </a:lnTo>
                  <a:lnTo>
                    <a:pt x="1549" y="771"/>
                  </a:lnTo>
                  <a:lnTo>
                    <a:pt x="1563" y="768"/>
                  </a:lnTo>
                  <a:lnTo>
                    <a:pt x="1563" y="739"/>
                  </a:lnTo>
                  <a:lnTo>
                    <a:pt x="1542" y="732"/>
                  </a:lnTo>
                  <a:lnTo>
                    <a:pt x="1542" y="714"/>
                  </a:lnTo>
                  <a:lnTo>
                    <a:pt x="1563" y="710"/>
                  </a:lnTo>
                  <a:lnTo>
                    <a:pt x="1581" y="717"/>
                  </a:lnTo>
                  <a:lnTo>
                    <a:pt x="1599" y="696"/>
                  </a:lnTo>
                  <a:lnTo>
                    <a:pt x="1595" y="664"/>
                  </a:lnTo>
                  <a:lnTo>
                    <a:pt x="1574" y="646"/>
                  </a:lnTo>
                  <a:lnTo>
                    <a:pt x="1578" y="621"/>
                  </a:lnTo>
                  <a:lnTo>
                    <a:pt x="1595" y="603"/>
                  </a:lnTo>
                  <a:lnTo>
                    <a:pt x="1621" y="606"/>
                  </a:lnTo>
                  <a:lnTo>
                    <a:pt x="1656" y="653"/>
                  </a:lnTo>
                  <a:lnTo>
                    <a:pt x="1674" y="642"/>
                  </a:lnTo>
                  <a:lnTo>
                    <a:pt x="1717" y="595"/>
                  </a:lnTo>
                  <a:lnTo>
                    <a:pt x="1717" y="570"/>
                  </a:lnTo>
                  <a:lnTo>
                    <a:pt x="1789" y="470"/>
                  </a:lnTo>
                  <a:lnTo>
                    <a:pt x="1789" y="438"/>
                  </a:lnTo>
                  <a:lnTo>
                    <a:pt x="1785" y="416"/>
                  </a:lnTo>
                  <a:lnTo>
                    <a:pt x="1803" y="416"/>
                  </a:lnTo>
                  <a:lnTo>
                    <a:pt x="1818" y="427"/>
                  </a:lnTo>
                  <a:lnTo>
                    <a:pt x="1868" y="416"/>
                  </a:lnTo>
                  <a:lnTo>
                    <a:pt x="1868" y="0"/>
                  </a:lnTo>
                  <a:lnTo>
                    <a:pt x="0" y="4"/>
                  </a:lnTo>
                  <a:lnTo>
                    <a:pt x="7" y="219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21" name=""/>
          <p:cNvGrpSpPr/>
          <p:nvPr/>
        </p:nvGrpSpPr>
        <p:grpSpPr>
          <a:xfrm>
            <a:off x="3462480" y="1319040"/>
            <a:ext cx="769320" cy="647640"/>
            <a:chOff x="3462480" y="1319040"/>
            <a:chExt cx="769320" cy="647640"/>
          </a:xfrm>
        </p:grpSpPr>
        <p:sp>
          <p:nvSpPr>
            <p:cNvPr id="322" name=""/>
            <p:cNvSpPr/>
            <p:nvPr/>
          </p:nvSpPr>
          <p:spPr>
            <a:xfrm>
              <a:off x="3462480" y="1319040"/>
              <a:ext cx="769320" cy="647640"/>
            </a:xfrm>
            <a:custGeom>
              <a:avLst/>
              <a:gdLst/>
              <a:ahLst/>
              <a:rect l="l" t="t" r="r" b="b"/>
              <a:pathLst>
                <a:path w="964" h="778">
                  <a:moveTo>
                    <a:pt x="964" y="0"/>
                  </a:moveTo>
                  <a:lnTo>
                    <a:pt x="129" y="3"/>
                  </a:lnTo>
                  <a:lnTo>
                    <a:pt x="0" y="702"/>
                  </a:lnTo>
                  <a:lnTo>
                    <a:pt x="186" y="720"/>
                  </a:lnTo>
                  <a:lnTo>
                    <a:pt x="527" y="756"/>
                  </a:lnTo>
                  <a:lnTo>
                    <a:pt x="925" y="778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" name=""/>
            <p:cNvSpPr/>
            <p:nvPr/>
          </p:nvSpPr>
          <p:spPr>
            <a:xfrm>
              <a:off x="3462480" y="1319040"/>
              <a:ext cx="769320" cy="647640"/>
            </a:xfrm>
            <a:custGeom>
              <a:avLst/>
              <a:gdLst/>
              <a:ahLst/>
              <a:rect l="l" t="t" r="r" b="b"/>
              <a:pathLst>
                <a:path w="964" h="778">
                  <a:moveTo>
                    <a:pt x="964" y="0"/>
                  </a:moveTo>
                  <a:lnTo>
                    <a:pt x="129" y="3"/>
                  </a:lnTo>
                  <a:lnTo>
                    <a:pt x="0" y="702"/>
                  </a:lnTo>
                  <a:lnTo>
                    <a:pt x="186" y="720"/>
                  </a:lnTo>
                  <a:lnTo>
                    <a:pt x="527" y="756"/>
                  </a:lnTo>
                  <a:lnTo>
                    <a:pt x="925" y="778"/>
                  </a:lnTo>
                  <a:lnTo>
                    <a:pt x="964" y="0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24" name=""/>
          <p:cNvGrpSpPr/>
          <p:nvPr/>
        </p:nvGrpSpPr>
        <p:grpSpPr>
          <a:xfrm>
            <a:off x="2706840" y="1316160"/>
            <a:ext cx="863280" cy="585360"/>
            <a:chOff x="2706840" y="1316160"/>
            <a:chExt cx="863280" cy="585360"/>
          </a:xfrm>
        </p:grpSpPr>
        <p:sp>
          <p:nvSpPr>
            <p:cNvPr id="325" name=""/>
            <p:cNvSpPr/>
            <p:nvPr/>
          </p:nvSpPr>
          <p:spPr>
            <a:xfrm>
              <a:off x="2706840" y="1316160"/>
              <a:ext cx="863280" cy="585360"/>
            </a:xfrm>
            <a:custGeom>
              <a:avLst/>
              <a:gdLst/>
              <a:ahLst/>
              <a:rect l="l" t="t" r="r" b="b"/>
              <a:pathLst>
                <a:path w="1094" h="703">
                  <a:moveTo>
                    <a:pt x="1094" y="4"/>
                  </a:moveTo>
                  <a:lnTo>
                    <a:pt x="0" y="0"/>
                  </a:lnTo>
                  <a:lnTo>
                    <a:pt x="97" y="82"/>
                  </a:lnTo>
                  <a:lnTo>
                    <a:pt x="240" y="179"/>
                  </a:lnTo>
                  <a:lnTo>
                    <a:pt x="240" y="190"/>
                  </a:lnTo>
                  <a:lnTo>
                    <a:pt x="348" y="337"/>
                  </a:lnTo>
                  <a:lnTo>
                    <a:pt x="344" y="366"/>
                  </a:lnTo>
                  <a:lnTo>
                    <a:pt x="373" y="409"/>
                  </a:lnTo>
                  <a:lnTo>
                    <a:pt x="420" y="441"/>
                  </a:lnTo>
                  <a:lnTo>
                    <a:pt x="420" y="473"/>
                  </a:lnTo>
                  <a:lnTo>
                    <a:pt x="395" y="524"/>
                  </a:lnTo>
                  <a:lnTo>
                    <a:pt x="384" y="538"/>
                  </a:lnTo>
                  <a:lnTo>
                    <a:pt x="398" y="570"/>
                  </a:lnTo>
                  <a:lnTo>
                    <a:pt x="438" y="588"/>
                  </a:lnTo>
                  <a:lnTo>
                    <a:pt x="459" y="631"/>
                  </a:lnTo>
                  <a:lnTo>
                    <a:pt x="717" y="674"/>
                  </a:lnTo>
                  <a:lnTo>
                    <a:pt x="965" y="703"/>
                  </a:lnTo>
                  <a:lnTo>
                    <a:pt x="1094" y="4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" name=""/>
            <p:cNvSpPr/>
            <p:nvPr/>
          </p:nvSpPr>
          <p:spPr>
            <a:xfrm>
              <a:off x="2706840" y="1316160"/>
              <a:ext cx="863280" cy="585360"/>
            </a:xfrm>
            <a:custGeom>
              <a:avLst/>
              <a:gdLst/>
              <a:ahLst/>
              <a:rect l="l" t="t" r="r" b="b"/>
              <a:pathLst>
                <a:path w="1094" h="703">
                  <a:moveTo>
                    <a:pt x="1094" y="4"/>
                  </a:moveTo>
                  <a:lnTo>
                    <a:pt x="0" y="0"/>
                  </a:lnTo>
                  <a:lnTo>
                    <a:pt x="97" y="82"/>
                  </a:lnTo>
                  <a:lnTo>
                    <a:pt x="240" y="179"/>
                  </a:lnTo>
                  <a:lnTo>
                    <a:pt x="240" y="190"/>
                  </a:lnTo>
                  <a:lnTo>
                    <a:pt x="348" y="337"/>
                  </a:lnTo>
                  <a:lnTo>
                    <a:pt x="344" y="366"/>
                  </a:lnTo>
                  <a:lnTo>
                    <a:pt x="373" y="409"/>
                  </a:lnTo>
                  <a:lnTo>
                    <a:pt x="420" y="441"/>
                  </a:lnTo>
                  <a:lnTo>
                    <a:pt x="420" y="473"/>
                  </a:lnTo>
                  <a:lnTo>
                    <a:pt x="395" y="524"/>
                  </a:lnTo>
                  <a:lnTo>
                    <a:pt x="384" y="538"/>
                  </a:lnTo>
                  <a:lnTo>
                    <a:pt x="398" y="570"/>
                  </a:lnTo>
                  <a:lnTo>
                    <a:pt x="438" y="588"/>
                  </a:lnTo>
                  <a:lnTo>
                    <a:pt x="459" y="631"/>
                  </a:lnTo>
                  <a:lnTo>
                    <a:pt x="717" y="674"/>
                  </a:lnTo>
                  <a:lnTo>
                    <a:pt x="965" y="703"/>
                  </a:lnTo>
                  <a:lnTo>
                    <a:pt x="1094" y="4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27" name=""/>
          <p:cNvGrpSpPr/>
          <p:nvPr/>
        </p:nvGrpSpPr>
        <p:grpSpPr>
          <a:xfrm>
            <a:off x="2131920" y="1316160"/>
            <a:ext cx="935280" cy="524880"/>
            <a:chOff x="2131920" y="1316160"/>
            <a:chExt cx="935280" cy="524880"/>
          </a:xfrm>
        </p:grpSpPr>
        <p:sp>
          <p:nvSpPr>
            <p:cNvPr id="328" name=""/>
            <p:cNvSpPr/>
            <p:nvPr/>
          </p:nvSpPr>
          <p:spPr>
            <a:xfrm>
              <a:off x="2131920" y="1316160"/>
              <a:ext cx="935280" cy="524880"/>
            </a:xfrm>
            <a:custGeom>
              <a:avLst/>
              <a:gdLst/>
              <a:ahLst/>
              <a:rect l="l" t="t" r="r" b="b"/>
              <a:pathLst>
                <a:path w="1185" h="631">
                  <a:moveTo>
                    <a:pt x="4" y="0"/>
                  </a:moveTo>
                  <a:lnTo>
                    <a:pt x="7" y="18"/>
                  </a:lnTo>
                  <a:lnTo>
                    <a:pt x="0" y="43"/>
                  </a:lnTo>
                  <a:lnTo>
                    <a:pt x="0" y="75"/>
                  </a:lnTo>
                  <a:lnTo>
                    <a:pt x="29" y="111"/>
                  </a:lnTo>
                  <a:lnTo>
                    <a:pt x="54" y="133"/>
                  </a:lnTo>
                  <a:lnTo>
                    <a:pt x="54" y="176"/>
                  </a:lnTo>
                  <a:lnTo>
                    <a:pt x="36" y="233"/>
                  </a:lnTo>
                  <a:lnTo>
                    <a:pt x="32" y="262"/>
                  </a:lnTo>
                  <a:lnTo>
                    <a:pt x="54" y="273"/>
                  </a:lnTo>
                  <a:lnTo>
                    <a:pt x="83" y="265"/>
                  </a:lnTo>
                  <a:lnTo>
                    <a:pt x="83" y="298"/>
                  </a:lnTo>
                  <a:lnTo>
                    <a:pt x="83" y="312"/>
                  </a:lnTo>
                  <a:lnTo>
                    <a:pt x="111" y="312"/>
                  </a:lnTo>
                  <a:lnTo>
                    <a:pt x="129" y="330"/>
                  </a:lnTo>
                  <a:lnTo>
                    <a:pt x="111" y="351"/>
                  </a:lnTo>
                  <a:lnTo>
                    <a:pt x="90" y="394"/>
                  </a:lnTo>
                  <a:lnTo>
                    <a:pt x="75" y="416"/>
                  </a:lnTo>
                  <a:lnTo>
                    <a:pt x="90" y="427"/>
                  </a:lnTo>
                  <a:lnTo>
                    <a:pt x="133" y="405"/>
                  </a:lnTo>
                  <a:lnTo>
                    <a:pt x="161" y="387"/>
                  </a:lnTo>
                  <a:lnTo>
                    <a:pt x="172" y="380"/>
                  </a:lnTo>
                  <a:lnTo>
                    <a:pt x="161" y="412"/>
                  </a:lnTo>
                  <a:lnTo>
                    <a:pt x="611" y="520"/>
                  </a:lnTo>
                  <a:lnTo>
                    <a:pt x="801" y="570"/>
                  </a:lnTo>
                  <a:lnTo>
                    <a:pt x="902" y="581"/>
                  </a:lnTo>
                  <a:lnTo>
                    <a:pt x="1185" y="631"/>
                  </a:lnTo>
                  <a:lnTo>
                    <a:pt x="1167" y="584"/>
                  </a:lnTo>
                  <a:lnTo>
                    <a:pt x="1128" y="574"/>
                  </a:lnTo>
                  <a:lnTo>
                    <a:pt x="1110" y="538"/>
                  </a:lnTo>
                  <a:lnTo>
                    <a:pt x="1146" y="466"/>
                  </a:lnTo>
                  <a:lnTo>
                    <a:pt x="1142" y="437"/>
                  </a:lnTo>
                  <a:lnTo>
                    <a:pt x="1103" y="412"/>
                  </a:lnTo>
                  <a:lnTo>
                    <a:pt x="1067" y="362"/>
                  </a:lnTo>
                  <a:lnTo>
                    <a:pt x="1078" y="337"/>
                  </a:lnTo>
                  <a:lnTo>
                    <a:pt x="963" y="179"/>
                  </a:lnTo>
                  <a:lnTo>
                    <a:pt x="823" y="82"/>
                  </a:lnTo>
                  <a:lnTo>
                    <a:pt x="7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" name=""/>
            <p:cNvSpPr/>
            <p:nvPr/>
          </p:nvSpPr>
          <p:spPr>
            <a:xfrm>
              <a:off x="2131920" y="1316160"/>
              <a:ext cx="935280" cy="524880"/>
            </a:xfrm>
            <a:custGeom>
              <a:avLst/>
              <a:gdLst/>
              <a:ahLst/>
              <a:rect l="l" t="t" r="r" b="b"/>
              <a:pathLst>
                <a:path w="1185" h="631">
                  <a:moveTo>
                    <a:pt x="4" y="0"/>
                  </a:moveTo>
                  <a:lnTo>
                    <a:pt x="7" y="18"/>
                  </a:lnTo>
                  <a:lnTo>
                    <a:pt x="0" y="43"/>
                  </a:lnTo>
                  <a:lnTo>
                    <a:pt x="0" y="75"/>
                  </a:lnTo>
                  <a:lnTo>
                    <a:pt x="29" y="111"/>
                  </a:lnTo>
                  <a:lnTo>
                    <a:pt x="54" y="133"/>
                  </a:lnTo>
                  <a:lnTo>
                    <a:pt x="54" y="176"/>
                  </a:lnTo>
                  <a:lnTo>
                    <a:pt x="36" y="233"/>
                  </a:lnTo>
                  <a:lnTo>
                    <a:pt x="32" y="262"/>
                  </a:lnTo>
                  <a:lnTo>
                    <a:pt x="54" y="273"/>
                  </a:lnTo>
                  <a:lnTo>
                    <a:pt x="83" y="265"/>
                  </a:lnTo>
                  <a:lnTo>
                    <a:pt x="83" y="298"/>
                  </a:lnTo>
                  <a:lnTo>
                    <a:pt x="83" y="312"/>
                  </a:lnTo>
                  <a:lnTo>
                    <a:pt x="111" y="312"/>
                  </a:lnTo>
                  <a:lnTo>
                    <a:pt x="129" y="330"/>
                  </a:lnTo>
                  <a:lnTo>
                    <a:pt x="111" y="351"/>
                  </a:lnTo>
                  <a:lnTo>
                    <a:pt x="90" y="394"/>
                  </a:lnTo>
                  <a:lnTo>
                    <a:pt x="75" y="416"/>
                  </a:lnTo>
                  <a:lnTo>
                    <a:pt x="90" y="427"/>
                  </a:lnTo>
                  <a:lnTo>
                    <a:pt x="133" y="405"/>
                  </a:lnTo>
                  <a:lnTo>
                    <a:pt x="161" y="387"/>
                  </a:lnTo>
                  <a:lnTo>
                    <a:pt x="172" y="380"/>
                  </a:lnTo>
                  <a:lnTo>
                    <a:pt x="161" y="412"/>
                  </a:lnTo>
                  <a:lnTo>
                    <a:pt x="611" y="520"/>
                  </a:lnTo>
                  <a:lnTo>
                    <a:pt x="801" y="570"/>
                  </a:lnTo>
                  <a:lnTo>
                    <a:pt x="902" y="581"/>
                  </a:lnTo>
                  <a:lnTo>
                    <a:pt x="1185" y="631"/>
                  </a:lnTo>
                  <a:lnTo>
                    <a:pt x="1167" y="584"/>
                  </a:lnTo>
                  <a:lnTo>
                    <a:pt x="1128" y="574"/>
                  </a:lnTo>
                  <a:lnTo>
                    <a:pt x="1110" y="538"/>
                  </a:lnTo>
                  <a:lnTo>
                    <a:pt x="1146" y="466"/>
                  </a:lnTo>
                  <a:lnTo>
                    <a:pt x="1142" y="437"/>
                  </a:lnTo>
                  <a:lnTo>
                    <a:pt x="1103" y="412"/>
                  </a:lnTo>
                  <a:lnTo>
                    <a:pt x="1067" y="362"/>
                  </a:lnTo>
                  <a:lnTo>
                    <a:pt x="1078" y="337"/>
                  </a:lnTo>
                  <a:lnTo>
                    <a:pt x="963" y="179"/>
                  </a:lnTo>
                  <a:lnTo>
                    <a:pt x="823" y="82"/>
                  </a:lnTo>
                  <a:lnTo>
                    <a:pt x="726" y="0"/>
                  </a:lnTo>
                  <a:lnTo>
                    <a:pt x="4" y="0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30" name=""/>
          <p:cNvGrpSpPr/>
          <p:nvPr/>
        </p:nvGrpSpPr>
        <p:grpSpPr>
          <a:xfrm>
            <a:off x="2581200" y="1792440"/>
            <a:ext cx="608040" cy="1071000"/>
            <a:chOff x="2581200" y="1792440"/>
            <a:chExt cx="608040" cy="1071000"/>
          </a:xfrm>
        </p:grpSpPr>
        <p:sp>
          <p:nvSpPr>
            <p:cNvPr id="331" name=""/>
            <p:cNvSpPr/>
            <p:nvPr/>
          </p:nvSpPr>
          <p:spPr>
            <a:xfrm>
              <a:off x="2581200" y="1792440"/>
              <a:ext cx="608040" cy="1071000"/>
            </a:xfrm>
            <a:custGeom>
              <a:avLst/>
              <a:gdLst/>
              <a:ahLst/>
              <a:rect l="l" t="t" r="r" b="b"/>
              <a:pathLst>
                <a:path w="767" h="1291">
                  <a:moveTo>
                    <a:pt x="222" y="0"/>
                  </a:moveTo>
                  <a:lnTo>
                    <a:pt x="319" y="14"/>
                  </a:lnTo>
                  <a:lnTo>
                    <a:pt x="287" y="212"/>
                  </a:lnTo>
                  <a:lnTo>
                    <a:pt x="298" y="233"/>
                  </a:lnTo>
                  <a:lnTo>
                    <a:pt x="319" y="251"/>
                  </a:lnTo>
                  <a:lnTo>
                    <a:pt x="319" y="269"/>
                  </a:lnTo>
                  <a:lnTo>
                    <a:pt x="308" y="298"/>
                  </a:lnTo>
                  <a:lnTo>
                    <a:pt x="308" y="312"/>
                  </a:lnTo>
                  <a:lnTo>
                    <a:pt x="351" y="326"/>
                  </a:lnTo>
                  <a:lnTo>
                    <a:pt x="362" y="362"/>
                  </a:lnTo>
                  <a:lnTo>
                    <a:pt x="405" y="459"/>
                  </a:lnTo>
                  <a:lnTo>
                    <a:pt x="430" y="459"/>
                  </a:lnTo>
                  <a:lnTo>
                    <a:pt x="445" y="495"/>
                  </a:lnTo>
                  <a:lnTo>
                    <a:pt x="412" y="527"/>
                  </a:lnTo>
                  <a:lnTo>
                    <a:pt x="416" y="549"/>
                  </a:lnTo>
                  <a:lnTo>
                    <a:pt x="430" y="574"/>
                  </a:lnTo>
                  <a:lnTo>
                    <a:pt x="427" y="578"/>
                  </a:lnTo>
                  <a:lnTo>
                    <a:pt x="405" y="588"/>
                  </a:lnTo>
                  <a:lnTo>
                    <a:pt x="398" y="621"/>
                  </a:lnTo>
                  <a:lnTo>
                    <a:pt x="391" y="653"/>
                  </a:lnTo>
                  <a:lnTo>
                    <a:pt x="402" y="664"/>
                  </a:lnTo>
                  <a:lnTo>
                    <a:pt x="430" y="638"/>
                  </a:lnTo>
                  <a:lnTo>
                    <a:pt x="441" y="631"/>
                  </a:lnTo>
                  <a:lnTo>
                    <a:pt x="470" y="638"/>
                  </a:lnTo>
                  <a:lnTo>
                    <a:pt x="470" y="678"/>
                  </a:lnTo>
                  <a:lnTo>
                    <a:pt x="484" y="699"/>
                  </a:lnTo>
                  <a:lnTo>
                    <a:pt x="488" y="782"/>
                  </a:lnTo>
                  <a:lnTo>
                    <a:pt x="506" y="793"/>
                  </a:lnTo>
                  <a:lnTo>
                    <a:pt x="534" y="796"/>
                  </a:lnTo>
                  <a:lnTo>
                    <a:pt x="541" y="843"/>
                  </a:lnTo>
                  <a:lnTo>
                    <a:pt x="559" y="861"/>
                  </a:lnTo>
                  <a:lnTo>
                    <a:pt x="570" y="854"/>
                  </a:lnTo>
                  <a:lnTo>
                    <a:pt x="638" y="854"/>
                  </a:lnTo>
                  <a:lnTo>
                    <a:pt x="721" y="839"/>
                  </a:lnTo>
                  <a:lnTo>
                    <a:pt x="767" y="882"/>
                  </a:lnTo>
                  <a:lnTo>
                    <a:pt x="717" y="1291"/>
                  </a:lnTo>
                  <a:lnTo>
                    <a:pt x="0" y="1176"/>
                  </a:lnTo>
                  <a:lnTo>
                    <a:pt x="47" y="886"/>
                  </a:lnTo>
                  <a:lnTo>
                    <a:pt x="39" y="850"/>
                  </a:lnTo>
                  <a:lnTo>
                    <a:pt x="65" y="811"/>
                  </a:lnTo>
                  <a:lnTo>
                    <a:pt x="32" y="771"/>
                  </a:lnTo>
                  <a:lnTo>
                    <a:pt x="36" y="757"/>
                  </a:lnTo>
                  <a:lnTo>
                    <a:pt x="68" y="725"/>
                  </a:lnTo>
                  <a:lnTo>
                    <a:pt x="97" y="717"/>
                  </a:lnTo>
                  <a:lnTo>
                    <a:pt x="104" y="678"/>
                  </a:lnTo>
                  <a:lnTo>
                    <a:pt x="161" y="603"/>
                  </a:lnTo>
                  <a:lnTo>
                    <a:pt x="154" y="556"/>
                  </a:lnTo>
                  <a:lnTo>
                    <a:pt x="118" y="51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" name=""/>
            <p:cNvSpPr/>
            <p:nvPr/>
          </p:nvSpPr>
          <p:spPr>
            <a:xfrm>
              <a:off x="2581200" y="1792440"/>
              <a:ext cx="608040" cy="1071000"/>
            </a:xfrm>
            <a:custGeom>
              <a:avLst/>
              <a:gdLst/>
              <a:ahLst/>
              <a:rect l="l" t="t" r="r" b="b"/>
              <a:pathLst>
                <a:path w="767" h="1291">
                  <a:moveTo>
                    <a:pt x="222" y="0"/>
                  </a:moveTo>
                  <a:lnTo>
                    <a:pt x="319" y="14"/>
                  </a:lnTo>
                  <a:lnTo>
                    <a:pt x="287" y="212"/>
                  </a:lnTo>
                  <a:lnTo>
                    <a:pt x="298" y="233"/>
                  </a:lnTo>
                  <a:lnTo>
                    <a:pt x="319" y="251"/>
                  </a:lnTo>
                  <a:lnTo>
                    <a:pt x="319" y="269"/>
                  </a:lnTo>
                  <a:lnTo>
                    <a:pt x="308" y="298"/>
                  </a:lnTo>
                  <a:lnTo>
                    <a:pt x="308" y="312"/>
                  </a:lnTo>
                  <a:lnTo>
                    <a:pt x="351" y="326"/>
                  </a:lnTo>
                  <a:lnTo>
                    <a:pt x="362" y="362"/>
                  </a:lnTo>
                  <a:lnTo>
                    <a:pt x="405" y="459"/>
                  </a:lnTo>
                  <a:lnTo>
                    <a:pt x="430" y="459"/>
                  </a:lnTo>
                  <a:lnTo>
                    <a:pt x="445" y="495"/>
                  </a:lnTo>
                  <a:lnTo>
                    <a:pt x="412" y="527"/>
                  </a:lnTo>
                  <a:lnTo>
                    <a:pt x="416" y="549"/>
                  </a:lnTo>
                  <a:lnTo>
                    <a:pt x="430" y="574"/>
                  </a:lnTo>
                  <a:lnTo>
                    <a:pt x="427" y="578"/>
                  </a:lnTo>
                  <a:lnTo>
                    <a:pt x="405" y="588"/>
                  </a:lnTo>
                  <a:lnTo>
                    <a:pt x="398" y="621"/>
                  </a:lnTo>
                  <a:lnTo>
                    <a:pt x="391" y="653"/>
                  </a:lnTo>
                  <a:lnTo>
                    <a:pt x="402" y="664"/>
                  </a:lnTo>
                  <a:lnTo>
                    <a:pt x="430" y="638"/>
                  </a:lnTo>
                  <a:lnTo>
                    <a:pt x="441" y="631"/>
                  </a:lnTo>
                  <a:lnTo>
                    <a:pt x="470" y="638"/>
                  </a:lnTo>
                  <a:lnTo>
                    <a:pt x="470" y="678"/>
                  </a:lnTo>
                  <a:lnTo>
                    <a:pt x="484" y="699"/>
                  </a:lnTo>
                  <a:lnTo>
                    <a:pt x="488" y="782"/>
                  </a:lnTo>
                  <a:lnTo>
                    <a:pt x="506" y="793"/>
                  </a:lnTo>
                  <a:lnTo>
                    <a:pt x="534" y="796"/>
                  </a:lnTo>
                  <a:lnTo>
                    <a:pt x="541" y="843"/>
                  </a:lnTo>
                  <a:lnTo>
                    <a:pt x="559" y="861"/>
                  </a:lnTo>
                  <a:lnTo>
                    <a:pt x="570" y="854"/>
                  </a:lnTo>
                  <a:lnTo>
                    <a:pt x="638" y="854"/>
                  </a:lnTo>
                  <a:lnTo>
                    <a:pt x="721" y="839"/>
                  </a:lnTo>
                  <a:lnTo>
                    <a:pt x="767" y="882"/>
                  </a:lnTo>
                  <a:lnTo>
                    <a:pt x="717" y="1291"/>
                  </a:lnTo>
                  <a:lnTo>
                    <a:pt x="0" y="1176"/>
                  </a:lnTo>
                  <a:lnTo>
                    <a:pt x="47" y="886"/>
                  </a:lnTo>
                  <a:lnTo>
                    <a:pt x="39" y="850"/>
                  </a:lnTo>
                  <a:lnTo>
                    <a:pt x="65" y="811"/>
                  </a:lnTo>
                  <a:lnTo>
                    <a:pt x="32" y="771"/>
                  </a:lnTo>
                  <a:lnTo>
                    <a:pt x="36" y="757"/>
                  </a:lnTo>
                  <a:lnTo>
                    <a:pt x="68" y="725"/>
                  </a:lnTo>
                  <a:lnTo>
                    <a:pt x="97" y="717"/>
                  </a:lnTo>
                  <a:lnTo>
                    <a:pt x="104" y="678"/>
                  </a:lnTo>
                  <a:lnTo>
                    <a:pt x="161" y="603"/>
                  </a:lnTo>
                  <a:lnTo>
                    <a:pt x="154" y="556"/>
                  </a:lnTo>
                  <a:lnTo>
                    <a:pt x="118" y="513"/>
                  </a:lnTo>
                  <a:lnTo>
                    <a:pt x="222" y="0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33" name=""/>
          <p:cNvGrpSpPr/>
          <p:nvPr/>
        </p:nvGrpSpPr>
        <p:grpSpPr>
          <a:xfrm>
            <a:off x="2813040" y="1762200"/>
            <a:ext cx="1081080" cy="764640"/>
            <a:chOff x="2813040" y="1762200"/>
            <a:chExt cx="1081080" cy="764640"/>
          </a:xfrm>
        </p:grpSpPr>
        <p:sp>
          <p:nvSpPr>
            <p:cNvPr id="334" name=""/>
            <p:cNvSpPr/>
            <p:nvPr/>
          </p:nvSpPr>
          <p:spPr>
            <a:xfrm>
              <a:off x="2813040" y="1762200"/>
              <a:ext cx="1081080" cy="764640"/>
            </a:xfrm>
            <a:custGeom>
              <a:avLst/>
              <a:gdLst/>
              <a:ahLst/>
              <a:rect l="l" t="t" r="r" b="b"/>
              <a:pathLst>
                <a:path w="1366" h="875">
                  <a:moveTo>
                    <a:pt x="29" y="0"/>
                  </a:moveTo>
                  <a:lnTo>
                    <a:pt x="610" y="100"/>
                  </a:lnTo>
                  <a:lnTo>
                    <a:pt x="1366" y="183"/>
                  </a:lnTo>
                  <a:lnTo>
                    <a:pt x="1309" y="871"/>
                  </a:lnTo>
                  <a:lnTo>
                    <a:pt x="488" y="782"/>
                  </a:lnTo>
                  <a:lnTo>
                    <a:pt x="474" y="875"/>
                  </a:lnTo>
                  <a:lnTo>
                    <a:pt x="427" y="825"/>
                  </a:lnTo>
                  <a:lnTo>
                    <a:pt x="337" y="843"/>
                  </a:lnTo>
                  <a:lnTo>
                    <a:pt x="280" y="839"/>
                  </a:lnTo>
                  <a:lnTo>
                    <a:pt x="269" y="850"/>
                  </a:lnTo>
                  <a:lnTo>
                    <a:pt x="255" y="839"/>
                  </a:lnTo>
                  <a:lnTo>
                    <a:pt x="241" y="782"/>
                  </a:lnTo>
                  <a:lnTo>
                    <a:pt x="205" y="778"/>
                  </a:lnTo>
                  <a:lnTo>
                    <a:pt x="194" y="771"/>
                  </a:lnTo>
                  <a:lnTo>
                    <a:pt x="194" y="731"/>
                  </a:lnTo>
                  <a:lnTo>
                    <a:pt x="190" y="721"/>
                  </a:lnTo>
                  <a:lnTo>
                    <a:pt x="194" y="688"/>
                  </a:lnTo>
                  <a:lnTo>
                    <a:pt x="176" y="667"/>
                  </a:lnTo>
                  <a:lnTo>
                    <a:pt x="173" y="627"/>
                  </a:lnTo>
                  <a:lnTo>
                    <a:pt x="151" y="613"/>
                  </a:lnTo>
                  <a:lnTo>
                    <a:pt x="108" y="653"/>
                  </a:lnTo>
                  <a:lnTo>
                    <a:pt x="97" y="638"/>
                  </a:lnTo>
                  <a:lnTo>
                    <a:pt x="112" y="577"/>
                  </a:lnTo>
                  <a:lnTo>
                    <a:pt x="137" y="559"/>
                  </a:lnTo>
                  <a:lnTo>
                    <a:pt x="115" y="520"/>
                  </a:lnTo>
                  <a:lnTo>
                    <a:pt x="155" y="480"/>
                  </a:lnTo>
                  <a:lnTo>
                    <a:pt x="133" y="445"/>
                  </a:lnTo>
                  <a:lnTo>
                    <a:pt x="115" y="445"/>
                  </a:lnTo>
                  <a:lnTo>
                    <a:pt x="61" y="315"/>
                  </a:lnTo>
                  <a:lnTo>
                    <a:pt x="22" y="301"/>
                  </a:lnTo>
                  <a:lnTo>
                    <a:pt x="33" y="247"/>
                  </a:lnTo>
                  <a:lnTo>
                    <a:pt x="0" y="19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" name=""/>
            <p:cNvSpPr/>
            <p:nvPr/>
          </p:nvSpPr>
          <p:spPr>
            <a:xfrm>
              <a:off x="2813040" y="1762200"/>
              <a:ext cx="1081080" cy="764640"/>
            </a:xfrm>
            <a:custGeom>
              <a:avLst/>
              <a:gdLst/>
              <a:ahLst/>
              <a:rect l="l" t="t" r="r" b="b"/>
              <a:pathLst>
                <a:path w="1366" h="875">
                  <a:moveTo>
                    <a:pt x="29" y="0"/>
                  </a:moveTo>
                  <a:lnTo>
                    <a:pt x="610" y="100"/>
                  </a:lnTo>
                  <a:lnTo>
                    <a:pt x="1366" y="183"/>
                  </a:lnTo>
                  <a:lnTo>
                    <a:pt x="1309" y="871"/>
                  </a:lnTo>
                  <a:lnTo>
                    <a:pt x="488" y="782"/>
                  </a:lnTo>
                  <a:lnTo>
                    <a:pt x="474" y="875"/>
                  </a:lnTo>
                  <a:lnTo>
                    <a:pt x="427" y="825"/>
                  </a:lnTo>
                  <a:lnTo>
                    <a:pt x="337" y="843"/>
                  </a:lnTo>
                  <a:lnTo>
                    <a:pt x="280" y="839"/>
                  </a:lnTo>
                  <a:lnTo>
                    <a:pt x="269" y="850"/>
                  </a:lnTo>
                  <a:lnTo>
                    <a:pt x="255" y="839"/>
                  </a:lnTo>
                  <a:lnTo>
                    <a:pt x="241" y="782"/>
                  </a:lnTo>
                  <a:lnTo>
                    <a:pt x="205" y="778"/>
                  </a:lnTo>
                  <a:lnTo>
                    <a:pt x="194" y="771"/>
                  </a:lnTo>
                  <a:lnTo>
                    <a:pt x="194" y="731"/>
                  </a:lnTo>
                  <a:lnTo>
                    <a:pt x="190" y="721"/>
                  </a:lnTo>
                  <a:lnTo>
                    <a:pt x="194" y="688"/>
                  </a:lnTo>
                  <a:lnTo>
                    <a:pt x="176" y="667"/>
                  </a:lnTo>
                  <a:lnTo>
                    <a:pt x="173" y="627"/>
                  </a:lnTo>
                  <a:lnTo>
                    <a:pt x="151" y="613"/>
                  </a:lnTo>
                  <a:lnTo>
                    <a:pt x="108" y="653"/>
                  </a:lnTo>
                  <a:lnTo>
                    <a:pt x="97" y="638"/>
                  </a:lnTo>
                  <a:lnTo>
                    <a:pt x="112" y="577"/>
                  </a:lnTo>
                  <a:lnTo>
                    <a:pt x="137" y="559"/>
                  </a:lnTo>
                  <a:lnTo>
                    <a:pt x="115" y="520"/>
                  </a:lnTo>
                  <a:lnTo>
                    <a:pt x="155" y="480"/>
                  </a:lnTo>
                  <a:lnTo>
                    <a:pt x="133" y="445"/>
                  </a:lnTo>
                  <a:lnTo>
                    <a:pt x="115" y="445"/>
                  </a:lnTo>
                  <a:lnTo>
                    <a:pt x="61" y="315"/>
                  </a:lnTo>
                  <a:lnTo>
                    <a:pt x="22" y="301"/>
                  </a:lnTo>
                  <a:lnTo>
                    <a:pt x="33" y="247"/>
                  </a:lnTo>
                  <a:lnTo>
                    <a:pt x="0" y="197"/>
                  </a:lnTo>
                  <a:lnTo>
                    <a:pt x="29" y="0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36" name=""/>
          <p:cNvGrpSpPr/>
          <p:nvPr/>
        </p:nvGrpSpPr>
        <p:grpSpPr>
          <a:xfrm>
            <a:off x="3125880" y="2449440"/>
            <a:ext cx="723960" cy="647280"/>
            <a:chOff x="3125880" y="2449440"/>
            <a:chExt cx="723960" cy="647280"/>
          </a:xfrm>
        </p:grpSpPr>
        <p:sp>
          <p:nvSpPr>
            <p:cNvPr id="337" name=""/>
            <p:cNvSpPr/>
            <p:nvPr/>
          </p:nvSpPr>
          <p:spPr>
            <a:xfrm>
              <a:off x="3125880" y="2449440"/>
              <a:ext cx="723960" cy="647280"/>
            </a:xfrm>
            <a:custGeom>
              <a:avLst/>
              <a:gdLst/>
              <a:ahLst/>
              <a:rect l="l" t="t" r="r" b="b"/>
              <a:pathLst>
                <a:path w="912" h="778">
                  <a:moveTo>
                    <a:pt x="93" y="0"/>
                  </a:moveTo>
                  <a:lnTo>
                    <a:pt x="912" y="89"/>
                  </a:lnTo>
                  <a:lnTo>
                    <a:pt x="869" y="778"/>
                  </a:lnTo>
                  <a:lnTo>
                    <a:pt x="0" y="674"/>
                  </a:lnTo>
                  <a:lnTo>
                    <a:pt x="32" y="49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" name=""/>
            <p:cNvSpPr/>
            <p:nvPr/>
          </p:nvSpPr>
          <p:spPr>
            <a:xfrm>
              <a:off x="3125880" y="2449440"/>
              <a:ext cx="723960" cy="647280"/>
            </a:xfrm>
            <a:custGeom>
              <a:avLst/>
              <a:gdLst/>
              <a:ahLst/>
              <a:rect l="l" t="t" r="r" b="b"/>
              <a:pathLst>
                <a:path w="912" h="778">
                  <a:moveTo>
                    <a:pt x="93" y="0"/>
                  </a:moveTo>
                  <a:lnTo>
                    <a:pt x="912" y="89"/>
                  </a:lnTo>
                  <a:lnTo>
                    <a:pt x="869" y="778"/>
                  </a:lnTo>
                  <a:lnTo>
                    <a:pt x="0" y="674"/>
                  </a:lnTo>
                  <a:lnTo>
                    <a:pt x="32" y="495"/>
                  </a:lnTo>
                  <a:lnTo>
                    <a:pt x="93" y="0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39" name=""/>
          <p:cNvGrpSpPr/>
          <p:nvPr/>
        </p:nvGrpSpPr>
        <p:grpSpPr>
          <a:xfrm>
            <a:off x="2744640" y="2816280"/>
            <a:ext cx="568440" cy="780480"/>
            <a:chOff x="2744640" y="2816280"/>
            <a:chExt cx="568440" cy="780480"/>
          </a:xfrm>
        </p:grpSpPr>
        <p:sp>
          <p:nvSpPr>
            <p:cNvPr id="340" name=""/>
            <p:cNvSpPr/>
            <p:nvPr/>
          </p:nvSpPr>
          <p:spPr>
            <a:xfrm>
              <a:off x="2744640" y="2816280"/>
              <a:ext cx="568440" cy="780480"/>
            </a:xfrm>
            <a:custGeom>
              <a:avLst/>
              <a:gdLst/>
              <a:ahLst/>
              <a:rect l="l" t="t" r="r" b="b"/>
              <a:pathLst>
                <a:path w="718" h="939">
                  <a:moveTo>
                    <a:pt x="136" y="0"/>
                  </a:moveTo>
                  <a:lnTo>
                    <a:pt x="511" y="57"/>
                  </a:lnTo>
                  <a:lnTo>
                    <a:pt x="482" y="233"/>
                  </a:lnTo>
                  <a:lnTo>
                    <a:pt x="718" y="262"/>
                  </a:lnTo>
                  <a:lnTo>
                    <a:pt x="647" y="939"/>
                  </a:lnTo>
                  <a:lnTo>
                    <a:pt x="0" y="835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" name=""/>
            <p:cNvSpPr/>
            <p:nvPr/>
          </p:nvSpPr>
          <p:spPr>
            <a:xfrm>
              <a:off x="2744640" y="2816280"/>
              <a:ext cx="568440" cy="780480"/>
            </a:xfrm>
            <a:custGeom>
              <a:avLst/>
              <a:gdLst/>
              <a:ahLst/>
              <a:rect l="l" t="t" r="r" b="b"/>
              <a:pathLst>
                <a:path w="718" h="939">
                  <a:moveTo>
                    <a:pt x="136" y="0"/>
                  </a:moveTo>
                  <a:lnTo>
                    <a:pt x="511" y="57"/>
                  </a:lnTo>
                  <a:lnTo>
                    <a:pt x="482" y="233"/>
                  </a:lnTo>
                  <a:lnTo>
                    <a:pt x="718" y="262"/>
                  </a:lnTo>
                  <a:lnTo>
                    <a:pt x="647" y="939"/>
                  </a:lnTo>
                  <a:lnTo>
                    <a:pt x="0" y="835"/>
                  </a:lnTo>
                  <a:lnTo>
                    <a:pt x="136" y="0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42" name=""/>
          <p:cNvGrpSpPr/>
          <p:nvPr/>
        </p:nvGrpSpPr>
        <p:grpSpPr>
          <a:xfrm>
            <a:off x="2185920" y="2693880"/>
            <a:ext cx="662040" cy="1082520"/>
            <a:chOff x="2185920" y="2693880"/>
            <a:chExt cx="662040" cy="1082520"/>
          </a:xfrm>
        </p:grpSpPr>
        <p:sp>
          <p:nvSpPr>
            <p:cNvPr id="343" name=""/>
            <p:cNvSpPr/>
            <p:nvPr/>
          </p:nvSpPr>
          <p:spPr>
            <a:xfrm>
              <a:off x="2185920" y="2693880"/>
              <a:ext cx="662040" cy="1082520"/>
            </a:xfrm>
            <a:custGeom>
              <a:avLst/>
              <a:gdLst/>
              <a:ahLst/>
              <a:rect l="l" t="t" r="r" b="b"/>
              <a:pathLst>
                <a:path w="839" h="1301">
                  <a:moveTo>
                    <a:pt x="129" y="0"/>
                  </a:moveTo>
                  <a:lnTo>
                    <a:pt x="437" y="68"/>
                  </a:lnTo>
                  <a:lnTo>
                    <a:pt x="502" y="86"/>
                  </a:lnTo>
                  <a:lnTo>
                    <a:pt x="839" y="143"/>
                  </a:lnTo>
                  <a:lnTo>
                    <a:pt x="674" y="1140"/>
                  </a:lnTo>
                  <a:lnTo>
                    <a:pt x="667" y="1151"/>
                  </a:lnTo>
                  <a:lnTo>
                    <a:pt x="656" y="1151"/>
                  </a:lnTo>
                  <a:lnTo>
                    <a:pt x="638" y="1136"/>
                  </a:lnTo>
                  <a:lnTo>
                    <a:pt x="617" y="1122"/>
                  </a:lnTo>
                  <a:lnTo>
                    <a:pt x="595" y="1129"/>
                  </a:lnTo>
                  <a:lnTo>
                    <a:pt x="574" y="1140"/>
                  </a:lnTo>
                  <a:lnTo>
                    <a:pt x="584" y="1169"/>
                  </a:lnTo>
                  <a:lnTo>
                    <a:pt x="588" y="1194"/>
                  </a:lnTo>
                  <a:lnTo>
                    <a:pt x="577" y="1197"/>
                  </a:lnTo>
                  <a:lnTo>
                    <a:pt x="577" y="1230"/>
                  </a:lnTo>
                  <a:lnTo>
                    <a:pt x="588" y="1269"/>
                  </a:lnTo>
                  <a:lnTo>
                    <a:pt x="577" y="1298"/>
                  </a:lnTo>
                  <a:lnTo>
                    <a:pt x="570" y="1301"/>
                  </a:lnTo>
                  <a:lnTo>
                    <a:pt x="0" y="498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" name=""/>
            <p:cNvSpPr/>
            <p:nvPr/>
          </p:nvSpPr>
          <p:spPr>
            <a:xfrm>
              <a:off x="2185920" y="2693880"/>
              <a:ext cx="662040" cy="1082520"/>
            </a:xfrm>
            <a:custGeom>
              <a:avLst/>
              <a:gdLst/>
              <a:ahLst/>
              <a:rect l="l" t="t" r="r" b="b"/>
              <a:pathLst>
                <a:path w="839" h="1301">
                  <a:moveTo>
                    <a:pt x="129" y="0"/>
                  </a:moveTo>
                  <a:lnTo>
                    <a:pt x="437" y="68"/>
                  </a:lnTo>
                  <a:lnTo>
                    <a:pt x="502" y="86"/>
                  </a:lnTo>
                  <a:lnTo>
                    <a:pt x="839" y="143"/>
                  </a:lnTo>
                  <a:lnTo>
                    <a:pt x="674" y="1140"/>
                  </a:lnTo>
                  <a:lnTo>
                    <a:pt x="667" y="1151"/>
                  </a:lnTo>
                  <a:lnTo>
                    <a:pt x="656" y="1151"/>
                  </a:lnTo>
                  <a:lnTo>
                    <a:pt x="638" y="1136"/>
                  </a:lnTo>
                  <a:lnTo>
                    <a:pt x="617" y="1122"/>
                  </a:lnTo>
                  <a:lnTo>
                    <a:pt x="595" y="1129"/>
                  </a:lnTo>
                  <a:lnTo>
                    <a:pt x="574" y="1140"/>
                  </a:lnTo>
                  <a:lnTo>
                    <a:pt x="584" y="1169"/>
                  </a:lnTo>
                  <a:lnTo>
                    <a:pt x="588" y="1194"/>
                  </a:lnTo>
                  <a:lnTo>
                    <a:pt x="577" y="1197"/>
                  </a:lnTo>
                  <a:lnTo>
                    <a:pt x="577" y="1230"/>
                  </a:lnTo>
                  <a:lnTo>
                    <a:pt x="588" y="1269"/>
                  </a:lnTo>
                  <a:lnTo>
                    <a:pt x="577" y="1298"/>
                  </a:lnTo>
                  <a:lnTo>
                    <a:pt x="570" y="1301"/>
                  </a:lnTo>
                  <a:lnTo>
                    <a:pt x="0" y="498"/>
                  </a:lnTo>
                  <a:lnTo>
                    <a:pt x="129" y="0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45" name=""/>
          <p:cNvGrpSpPr/>
          <p:nvPr/>
        </p:nvGrpSpPr>
        <p:grpSpPr>
          <a:xfrm>
            <a:off x="1793880" y="2585880"/>
            <a:ext cx="878040" cy="1506240"/>
            <a:chOff x="1793880" y="2585880"/>
            <a:chExt cx="878040" cy="1506240"/>
          </a:xfrm>
        </p:grpSpPr>
        <p:sp>
          <p:nvSpPr>
            <p:cNvPr id="346" name=""/>
            <p:cNvSpPr/>
            <p:nvPr/>
          </p:nvSpPr>
          <p:spPr>
            <a:xfrm>
              <a:off x="1793880" y="2585880"/>
              <a:ext cx="878040" cy="1506240"/>
            </a:xfrm>
            <a:custGeom>
              <a:avLst/>
              <a:gdLst/>
              <a:ahLst/>
              <a:rect l="l" t="t" r="r" b="b"/>
              <a:pathLst>
                <a:path w="1108" h="1811">
                  <a:moveTo>
                    <a:pt x="93" y="0"/>
                  </a:moveTo>
                  <a:lnTo>
                    <a:pt x="83" y="21"/>
                  </a:lnTo>
                  <a:lnTo>
                    <a:pt x="76" y="25"/>
                  </a:lnTo>
                  <a:lnTo>
                    <a:pt x="68" y="50"/>
                  </a:lnTo>
                  <a:lnTo>
                    <a:pt x="86" y="79"/>
                  </a:lnTo>
                  <a:lnTo>
                    <a:pt x="76" y="100"/>
                  </a:lnTo>
                  <a:lnTo>
                    <a:pt x="72" y="129"/>
                  </a:lnTo>
                  <a:lnTo>
                    <a:pt x="54" y="139"/>
                  </a:lnTo>
                  <a:lnTo>
                    <a:pt x="50" y="183"/>
                  </a:lnTo>
                  <a:lnTo>
                    <a:pt x="43" y="204"/>
                  </a:lnTo>
                  <a:lnTo>
                    <a:pt x="15" y="208"/>
                  </a:lnTo>
                  <a:lnTo>
                    <a:pt x="0" y="215"/>
                  </a:lnTo>
                  <a:lnTo>
                    <a:pt x="0" y="258"/>
                  </a:lnTo>
                  <a:lnTo>
                    <a:pt x="0" y="276"/>
                  </a:lnTo>
                  <a:lnTo>
                    <a:pt x="15" y="304"/>
                  </a:lnTo>
                  <a:lnTo>
                    <a:pt x="33" y="376"/>
                  </a:lnTo>
                  <a:lnTo>
                    <a:pt x="47" y="405"/>
                  </a:lnTo>
                  <a:lnTo>
                    <a:pt x="29" y="437"/>
                  </a:lnTo>
                  <a:lnTo>
                    <a:pt x="18" y="462"/>
                  </a:lnTo>
                  <a:lnTo>
                    <a:pt x="11" y="509"/>
                  </a:lnTo>
                  <a:lnTo>
                    <a:pt x="15" y="555"/>
                  </a:lnTo>
                  <a:lnTo>
                    <a:pt x="29" y="573"/>
                  </a:lnTo>
                  <a:lnTo>
                    <a:pt x="61" y="602"/>
                  </a:lnTo>
                  <a:lnTo>
                    <a:pt x="83" y="645"/>
                  </a:lnTo>
                  <a:lnTo>
                    <a:pt x="86" y="692"/>
                  </a:lnTo>
                  <a:lnTo>
                    <a:pt x="83" y="699"/>
                  </a:lnTo>
                  <a:lnTo>
                    <a:pt x="104" y="756"/>
                  </a:lnTo>
                  <a:lnTo>
                    <a:pt x="111" y="799"/>
                  </a:lnTo>
                  <a:lnTo>
                    <a:pt x="101" y="817"/>
                  </a:lnTo>
                  <a:lnTo>
                    <a:pt x="111" y="828"/>
                  </a:lnTo>
                  <a:lnTo>
                    <a:pt x="122" y="867"/>
                  </a:lnTo>
                  <a:lnTo>
                    <a:pt x="154" y="893"/>
                  </a:lnTo>
                  <a:lnTo>
                    <a:pt x="162" y="918"/>
                  </a:lnTo>
                  <a:lnTo>
                    <a:pt x="147" y="968"/>
                  </a:lnTo>
                  <a:lnTo>
                    <a:pt x="129" y="982"/>
                  </a:lnTo>
                  <a:lnTo>
                    <a:pt x="136" y="1018"/>
                  </a:lnTo>
                  <a:lnTo>
                    <a:pt x="162" y="1036"/>
                  </a:lnTo>
                  <a:lnTo>
                    <a:pt x="176" y="1043"/>
                  </a:lnTo>
                  <a:lnTo>
                    <a:pt x="190" y="1108"/>
                  </a:lnTo>
                  <a:lnTo>
                    <a:pt x="197" y="1151"/>
                  </a:lnTo>
                  <a:lnTo>
                    <a:pt x="208" y="1165"/>
                  </a:lnTo>
                  <a:lnTo>
                    <a:pt x="244" y="1172"/>
                  </a:lnTo>
                  <a:lnTo>
                    <a:pt x="237" y="1205"/>
                  </a:lnTo>
                  <a:lnTo>
                    <a:pt x="233" y="1222"/>
                  </a:lnTo>
                  <a:lnTo>
                    <a:pt x="258" y="1251"/>
                  </a:lnTo>
                  <a:lnTo>
                    <a:pt x="262" y="1273"/>
                  </a:lnTo>
                  <a:lnTo>
                    <a:pt x="240" y="1287"/>
                  </a:lnTo>
                  <a:lnTo>
                    <a:pt x="233" y="1298"/>
                  </a:lnTo>
                  <a:lnTo>
                    <a:pt x="240" y="1326"/>
                  </a:lnTo>
                  <a:lnTo>
                    <a:pt x="244" y="1380"/>
                  </a:lnTo>
                  <a:lnTo>
                    <a:pt x="280" y="1380"/>
                  </a:lnTo>
                  <a:lnTo>
                    <a:pt x="330" y="1391"/>
                  </a:lnTo>
                  <a:lnTo>
                    <a:pt x="387" y="1405"/>
                  </a:lnTo>
                  <a:lnTo>
                    <a:pt x="405" y="1416"/>
                  </a:lnTo>
                  <a:lnTo>
                    <a:pt x="434" y="1466"/>
                  </a:lnTo>
                  <a:lnTo>
                    <a:pt x="481" y="1466"/>
                  </a:lnTo>
                  <a:lnTo>
                    <a:pt x="484" y="1491"/>
                  </a:lnTo>
                  <a:lnTo>
                    <a:pt x="502" y="1524"/>
                  </a:lnTo>
                  <a:lnTo>
                    <a:pt x="517" y="1545"/>
                  </a:lnTo>
                  <a:lnTo>
                    <a:pt x="552" y="1577"/>
                  </a:lnTo>
                  <a:lnTo>
                    <a:pt x="588" y="1603"/>
                  </a:lnTo>
                  <a:lnTo>
                    <a:pt x="628" y="1667"/>
                  </a:lnTo>
                  <a:lnTo>
                    <a:pt x="635" y="1714"/>
                  </a:lnTo>
                  <a:lnTo>
                    <a:pt x="649" y="1717"/>
                  </a:lnTo>
                  <a:lnTo>
                    <a:pt x="646" y="1778"/>
                  </a:lnTo>
                  <a:lnTo>
                    <a:pt x="1008" y="1811"/>
                  </a:lnTo>
                  <a:lnTo>
                    <a:pt x="1008" y="1721"/>
                  </a:lnTo>
                  <a:lnTo>
                    <a:pt x="1047" y="1660"/>
                  </a:lnTo>
                  <a:lnTo>
                    <a:pt x="1054" y="1606"/>
                  </a:lnTo>
                  <a:lnTo>
                    <a:pt x="1072" y="1610"/>
                  </a:lnTo>
                  <a:lnTo>
                    <a:pt x="1108" y="1560"/>
                  </a:lnTo>
                  <a:lnTo>
                    <a:pt x="1079" y="1517"/>
                  </a:lnTo>
                  <a:lnTo>
                    <a:pt x="1083" y="1499"/>
                  </a:lnTo>
                  <a:lnTo>
                    <a:pt x="1058" y="1463"/>
                  </a:lnTo>
                  <a:lnTo>
                    <a:pt x="1065" y="1441"/>
                  </a:lnTo>
                  <a:lnTo>
                    <a:pt x="491" y="620"/>
                  </a:lnTo>
                  <a:lnTo>
                    <a:pt x="621" y="12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" name=""/>
            <p:cNvSpPr/>
            <p:nvPr/>
          </p:nvSpPr>
          <p:spPr>
            <a:xfrm>
              <a:off x="1793880" y="2585880"/>
              <a:ext cx="878040" cy="1506240"/>
            </a:xfrm>
            <a:custGeom>
              <a:avLst/>
              <a:gdLst/>
              <a:ahLst/>
              <a:rect l="l" t="t" r="r" b="b"/>
              <a:pathLst>
                <a:path w="1108" h="1811">
                  <a:moveTo>
                    <a:pt x="93" y="0"/>
                  </a:moveTo>
                  <a:lnTo>
                    <a:pt x="83" y="21"/>
                  </a:lnTo>
                  <a:lnTo>
                    <a:pt x="76" y="25"/>
                  </a:lnTo>
                  <a:lnTo>
                    <a:pt x="68" y="50"/>
                  </a:lnTo>
                  <a:lnTo>
                    <a:pt x="86" y="79"/>
                  </a:lnTo>
                  <a:lnTo>
                    <a:pt x="76" y="100"/>
                  </a:lnTo>
                  <a:lnTo>
                    <a:pt x="72" y="129"/>
                  </a:lnTo>
                  <a:lnTo>
                    <a:pt x="54" y="139"/>
                  </a:lnTo>
                  <a:lnTo>
                    <a:pt x="50" y="183"/>
                  </a:lnTo>
                  <a:lnTo>
                    <a:pt x="43" y="204"/>
                  </a:lnTo>
                  <a:lnTo>
                    <a:pt x="15" y="208"/>
                  </a:lnTo>
                  <a:lnTo>
                    <a:pt x="0" y="215"/>
                  </a:lnTo>
                  <a:lnTo>
                    <a:pt x="0" y="258"/>
                  </a:lnTo>
                  <a:lnTo>
                    <a:pt x="0" y="276"/>
                  </a:lnTo>
                  <a:lnTo>
                    <a:pt x="15" y="304"/>
                  </a:lnTo>
                  <a:lnTo>
                    <a:pt x="33" y="376"/>
                  </a:lnTo>
                  <a:lnTo>
                    <a:pt x="47" y="405"/>
                  </a:lnTo>
                  <a:lnTo>
                    <a:pt x="29" y="437"/>
                  </a:lnTo>
                  <a:lnTo>
                    <a:pt x="18" y="462"/>
                  </a:lnTo>
                  <a:lnTo>
                    <a:pt x="11" y="509"/>
                  </a:lnTo>
                  <a:lnTo>
                    <a:pt x="15" y="555"/>
                  </a:lnTo>
                  <a:lnTo>
                    <a:pt x="29" y="573"/>
                  </a:lnTo>
                  <a:lnTo>
                    <a:pt x="61" y="602"/>
                  </a:lnTo>
                  <a:lnTo>
                    <a:pt x="83" y="645"/>
                  </a:lnTo>
                  <a:lnTo>
                    <a:pt x="86" y="692"/>
                  </a:lnTo>
                  <a:lnTo>
                    <a:pt x="83" y="699"/>
                  </a:lnTo>
                  <a:lnTo>
                    <a:pt x="104" y="756"/>
                  </a:lnTo>
                  <a:lnTo>
                    <a:pt x="111" y="799"/>
                  </a:lnTo>
                  <a:lnTo>
                    <a:pt x="101" y="817"/>
                  </a:lnTo>
                  <a:lnTo>
                    <a:pt x="111" y="828"/>
                  </a:lnTo>
                  <a:lnTo>
                    <a:pt x="122" y="867"/>
                  </a:lnTo>
                  <a:lnTo>
                    <a:pt x="154" y="893"/>
                  </a:lnTo>
                  <a:lnTo>
                    <a:pt x="162" y="918"/>
                  </a:lnTo>
                  <a:lnTo>
                    <a:pt x="147" y="968"/>
                  </a:lnTo>
                  <a:lnTo>
                    <a:pt x="129" y="982"/>
                  </a:lnTo>
                  <a:lnTo>
                    <a:pt x="136" y="1018"/>
                  </a:lnTo>
                  <a:lnTo>
                    <a:pt x="162" y="1036"/>
                  </a:lnTo>
                  <a:lnTo>
                    <a:pt x="176" y="1043"/>
                  </a:lnTo>
                  <a:lnTo>
                    <a:pt x="190" y="1108"/>
                  </a:lnTo>
                  <a:lnTo>
                    <a:pt x="197" y="1151"/>
                  </a:lnTo>
                  <a:lnTo>
                    <a:pt x="208" y="1165"/>
                  </a:lnTo>
                  <a:lnTo>
                    <a:pt x="244" y="1172"/>
                  </a:lnTo>
                  <a:lnTo>
                    <a:pt x="237" y="1205"/>
                  </a:lnTo>
                  <a:lnTo>
                    <a:pt x="233" y="1222"/>
                  </a:lnTo>
                  <a:lnTo>
                    <a:pt x="258" y="1251"/>
                  </a:lnTo>
                  <a:lnTo>
                    <a:pt x="262" y="1273"/>
                  </a:lnTo>
                  <a:lnTo>
                    <a:pt x="240" y="1287"/>
                  </a:lnTo>
                  <a:lnTo>
                    <a:pt x="233" y="1298"/>
                  </a:lnTo>
                  <a:lnTo>
                    <a:pt x="240" y="1326"/>
                  </a:lnTo>
                  <a:lnTo>
                    <a:pt x="244" y="1380"/>
                  </a:lnTo>
                  <a:lnTo>
                    <a:pt x="280" y="1380"/>
                  </a:lnTo>
                  <a:lnTo>
                    <a:pt x="330" y="1391"/>
                  </a:lnTo>
                  <a:lnTo>
                    <a:pt x="387" y="1405"/>
                  </a:lnTo>
                  <a:lnTo>
                    <a:pt x="405" y="1416"/>
                  </a:lnTo>
                  <a:lnTo>
                    <a:pt x="434" y="1466"/>
                  </a:lnTo>
                  <a:lnTo>
                    <a:pt x="481" y="1466"/>
                  </a:lnTo>
                  <a:lnTo>
                    <a:pt x="484" y="1491"/>
                  </a:lnTo>
                  <a:lnTo>
                    <a:pt x="502" y="1524"/>
                  </a:lnTo>
                  <a:lnTo>
                    <a:pt x="517" y="1545"/>
                  </a:lnTo>
                  <a:lnTo>
                    <a:pt x="552" y="1577"/>
                  </a:lnTo>
                  <a:lnTo>
                    <a:pt x="588" y="1603"/>
                  </a:lnTo>
                  <a:lnTo>
                    <a:pt x="628" y="1667"/>
                  </a:lnTo>
                  <a:lnTo>
                    <a:pt x="635" y="1714"/>
                  </a:lnTo>
                  <a:lnTo>
                    <a:pt x="649" y="1717"/>
                  </a:lnTo>
                  <a:lnTo>
                    <a:pt x="646" y="1778"/>
                  </a:lnTo>
                  <a:lnTo>
                    <a:pt x="1008" y="1811"/>
                  </a:lnTo>
                  <a:lnTo>
                    <a:pt x="1008" y="1721"/>
                  </a:lnTo>
                  <a:lnTo>
                    <a:pt x="1047" y="1660"/>
                  </a:lnTo>
                  <a:lnTo>
                    <a:pt x="1054" y="1606"/>
                  </a:lnTo>
                  <a:lnTo>
                    <a:pt x="1072" y="1610"/>
                  </a:lnTo>
                  <a:lnTo>
                    <a:pt x="1108" y="1560"/>
                  </a:lnTo>
                  <a:lnTo>
                    <a:pt x="1079" y="1517"/>
                  </a:lnTo>
                  <a:lnTo>
                    <a:pt x="1083" y="1499"/>
                  </a:lnTo>
                  <a:lnTo>
                    <a:pt x="1058" y="1463"/>
                  </a:lnTo>
                  <a:lnTo>
                    <a:pt x="1065" y="1441"/>
                  </a:lnTo>
                  <a:lnTo>
                    <a:pt x="491" y="620"/>
                  </a:lnTo>
                  <a:lnTo>
                    <a:pt x="621" y="129"/>
                  </a:lnTo>
                  <a:lnTo>
                    <a:pt x="93" y="0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48" name=""/>
          <p:cNvGrpSpPr/>
          <p:nvPr/>
        </p:nvGrpSpPr>
        <p:grpSpPr>
          <a:xfrm>
            <a:off x="5759280" y="2825640"/>
            <a:ext cx="444600" cy="545760"/>
            <a:chOff x="5759280" y="2825640"/>
            <a:chExt cx="444600" cy="545760"/>
          </a:xfrm>
        </p:grpSpPr>
        <p:sp>
          <p:nvSpPr>
            <p:cNvPr id="349" name=""/>
            <p:cNvSpPr/>
            <p:nvPr/>
          </p:nvSpPr>
          <p:spPr>
            <a:xfrm>
              <a:off x="5759280" y="2825640"/>
              <a:ext cx="444600" cy="545760"/>
            </a:xfrm>
            <a:custGeom>
              <a:avLst/>
              <a:gdLst/>
              <a:ahLst/>
              <a:rect l="l" t="t" r="r" b="b"/>
              <a:pathLst>
                <a:path w="563" h="656">
                  <a:moveTo>
                    <a:pt x="0" y="132"/>
                  </a:moveTo>
                  <a:lnTo>
                    <a:pt x="154" y="107"/>
                  </a:lnTo>
                  <a:lnTo>
                    <a:pt x="233" y="107"/>
                  </a:lnTo>
                  <a:lnTo>
                    <a:pt x="255" y="121"/>
                  </a:lnTo>
                  <a:lnTo>
                    <a:pt x="344" y="114"/>
                  </a:lnTo>
                  <a:lnTo>
                    <a:pt x="351" y="104"/>
                  </a:lnTo>
                  <a:lnTo>
                    <a:pt x="380" y="100"/>
                  </a:lnTo>
                  <a:lnTo>
                    <a:pt x="402" y="86"/>
                  </a:lnTo>
                  <a:lnTo>
                    <a:pt x="412" y="43"/>
                  </a:lnTo>
                  <a:lnTo>
                    <a:pt x="452" y="21"/>
                  </a:lnTo>
                  <a:lnTo>
                    <a:pt x="513" y="0"/>
                  </a:lnTo>
                  <a:lnTo>
                    <a:pt x="559" y="225"/>
                  </a:lnTo>
                  <a:lnTo>
                    <a:pt x="549" y="243"/>
                  </a:lnTo>
                  <a:lnTo>
                    <a:pt x="563" y="265"/>
                  </a:lnTo>
                  <a:lnTo>
                    <a:pt x="552" y="286"/>
                  </a:lnTo>
                  <a:lnTo>
                    <a:pt x="542" y="308"/>
                  </a:lnTo>
                  <a:lnTo>
                    <a:pt x="545" y="405"/>
                  </a:lnTo>
                  <a:lnTo>
                    <a:pt x="531" y="426"/>
                  </a:lnTo>
                  <a:lnTo>
                    <a:pt x="509" y="426"/>
                  </a:lnTo>
                  <a:lnTo>
                    <a:pt x="506" y="469"/>
                  </a:lnTo>
                  <a:lnTo>
                    <a:pt x="459" y="462"/>
                  </a:lnTo>
                  <a:lnTo>
                    <a:pt x="430" y="480"/>
                  </a:lnTo>
                  <a:lnTo>
                    <a:pt x="455" y="494"/>
                  </a:lnTo>
                  <a:lnTo>
                    <a:pt x="441" y="523"/>
                  </a:lnTo>
                  <a:lnTo>
                    <a:pt x="463" y="548"/>
                  </a:lnTo>
                  <a:lnTo>
                    <a:pt x="463" y="566"/>
                  </a:lnTo>
                  <a:lnTo>
                    <a:pt x="416" y="537"/>
                  </a:lnTo>
                  <a:lnTo>
                    <a:pt x="387" y="559"/>
                  </a:lnTo>
                  <a:lnTo>
                    <a:pt x="398" y="616"/>
                  </a:lnTo>
                  <a:lnTo>
                    <a:pt x="384" y="623"/>
                  </a:lnTo>
                  <a:lnTo>
                    <a:pt x="373" y="652"/>
                  </a:lnTo>
                  <a:lnTo>
                    <a:pt x="351" y="656"/>
                  </a:lnTo>
                  <a:lnTo>
                    <a:pt x="351" y="623"/>
                  </a:lnTo>
                  <a:lnTo>
                    <a:pt x="330" y="623"/>
                  </a:lnTo>
                  <a:lnTo>
                    <a:pt x="323" y="595"/>
                  </a:lnTo>
                  <a:lnTo>
                    <a:pt x="308" y="580"/>
                  </a:lnTo>
                  <a:lnTo>
                    <a:pt x="283" y="577"/>
                  </a:lnTo>
                  <a:lnTo>
                    <a:pt x="273" y="598"/>
                  </a:lnTo>
                  <a:lnTo>
                    <a:pt x="255" y="620"/>
                  </a:lnTo>
                  <a:lnTo>
                    <a:pt x="212" y="631"/>
                  </a:lnTo>
                  <a:lnTo>
                    <a:pt x="165" y="613"/>
                  </a:lnTo>
                  <a:lnTo>
                    <a:pt x="108" y="602"/>
                  </a:lnTo>
                  <a:lnTo>
                    <a:pt x="104" y="566"/>
                  </a:lnTo>
                  <a:lnTo>
                    <a:pt x="90" y="559"/>
                  </a:lnTo>
                  <a:lnTo>
                    <a:pt x="54" y="55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" name=""/>
            <p:cNvSpPr/>
            <p:nvPr/>
          </p:nvSpPr>
          <p:spPr>
            <a:xfrm>
              <a:off x="5759280" y="2825640"/>
              <a:ext cx="444600" cy="545760"/>
            </a:xfrm>
            <a:custGeom>
              <a:avLst/>
              <a:gdLst/>
              <a:ahLst/>
              <a:rect l="l" t="t" r="r" b="b"/>
              <a:pathLst>
                <a:path w="563" h="656">
                  <a:moveTo>
                    <a:pt x="0" y="132"/>
                  </a:moveTo>
                  <a:lnTo>
                    <a:pt x="154" y="107"/>
                  </a:lnTo>
                  <a:lnTo>
                    <a:pt x="233" y="107"/>
                  </a:lnTo>
                  <a:lnTo>
                    <a:pt x="255" y="121"/>
                  </a:lnTo>
                  <a:lnTo>
                    <a:pt x="344" y="114"/>
                  </a:lnTo>
                  <a:lnTo>
                    <a:pt x="351" y="104"/>
                  </a:lnTo>
                  <a:lnTo>
                    <a:pt x="380" y="100"/>
                  </a:lnTo>
                  <a:lnTo>
                    <a:pt x="402" y="86"/>
                  </a:lnTo>
                  <a:lnTo>
                    <a:pt x="412" y="43"/>
                  </a:lnTo>
                  <a:lnTo>
                    <a:pt x="452" y="21"/>
                  </a:lnTo>
                  <a:lnTo>
                    <a:pt x="513" y="0"/>
                  </a:lnTo>
                  <a:lnTo>
                    <a:pt x="559" y="225"/>
                  </a:lnTo>
                  <a:lnTo>
                    <a:pt x="549" y="243"/>
                  </a:lnTo>
                  <a:lnTo>
                    <a:pt x="563" y="265"/>
                  </a:lnTo>
                  <a:lnTo>
                    <a:pt x="552" y="286"/>
                  </a:lnTo>
                  <a:lnTo>
                    <a:pt x="542" y="308"/>
                  </a:lnTo>
                  <a:lnTo>
                    <a:pt x="545" y="405"/>
                  </a:lnTo>
                  <a:lnTo>
                    <a:pt x="531" y="426"/>
                  </a:lnTo>
                  <a:lnTo>
                    <a:pt x="509" y="426"/>
                  </a:lnTo>
                  <a:lnTo>
                    <a:pt x="506" y="469"/>
                  </a:lnTo>
                  <a:lnTo>
                    <a:pt x="459" y="462"/>
                  </a:lnTo>
                  <a:lnTo>
                    <a:pt x="430" y="480"/>
                  </a:lnTo>
                  <a:lnTo>
                    <a:pt x="455" y="494"/>
                  </a:lnTo>
                  <a:lnTo>
                    <a:pt x="441" y="523"/>
                  </a:lnTo>
                  <a:lnTo>
                    <a:pt x="463" y="548"/>
                  </a:lnTo>
                  <a:lnTo>
                    <a:pt x="463" y="566"/>
                  </a:lnTo>
                  <a:lnTo>
                    <a:pt x="416" y="537"/>
                  </a:lnTo>
                  <a:lnTo>
                    <a:pt x="387" y="559"/>
                  </a:lnTo>
                  <a:lnTo>
                    <a:pt x="398" y="616"/>
                  </a:lnTo>
                  <a:lnTo>
                    <a:pt x="384" y="623"/>
                  </a:lnTo>
                  <a:lnTo>
                    <a:pt x="373" y="652"/>
                  </a:lnTo>
                  <a:lnTo>
                    <a:pt x="351" y="656"/>
                  </a:lnTo>
                  <a:lnTo>
                    <a:pt x="351" y="623"/>
                  </a:lnTo>
                  <a:lnTo>
                    <a:pt x="330" y="623"/>
                  </a:lnTo>
                  <a:lnTo>
                    <a:pt x="323" y="595"/>
                  </a:lnTo>
                  <a:lnTo>
                    <a:pt x="308" y="580"/>
                  </a:lnTo>
                  <a:lnTo>
                    <a:pt x="283" y="577"/>
                  </a:lnTo>
                  <a:lnTo>
                    <a:pt x="273" y="598"/>
                  </a:lnTo>
                  <a:lnTo>
                    <a:pt x="255" y="620"/>
                  </a:lnTo>
                  <a:lnTo>
                    <a:pt x="212" y="631"/>
                  </a:lnTo>
                  <a:lnTo>
                    <a:pt x="165" y="613"/>
                  </a:lnTo>
                  <a:lnTo>
                    <a:pt x="108" y="602"/>
                  </a:lnTo>
                  <a:lnTo>
                    <a:pt x="104" y="566"/>
                  </a:lnTo>
                  <a:lnTo>
                    <a:pt x="90" y="559"/>
                  </a:lnTo>
                  <a:lnTo>
                    <a:pt x="54" y="559"/>
                  </a:lnTo>
                  <a:lnTo>
                    <a:pt x="0" y="132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51" name=""/>
          <p:cNvGrpSpPr/>
          <p:nvPr/>
        </p:nvGrpSpPr>
        <p:grpSpPr>
          <a:xfrm>
            <a:off x="6972480" y="1789200"/>
            <a:ext cx="374400" cy="659880"/>
            <a:chOff x="6972480" y="1789200"/>
            <a:chExt cx="374400" cy="659880"/>
          </a:xfrm>
        </p:grpSpPr>
        <p:sp>
          <p:nvSpPr>
            <p:cNvPr id="352" name=""/>
            <p:cNvSpPr/>
            <p:nvPr/>
          </p:nvSpPr>
          <p:spPr>
            <a:xfrm>
              <a:off x="6972480" y="1789200"/>
              <a:ext cx="374400" cy="659880"/>
            </a:xfrm>
            <a:custGeom>
              <a:avLst/>
              <a:gdLst/>
              <a:ahLst/>
              <a:rect l="l" t="t" r="r" b="b"/>
              <a:pathLst>
                <a:path w="477" h="796">
                  <a:moveTo>
                    <a:pt x="0" y="444"/>
                  </a:moveTo>
                  <a:lnTo>
                    <a:pt x="36" y="398"/>
                  </a:lnTo>
                  <a:lnTo>
                    <a:pt x="36" y="322"/>
                  </a:lnTo>
                  <a:lnTo>
                    <a:pt x="54" y="279"/>
                  </a:lnTo>
                  <a:lnTo>
                    <a:pt x="50" y="243"/>
                  </a:lnTo>
                  <a:lnTo>
                    <a:pt x="32" y="172"/>
                  </a:lnTo>
                  <a:lnTo>
                    <a:pt x="72" y="57"/>
                  </a:lnTo>
                  <a:lnTo>
                    <a:pt x="83" y="46"/>
                  </a:lnTo>
                  <a:lnTo>
                    <a:pt x="83" y="21"/>
                  </a:lnTo>
                  <a:lnTo>
                    <a:pt x="111" y="10"/>
                  </a:lnTo>
                  <a:lnTo>
                    <a:pt x="133" y="43"/>
                  </a:lnTo>
                  <a:lnTo>
                    <a:pt x="169" y="43"/>
                  </a:lnTo>
                  <a:lnTo>
                    <a:pt x="172" y="35"/>
                  </a:lnTo>
                  <a:lnTo>
                    <a:pt x="197" y="28"/>
                  </a:lnTo>
                  <a:lnTo>
                    <a:pt x="212" y="0"/>
                  </a:lnTo>
                  <a:lnTo>
                    <a:pt x="226" y="21"/>
                  </a:lnTo>
                  <a:lnTo>
                    <a:pt x="226" y="35"/>
                  </a:lnTo>
                  <a:lnTo>
                    <a:pt x="291" y="68"/>
                  </a:lnTo>
                  <a:lnTo>
                    <a:pt x="326" y="236"/>
                  </a:lnTo>
                  <a:lnTo>
                    <a:pt x="355" y="269"/>
                  </a:lnTo>
                  <a:lnTo>
                    <a:pt x="405" y="269"/>
                  </a:lnTo>
                  <a:lnTo>
                    <a:pt x="412" y="283"/>
                  </a:lnTo>
                  <a:lnTo>
                    <a:pt x="409" y="319"/>
                  </a:lnTo>
                  <a:lnTo>
                    <a:pt x="423" y="337"/>
                  </a:lnTo>
                  <a:lnTo>
                    <a:pt x="470" y="347"/>
                  </a:lnTo>
                  <a:lnTo>
                    <a:pt x="477" y="380"/>
                  </a:lnTo>
                  <a:lnTo>
                    <a:pt x="459" y="430"/>
                  </a:lnTo>
                  <a:lnTo>
                    <a:pt x="405" y="480"/>
                  </a:lnTo>
                  <a:lnTo>
                    <a:pt x="359" y="484"/>
                  </a:lnTo>
                  <a:lnTo>
                    <a:pt x="344" y="494"/>
                  </a:lnTo>
                  <a:lnTo>
                    <a:pt x="334" y="523"/>
                  </a:lnTo>
                  <a:lnTo>
                    <a:pt x="323" y="527"/>
                  </a:lnTo>
                  <a:lnTo>
                    <a:pt x="287" y="505"/>
                  </a:lnTo>
                  <a:lnTo>
                    <a:pt x="283" y="530"/>
                  </a:lnTo>
                  <a:lnTo>
                    <a:pt x="294" y="563"/>
                  </a:lnTo>
                  <a:lnTo>
                    <a:pt x="294" y="595"/>
                  </a:lnTo>
                  <a:lnTo>
                    <a:pt x="273" y="602"/>
                  </a:lnTo>
                  <a:lnTo>
                    <a:pt x="204" y="598"/>
                  </a:lnTo>
                  <a:lnTo>
                    <a:pt x="208" y="631"/>
                  </a:lnTo>
                  <a:lnTo>
                    <a:pt x="197" y="656"/>
                  </a:lnTo>
                  <a:lnTo>
                    <a:pt x="176" y="656"/>
                  </a:lnTo>
                  <a:lnTo>
                    <a:pt x="169" y="706"/>
                  </a:lnTo>
                  <a:lnTo>
                    <a:pt x="161" y="731"/>
                  </a:lnTo>
                  <a:lnTo>
                    <a:pt x="147" y="742"/>
                  </a:lnTo>
                  <a:lnTo>
                    <a:pt x="151" y="796"/>
                  </a:lnTo>
                  <a:lnTo>
                    <a:pt x="118" y="796"/>
                  </a:lnTo>
                  <a:lnTo>
                    <a:pt x="108" y="771"/>
                  </a:lnTo>
                  <a:lnTo>
                    <a:pt x="79" y="749"/>
                  </a:lnTo>
                  <a:lnTo>
                    <a:pt x="90" y="692"/>
                  </a:lnTo>
                  <a:lnTo>
                    <a:pt x="65" y="659"/>
                  </a:lnTo>
                  <a:lnTo>
                    <a:pt x="57" y="602"/>
                  </a:lnTo>
                  <a:lnTo>
                    <a:pt x="40" y="570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3" name=""/>
            <p:cNvSpPr/>
            <p:nvPr/>
          </p:nvSpPr>
          <p:spPr>
            <a:xfrm>
              <a:off x="6972480" y="1789200"/>
              <a:ext cx="374400" cy="659880"/>
            </a:xfrm>
            <a:custGeom>
              <a:avLst/>
              <a:gdLst/>
              <a:ahLst/>
              <a:rect l="l" t="t" r="r" b="b"/>
              <a:pathLst>
                <a:path w="477" h="796">
                  <a:moveTo>
                    <a:pt x="0" y="444"/>
                  </a:moveTo>
                  <a:lnTo>
                    <a:pt x="36" y="398"/>
                  </a:lnTo>
                  <a:lnTo>
                    <a:pt x="36" y="322"/>
                  </a:lnTo>
                  <a:lnTo>
                    <a:pt x="54" y="279"/>
                  </a:lnTo>
                  <a:lnTo>
                    <a:pt x="50" y="243"/>
                  </a:lnTo>
                  <a:lnTo>
                    <a:pt x="32" y="172"/>
                  </a:lnTo>
                  <a:lnTo>
                    <a:pt x="72" y="57"/>
                  </a:lnTo>
                  <a:lnTo>
                    <a:pt x="83" y="46"/>
                  </a:lnTo>
                  <a:lnTo>
                    <a:pt x="83" y="21"/>
                  </a:lnTo>
                  <a:lnTo>
                    <a:pt x="111" y="10"/>
                  </a:lnTo>
                  <a:lnTo>
                    <a:pt x="133" y="43"/>
                  </a:lnTo>
                  <a:lnTo>
                    <a:pt x="169" y="43"/>
                  </a:lnTo>
                  <a:lnTo>
                    <a:pt x="172" y="35"/>
                  </a:lnTo>
                  <a:lnTo>
                    <a:pt x="197" y="28"/>
                  </a:lnTo>
                  <a:lnTo>
                    <a:pt x="212" y="0"/>
                  </a:lnTo>
                  <a:lnTo>
                    <a:pt x="226" y="21"/>
                  </a:lnTo>
                  <a:lnTo>
                    <a:pt x="226" y="35"/>
                  </a:lnTo>
                  <a:lnTo>
                    <a:pt x="291" y="68"/>
                  </a:lnTo>
                  <a:lnTo>
                    <a:pt x="326" y="236"/>
                  </a:lnTo>
                  <a:lnTo>
                    <a:pt x="355" y="269"/>
                  </a:lnTo>
                  <a:lnTo>
                    <a:pt x="405" y="269"/>
                  </a:lnTo>
                  <a:lnTo>
                    <a:pt x="412" y="283"/>
                  </a:lnTo>
                  <a:lnTo>
                    <a:pt x="409" y="319"/>
                  </a:lnTo>
                  <a:lnTo>
                    <a:pt x="423" y="337"/>
                  </a:lnTo>
                  <a:lnTo>
                    <a:pt x="470" y="347"/>
                  </a:lnTo>
                  <a:lnTo>
                    <a:pt x="477" y="380"/>
                  </a:lnTo>
                  <a:lnTo>
                    <a:pt x="459" y="430"/>
                  </a:lnTo>
                  <a:lnTo>
                    <a:pt x="405" y="480"/>
                  </a:lnTo>
                  <a:lnTo>
                    <a:pt x="359" y="484"/>
                  </a:lnTo>
                  <a:lnTo>
                    <a:pt x="344" y="494"/>
                  </a:lnTo>
                  <a:lnTo>
                    <a:pt x="334" y="523"/>
                  </a:lnTo>
                  <a:lnTo>
                    <a:pt x="323" y="527"/>
                  </a:lnTo>
                  <a:lnTo>
                    <a:pt x="287" y="505"/>
                  </a:lnTo>
                  <a:lnTo>
                    <a:pt x="283" y="530"/>
                  </a:lnTo>
                  <a:lnTo>
                    <a:pt x="294" y="563"/>
                  </a:lnTo>
                  <a:lnTo>
                    <a:pt x="294" y="595"/>
                  </a:lnTo>
                  <a:lnTo>
                    <a:pt x="273" y="602"/>
                  </a:lnTo>
                  <a:lnTo>
                    <a:pt x="204" y="598"/>
                  </a:lnTo>
                  <a:lnTo>
                    <a:pt x="208" y="631"/>
                  </a:lnTo>
                  <a:lnTo>
                    <a:pt x="197" y="656"/>
                  </a:lnTo>
                  <a:lnTo>
                    <a:pt x="176" y="656"/>
                  </a:lnTo>
                  <a:lnTo>
                    <a:pt x="169" y="706"/>
                  </a:lnTo>
                  <a:lnTo>
                    <a:pt x="161" y="731"/>
                  </a:lnTo>
                  <a:lnTo>
                    <a:pt x="147" y="742"/>
                  </a:lnTo>
                  <a:lnTo>
                    <a:pt x="151" y="796"/>
                  </a:lnTo>
                  <a:lnTo>
                    <a:pt x="118" y="796"/>
                  </a:lnTo>
                  <a:lnTo>
                    <a:pt x="108" y="771"/>
                  </a:lnTo>
                  <a:lnTo>
                    <a:pt x="79" y="749"/>
                  </a:lnTo>
                  <a:lnTo>
                    <a:pt x="90" y="692"/>
                  </a:lnTo>
                  <a:lnTo>
                    <a:pt x="65" y="659"/>
                  </a:lnTo>
                  <a:lnTo>
                    <a:pt x="57" y="602"/>
                  </a:lnTo>
                  <a:lnTo>
                    <a:pt x="40" y="570"/>
                  </a:lnTo>
                  <a:lnTo>
                    <a:pt x="0" y="444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54" name=""/>
          <p:cNvGrpSpPr/>
          <p:nvPr/>
        </p:nvGrpSpPr>
        <p:grpSpPr>
          <a:xfrm>
            <a:off x="5923080" y="3487680"/>
            <a:ext cx="904680" cy="428400"/>
            <a:chOff x="5923080" y="3487680"/>
            <a:chExt cx="904680" cy="428400"/>
          </a:xfrm>
        </p:grpSpPr>
        <p:sp>
          <p:nvSpPr>
            <p:cNvPr id="355" name=""/>
            <p:cNvSpPr/>
            <p:nvPr/>
          </p:nvSpPr>
          <p:spPr>
            <a:xfrm>
              <a:off x="5923080" y="3487680"/>
              <a:ext cx="904680" cy="428400"/>
            </a:xfrm>
            <a:custGeom>
              <a:avLst/>
              <a:gdLst/>
              <a:ahLst/>
              <a:rect l="l" t="t" r="r" b="b"/>
              <a:pathLst>
                <a:path w="1144" h="516">
                  <a:moveTo>
                    <a:pt x="323" y="132"/>
                  </a:moveTo>
                  <a:lnTo>
                    <a:pt x="320" y="190"/>
                  </a:lnTo>
                  <a:lnTo>
                    <a:pt x="287" y="190"/>
                  </a:lnTo>
                  <a:lnTo>
                    <a:pt x="294" y="236"/>
                  </a:lnTo>
                  <a:lnTo>
                    <a:pt x="259" y="236"/>
                  </a:lnTo>
                  <a:lnTo>
                    <a:pt x="244" y="251"/>
                  </a:lnTo>
                  <a:lnTo>
                    <a:pt x="216" y="265"/>
                  </a:lnTo>
                  <a:lnTo>
                    <a:pt x="194" y="265"/>
                  </a:lnTo>
                  <a:lnTo>
                    <a:pt x="183" y="304"/>
                  </a:lnTo>
                  <a:lnTo>
                    <a:pt x="133" y="312"/>
                  </a:lnTo>
                  <a:lnTo>
                    <a:pt x="126" y="337"/>
                  </a:lnTo>
                  <a:lnTo>
                    <a:pt x="94" y="355"/>
                  </a:lnTo>
                  <a:lnTo>
                    <a:pt x="69" y="369"/>
                  </a:lnTo>
                  <a:lnTo>
                    <a:pt x="36" y="376"/>
                  </a:lnTo>
                  <a:lnTo>
                    <a:pt x="33" y="387"/>
                  </a:lnTo>
                  <a:lnTo>
                    <a:pt x="44" y="405"/>
                  </a:lnTo>
                  <a:lnTo>
                    <a:pt x="8" y="437"/>
                  </a:lnTo>
                  <a:lnTo>
                    <a:pt x="0" y="462"/>
                  </a:lnTo>
                  <a:lnTo>
                    <a:pt x="76" y="455"/>
                  </a:lnTo>
                  <a:lnTo>
                    <a:pt x="147" y="444"/>
                  </a:lnTo>
                  <a:lnTo>
                    <a:pt x="169" y="444"/>
                  </a:lnTo>
                  <a:lnTo>
                    <a:pt x="201" y="451"/>
                  </a:lnTo>
                  <a:lnTo>
                    <a:pt x="251" y="383"/>
                  </a:lnTo>
                  <a:lnTo>
                    <a:pt x="327" y="387"/>
                  </a:lnTo>
                  <a:lnTo>
                    <a:pt x="348" y="369"/>
                  </a:lnTo>
                  <a:lnTo>
                    <a:pt x="477" y="369"/>
                  </a:lnTo>
                  <a:lnTo>
                    <a:pt x="499" y="398"/>
                  </a:lnTo>
                  <a:lnTo>
                    <a:pt x="657" y="398"/>
                  </a:lnTo>
                  <a:lnTo>
                    <a:pt x="825" y="516"/>
                  </a:lnTo>
                  <a:lnTo>
                    <a:pt x="829" y="505"/>
                  </a:lnTo>
                  <a:lnTo>
                    <a:pt x="839" y="505"/>
                  </a:lnTo>
                  <a:lnTo>
                    <a:pt x="847" y="516"/>
                  </a:lnTo>
                  <a:lnTo>
                    <a:pt x="908" y="512"/>
                  </a:lnTo>
                  <a:lnTo>
                    <a:pt x="918" y="484"/>
                  </a:lnTo>
                  <a:lnTo>
                    <a:pt x="922" y="423"/>
                  </a:lnTo>
                  <a:lnTo>
                    <a:pt x="958" y="390"/>
                  </a:lnTo>
                  <a:lnTo>
                    <a:pt x="979" y="369"/>
                  </a:lnTo>
                  <a:lnTo>
                    <a:pt x="986" y="351"/>
                  </a:lnTo>
                  <a:lnTo>
                    <a:pt x="1001" y="355"/>
                  </a:lnTo>
                  <a:lnTo>
                    <a:pt x="1030" y="326"/>
                  </a:lnTo>
                  <a:lnTo>
                    <a:pt x="1083" y="315"/>
                  </a:lnTo>
                  <a:lnTo>
                    <a:pt x="1087" y="290"/>
                  </a:lnTo>
                  <a:lnTo>
                    <a:pt x="1123" y="261"/>
                  </a:lnTo>
                  <a:lnTo>
                    <a:pt x="1047" y="265"/>
                  </a:lnTo>
                  <a:lnTo>
                    <a:pt x="1051" y="247"/>
                  </a:lnTo>
                  <a:lnTo>
                    <a:pt x="1040" y="211"/>
                  </a:lnTo>
                  <a:lnTo>
                    <a:pt x="1069" y="208"/>
                  </a:lnTo>
                  <a:lnTo>
                    <a:pt x="1101" y="190"/>
                  </a:lnTo>
                  <a:lnTo>
                    <a:pt x="1123" y="190"/>
                  </a:lnTo>
                  <a:lnTo>
                    <a:pt x="1130" y="157"/>
                  </a:lnTo>
                  <a:lnTo>
                    <a:pt x="1144" y="143"/>
                  </a:lnTo>
                  <a:lnTo>
                    <a:pt x="1137" y="89"/>
                  </a:lnTo>
                  <a:lnTo>
                    <a:pt x="1119" y="104"/>
                  </a:lnTo>
                  <a:lnTo>
                    <a:pt x="1026" y="114"/>
                  </a:lnTo>
                  <a:lnTo>
                    <a:pt x="1012" y="104"/>
                  </a:lnTo>
                  <a:lnTo>
                    <a:pt x="1065" y="57"/>
                  </a:lnTo>
                  <a:lnTo>
                    <a:pt x="1087" y="61"/>
                  </a:lnTo>
                  <a:lnTo>
                    <a:pt x="1116" y="68"/>
                  </a:lnTo>
                  <a:lnTo>
                    <a:pt x="1137" y="57"/>
                  </a:lnTo>
                  <a:lnTo>
                    <a:pt x="1098" y="0"/>
                  </a:lnTo>
                  <a:lnTo>
                    <a:pt x="954" y="35"/>
                  </a:lnTo>
                  <a:lnTo>
                    <a:pt x="592" y="96"/>
                  </a:lnTo>
                  <a:lnTo>
                    <a:pt x="323" y="132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6" name=""/>
            <p:cNvSpPr/>
            <p:nvPr/>
          </p:nvSpPr>
          <p:spPr>
            <a:xfrm>
              <a:off x="5923080" y="3487680"/>
              <a:ext cx="904680" cy="428400"/>
            </a:xfrm>
            <a:custGeom>
              <a:avLst/>
              <a:gdLst/>
              <a:ahLst/>
              <a:rect l="l" t="t" r="r" b="b"/>
              <a:pathLst>
                <a:path w="1144" h="516">
                  <a:moveTo>
                    <a:pt x="323" y="132"/>
                  </a:moveTo>
                  <a:lnTo>
                    <a:pt x="320" y="190"/>
                  </a:lnTo>
                  <a:lnTo>
                    <a:pt x="287" y="190"/>
                  </a:lnTo>
                  <a:lnTo>
                    <a:pt x="294" y="236"/>
                  </a:lnTo>
                  <a:lnTo>
                    <a:pt x="259" y="236"/>
                  </a:lnTo>
                  <a:lnTo>
                    <a:pt x="244" y="251"/>
                  </a:lnTo>
                  <a:lnTo>
                    <a:pt x="216" y="265"/>
                  </a:lnTo>
                  <a:lnTo>
                    <a:pt x="194" y="265"/>
                  </a:lnTo>
                  <a:lnTo>
                    <a:pt x="183" y="304"/>
                  </a:lnTo>
                  <a:lnTo>
                    <a:pt x="133" y="312"/>
                  </a:lnTo>
                  <a:lnTo>
                    <a:pt x="126" y="337"/>
                  </a:lnTo>
                  <a:lnTo>
                    <a:pt x="94" y="355"/>
                  </a:lnTo>
                  <a:lnTo>
                    <a:pt x="69" y="369"/>
                  </a:lnTo>
                  <a:lnTo>
                    <a:pt x="36" y="376"/>
                  </a:lnTo>
                  <a:lnTo>
                    <a:pt x="33" y="387"/>
                  </a:lnTo>
                  <a:lnTo>
                    <a:pt x="44" y="405"/>
                  </a:lnTo>
                  <a:lnTo>
                    <a:pt x="8" y="437"/>
                  </a:lnTo>
                  <a:lnTo>
                    <a:pt x="0" y="462"/>
                  </a:lnTo>
                  <a:lnTo>
                    <a:pt x="76" y="455"/>
                  </a:lnTo>
                  <a:lnTo>
                    <a:pt x="147" y="444"/>
                  </a:lnTo>
                  <a:lnTo>
                    <a:pt x="169" y="444"/>
                  </a:lnTo>
                  <a:lnTo>
                    <a:pt x="201" y="451"/>
                  </a:lnTo>
                  <a:lnTo>
                    <a:pt x="251" y="383"/>
                  </a:lnTo>
                  <a:lnTo>
                    <a:pt x="327" y="387"/>
                  </a:lnTo>
                  <a:lnTo>
                    <a:pt x="348" y="369"/>
                  </a:lnTo>
                  <a:lnTo>
                    <a:pt x="477" y="369"/>
                  </a:lnTo>
                  <a:lnTo>
                    <a:pt x="499" y="398"/>
                  </a:lnTo>
                  <a:lnTo>
                    <a:pt x="657" y="398"/>
                  </a:lnTo>
                  <a:lnTo>
                    <a:pt x="825" y="516"/>
                  </a:lnTo>
                  <a:lnTo>
                    <a:pt x="829" y="505"/>
                  </a:lnTo>
                  <a:lnTo>
                    <a:pt x="839" y="505"/>
                  </a:lnTo>
                  <a:lnTo>
                    <a:pt x="847" y="516"/>
                  </a:lnTo>
                  <a:lnTo>
                    <a:pt x="908" y="512"/>
                  </a:lnTo>
                  <a:lnTo>
                    <a:pt x="918" y="484"/>
                  </a:lnTo>
                  <a:lnTo>
                    <a:pt x="922" y="423"/>
                  </a:lnTo>
                  <a:lnTo>
                    <a:pt x="958" y="390"/>
                  </a:lnTo>
                  <a:lnTo>
                    <a:pt x="979" y="369"/>
                  </a:lnTo>
                  <a:lnTo>
                    <a:pt x="986" y="351"/>
                  </a:lnTo>
                  <a:lnTo>
                    <a:pt x="1001" y="355"/>
                  </a:lnTo>
                  <a:lnTo>
                    <a:pt x="1030" y="326"/>
                  </a:lnTo>
                  <a:lnTo>
                    <a:pt x="1083" y="315"/>
                  </a:lnTo>
                  <a:lnTo>
                    <a:pt x="1087" y="290"/>
                  </a:lnTo>
                  <a:lnTo>
                    <a:pt x="1123" y="261"/>
                  </a:lnTo>
                  <a:lnTo>
                    <a:pt x="1047" y="265"/>
                  </a:lnTo>
                  <a:lnTo>
                    <a:pt x="1051" y="247"/>
                  </a:lnTo>
                  <a:lnTo>
                    <a:pt x="1040" y="211"/>
                  </a:lnTo>
                  <a:lnTo>
                    <a:pt x="1069" y="208"/>
                  </a:lnTo>
                  <a:lnTo>
                    <a:pt x="1101" y="190"/>
                  </a:lnTo>
                  <a:lnTo>
                    <a:pt x="1123" y="190"/>
                  </a:lnTo>
                  <a:lnTo>
                    <a:pt x="1130" y="157"/>
                  </a:lnTo>
                  <a:lnTo>
                    <a:pt x="1144" y="143"/>
                  </a:lnTo>
                  <a:lnTo>
                    <a:pt x="1137" y="89"/>
                  </a:lnTo>
                  <a:lnTo>
                    <a:pt x="1119" y="104"/>
                  </a:lnTo>
                  <a:lnTo>
                    <a:pt x="1026" y="114"/>
                  </a:lnTo>
                  <a:lnTo>
                    <a:pt x="1012" y="104"/>
                  </a:lnTo>
                  <a:lnTo>
                    <a:pt x="1065" y="57"/>
                  </a:lnTo>
                  <a:lnTo>
                    <a:pt x="1087" y="61"/>
                  </a:lnTo>
                  <a:lnTo>
                    <a:pt x="1116" y="68"/>
                  </a:lnTo>
                  <a:lnTo>
                    <a:pt x="1137" y="57"/>
                  </a:lnTo>
                  <a:lnTo>
                    <a:pt x="1098" y="0"/>
                  </a:lnTo>
                  <a:lnTo>
                    <a:pt x="954" y="35"/>
                  </a:lnTo>
                  <a:lnTo>
                    <a:pt x="592" y="96"/>
                  </a:lnTo>
                  <a:lnTo>
                    <a:pt x="323" y="132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57" name=""/>
          <p:cNvGrpSpPr/>
          <p:nvPr/>
        </p:nvGrpSpPr>
        <p:grpSpPr>
          <a:xfrm>
            <a:off x="5281560" y="3597120"/>
            <a:ext cx="892080" cy="342720"/>
            <a:chOff x="5281560" y="3597120"/>
            <a:chExt cx="892080" cy="342720"/>
          </a:xfrm>
        </p:grpSpPr>
        <p:sp>
          <p:nvSpPr>
            <p:cNvPr id="358" name=""/>
            <p:cNvSpPr/>
            <p:nvPr/>
          </p:nvSpPr>
          <p:spPr>
            <a:xfrm>
              <a:off x="5281560" y="3597120"/>
              <a:ext cx="892080" cy="342720"/>
            </a:xfrm>
            <a:custGeom>
              <a:avLst/>
              <a:gdLst/>
              <a:ahLst/>
              <a:rect l="l" t="t" r="r" b="b"/>
              <a:pathLst>
                <a:path w="1130" h="413">
                  <a:moveTo>
                    <a:pt x="1130" y="0"/>
                  </a:moveTo>
                  <a:lnTo>
                    <a:pt x="1126" y="50"/>
                  </a:lnTo>
                  <a:lnTo>
                    <a:pt x="1097" y="54"/>
                  </a:lnTo>
                  <a:lnTo>
                    <a:pt x="1101" y="97"/>
                  </a:lnTo>
                  <a:lnTo>
                    <a:pt x="1076" y="104"/>
                  </a:lnTo>
                  <a:lnTo>
                    <a:pt x="1026" y="133"/>
                  </a:lnTo>
                  <a:lnTo>
                    <a:pt x="1004" y="129"/>
                  </a:lnTo>
                  <a:lnTo>
                    <a:pt x="993" y="172"/>
                  </a:lnTo>
                  <a:lnTo>
                    <a:pt x="950" y="176"/>
                  </a:lnTo>
                  <a:lnTo>
                    <a:pt x="936" y="201"/>
                  </a:lnTo>
                  <a:lnTo>
                    <a:pt x="879" y="233"/>
                  </a:lnTo>
                  <a:lnTo>
                    <a:pt x="843" y="244"/>
                  </a:lnTo>
                  <a:lnTo>
                    <a:pt x="854" y="266"/>
                  </a:lnTo>
                  <a:lnTo>
                    <a:pt x="807" y="305"/>
                  </a:lnTo>
                  <a:lnTo>
                    <a:pt x="803" y="327"/>
                  </a:lnTo>
                  <a:lnTo>
                    <a:pt x="538" y="362"/>
                  </a:lnTo>
                  <a:lnTo>
                    <a:pt x="380" y="388"/>
                  </a:lnTo>
                  <a:lnTo>
                    <a:pt x="226" y="398"/>
                  </a:lnTo>
                  <a:lnTo>
                    <a:pt x="18" y="413"/>
                  </a:lnTo>
                  <a:lnTo>
                    <a:pt x="15" y="388"/>
                  </a:lnTo>
                  <a:lnTo>
                    <a:pt x="25" y="380"/>
                  </a:lnTo>
                  <a:lnTo>
                    <a:pt x="0" y="359"/>
                  </a:lnTo>
                  <a:lnTo>
                    <a:pt x="18" y="323"/>
                  </a:lnTo>
                  <a:lnTo>
                    <a:pt x="40" y="309"/>
                  </a:lnTo>
                  <a:lnTo>
                    <a:pt x="43" y="284"/>
                  </a:lnTo>
                  <a:lnTo>
                    <a:pt x="61" y="262"/>
                  </a:lnTo>
                  <a:lnTo>
                    <a:pt x="61" y="233"/>
                  </a:lnTo>
                  <a:lnTo>
                    <a:pt x="75" y="172"/>
                  </a:lnTo>
                  <a:lnTo>
                    <a:pt x="86" y="162"/>
                  </a:lnTo>
                  <a:lnTo>
                    <a:pt x="111" y="151"/>
                  </a:lnTo>
                  <a:lnTo>
                    <a:pt x="172" y="154"/>
                  </a:lnTo>
                  <a:lnTo>
                    <a:pt x="201" y="154"/>
                  </a:lnTo>
                  <a:lnTo>
                    <a:pt x="291" y="97"/>
                  </a:lnTo>
                  <a:lnTo>
                    <a:pt x="309" y="111"/>
                  </a:lnTo>
                  <a:lnTo>
                    <a:pt x="348" y="115"/>
                  </a:lnTo>
                  <a:lnTo>
                    <a:pt x="369" y="86"/>
                  </a:lnTo>
                  <a:lnTo>
                    <a:pt x="531" y="86"/>
                  </a:lnTo>
                  <a:lnTo>
                    <a:pt x="767" y="61"/>
                  </a:lnTo>
                  <a:lnTo>
                    <a:pt x="997" y="22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" name=""/>
            <p:cNvSpPr/>
            <p:nvPr/>
          </p:nvSpPr>
          <p:spPr>
            <a:xfrm>
              <a:off x="5281560" y="3597120"/>
              <a:ext cx="892080" cy="342720"/>
            </a:xfrm>
            <a:custGeom>
              <a:avLst/>
              <a:gdLst/>
              <a:ahLst/>
              <a:rect l="l" t="t" r="r" b="b"/>
              <a:pathLst>
                <a:path w="1130" h="413">
                  <a:moveTo>
                    <a:pt x="1130" y="0"/>
                  </a:moveTo>
                  <a:lnTo>
                    <a:pt x="1126" y="50"/>
                  </a:lnTo>
                  <a:lnTo>
                    <a:pt x="1097" y="54"/>
                  </a:lnTo>
                  <a:lnTo>
                    <a:pt x="1101" y="97"/>
                  </a:lnTo>
                  <a:lnTo>
                    <a:pt x="1076" y="104"/>
                  </a:lnTo>
                  <a:lnTo>
                    <a:pt x="1026" y="133"/>
                  </a:lnTo>
                  <a:lnTo>
                    <a:pt x="1004" y="129"/>
                  </a:lnTo>
                  <a:lnTo>
                    <a:pt x="993" y="172"/>
                  </a:lnTo>
                  <a:lnTo>
                    <a:pt x="950" y="176"/>
                  </a:lnTo>
                  <a:lnTo>
                    <a:pt x="936" y="201"/>
                  </a:lnTo>
                  <a:lnTo>
                    <a:pt x="879" y="233"/>
                  </a:lnTo>
                  <a:lnTo>
                    <a:pt x="843" y="244"/>
                  </a:lnTo>
                  <a:lnTo>
                    <a:pt x="854" y="266"/>
                  </a:lnTo>
                  <a:lnTo>
                    <a:pt x="807" y="305"/>
                  </a:lnTo>
                  <a:lnTo>
                    <a:pt x="803" y="327"/>
                  </a:lnTo>
                  <a:lnTo>
                    <a:pt x="538" y="362"/>
                  </a:lnTo>
                  <a:lnTo>
                    <a:pt x="380" y="388"/>
                  </a:lnTo>
                  <a:lnTo>
                    <a:pt x="226" y="398"/>
                  </a:lnTo>
                  <a:lnTo>
                    <a:pt x="18" y="413"/>
                  </a:lnTo>
                  <a:lnTo>
                    <a:pt x="15" y="388"/>
                  </a:lnTo>
                  <a:lnTo>
                    <a:pt x="25" y="380"/>
                  </a:lnTo>
                  <a:lnTo>
                    <a:pt x="0" y="359"/>
                  </a:lnTo>
                  <a:lnTo>
                    <a:pt x="18" y="323"/>
                  </a:lnTo>
                  <a:lnTo>
                    <a:pt x="40" y="309"/>
                  </a:lnTo>
                  <a:lnTo>
                    <a:pt x="43" y="284"/>
                  </a:lnTo>
                  <a:lnTo>
                    <a:pt x="61" y="262"/>
                  </a:lnTo>
                  <a:lnTo>
                    <a:pt x="61" y="233"/>
                  </a:lnTo>
                  <a:lnTo>
                    <a:pt x="75" y="172"/>
                  </a:lnTo>
                  <a:lnTo>
                    <a:pt x="86" y="162"/>
                  </a:lnTo>
                  <a:lnTo>
                    <a:pt x="111" y="151"/>
                  </a:lnTo>
                  <a:lnTo>
                    <a:pt x="172" y="154"/>
                  </a:lnTo>
                  <a:lnTo>
                    <a:pt x="201" y="154"/>
                  </a:lnTo>
                  <a:lnTo>
                    <a:pt x="291" y="97"/>
                  </a:lnTo>
                  <a:lnTo>
                    <a:pt x="309" y="111"/>
                  </a:lnTo>
                  <a:lnTo>
                    <a:pt x="348" y="115"/>
                  </a:lnTo>
                  <a:lnTo>
                    <a:pt x="369" y="86"/>
                  </a:lnTo>
                  <a:lnTo>
                    <a:pt x="531" y="86"/>
                  </a:lnTo>
                  <a:lnTo>
                    <a:pt x="767" y="61"/>
                  </a:lnTo>
                  <a:lnTo>
                    <a:pt x="997" y="22"/>
                  </a:lnTo>
                  <a:lnTo>
                    <a:pt x="1130" y="0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60" name=""/>
          <p:cNvGrpSpPr/>
          <p:nvPr/>
        </p:nvGrpSpPr>
        <p:grpSpPr>
          <a:xfrm>
            <a:off x="6035760" y="3794040"/>
            <a:ext cx="536400" cy="429840"/>
            <a:chOff x="6035760" y="3794040"/>
            <a:chExt cx="536400" cy="429840"/>
          </a:xfrm>
        </p:grpSpPr>
        <p:sp>
          <p:nvSpPr>
            <p:cNvPr id="361" name=""/>
            <p:cNvSpPr/>
            <p:nvPr/>
          </p:nvSpPr>
          <p:spPr>
            <a:xfrm>
              <a:off x="6035760" y="3794040"/>
              <a:ext cx="536400" cy="429840"/>
            </a:xfrm>
            <a:custGeom>
              <a:avLst/>
              <a:gdLst/>
              <a:ahLst/>
              <a:rect l="l" t="t" r="r" b="b"/>
              <a:pathLst>
                <a:path w="678" h="516">
                  <a:moveTo>
                    <a:pt x="21" y="75"/>
                  </a:moveTo>
                  <a:lnTo>
                    <a:pt x="57" y="79"/>
                  </a:lnTo>
                  <a:lnTo>
                    <a:pt x="107" y="11"/>
                  </a:lnTo>
                  <a:lnTo>
                    <a:pt x="147" y="14"/>
                  </a:lnTo>
                  <a:lnTo>
                    <a:pt x="183" y="18"/>
                  </a:lnTo>
                  <a:lnTo>
                    <a:pt x="204" y="0"/>
                  </a:lnTo>
                  <a:lnTo>
                    <a:pt x="333" y="0"/>
                  </a:lnTo>
                  <a:lnTo>
                    <a:pt x="348" y="29"/>
                  </a:lnTo>
                  <a:lnTo>
                    <a:pt x="513" y="29"/>
                  </a:lnTo>
                  <a:lnTo>
                    <a:pt x="678" y="143"/>
                  </a:lnTo>
                  <a:lnTo>
                    <a:pt x="670" y="169"/>
                  </a:lnTo>
                  <a:lnTo>
                    <a:pt x="609" y="255"/>
                  </a:lnTo>
                  <a:lnTo>
                    <a:pt x="606" y="305"/>
                  </a:lnTo>
                  <a:lnTo>
                    <a:pt x="574" y="301"/>
                  </a:lnTo>
                  <a:lnTo>
                    <a:pt x="577" y="341"/>
                  </a:lnTo>
                  <a:lnTo>
                    <a:pt x="566" y="351"/>
                  </a:lnTo>
                  <a:lnTo>
                    <a:pt x="534" y="355"/>
                  </a:lnTo>
                  <a:lnTo>
                    <a:pt x="527" y="384"/>
                  </a:lnTo>
                  <a:lnTo>
                    <a:pt x="516" y="409"/>
                  </a:lnTo>
                  <a:lnTo>
                    <a:pt x="484" y="412"/>
                  </a:lnTo>
                  <a:lnTo>
                    <a:pt x="470" y="423"/>
                  </a:lnTo>
                  <a:lnTo>
                    <a:pt x="448" y="423"/>
                  </a:lnTo>
                  <a:lnTo>
                    <a:pt x="434" y="441"/>
                  </a:lnTo>
                  <a:lnTo>
                    <a:pt x="441" y="484"/>
                  </a:lnTo>
                  <a:lnTo>
                    <a:pt x="430" y="502"/>
                  </a:lnTo>
                  <a:lnTo>
                    <a:pt x="416" y="516"/>
                  </a:lnTo>
                  <a:lnTo>
                    <a:pt x="384" y="491"/>
                  </a:lnTo>
                  <a:lnTo>
                    <a:pt x="366" y="448"/>
                  </a:lnTo>
                  <a:lnTo>
                    <a:pt x="344" y="448"/>
                  </a:lnTo>
                  <a:lnTo>
                    <a:pt x="337" y="409"/>
                  </a:lnTo>
                  <a:lnTo>
                    <a:pt x="323" y="394"/>
                  </a:lnTo>
                  <a:lnTo>
                    <a:pt x="305" y="369"/>
                  </a:lnTo>
                  <a:lnTo>
                    <a:pt x="283" y="369"/>
                  </a:lnTo>
                  <a:lnTo>
                    <a:pt x="276" y="362"/>
                  </a:lnTo>
                  <a:lnTo>
                    <a:pt x="254" y="366"/>
                  </a:lnTo>
                  <a:lnTo>
                    <a:pt x="240" y="351"/>
                  </a:lnTo>
                  <a:lnTo>
                    <a:pt x="244" y="333"/>
                  </a:lnTo>
                  <a:lnTo>
                    <a:pt x="222" y="308"/>
                  </a:lnTo>
                  <a:lnTo>
                    <a:pt x="197" y="301"/>
                  </a:lnTo>
                  <a:lnTo>
                    <a:pt x="197" y="276"/>
                  </a:lnTo>
                  <a:lnTo>
                    <a:pt x="165" y="251"/>
                  </a:lnTo>
                  <a:lnTo>
                    <a:pt x="147" y="251"/>
                  </a:lnTo>
                  <a:lnTo>
                    <a:pt x="143" y="229"/>
                  </a:lnTo>
                  <a:lnTo>
                    <a:pt x="115" y="219"/>
                  </a:lnTo>
                  <a:lnTo>
                    <a:pt x="93" y="197"/>
                  </a:lnTo>
                  <a:lnTo>
                    <a:pt x="68" y="158"/>
                  </a:lnTo>
                  <a:lnTo>
                    <a:pt x="54" y="151"/>
                  </a:lnTo>
                  <a:lnTo>
                    <a:pt x="18" y="143"/>
                  </a:lnTo>
                  <a:lnTo>
                    <a:pt x="0" y="122"/>
                  </a:lnTo>
                  <a:lnTo>
                    <a:pt x="7" y="108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" name=""/>
            <p:cNvSpPr/>
            <p:nvPr/>
          </p:nvSpPr>
          <p:spPr>
            <a:xfrm>
              <a:off x="6035760" y="3794040"/>
              <a:ext cx="536400" cy="429840"/>
            </a:xfrm>
            <a:custGeom>
              <a:avLst/>
              <a:gdLst/>
              <a:ahLst/>
              <a:rect l="l" t="t" r="r" b="b"/>
              <a:pathLst>
                <a:path w="678" h="516">
                  <a:moveTo>
                    <a:pt x="21" y="75"/>
                  </a:moveTo>
                  <a:lnTo>
                    <a:pt x="57" y="79"/>
                  </a:lnTo>
                  <a:lnTo>
                    <a:pt x="107" y="11"/>
                  </a:lnTo>
                  <a:lnTo>
                    <a:pt x="147" y="14"/>
                  </a:lnTo>
                  <a:lnTo>
                    <a:pt x="183" y="18"/>
                  </a:lnTo>
                  <a:lnTo>
                    <a:pt x="204" y="0"/>
                  </a:lnTo>
                  <a:lnTo>
                    <a:pt x="333" y="0"/>
                  </a:lnTo>
                  <a:lnTo>
                    <a:pt x="348" y="29"/>
                  </a:lnTo>
                  <a:lnTo>
                    <a:pt x="513" y="29"/>
                  </a:lnTo>
                  <a:lnTo>
                    <a:pt x="678" y="143"/>
                  </a:lnTo>
                  <a:lnTo>
                    <a:pt x="670" y="169"/>
                  </a:lnTo>
                  <a:lnTo>
                    <a:pt x="609" y="255"/>
                  </a:lnTo>
                  <a:lnTo>
                    <a:pt x="606" y="305"/>
                  </a:lnTo>
                  <a:lnTo>
                    <a:pt x="574" y="301"/>
                  </a:lnTo>
                  <a:lnTo>
                    <a:pt x="577" y="341"/>
                  </a:lnTo>
                  <a:lnTo>
                    <a:pt x="566" y="351"/>
                  </a:lnTo>
                  <a:lnTo>
                    <a:pt x="534" y="355"/>
                  </a:lnTo>
                  <a:lnTo>
                    <a:pt x="527" y="384"/>
                  </a:lnTo>
                  <a:lnTo>
                    <a:pt x="516" y="409"/>
                  </a:lnTo>
                  <a:lnTo>
                    <a:pt x="484" y="412"/>
                  </a:lnTo>
                  <a:lnTo>
                    <a:pt x="470" y="423"/>
                  </a:lnTo>
                  <a:lnTo>
                    <a:pt x="448" y="423"/>
                  </a:lnTo>
                  <a:lnTo>
                    <a:pt x="434" y="441"/>
                  </a:lnTo>
                  <a:lnTo>
                    <a:pt x="441" y="484"/>
                  </a:lnTo>
                  <a:lnTo>
                    <a:pt x="430" y="502"/>
                  </a:lnTo>
                  <a:lnTo>
                    <a:pt x="416" y="516"/>
                  </a:lnTo>
                  <a:lnTo>
                    <a:pt x="384" y="491"/>
                  </a:lnTo>
                  <a:lnTo>
                    <a:pt x="366" y="448"/>
                  </a:lnTo>
                  <a:lnTo>
                    <a:pt x="344" y="448"/>
                  </a:lnTo>
                  <a:lnTo>
                    <a:pt x="337" y="409"/>
                  </a:lnTo>
                  <a:lnTo>
                    <a:pt x="323" y="394"/>
                  </a:lnTo>
                  <a:lnTo>
                    <a:pt x="305" y="369"/>
                  </a:lnTo>
                  <a:lnTo>
                    <a:pt x="283" y="369"/>
                  </a:lnTo>
                  <a:lnTo>
                    <a:pt x="276" y="362"/>
                  </a:lnTo>
                  <a:lnTo>
                    <a:pt x="254" y="366"/>
                  </a:lnTo>
                  <a:lnTo>
                    <a:pt x="240" y="351"/>
                  </a:lnTo>
                  <a:lnTo>
                    <a:pt x="244" y="333"/>
                  </a:lnTo>
                  <a:lnTo>
                    <a:pt x="222" y="308"/>
                  </a:lnTo>
                  <a:lnTo>
                    <a:pt x="197" y="301"/>
                  </a:lnTo>
                  <a:lnTo>
                    <a:pt x="197" y="276"/>
                  </a:lnTo>
                  <a:lnTo>
                    <a:pt x="165" y="251"/>
                  </a:lnTo>
                  <a:lnTo>
                    <a:pt x="147" y="251"/>
                  </a:lnTo>
                  <a:lnTo>
                    <a:pt x="143" y="229"/>
                  </a:lnTo>
                  <a:lnTo>
                    <a:pt x="115" y="219"/>
                  </a:lnTo>
                  <a:lnTo>
                    <a:pt x="93" y="197"/>
                  </a:lnTo>
                  <a:lnTo>
                    <a:pt x="68" y="158"/>
                  </a:lnTo>
                  <a:lnTo>
                    <a:pt x="54" y="151"/>
                  </a:lnTo>
                  <a:lnTo>
                    <a:pt x="18" y="143"/>
                  </a:lnTo>
                  <a:lnTo>
                    <a:pt x="0" y="122"/>
                  </a:lnTo>
                  <a:lnTo>
                    <a:pt x="7" y="108"/>
                  </a:lnTo>
                  <a:lnTo>
                    <a:pt x="21" y="75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63" name=""/>
          <p:cNvGrpSpPr/>
          <p:nvPr/>
        </p:nvGrpSpPr>
        <p:grpSpPr>
          <a:xfrm>
            <a:off x="5791320" y="3852720"/>
            <a:ext cx="573120" cy="634680"/>
            <a:chOff x="5791320" y="3852720"/>
            <a:chExt cx="573120" cy="634680"/>
          </a:xfrm>
        </p:grpSpPr>
        <p:sp>
          <p:nvSpPr>
            <p:cNvPr id="364" name=""/>
            <p:cNvSpPr/>
            <p:nvPr/>
          </p:nvSpPr>
          <p:spPr>
            <a:xfrm>
              <a:off x="5791320" y="3852720"/>
              <a:ext cx="573120" cy="634680"/>
            </a:xfrm>
            <a:custGeom>
              <a:avLst/>
              <a:gdLst/>
              <a:ahLst/>
              <a:rect l="l" t="t" r="r" b="b"/>
              <a:pathLst>
                <a:path w="720" h="764">
                  <a:moveTo>
                    <a:pt x="0" y="43"/>
                  </a:moveTo>
                  <a:lnTo>
                    <a:pt x="157" y="21"/>
                  </a:lnTo>
                  <a:lnTo>
                    <a:pt x="319" y="0"/>
                  </a:lnTo>
                  <a:lnTo>
                    <a:pt x="308" y="43"/>
                  </a:lnTo>
                  <a:lnTo>
                    <a:pt x="322" y="75"/>
                  </a:lnTo>
                  <a:lnTo>
                    <a:pt x="376" y="82"/>
                  </a:lnTo>
                  <a:lnTo>
                    <a:pt x="405" y="132"/>
                  </a:lnTo>
                  <a:lnTo>
                    <a:pt x="448" y="154"/>
                  </a:lnTo>
                  <a:lnTo>
                    <a:pt x="451" y="175"/>
                  </a:lnTo>
                  <a:lnTo>
                    <a:pt x="473" y="179"/>
                  </a:lnTo>
                  <a:lnTo>
                    <a:pt x="498" y="197"/>
                  </a:lnTo>
                  <a:lnTo>
                    <a:pt x="498" y="226"/>
                  </a:lnTo>
                  <a:lnTo>
                    <a:pt x="545" y="247"/>
                  </a:lnTo>
                  <a:lnTo>
                    <a:pt x="548" y="279"/>
                  </a:lnTo>
                  <a:lnTo>
                    <a:pt x="552" y="294"/>
                  </a:lnTo>
                  <a:lnTo>
                    <a:pt x="588" y="290"/>
                  </a:lnTo>
                  <a:lnTo>
                    <a:pt x="620" y="301"/>
                  </a:lnTo>
                  <a:lnTo>
                    <a:pt x="638" y="340"/>
                  </a:lnTo>
                  <a:lnTo>
                    <a:pt x="649" y="376"/>
                  </a:lnTo>
                  <a:lnTo>
                    <a:pt x="681" y="380"/>
                  </a:lnTo>
                  <a:lnTo>
                    <a:pt x="688" y="423"/>
                  </a:lnTo>
                  <a:lnTo>
                    <a:pt x="720" y="444"/>
                  </a:lnTo>
                  <a:lnTo>
                    <a:pt x="720" y="487"/>
                  </a:lnTo>
                  <a:lnTo>
                    <a:pt x="692" y="491"/>
                  </a:lnTo>
                  <a:lnTo>
                    <a:pt x="695" y="509"/>
                  </a:lnTo>
                  <a:lnTo>
                    <a:pt x="681" y="523"/>
                  </a:lnTo>
                  <a:lnTo>
                    <a:pt x="695" y="545"/>
                  </a:lnTo>
                  <a:lnTo>
                    <a:pt x="702" y="573"/>
                  </a:lnTo>
                  <a:lnTo>
                    <a:pt x="681" y="584"/>
                  </a:lnTo>
                  <a:lnTo>
                    <a:pt x="677" y="631"/>
                  </a:lnTo>
                  <a:lnTo>
                    <a:pt x="666" y="634"/>
                  </a:lnTo>
                  <a:lnTo>
                    <a:pt x="681" y="652"/>
                  </a:lnTo>
                  <a:lnTo>
                    <a:pt x="677" y="699"/>
                  </a:lnTo>
                  <a:lnTo>
                    <a:pt x="649" y="692"/>
                  </a:lnTo>
                  <a:lnTo>
                    <a:pt x="634" y="677"/>
                  </a:lnTo>
                  <a:lnTo>
                    <a:pt x="613" y="681"/>
                  </a:lnTo>
                  <a:lnTo>
                    <a:pt x="602" y="699"/>
                  </a:lnTo>
                  <a:lnTo>
                    <a:pt x="605" y="724"/>
                  </a:lnTo>
                  <a:lnTo>
                    <a:pt x="616" y="731"/>
                  </a:lnTo>
                  <a:lnTo>
                    <a:pt x="616" y="764"/>
                  </a:lnTo>
                  <a:lnTo>
                    <a:pt x="595" y="760"/>
                  </a:lnTo>
                  <a:lnTo>
                    <a:pt x="577" y="738"/>
                  </a:lnTo>
                  <a:lnTo>
                    <a:pt x="415" y="742"/>
                  </a:lnTo>
                  <a:lnTo>
                    <a:pt x="186" y="749"/>
                  </a:lnTo>
                  <a:lnTo>
                    <a:pt x="161" y="703"/>
                  </a:lnTo>
                  <a:lnTo>
                    <a:pt x="161" y="688"/>
                  </a:lnTo>
                  <a:lnTo>
                    <a:pt x="150" y="674"/>
                  </a:lnTo>
                  <a:lnTo>
                    <a:pt x="129" y="677"/>
                  </a:lnTo>
                  <a:lnTo>
                    <a:pt x="136" y="656"/>
                  </a:lnTo>
                  <a:lnTo>
                    <a:pt x="150" y="581"/>
                  </a:lnTo>
                  <a:lnTo>
                    <a:pt x="136" y="573"/>
                  </a:lnTo>
                  <a:lnTo>
                    <a:pt x="139" y="530"/>
                  </a:lnTo>
                  <a:lnTo>
                    <a:pt x="164" y="495"/>
                  </a:lnTo>
                  <a:lnTo>
                    <a:pt x="143" y="487"/>
                  </a:lnTo>
                  <a:lnTo>
                    <a:pt x="129" y="469"/>
                  </a:lnTo>
                  <a:lnTo>
                    <a:pt x="107" y="462"/>
                  </a:lnTo>
                  <a:lnTo>
                    <a:pt x="104" y="441"/>
                  </a:lnTo>
                  <a:lnTo>
                    <a:pt x="125" y="419"/>
                  </a:lnTo>
                  <a:lnTo>
                    <a:pt x="121" y="409"/>
                  </a:lnTo>
                  <a:lnTo>
                    <a:pt x="104" y="394"/>
                  </a:lnTo>
                  <a:lnTo>
                    <a:pt x="64" y="24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" name=""/>
            <p:cNvSpPr/>
            <p:nvPr/>
          </p:nvSpPr>
          <p:spPr>
            <a:xfrm>
              <a:off x="5791320" y="3852720"/>
              <a:ext cx="573120" cy="634680"/>
            </a:xfrm>
            <a:custGeom>
              <a:avLst/>
              <a:gdLst/>
              <a:ahLst/>
              <a:rect l="l" t="t" r="r" b="b"/>
              <a:pathLst>
                <a:path w="720" h="764">
                  <a:moveTo>
                    <a:pt x="0" y="43"/>
                  </a:moveTo>
                  <a:lnTo>
                    <a:pt x="157" y="21"/>
                  </a:lnTo>
                  <a:lnTo>
                    <a:pt x="319" y="0"/>
                  </a:lnTo>
                  <a:lnTo>
                    <a:pt x="308" y="43"/>
                  </a:lnTo>
                  <a:lnTo>
                    <a:pt x="322" y="75"/>
                  </a:lnTo>
                  <a:lnTo>
                    <a:pt x="376" y="82"/>
                  </a:lnTo>
                  <a:lnTo>
                    <a:pt x="405" y="132"/>
                  </a:lnTo>
                  <a:lnTo>
                    <a:pt x="448" y="154"/>
                  </a:lnTo>
                  <a:lnTo>
                    <a:pt x="451" y="175"/>
                  </a:lnTo>
                  <a:lnTo>
                    <a:pt x="473" y="179"/>
                  </a:lnTo>
                  <a:lnTo>
                    <a:pt x="498" y="197"/>
                  </a:lnTo>
                  <a:lnTo>
                    <a:pt x="498" y="226"/>
                  </a:lnTo>
                  <a:lnTo>
                    <a:pt x="545" y="247"/>
                  </a:lnTo>
                  <a:lnTo>
                    <a:pt x="548" y="279"/>
                  </a:lnTo>
                  <a:lnTo>
                    <a:pt x="552" y="294"/>
                  </a:lnTo>
                  <a:lnTo>
                    <a:pt x="588" y="290"/>
                  </a:lnTo>
                  <a:lnTo>
                    <a:pt x="620" y="301"/>
                  </a:lnTo>
                  <a:lnTo>
                    <a:pt x="638" y="340"/>
                  </a:lnTo>
                  <a:lnTo>
                    <a:pt x="649" y="376"/>
                  </a:lnTo>
                  <a:lnTo>
                    <a:pt x="681" y="380"/>
                  </a:lnTo>
                  <a:lnTo>
                    <a:pt x="688" y="423"/>
                  </a:lnTo>
                  <a:lnTo>
                    <a:pt x="720" y="444"/>
                  </a:lnTo>
                  <a:lnTo>
                    <a:pt x="720" y="487"/>
                  </a:lnTo>
                  <a:lnTo>
                    <a:pt x="692" y="491"/>
                  </a:lnTo>
                  <a:lnTo>
                    <a:pt x="695" y="509"/>
                  </a:lnTo>
                  <a:lnTo>
                    <a:pt x="681" y="523"/>
                  </a:lnTo>
                  <a:lnTo>
                    <a:pt x="695" y="545"/>
                  </a:lnTo>
                  <a:lnTo>
                    <a:pt x="702" y="573"/>
                  </a:lnTo>
                  <a:lnTo>
                    <a:pt x="681" y="584"/>
                  </a:lnTo>
                  <a:lnTo>
                    <a:pt x="677" y="631"/>
                  </a:lnTo>
                  <a:lnTo>
                    <a:pt x="666" y="634"/>
                  </a:lnTo>
                  <a:lnTo>
                    <a:pt x="681" y="652"/>
                  </a:lnTo>
                  <a:lnTo>
                    <a:pt x="677" y="699"/>
                  </a:lnTo>
                  <a:lnTo>
                    <a:pt x="649" y="692"/>
                  </a:lnTo>
                  <a:lnTo>
                    <a:pt x="634" y="677"/>
                  </a:lnTo>
                  <a:lnTo>
                    <a:pt x="613" y="681"/>
                  </a:lnTo>
                  <a:lnTo>
                    <a:pt x="602" y="699"/>
                  </a:lnTo>
                  <a:lnTo>
                    <a:pt x="605" y="724"/>
                  </a:lnTo>
                  <a:lnTo>
                    <a:pt x="616" y="731"/>
                  </a:lnTo>
                  <a:lnTo>
                    <a:pt x="616" y="764"/>
                  </a:lnTo>
                  <a:lnTo>
                    <a:pt x="595" y="760"/>
                  </a:lnTo>
                  <a:lnTo>
                    <a:pt x="577" y="738"/>
                  </a:lnTo>
                  <a:lnTo>
                    <a:pt x="415" y="742"/>
                  </a:lnTo>
                  <a:lnTo>
                    <a:pt x="186" y="749"/>
                  </a:lnTo>
                  <a:lnTo>
                    <a:pt x="161" y="703"/>
                  </a:lnTo>
                  <a:lnTo>
                    <a:pt x="161" y="688"/>
                  </a:lnTo>
                  <a:lnTo>
                    <a:pt x="150" y="674"/>
                  </a:lnTo>
                  <a:lnTo>
                    <a:pt x="129" y="677"/>
                  </a:lnTo>
                  <a:lnTo>
                    <a:pt x="136" y="656"/>
                  </a:lnTo>
                  <a:lnTo>
                    <a:pt x="150" y="581"/>
                  </a:lnTo>
                  <a:lnTo>
                    <a:pt x="136" y="573"/>
                  </a:lnTo>
                  <a:lnTo>
                    <a:pt x="139" y="530"/>
                  </a:lnTo>
                  <a:lnTo>
                    <a:pt x="164" y="495"/>
                  </a:lnTo>
                  <a:lnTo>
                    <a:pt x="143" y="487"/>
                  </a:lnTo>
                  <a:lnTo>
                    <a:pt x="129" y="469"/>
                  </a:lnTo>
                  <a:lnTo>
                    <a:pt x="107" y="462"/>
                  </a:lnTo>
                  <a:lnTo>
                    <a:pt x="104" y="441"/>
                  </a:lnTo>
                  <a:lnTo>
                    <a:pt x="125" y="419"/>
                  </a:lnTo>
                  <a:lnTo>
                    <a:pt x="121" y="409"/>
                  </a:lnTo>
                  <a:lnTo>
                    <a:pt x="104" y="394"/>
                  </a:lnTo>
                  <a:lnTo>
                    <a:pt x="64" y="247"/>
                  </a:lnTo>
                  <a:lnTo>
                    <a:pt x="0" y="43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66" name=""/>
          <p:cNvGrpSpPr/>
          <p:nvPr/>
        </p:nvGrpSpPr>
        <p:grpSpPr>
          <a:xfrm>
            <a:off x="5510160" y="3889440"/>
            <a:ext cx="412560" cy="725040"/>
            <a:chOff x="5510160" y="3889440"/>
            <a:chExt cx="412560" cy="725040"/>
          </a:xfrm>
        </p:grpSpPr>
        <p:sp>
          <p:nvSpPr>
            <p:cNvPr id="367" name=""/>
            <p:cNvSpPr/>
            <p:nvPr/>
          </p:nvSpPr>
          <p:spPr>
            <a:xfrm>
              <a:off x="5510160" y="3889440"/>
              <a:ext cx="412560" cy="725040"/>
            </a:xfrm>
            <a:custGeom>
              <a:avLst/>
              <a:gdLst/>
              <a:ahLst/>
              <a:rect l="l" t="t" r="r" b="b"/>
              <a:pathLst>
                <a:path w="519" h="871">
                  <a:moveTo>
                    <a:pt x="0" y="43"/>
                  </a:moveTo>
                  <a:lnTo>
                    <a:pt x="161" y="28"/>
                  </a:lnTo>
                  <a:lnTo>
                    <a:pt x="358" y="0"/>
                  </a:lnTo>
                  <a:lnTo>
                    <a:pt x="459" y="351"/>
                  </a:lnTo>
                  <a:lnTo>
                    <a:pt x="476" y="366"/>
                  </a:lnTo>
                  <a:lnTo>
                    <a:pt x="455" y="401"/>
                  </a:lnTo>
                  <a:lnTo>
                    <a:pt x="462" y="419"/>
                  </a:lnTo>
                  <a:lnTo>
                    <a:pt x="484" y="430"/>
                  </a:lnTo>
                  <a:lnTo>
                    <a:pt x="519" y="452"/>
                  </a:lnTo>
                  <a:lnTo>
                    <a:pt x="491" y="480"/>
                  </a:lnTo>
                  <a:lnTo>
                    <a:pt x="491" y="527"/>
                  </a:lnTo>
                  <a:lnTo>
                    <a:pt x="509" y="541"/>
                  </a:lnTo>
                  <a:lnTo>
                    <a:pt x="484" y="631"/>
                  </a:lnTo>
                  <a:lnTo>
                    <a:pt x="512" y="631"/>
                  </a:lnTo>
                  <a:lnTo>
                    <a:pt x="519" y="663"/>
                  </a:lnTo>
                  <a:lnTo>
                    <a:pt x="233" y="703"/>
                  </a:lnTo>
                  <a:lnTo>
                    <a:pt x="172" y="706"/>
                  </a:lnTo>
                  <a:lnTo>
                    <a:pt x="143" y="724"/>
                  </a:lnTo>
                  <a:lnTo>
                    <a:pt x="139" y="738"/>
                  </a:lnTo>
                  <a:lnTo>
                    <a:pt x="150" y="760"/>
                  </a:lnTo>
                  <a:lnTo>
                    <a:pt x="197" y="767"/>
                  </a:lnTo>
                  <a:lnTo>
                    <a:pt x="179" y="785"/>
                  </a:lnTo>
                  <a:lnTo>
                    <a:pt x="197" y="828"/>
                  </a:lnTo>
                  <a:lnTo>
                    <a:pt x="186" y="839"/>
                  </a:lnTo>
                  <a:lnTo>
                    <a:pt x="168" y="871"/>
                  </a:lnTo>
                  <a:lnTo>
                    <a:pt x="154" y="868"/>
                  </a:lnTo>
                  <a:lnTo>
                    <a:pt x="122" y="832"/>
                  </a:lnTo>
                  <a:lnTo>
                    <a:pt x="111" y="814"/>
                  </a:lnTo>
                  <a:lnTo>
                    <a:pt x="93" y="810"/>
                  </a:lnTo>
                  <a:lnTo>
                    <a:pt x="82" y="860"/>
                  </a:lnTo>
                  <a:lnTo>
                    <a:pt x="46" y="857"/>
                  </a:lnTo>
                  <a:lnTo>
                    <a:pt x="21" y="638"/>
                  </a:lnTo>
                  <a:lnTo>
                    <a:pt x="7" y="312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" name=""/>
            <p:cNvSpPr/>
            <p:nvPr/>
          </p:nvSpPr>
          <p:spPr>
            <a:xfrm>
              <a:off x="5510160" y="3889440"/>
              <a:ext cx="412560" cy="725040"/>
            </a:xfrm>
            <a:custGeom>
              <a:avLst/>
              <a:gdLst/>
              <a:ahLst/>
              <a:rect l="l" t="t" r="r" b="b"/>
              <a:pathLst>
                <a:path w="519" h="871">
                  <a:moveTo>
                    <a:pt x="0" y="43"/>
                  </a:moveTo>
                  <a:lnTo>
                    <a:pt x="161" y="28"/>
                  </a:lnTo>
                  <a:lnTo>
                    <a:pt x="358" y="0"/>
                  </a:lnTo>
                  <a:lnTo>
                    <a:pt x="459" y="351"/>
                  </a:lnTo>
                  <a:lnTo>
                    <a:pt x="476" y="366"/>
                  </a:lnTo>
                  <a:lnTo>
                    <a:pt x="455" y="401"/>
                  </a:lnTo>
                  <a:lnTo>
                    <a:pt x="462" y="419"/>
                  </a:lnTo>
                  <a:lnTo>
                    <a:pt x="484" y="430"/>
                  </a:lnTo>
                  <a:lnTo>
                    <a:pt x="519" y="452"/>
                  </a:lnTo>
                  <a:lnTo>
                    <a:pt x="491" y="480"/>
                  </a:lnTo>
                  <a:lnTo>
                    <a:pt x="491" y="527"/>
                  </a:lnTo>
                  <a:lnTo>
                    <a:pt x="509" y="541"/>
                  </a:lnTo>
                  <a:lnTo>
                    <a:pt x="484" y="631"/>
                  </a:lnTo>
                  <a:lnTo>
                    <a:pt x="512" y="631"/>
                  </a:lnTo>
                  <a:lnTo>
                    <a:pt x="519" y="663"/>
                  </a:lnTo>
                  <a:lnTo>
                    <a:pt x="233" y="703"/>
                  </a:lnTo>
                  <a:lnTo>
                    <a:pt x="172" y="706"/>
                  </a:lnTo>
                  <a:lnTo>
                    <a:pt x="143" y="724"/>
                  </a:lnTo>
                  <a:lnTo>
                    <a:pt x="139" y="738"/>
                  </a:lnTo>
                  <a:lnTo>
                    <a:pt x="150" y="760"/>
                  </a:lnTo>
                  <a:lnTo>
                    <a:pt x="197" y="767"/>
                  </a:lnTo>
                  <a:lnTo>
                    <a:pt x="179" y="785"/>
                  </a:lnTo>
                  <a:lnTo>
                    <a:pt x="197" y="828"/>
                  </a:lnTo>
                  <a:lnTo>
                    <a:pt x="186" y="839"/>
                  </a:lnTo>
                  <a:lnTo>
                    <a:pt x="168" y="871"/>
                  </a:lnTo>
                  <a:lnTo>
                    <a:pt x="154" y="868"/>
                  </a:lnTo>
                  <a:lnTo>
                    <a:pt x="122" y="832"/>
                  </a:lnTo>
                  <a:lnTo>
                    <a:pt x="111" y="814"/>
                  </a:lnTo>
                  <a:lnTo>
                    <a:pt x="93" y="810"/>
                  </a:lnTo>
                  <a:lnTo>
                    <a:pt x="82" y="860"/>
                  </a:lnTo>
                  <a:lnTo>
                    <a:pt x="46" y="857"/>
                  </a:lnTo>
                  <a:lnTo>
                    <a:pt x="21" y="638"/>
                  </a:lnTo>
                  <a:lnTo>
                    <a:pt x="7" y="312"/>
                  </a:lnTo>
                  <a:lnTo>
                    <a:pt x="0" y="43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69" name=""/>
          <p:cNvGrpSpPr/>
          <p:nvPr/>
        </p:nvGrpSpPr>
        <p:grpSpPr>
          <a:xfrm>
            <a:off x="6697800" y="3030480"/>
            <a:ext cx="117360" cy="176040"/>
            <a:chOff x="6697800" y="3030480"/>
            <a:chExt cx="117360" cy="176040"/>
          </a:xfrm>
        </p:grpSpPr>
        <p:sp>
          <p:nvSpPr>
            <p:cNvPr id="370" name=""/>
            <p:cNvSpPr/>
            <p:nvPr/>
          </p:nvSpPr>
          <p:spPr>
            <a:xfrm>
              <a:off x="6697800" y="3030480"/>
              <a:ext cx="117360" cy="176040"/>
            </a:xfrm>
            <a:custGeom>
              <a:avLst/>
              <a:gdLst/>
              <a:ahLst/>
              <a:rect l="l" t="t" r="r" b="b"/>
              <a:pathLst>
                <a:path w="151" h="212">
                  <a:moveTo>
                    <a:pt x="33" y="0"/>
                  </a:moveTo>
                  <a:lnTo>
                    <a:pt x="51" y="61"/>
                  </a:lnTo>
                  <a:lnTo>
                    <a:pt x="72" y="64"/>
                  </a:lnTo>
                  <a:lnTo>
                    <a:pt x="90" y="100"/>
                  </a:lnTo>
                  <a:lnTo>
                    <a:pt x="97" y="122"/>
                  </a:lnTo>
                  <a:lnTo>
                    <a:pt x="122" y="125"/>
                  </a:lnTo>
                  <a:lnTo>
                    <a:pt x="151" y="147"/>
                  </a:lnTo>
                  <a:lnTo>
                    <a:pt x="151" y="190"/>
                  </a:lnTo>
                  <a:lnTo>
                    <a:pt x="140" y="212"/>
                  </a:lnTo>
                  <a:lnTo>
                    <a:pt x="65" y="212"/>
                  </a:lnTo>
                  <a:lnTo>
                    <a:pt x="0" y="1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" name=""/>
            <p:cNvSpPr/>
            <p:nvPr/>
          </p:nvSpPr>
          <p:spPr>
            <a:xfrm>
              <a:off x="6697800" y="3030480"/>
              <a:ext cx="117360" cy="176040"/>
            </a:xfrm>
            <a:custGeom>
              <a:avLst/>
              <a:gdLst/>
              <a:ahLst/>
              <a:rect l="l" t="t" r="r" b="b"/>
              <a:pathLst>
                <a:path w="151" h="212">
                  <a:moveTo>
                    <a:pt x="33" y="0"/>
                  </a:moveTo>
                  <a:lnTo>
                    <a:pt x="51" y="61"/>
                  </a:lnTo>
                  <a:lnTo>
                    <a:pt x="72" y="64"/>
                  </a:lnTo>
                  <a:lnTo>
                    <a:pt x="90" y="100"/>
                  </a:lnTo>
                  <a:lnTo>
                    <a:pt x="97" y="122"/>
                  </a:lnTo>
                  <a:lnTo>
                    <a:pt x="122" y="125"/>
                  </a:lnTo>
                  <a:lnTo>
                    <a:pt x="151" y="147"/>
                  </a:lnTo>
                  <a:lnTo>
                    <a:pt x="151" y="190"/>
                  </a:lnTo>
                  <a:lnTo>
                    <a:pt x="140" y="212"/>
                  </a:lnTo>
                  <a:lnTo>
                    <a:pt x="65" y="212"/>
                  </a:lnTo>
                  <a:lnTo>
                    <a:pt x="0" y="18"/>
                  </a:lnTo>
                  <a:lnTo>
                    <a:pt x="33" y="0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72" name=""/>
          <p:cNvGrpSpPr/>
          <p:nvPr/>
        </p:nvGrpSpPr>
        <p:grpSpPr>
          <a:xfrm>
            <a:off x="3814920" y="2819520"/>
            <a:ext cx="885600" cy="434520"/>
            <a:chOff x="3814920" y="2819520"/>
            <a:chExt cx="885600" cy="434520"/>
          </a:xfrm>
        </p:grpSpPr>
        <p:sp>
          <p:nvSpPr>
            <p:cNvPr id="373" name=""/>
            <p:cNvSpPr/>
            <p:nvPr/>
          </p:nvSpPr>
          <p:spPr>
            <a:xfrm>
              <a:off x="3814920" y="2819520"/>
              <a:ext cx="885600" cy="43452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" name=""/>
            <p:cNvSpPr/>
            <p:nvPr/>
          </p:nvSpPr>
          <p:spPr>
            <a:xfrm>
              <a:off x="3814920" y="2819520"/>
              <a:ext cx="885600" cy="43452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75" name=""/>
          <p:cNvGrpSpPr/>
          <p:nvPr/>
        </p:nvGrpSpPr>
        <p:grpSpPr>
          <a:xfrm>
            <a:off x="3254400" y="3033720"/>
            <a:ext cx="752400" cy="637920"/>
            <a:chOff x="3254400" y="3033720"/>
            <a:chExt cx="752400" cy="637920"/>
          </a:xfrm>
        </p:grpSpPr>
        <p:sp>
          <p:nvSpPr>
            <p:cNvPr id="376" name=""/>
            <p:cNvSpPr/>
            <p:nvPr/>
          </p:nvSpPr>
          <p:spPr>
            <a:xfrm>
              <a:off x="3254400" y="3033720"/>
              <a:ext cx="752400" cy="637920"/>
            </a:xfrm>
            <a:custGeom>
              <a:avLst/>
              <a:gdLst/>
              <a:ahLst/>
              <a:rect l="l" t="t" r="r" b="b"/>
              <a:pathLst>
                <a:path w="950" h="767">
                  <a:moveTo>
                    <a:pt x="71" y="0"/>
                  </a:moveTo>
                  <a:lnTo>
                    <a:pt x="581" y="60"/>
                  </a:lnTo>
                  <a:lnTo>
                    <a:pt x="763" y="82"/>
                  </a:lnTo>
                  <a:lnTo>
                    <a:pt x="950" y="89"/>
                  </a:lnTo>
                  <a:lnTo>
                    <a:pt x="943" y="767"/>
                  </a:lnTo>
                  <a:lnTo>
                    <a:pt x="520" y="742"/>
                  </a:lnTo>
                  <a:lnTo>
                    <a:pt x="287" y="717"/>
                  </a:lnTo>
                  <a:lnTo>
                    <a:pt x="0" y="68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" name=""/>
            <p:cNvSpPr/>
            <p:nvPr/>
          </p:nvSpPr>
          <p:spPr>
            <a:xfrm>
              <a:off x="3254400" y="3033720"/>
              <a:ext cx="752400" cy="637920"/>
            </a:xfrm>
            <a:custGeom>
              <a:avLst/>
              <a:gdLst/>
              <a:ahLst/>
              <a:rect l="l" t="t" r="r" b="b"/>
              <a:pathLst>
                <a:path w="950" h="767">
                  <a:moveTo>
                    <a:pt x="71" y="0"/>
                  </a:moveTo>
                  <a:lnTo>
                    <a:pt x="581" y="60"/>
                  </a:lnTo>
                  <a:lnTo>
                    <a:pt x="763" y="82"/>
                  </a:lnTo>
                  <a:lnTo>
                    <a:pt x="950" y="89"/>
                  </a:lnTo>
                  <a:lnTo>
                    <a:pt x="943" y="767"/>
                  </a:lnTo>
                  <a:lnTo>
                    <a:pt x="520" y="742"/>
                  </a:lnTo>
                  <a:lnTo>
                    <a:pt x="287" y="717"/>
                  </a:lnTo>
                  <a:lnTo>
                    <a:pt x="0" y="684"/>
                  </a:lnTo>
                  <a:lnTo>
                    <a:pt x="71" y="0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78" name=""/>
          <p:cNvGrpSpPr/>
          <p:nvPr/>
        </p:nvGrpSpPr>
        <p:grpSpPr>
          <a:xfrm>
            <a:off x="4003560" y="3254400"/>
            <a:ext cx="787680" cy="436320"/>
            <a:chOff x="4003560" y="3254400"/>
            <a:chExt cx="787680" cy="436320"/>
          </a:xfrm>
        </p:grpSpPr>
        <p:sp>
          <p:nvSpPr>
            <p:cNvPr id="379" name=""/>
            <p:cNvSpPr/>
            <p:nvPr/>
          </p:nvSpPr>
          <p:spPr>
            <a:xfrm>
              <a:off x="4003560" y="3254400"/>
              <a:ext cx="787680" cy="43632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" name=""/>
            <p:cNvSpPr/>
            <p:nvPr/>
          </p:nvSpPr>
          <p:spPr>
            <a:xfrm>
              <a:off x="4003560" y="3254400"/>
              <a:ext cx="787680" cy="43632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81" name=""/>
          <p:cNvGrpSpPr/>
          <p:nvPr/>
        </p:nvGrpSpPr>
        <p:grpSpPr>
          <a:xfrm>
            <a:off x="3173400" y="3600360"/>
            <a:ext cx="720720" cy="804600"/>
            <a:chOff x="3173400" y="3600360"/>
            <a:chExt cx="720720" cy="804600"/>
          </a:xfrm>
        </p:grpSpPr>
        <p:sp>
          <p:nvSpPr>
            <p:cNvPr id="382" name=""/>
            <p:cNvSpPr/>
            <p:nvPr/>
          </p:nvSpPr>
          <p:spPr>
            <a:xfrm>
              <a:off x="3173400" y="3600360"/>
              <a:ext cx="720720" cy="804600"/>
            </a:xfrm>
            <a:custGeom>
              <a:avLst/>
              <a:gdLst/>
              <a:ahLst/>
              <a:rect l="l" t="t" r="r" b="b"/>
              <a:pathLst>
                <a:path w="910" h="968">
                  <a:moveTo>
                    <a:pt x="910" y="79"/>
                  </a:moveTo>
                  <a:lnTo>
                    <a:pt x="907" y="265"/>
                  </a:lnTo>
                  <a:lnTo>
                    <a:pt x="885" y="656"/>
                  </a:lnTo>
                  <a:lnTo>
                    <a:pt x="871" y="918"/>
                  </a:lnTo>
                  <a:lnTo>
                    <a:pt x="373" y="896"/>
                  </a:lnTo>
                  <a:lnTo>
                    <a:pt x="358" y="921"/>
                  </a:lnTo>
                  <a:lnTo>
                    <a:pt x="136" y="907"/>
                  </a:lnTo>
                  <a:lnTo>
                    <a:pt x="118" y="968"/>
                  </a:lnTo>
                  <a:lnTo>
                    <a:pt x="0" y="950"/>
                  </a:lnTo>
                  <a:lnTo>
                    <a:pt x="100" y="0"/>
                  </a:lnTo>
                  <a:lnTo>
                    <a:pt x="279" y="21"/>
                  </a:lnTo>
                  <a:lnTo>
                    <a:pt x="530" y="50"/>
                  </a:lnTo>
                  <a:lnTo>
                    <a:pt x="781" y="75"/>
                  </a:lnTo>
                  <a:lnTo>
                    <a:pt x="910" y="79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" name=""/>
            <p:cNvSpPr/>
            <p:nvPr/>
          </p:nvSpPr>
          <p:spPr>
            <a:xfrm>
              <a:off x="3173400" y="3600360"/>
              <a:ext cx="720720" cy="804600"/>
            </a:xfrm>
            <a:custGeom>
              <a:avLst/>
              <a:gdLst/>
              <a:ahLst/>
              <a:rect l="l" t="t" r="r" b="b"/>
              <a:pathLst>
                <a:path w="910" h="968">
                  <a:moveTo>
                    <a:pt x="910" y="79"/>
                  </a:moveTo>
                  <a:lnTo>
                    <a:pt x="907" y="265"/>
                  </a:lnTo>
                  <a:lnTo>
                    <a:pt x="885" y="656"/>
                  </a:lnTo>
                  <a:lnTo>
                    <a:pt x="871" y="918"/>
                  </a:lnTo>
                  <a:lnTo>
                    <a:pt x="373" y="896"/>
                  </a:lnTo>
                  <a:lnTo>
                    <a:pt x="358" y="921"/>
                  </a:lnTo>
                  <a:lnTo>
                    <a:pt x="136" y="907"/>
                  </a:lnTo>
                  <a:lnTo>
                    <a:pt x="118" y="968"/>
                  </a:lnTo>
                  <a:lnTo>
                    <a:pt x="0" y="950"/>
                  </a:lnTo>
                  <a:lnTo>
                    <a:pt x="100" y="0"/>
                  </a:lnTo>
                  <a:lnTo>
                    <a:pt x="279" y="21"/>
                  </a:lnTo>
                  <a:lnTo>
                    <a:pt x="530" y="50"/>
                  </a:lnTo>
                  <a:lnTo>
                    <a:pt x="781" y="75"/>
                  </a:lnTo>
                  <a:lnTo>
                    <a:pt x="910" y="79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84" name=""/>
          <p:cNvGrpSpPr/>
          <p:nvPr/>
        </p:nvGrpSpPr>
        <p:grpSpPr>
          <a:xfrm>
            <a:off x="4506840" y="1920960"/>
            <a:ext cx="681120" cy="848880"/>
            <a:chOff x="4506840" y="1920960"/>
            <a:chExt cx="681120" cy="848880"/>
          </a:xfrm>
        </p:grpSpPr>
        <p:sp>
          <p:nvSpPr>
            <p:cNvPr id="385" name=""/>
            <p:cNvSpPr/>
            <p:nvPr/>
          </p:nvSpPr>
          <p:spPr>
            <a:xfrm>
              <a:off x="4506840" y="1920960"/>
              <a:ext cx="681120" cy="84888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" name=""/>
            <p:cNvSpPr/>
            <p:nvPr/>
          </p:nvSpPr>
          <p:spPr>
            <a:xfrm>
              <a:off x="4506840" y="1920960"/>
              <a:ext cx="681120" cy="84888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87" name=""/>
          <p:cNvGrpSpPr/>
          <p:nvPr/>
        </p:nvGrpSpPr>
        <p:grpSpPr>
          <a:xfrm>
            <a:off x="4665600" y="3156120"/>
            <a:ext cx="711360" cy="647280"/>
            <a:chOff x="4665600" y="3156120"/>
            <a:chExt cx="711360" cy="647280"/>
          </a:xfrm>
        </p:grpSpPr>
        <p:sp>
          <p:nvSpPr>
            <p:cNvPr id="388" name=""/>
            <p:cNvSpPr/>
            <p:nvPr/>
          </p:nvSpPr>
          <p:spPr>
            <a:xfrm>
              <a:off x="4665600" y="3156120"/>
              <a:ext cx="711360" cy="64728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" name=""/>
            <p:cNvSpPr/>
            <p:nvPr/>
          </p:nvSpPr>
          <p:spPr>
            <a:xfrm>
              <a:off x="4665600" y="3156120"/>
              <a:ext cx="711360" cy="64728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90" name=""/>
          <p:cNvGrpSpPr/>
          <p:nvPr/>
        </p:nvGrpSpPr>
        <p:grpSpPr>
          <a:xfrm>
            <a:off x="4788000" y="3732120"/>
            <a:ext cx="539640" cy="514080"/>
            <a:chOff x="4788000" y="3732120"/>
            <a:chExt cx="539640" cy="514080"/>
          </a:xfrm>
        </p:grpSpPr>
        <p:sp>
          <p:nvSpPr>
            <p:cNvPr id="391" name=""/>
            <p:cNvSpPr/>
            <p:nvPr/>
          </p:nvSpPr>
          <p:spPr>
            <a:xfrm>
              <a:off x="4788000" y="3732120"/>
              <a:ext cx="539640" cy="51408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" name=""/>
            <p:cNvSpPr/>
            <p:nvPr/>
          </p:nvSpPr>
          <p:spPr>
            <a:xfrm>
              <a:off x="4788000" y="3732120"/>
              <a:ext cx="539640" cy="51408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93" name=""/>
          <p:cNvGrpSpPr/>
          <p:nvPr/>
        </p:nvGrpSpPr>
        <p:grpSpPr>
          <a:xfrm>
            <a:off x="5095800" y="2867040"/>
            <a:ext cx="433440" cy="774360"/>
            <a:chOff x="5095800" y="2867040"/>
            <a:chExt cx="433440" cy="774360"/>
          </a:xfrm>
        </p:grpSpPr>
        <p:sp>
          <p:nvSpPr>
            <p:cNvPr id="394" name=""/>
            <p:cNvSpPr/>
            <p:nvPr/>
          </p:nvSpPr>
          <p:spPr>
            <a:xfrm>
              <a:off x="5095800" y="2867040"/>
              <a:ext cx="433440" cy="77436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" name=""/>
            <p:cNvSpPr/>
            <p:nvPr/>
          </p:nvSpPr>
          <p:spPr>
            <a:xfrm>
              <a:off x="5095800" y="2867040"/>
              <a:ext cx="433440" cy="77436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96" name=""/>
          <p:cNvGrpSpPr/>
          <p:nvPr/>
        </p:nvGrpSpPr>
        <p:grpSpPr>
          <a:xfrm>
            <a:off x="4921200" y="2247840"/>
            <a:ext cx="556920" cy="626760"/>
            <a:chOff x="4921200" y="2247840"/>
            <a:chExt cx="556920" cy="626760"/>
          </a:xfrm>
        </p:grpSpPr>
        <p:sp>
          <p:nvSpPr>
            <p:cNvPr id="397" name=""/>
            <p:cNvSpPr/>
            <p:nvPr/>
          </p:nvSpPr>
          <p:spPr>
            <a:xfrm>
              <a:off x="4921200" y="2247840"/>
              <a:ext cx="556920" cy="626760"/>
            </a:xfrm>
            <a:custGeom>
              <a:avLst/>
              <a:gdLst/>
              <a:ahLst/>
              <a:rect l="l" t="t" r="r" b="b"/>
              <a:pathLst>
                <a:path w="703" h="756">
                  <a:moveTo>
                    <a:pt x="657" y="742"/>
                  </a:moveTo>
                  <a:lnTo>
                    <a:pt x="657" y="706"/>
                  </a:lnTo>
                  <a:lnTo>
                    <a:pt x="646" y="670"/>
                  </a:lnTo>
                  <a:lnTo>
                    <a:pt x="639" y="617"/>
                  </a:lnTo>
                  <a:lnTo>
                    <a:pt x="642" y="581"/>
                  </a:lnTo>
                  <a:lnTo>
                    <a:pt x="649" y="556"/>
                  </a:lnTo>
                  <a:lnTo>
                    <a:pt x="660" y="534"/>
                  </a:lnTo>
                  <a:lnTo>
                    <a:pt x="649" y="509"/>
                  </a:lnTo>
                  <a:lnTo>
                    <a:pt x="639" y="495"/>
                  </a:lnTo>
                  <a:lnTo>
                    <a:pt x="646" y="473"/>
                  </a:lnTo>
                  <a:lnTo>
                    <a:pt x="660" y="466"/>
                  </a:lnTo>
                  <a:lnTo>
                    <a:pt x="660" y="369"/>
                  </a:lnTo>
                  <a:lnTo>
                    <a:pt x="674" y="348"/>
                  </a:lnTo>
                  <a:lnTo>
                    <a:pt x="703" y="319"/>
                  </a:lnTo>
                  <a:lnTo>
                    <a:pt x="700" y="287"/>
                  </a:lnTo>
                  <a:lnTo>
                    <a:pt x="689" y="276"/>
                  </a:lnTo>
                  <a:lnTo>
                    <a:pt x="671" y="283"/>
                  </a:lnTo>
                  <a:lnTo>
                    <a:pt x="664" y="323"/>
                  </a:lnTo>
                  <a:lnTo>
                    <a:pt x="646" y="337"/>
                  </a:lnTo>
                  <a:lnTo>
                    <a:pt x="631" y="348"/>
                  </a:lnTo>
                  <a:lnTo>
                    <a:pt x="628" y="369"/>
                  </a:lnTo>
                  <a:lnTo>
                    <a:pt x="606" y="387"/>
                  </a:lnTo>
                  <a:lnTo>
                    <a:pt x="578" y="391"/>
                  </a:lnTo>
                  <a:lnTo>
                    <a:pt x="592" y="355"/>
                  </a:lnTo>
                  <a:lnTo>
                    <a:pt x="617" y="323"/>
                  </a:lnTo>
                  <a:lnTo>
                    <a:pt x="639" y="294"/>
                  </a:lnTo>
                  <a:lnTo>
                    <a:pt x="646" y="269"/>
                  </a:lnTo>
                  <a:lnTo>
                    <a:pt x="596" y="262"/>
                  </a:lnTo>
                  <a:lnTo>
                    <a:pt x="614" y="201"/>
                  </a:lnTo>
                  <a:lnTo>
                    <a:pt x="563" y="183"/>
                  </a:lnTo>
                  <a:lnTo>
                    <a:pt x="545" y="168"/>
                  </a:lnTo>
                  <a:lnTo>
                    <a:pt x="520" y="161"/>
                  </a:lnTo>
                  <a:lnTo>
                    <a:pt x="510" y="143"/>
                  </a:lnTo>
                  <a:lnTo>
                    <a:pt x="474" y="158"/>
                  </a:lnTo>
                  <a:lnTo>
                    <a:pt x="452" y="136"/>
                  </a:lnTo>
                  <a:lnTo>
                    <a:pt x="402" y="111"/>
                  </a:lnTo>
                  <a:lnTo>
                    <a:pt x="377" y="132"/>
                  </a:lnTo>
                  <a:lnTo>
                    <a:pt x="359" y="136"/>
                  </a:lnTo>
                  <a:lnTo>
                    <a:pt x="345" y="125"/>
                  </a:lnTo>
                  <a:lnTo>
                    <a:pt x="302" y="97"/>
                  </a:lnTo>
                  <a:lnTo>
                    <a:pt x="294" y="86"/>
                  </a:lnTo>
                  <a:lnTo>
                    <a:pt x="298" y="61"/>
                  </a:lnTo>
                  <a:lnTo>
                    <a:pt x="266" y="68"/>
                  </a:lnTo>
                  <a:lnTo>
                    <a:pt x="251" y="54"/>
                  </a:lnTo>
                  <a:lnTo>
                    <a:pt x="226" y="18"/>
                  </a:lnTo>
                  <a:lnTo>
                    <a:pt x="219" y="0"/>
                  </a:lnTo>
                  <a:lnTo>
                    <a:pt x="198" y="7"/>
                  </a:lnTo>
                  <a:lnTo>
                    <a:pt x="151" y="46"/>
                  </a:lnTo>
                  <a:lnTo>
                    <a:pt x="115" y="64"/>
                  </a:lnTo>
                  <a:lnTo>
                    <a:pt x="83" y="68"/>
                  </a:lnTo>
                  <a:lnTo>
                    <a:pt x="54" y="86"/>
                  </a:lnTo>
                  <a:lnTo>
                    <a:pt x="47" y="118"/>
                  </a:lnTo>
                  <a:lnTo>
                    <a:pt x="54" y="161"/>
                  </a:lnTo>
                  <a:lnTo>
                    <a:pt x="4" y="226"/>
                  </a:lnTo>
                  <a:lnTo>
                    <a:pt x="0" y="258"/>
                  </a:lnTo>
                  <a:lnTo>
                    <a:pt x="15" y="265"/>
                  </a:lnTo>
                  <a:lnTo>
                    <a:pt x="4" y="387"/>
                  </a:lnTo>
                  <a:lnTo>
                    <a:pt x="104" y="444"/>
                  </a:lnTo>
                  <a:lnTo>
                    <a:pt x="140" y="473"/>
                  </a:lnTo>
                  <a:lnTo>
                    <a:pt x="144" y="509"/>
                  </a:lnTo>
                  <a:lnTo>
                    <a:pt x="190" y="505"/>
                  </a:lnTo>
                  <a:lnTo>
                    <a:pt x="205" y="577"/>
                  </a:lnTo>
                  <a:lnTo>
                    <a:pt x="230" y="595"/>
                  </a:lnTo>
                  <a:lnTo>
                    <a:pt x="230" y="620"/>
                  </a:lnTo>
                  <a:lnTo>
                    <a:pt x="216" y="681"/>
                  </a:lnTo>
                  <a:lnTo>
                    <a:pt x="237" y="713"/>
                  </a:lnTo>
                  <a:lnTo>
                    <a:pt x="251" y="739"/>
                  </a:lnTo>
                  <a:lnTo>
                    <a:pt x="309" y="742"/>
                  </a:lnTo>
                  <a:lnTo>
                    <a:pt x="312" y="756"/>
                  </a:lnTo>
                  <a:lnTo>
                    <a:pt x="657" y="742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" name=""/>
            <p:cNvSpPr/>
            <p:nvPr/>
          </p:nvSpPr>
          <p:spPr>
            <a:xfrm>
              <a:off x="4921200" y="2247840"/>
              <a:ext cx="556920" cy="626760"/>
            </a:xfrm>
            <a:custGeom>
              <a:avLst/>
              <a:gdLst/>
              <a:ahLst/>
              <a:rect l="l" t="t" r="r" b="b"/>
              <a:pathLst>
                <a:path w="703" h="756">
                  <a:moveTo>
                    <a:pt x="657" y="742"/>
                  </a:moveTo>
                  <a:lnTo>
                    <a:pt x="657" y="706"/>
                  </a:lnTo>
                  <a:lnTo>
                    <a:pt x="646" y="670"/>
                  </a:lnTo>
                  <a:lnTo>
                    <a:pt x="639" y="617"/>
                  </a:lnTo>
                  <a:lnTo>
                    <a:pt x="642" y="581"/>
                  </a:lnTo>
                  <a:lnTo>
                    <a:pt x="649" y="556"/>
                  </a:lnTo>
                  <a:lnTo>
                    <a:pt x="660" y="534"/>
                  </a:lnTo>
                  <a:lnTo>
                    <a:pt x="649" y="509"/>
                  </a:lnTo>
                  <a:lnTo>
                    <a:pt x="639" y="495"/>
                  </a:lnTo>
                  <a:lnTo>
                    <a:pt x="646" y="473"/>
                  </a:lnTo>
                  <a:lnTo>
                    <a:pt x="660" y="466"/>
                  </a:lnTo>
                  <a:lnTo>
                    <a:pt x="660" y="369"/>
                  </a:lnTo>
                  <a:lnTo>
                    <a:pt x="674" y="348"/>
                  </a:lnTo>
                  <a:lnTo>
                    <a:pt x="703" y="319"/>
                  </a:lnTo>
                  <a:lnTo>
                    <a:pt x="700" y="287"/>
                  </a:lnTo>
                  <a:lnTo>
                    <a:pt x="689" y="276"/>
                  </a:lnTo>
                  <a:lnTo>
                    <a:pt x="671" y="283"/>
                  </a:lnTo>
                  <a:lnTo>
                    <a:pt x="664" y="323"/>
                  </a:lnTo>
                  <a:lnTo>
                    <a:pt x="646" y="337"/>
                  </a:lnTo>
                  <a:lnTo>
                    <a:pt x="631" y="348"/>
                  </a:lnTo>
                  <a:lnTo>
                    <a:pt x="628" y="369"/>
                  </a:lnTo>
                  <a:lnTo>
                    <a:pt x="606" y="387"/>
                  </a:lnTo>
                  <a:lnTo>
                    <a:pt x="578" y="391"/>
                  </a:lnTo>
                  <a:lnTo>
                    <a:pt x="592" y="355"/>
                  </a:lnTo>
                  <a:lnTo>
                    <a:pt x="617" y="323"/>
                  </a:lnTo>
                  <a:lnTo>
                    <a:pt x="639" y="294"/>
                  </a:lnTo>
                  <a:lnTo>
                    <a:pt x="646" y="269"/>
                  </a:lnTo>
                  <a:lnTo>
                    <a:pt x="596" y="262"/>
                  </a:lnTo>
                  <a:lnTo>
                    <a:pt x="614" y="201"/>
                  </a:lnTo>
                  <a:lnTo>
                    <a:pt x="563" y="183"/>
                  </a:lnTo>
                  <a:lnTo>
                    <a:pt x="545" y="168"/>
                  </a:lnTo>
                  <a:lnTo>
                    <a:pt x="520" y="161"/>
                  </a:lnTo>
                  <a:lnTo>
                    <a:pt x="510" y="143"/>
                  </a:lnTo>
                  <a:lnTo>
                    <a:pt x="474" y="158"/>
                  </a:lnTo>
                  <a:lnTo>
                    <a:pt x="452" y="136"/>
                  </a:lnTo>
                  <a:lnTo>
                    <a:pt x="402" y="111"/>
                  </a:lnTo>
                  <a:lnTo>
                    <a:pt x="377" y="132"/>
                  </a:lnTo>
                  <a:lnTo>
                    <a:pt x="359" y="136"/>
                  </a:lnTo>
                  <a:lnTo>
                    <a:pt x="345" y="125"/>
                  </a:lnTo>
                  <a:lnTo>
                    <a:pt x="302" y="97"/>
                  </a:lnTo>
                  <a:lnTo>
                    <a:pt x="294" y="86"/>
                  </a:lnTo>
                  <a:lnTo>
                    <a:pt x="298" y="61"/>
                  </a:lnTo>
                  <a:lnTo>
                    <a:pt x="266" y="68"/>
                  </a:lnTo>
                  <a:lnTo>
                    <a:pt x="251" y="54"/>
                  </a:lnTo>
                  <a:lnTo>
                    <a:pt x="226" y="18"/>
                  </a:lnTo>
                  <a:lnTo>
                    <a:pt x="219" y="0"/>
                  </a:lnTo>
                  <a:lnTo>
                    <a:pt x="198" y="7"/>
                  </a:lnTo>
                  <a:lnTo>
                    <a:pt x="151" y="46"/>
                  </a:lnTo>
                  <a:lnTo>
                    <a:pt x="115" y="64"/>
                  </a:lnTo>
                  <a:lnTo>
                    <a:pt x="83" y="68"/>
                  </a:lnTo>
                  <a:lnTo>
                    <a:pt x="54" y="86"/>
                  </a:lnTo>
                  <a:lnTo>
                    <a:pt x="47" y="118"/>
                  </a:lnTo>
                  <a:lnTo>
                    <a:pt x="54" y="161"/>
                  </a:lnTo>
                  <a:lnTo>
                    <a:pt x="4" y="226"/>
                  </a:lnTo>
                  <a:lnTo>
                    <a:pt x="0" y="258"/>
                  </a:lnTo>
                  <a:lnTo>
                    <a:pt x="15" y="265"/>
                  </a:lnTo>
                  <a:lnTo>
                    <a:pt x="4" y="387"/>
                  </a:lnTo>
                  <a:lnTo>
                    <a:pt x="104" y="444"/>
                  </a:lnTo>
                  <a:lnTo>
                    <a:pt x="140" y="473"/>
                  </a:lnTo>
                  <a:lnTo>
                    <a:pt x="144" y="509"/>
                  </a:lnTo>
                  <a:lnTo>
                    <a:pt x="190" y="505"/>
                  </a:lnTo>
                  <a:lnTo>
                    <a:pt x="205" y="577"/>
                  </a:lnTo>
                  <a:lnTo>
                    <a:pt x="230" y="595"/>
                  </a:lnTo>
                  <a:lnTo>
                    <a:pt x="230" y="620"/>
                  </a:lnTo>
                  <a:lnTo>
                    <a:pt x="216" y="681"/>
                  </a:lnTo>
                  <a:lnTo>
                    <a:pt x="237" y="713"/>
                  </a:lnTo>
                  <a:lnTo>
                    <a:pt x="251" y="739"/>
                  </a:lnTo>
                  <a:lnTo>
                    <a:pt x="309" y="742"/>
                  </a:lnTo>
                  <a:lnTo>
                    <a:pt x="312" y="756"/>
                  </a:lnTo>
                  <a:lnTo>
                    <a:pt x="657" y="742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99" name=""/>
          <p:cNvGrpSpPr/>
          <p:nvPr/>
        </p:nvGrpSpPr>
        <p:grpSpPr>
          <a:xfrm>
            <a:off x="5156280" y="2152800"/>
            <a:ext cx="519120" cy="317160"/>
            <a:chOff x="5156280" y="2152800"/>
            <a:chExt cx="519120" cy="317160"/>
          </a:xfrm>
        </p:grpSpPr>
        <p:sp>
          <p:nvSpPr>
            <p:cNvPr id="400" name=""/>
            <p:cNvSpPr/>
            <p:nvPr/>
          </p:nvSpPr>
          <p:spPr>
            <a:xfrm>
              <a:off x="5156280" y="2152800"/>
              <a:ext cx="519120" cy="317160"/>
            </a:xfrm>
            <a:custGeom>
              <a:avLst/>
              <a:gdLst/>
              <a:ahLst/>
              <a:rect l="l" t="t" r="r" b="b"/>
              <a:pathLst>
                <a:path w="657" h="384">
                  <a:moveTo>
                    <a:pt x="628" y="136"/>
                  </a:moveTo>
                  <a:lnTo>
                    <a:pt x="657" y="169"/>
                  </a:lnTo>
                  <a:lnTo>
                    <a:pt x="649" y="194"/>
                  </a:lnTo>
                  <a:lnTo>
                    <a:pt x="621" y="201"/>
                  </a:lnTo>
                  <a:lnTo>
                    <a:pt x="571" y="215"/>
                  </a:lnTo>
                  <a:lnTo>
                    <a:pt x="542" y="258"/>
                  </a:lnTo>
                  <a:lnTo>
                    <a:pt x="488" y="258"/>
                  </a:lnTo>
                  <a:lnTo>
                    <a:pt x="467" y="298"/>
                  </a:lnTo>
                  <a:lnTo>
                    <a:pt x="388" y="301"/>
                  </a:lnTo>
                  <a:lnTo>
                    <a:pt x="355" y="384"/>
                  </a:lnTo>
                  <a:lnTo>
                    <a:pt x="302" y="373"/>
                  </a:lnTo>
                  <a:lnTo>
                    <a:pt x="312" y="316"/>
                  </a:lnTo>
                  <a:lnTo>
                    <a:pt x="269" y="301"/>
                  </a:lnTo>
                  <a:lnTo>
                    <a:pt x="259" y="280"/>
                  </a:lnTo>
                  <a:lnTo>
                    <a:pt x="226" y="276"/>
                  </a:lnTo>
                  <a:lnTo>
                    <a:pt x="212" y="255"/>
                  </a:lnTo>
                  <a:lnTo>
                    <a:pt x="176" y="269"/>
                  </a:lnTo>
                  <a:lnTo>
                    <a:pt x="151" y="247"/>
                  </a:lnTo>
                  <a:lnTo>
                    <a:pt x="104" y="226"/>
                  </a:lnTo>
                  <a:lnTo>
                    <a:pt x="76" y="255"/>
                  </a:lnTo>
                  <a:lnTo>
                    <a:pt x="47" y="244"/>
                  </a:lnTo>
                  <a:lnTo>
                    <a:pt x="0" y="204"/>
                  </a:lnTo>
                  <a:lnTo>
                    <a:pt x="11" y="172"/>
                  </a:lnTo>
                  <a:lnTo>
                    <a:pt x="18" y="147"/>
                  </a:lnTo>
                  <a:lnTo>
                    <a:pt x="54" y="129"/>
                  </a:lnTo>
                  <a:lnTo>
                    <a:pt x="94" y="129"/>
                  </a:lnTo>
                  <a:lnTo>
                    <a:pt x="190" y="54"/>
                  </a:lnTo>
                  <a:lnTo>
                    <a:pt x="219" y="4"/>
                  </a:lnTo>
                  <a:lnTo>
                    <a:pt x="312" y="0"/>
                  </a:lnTo>
                  <a:lnTo>
                    <a:pt x="269" y="11"/>
                  </a:lnTo>
                  <a:lnTo>
                    <a:pt x="226" y="65"/>
                  </a:lnTo>
                  <a:lnTo>
                    <a:pt x="201" y="65"/>
                  </a:lnTo>
                  <a:lnTo>
                    <a:pt x="205" y="104"/>
                  </a:lnTo>
                  <a:lnTo>
                    <a:pt x="291" y="111"/>
                  </a:lnTo>
                  <a:lnTo>
                    <a:pt x="327" y="158"/>
                  </a:lnTo>
                  <a:lnTo>
                    <a:pt x="413" y="151"/>
                  </a:lnTo>
                  <a:lnTo>
                    <a:pt x="449" y="129"/>
                  </a:lnTo>
                  <a:lnTo>
                    <a:pt x="499" y="111"/>
                  </a:lnTo>
                  <a:lnTo>
                    <a:pt x="560" y="115"/>
                  </a:lnTo>
                  <a:lnTo>
                    <a:pt x="603" y="83"/>
                  </a:lnTo>
                  <a:lnTo>
                    <a:pt x="610" y="115"/>
                  </a:lnTo>
                  <a:lnTo>
                    <a:pt x="606" y="129"/>
                  </a:lnTo>
                  <a:lnTo>
                    <a:pt x="628" y="136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" name=""/>
            <p:cNvSpPr/>
            <p:nvPr/>
          </p:nvSpPr>
          <p:spPr>
            <a:xfrm>
              <a:off x="5156280" y="2152800"/>
              <a:ext cx="519120" cy="317160"/>
            </a:xfrm>
            <a:custGeom>
              <a:avLst/>
              <a:gdLst/>
              <a:ahLst/>
              <a:rect l="l" t="t" r="r" b="b"/>
              <a:pathLst>
                <a:path w="657" h="384">
                  <a:moveTo>
                    <a:pt x="628" y="136"/>
                  </a:moveTo>
                  <a:lnTo>
                    <a:pt x="657" y="169"/>
                  </a:lnTo>
                  <a:lnTo>
                    <a:pt x="649" y="194"/>
                  </a:lnTo>
                  <a:lnTo>
                    <a:pt x="621" y="201"/>
                  </a:lnTo>
                  <a:lnTo>
                    <a:pt x="571" y="215"/>
                  </a:lnTo>
                  <a:lnTo>
                    <a:pt x="542" y="258"/>
                  </a:lnTo>
                  <a:lnTo>
                    <a:pt x="488" y="258"/>
                  </a:lnTo>
                  <a:lnTo>
                    <a:pt x="467" y="298"/>
                  </a:lnTo>
                  <a:lnTo>
                    <a:pt x="388" y="301"/>
                  </a:lnTo>
                  <a:lnTo>
                    <a:pt x="355" y="384"/>
                  </a:lnTo>
                  <a:lnTo>
                    <a:pt x="302" y="373"/>
                  </a:lnTo>
                  <a:lnTo>
                    <a:pt x="312" y="316"/>
                  </a:lnTo>
                  <a:lnTo>
                    <a:pt x="269" y="301"/>
                  </a:lnTo>
                  <a:lnTo>
                    <a:pt x="259" y="280"/>
                  </a:lnTo>
                  <a:lnTo>
                    <a:pt x="226" y="276"/>
                  </a:lnTo>
                  <a:lnTo>
                    <a:pt x="212" y="255"/>
                  </a:lnTo>
                  <a:lnTo>
                    <a:pt x="176" y="269"/>
                  </a:lnTo>
                  <a:lnTo>
                    <a:pt x="151" y="247"/>
                  </a:lnTo>
                  <a:lnTo>
                    <a:pt x="104" y="226"/>
                  </a:lnTo>
                  <a:lnTo>
                    <a:pt x="76" y="255"/>
                  </a:lnTo>
                  <a:lnTo>
                    <a:pt x="47" y="244"/>
                  </a:lnTo>
                  <a:lnTo>
                    <a:pt x="0" y="204"/>
                  </a:lnTo>
                  <a:lnTo>
                    <a:pt x="11" y="172"/>
                  </a:lnTo>
                  <a:lnTo>
                    <a:pt x="18" y="147"/>
                  </a:lnTo>
                  <a:lnTo>
                    <a:pt x="54" y="129"/>
                  </a:lnTo>
                  <a:lnTo>
                    <a:pt x="94" y="129"/>
                  </a:lnTo>
                  <a:lnTo>
                    <a:pt x="190" y="54"/>
                  </a:lnTo>
                  <a:lnTo>
                    <a:pt x="219" y="4"/>
                  </a:lnTo>
                  <a:lnTo>
                    <a:pt x="312" y="0"/>
                  </a:lnTo>
                  <a:lnTo>
                    <a:pt x="269" y="11"/>
                  </a:lnTo>
                  <a:lnTo>
                    <a:pt x="226" y="65"/>
                  </a:lnTo>
                  <a:lnTo>
                    <a:pt x="201" y="65"/>
                  </a:lnTo>
                  <a:lnTo>
                    <a:pt x="205" y="104"/>
                  </a:lnTo>
                  <a:lnTo>
                    <a:pt x="291" y="111"/>
                  </a:lnTo>
                  <a:lnTo>
                    <a:pt x="327" y="158"/>
                  </a:lnTo>
                  <a:lnTo>
                    <a:pt x="413" y="151"/>
                  </a:lnTo>
                  <a:lnTo>
                    <a:pt x="449" y="129"/>
                  </a:lnTo>
                  <a:lnTo>
                    <a:pt x="499" y="111"/>
                  </a:lnTo>
                  <a:lnTo>
                    <a:pt x="560" y="115"/>
                  </a:lnTo>
                  <a:lnTo>
                    <a:pt x="603" y="83"/>
                  </a:lnTo>
                  <a:lnTo>
                    <a:pt x="610" y="115"/>
                  </a:lnTo>
                  <a:lnTo>
                    <a:pt x="606" y="129"/>
                  </a:lnTo>
                  <a:lnTo>
                    <a:pt x="628" y="136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02" name=""/>
          <p:cNvGrpSpPr/>
          <p:nvPr/>
        </p:nvGrpSpPr>
        <p:grpSpPr>
          <a:xfrm>
            <a:off x="5467320" y="2927520"/>
            <a:ext cx="338040" cy="594720"/>
            <a:chOff x="5467320" y="2927520"/>
            <a:chExt cx="338040" cy="594720"/>
          </a:xfrm>
        </p:grpSpPr>
        <p:sp>
          <p:nvSpPr>
            <p:cNvPr id="403" name=""/>
            <p:cNvSpPr/>
            <p:nvPr/>
          </p:nvSpPr>
          <p:spPr>
            <a:xfrm>
              <a:off x="5467320" y="2927520"/>
              <a:ext cx="338040" cy="59472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" name=""/>
            <p:cNvSpPr/>
            <p:nvPr/>
          </p:nvSpPr>
          <p:spPr>
            <a:xfrm>
              <a:off x="5467320" y="2927520"/>
              <a:ext cx="338040" cy="59472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05" name=""/>
          <p:cNvGrpSpPr/>
          <p:nvPr/>
        </p:nvGrpSpPr>
        <p:grpSpPr>
          <a:xfrm>
            <a:off x="5543640" y="2374920"/>
            <a:ext cx="420480" cy="563040"/>
            <a:chOff x="5543640" y="2374920"/>
            <a:chExt cx="420480" cy="563040"/>
          </a:xfrm>
        </p:grpSpPr>
        <p:sp>
          <p:nvSpPr>
            <p:cNvPr id="406" name=""/>
            <p:cNvSpPr/>
            <p:nvPr/>
          </p:nvSpPr>
          <p:spPr>
            <a:xfrm>
              <a:off x="5543640" y="2374920"/>
              <a:ext cx="420480" cy="563040"/>
            </a:xfrm>
            <a:custGeom>
              <a:avLst/>
              <a:gdLst/>
              <a:ahLst/>
              <a:rect l="l" t="t" r="r" b="b"/>
              <a:pathLst>
                <a:path w="530" h="678">
                  <a:moveTo>
                    <a:pt x="272" y="678"/>
                  </a:moveTo>
                  <a:lnTo>
                    <a:pt x="265" y="660"/>
                  </a:lnTo>
                  <a:lnTo>
                    <a:pt x="14" y="671"/>
                  </a:lnTo>
                  <a:lnTo>
                    <a:pt x="35" y="642"/>
                  </a:lnTo>
                  <a:lnTo>
                    <a:pt x="57" y="595"/>
                  </a:lnTo>
                  <a:lnTo>
                    <a:pt x="82" y="559"/>
                  </a:lnTo>
                  <a:lnTo>
                    <a:pt x="53" y="513"/>
                  </a:lnTo>
                  <a:lnTo>
                    <a:pt x="50" y="434"/>
                  </a:lnTo>
                  <a:lnTo>
                    <a:pt x="25" y="398"/>
                  </a:lnTo>
                  <a:lnTo>
                    <a:pt x="7" y="377"/>
                  </a:lnTo>
                  <a:lnTo>
                    <a:pt x="7" y="355"/>
                  </a:lnTo>
                  <a:lnTo>
                    <a:pt x="21" y="337"/>
                  </a:lnTo>
                  <a:lnTo>
                    <a:pt x="0" y="280"/>
                  </a:lnTo>
                  <a:lnTo>
                    <a:pt x="35" y="222"/>
                  </a:lnTo>
                  <a:lnTo>
                    <a:pt x="18" y="197"/>
                  </a:lnTo>
                  <a:lnTo>
                    <a:pt x="18" y="172"/>
                  </a:lnTo>
                  <a:lnTo>
                    <a:pt x="39" y="136"/>
                  </a:lnTo>
                  <a:lnTo>
                    <a:pt x="46" y="104"/>
                  </a:lnTo>
                  <a:lnTo>
                    <a:pt x="82" y="108"/>
                  </a:lnTo>
                  <a:lnTo>
                    <a:pt x="79" y="143"/>
                  </a:lnTo>
                  <a:lnTo>
                    <a:pt x="96" y="154"/>
                  </a:lnTo>
                  <a:lnTo>
                    <a:pt x="118" y="136"/>
                  </a:lnTo>
                  <a:lnTo>
                    <a:pt x="111" y="82"/>
                  </a:lnTo>
                  <a:lnTo>
                    <a:pt x="122" y="68"/>
                  </a:lnTo>
                  <a:lnTo>
                    <a:pt x="143" y="72"/>
                  </a:lnTo>
                  <a:lnTo>
                    <a:pt x="136" y="22"/>
                  </a:lnTo>
                  <a:lnTo>
                    <a:pt x="161" y="4"/>
                  </a:lnTo>
                  <a:lnTo>
                    <a:pt x="247" y="0"/>
                  </a:lnTo>
                  <a:lnTo>
                    <a:pt x="283" y="18"/>
                  </a:lnTo>
                  <a:lnTo>
                    <a:pt x="286" y="36"/>
                  </a:lnTo>
                  <a:lnTo>
                    <a:pt x="319" y="36"/>
                  </a:lnTo>
                  <a:lnTo>
                    <a:pt x="365" y="50"/>
                  </a:lnTo>
                  <a:lnTo>
                    <a:pt x="373" y="75"/>
                  </a:lnTo>
                  <a:lnTo>
                    <a:pt x="355" y="90"/>
                  </a:lnTo>
                  <a:lnTo>
                    <a:pt x="390" y="172"/>
                  </a:lnTo>
                  <a:lnTo>
                    <a:pt x="390" y="197"/>
                  </a:lnTo>
                  <a:lnTo>
                    <a:pt x="333" y="273"/>
                  </a:lnTo>
                  <a:lnTo>
                    <a:pt x="312" y="316"/>
                  </a:lnTo>
                  <a:lnTo>
                    <a:pt x="322" y="330"/>
                  </a:lnTo>
                  <a:lnTo>
                    <a:pt x="358" y="334"/>
                  </a:lnTo>
                  <a:lnTo>
                    <a:pt x="376" y="316"/>
                  </a:lnTo>
                  <a:lnTo>
                    <a:pt x="416" y="247"/>
                  </a:lnTo>
                  <a:lnTo>
                    <a:pt x="455" y="247"/>
                  </a:lnTo>
                  <a:lnTo>
                    <a:pt x="502" y="312"/>
                  </a:lnTo>
                  <a:lnTo>
                    <a:pt x="502" y="355"/>
                  </a:lnTo>
                  <a:lnTo>
                    <a:pt x="498" y="380"/>
                  </a:lnTo>
                  <a:lnTo>
                    <a:pt x="530" y="402"/>
                  </a:lnTo>
                  <a:lnTo>
                    <a:pt x="527" y="445"/>
                  </a:lnTo>
                  <a:lnTo>
                    <a:pt x="509" y="477"/>
                  </a:lnTo>
                  <a:lnTo>
                    <a:pt x="498" y="516"/>
                  </a:lnTo>
                  <a:lnTo>
                    <a:pt x="487" y="542"/>
                  </a:lnTo>
                  <a:lnTo>
                    <a:pt x="455" y="549"/>
                  </a:lnTo>
                  <a:lnTo>
                    <a:pt x="469" y="588"/>
                  </a:lnTo>
                  <a:lnTo>
                    <a:pt x="455" y="599"/>
                  </a:lnTo>
                  <a:lnTo>
                    <a:pt x="426" y="649"/>
                  </a:lnTo>
                  <a:lnTo>
                    <a:pt x="272" y="678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" name=""/>
            <p:cNvSpPr/>
            <p:nvPr/>
          </p:nvSpPr>
          <p:spPr>
            <a:xfrm>
              <a:off x="5543640" y="2374920"/>
              <a:ext cx="420480" cy="563040"/>
            </a:xfrm>
            <a:custGeom>
              <a:avLst/>
              <a:gdLst/>
              <a:ahLst/>
              <a:rect l="l" t="t" r="r" b="b"/>
              <a:pathLst>
                <a:path w="530" h="678">
                  <a:moveTo>
                    <a:pt x="272" y="678"/>
                  </a:moveTo>
                  <a:lnTo>
                    <a:pt x="265" y="660"/>
                  </a:lnTo>
                  <a:lnTo>
                    <a:pt x="14" y="671"/>
                  </a:lnTo>
                  <a:lnTo>
                    <a:pt x="35" y="642"/>
                  </a:lnTo>
                  <a:lnTo>
                    <a:pt x="57" y="595"/>
                  </a:lnTo>
                  <a:lnTo>
                    <a:pt x="82" y="559"/>
                  </a:lnTo>
                  <a:lnTo>
                    <a:pt x="53" y="513"/>
                  </a:lnTo>
                  <a:lnTo>
                    <a:pt x="50" y="434"/>
                  </a:lnTo>
                  <a:lnTo>
                    <a:pt x="25" y="398"/>
                  </a:lnTo>
                  <a:lnTo>
                    <a:pt x="7" y="377"/>
                  </a:lnTo>
                  <a:lnTo>
                    <a:pt x="7" y="355"/>
                  </a:lnTo>
                  <a:lnTo>
                    <a:pt x="21" y="337"/>
                  </a:lnTo>
                  <a:lnTo>
                    <a:pt x="0" y="280"/>
                  </a:lnTo>
                  <a:lnTo>
                    <a:pt x="35" y="222"/>
                  </a:lnTo>
                  <a:lnTo>
                    <a:pt x="18" y="197"/>
                  </a:lnTo>
                  <a:lnTo>
                    <a:pt x="18" y="172"/>
                  </a:lnTo>
                  <a:lnTo>
                    <a:pt x="39" y="136"/>
                  </a:lnTo>
                  <a:lnTo>
                    <a:pt x="46" y="104"/>
                  </a:lnTo>
                  <a:lnTo>
                    <a:pt x="82" y="108"/>
                  </a:lnTo>
                  <a:lnTo>
                    <a:pt x="79" y="143"/>
                  </a:lnTo>
                  <a:lnTo>
                    <a:pt x="96" y="154"/>
                  </a:lnTo>
                  <a:lnTo>
                    <a:pt x="118" y="136"/>
                  </a:lnTo>
                  <a:lnTo>
                    <a:pt x="111" y="82"/>
                  </a:lnTo>
                  <a:lnTo>
                    <a:pt x="122" y="68"/>
                  </a:lnTo>
                  <a:lnTo>
                    <a:pt x="143" y="72"/>
                  </a:lnTo>
                  <a:lnTo>
                    <a:pt x="136" y="22"/>
                  </a:lnTo>
                  <a:lnTo>
                    <a:pt x="161" y="4"/>
                  </a:lnTo>
                  <a:lnTo>
                    <a:pt x="247" y="0"/>
                  </a:lnTo>
                  <a:lnTo>
                    <a:pt x="283" y="18"/>
                  </a:lnTo>
                  <a:lnTo>
                    <a:pt x="286" y="36"/>
                  </a:lnTo>
                  <a:lnTo>
                    <a:pt x="319" y="36"/>
                  </a:lnTo>
                  <a:lnTo>
                    <a:pt x="365" y="50"/>
                  </a:lnTo>
                  <a:lnTo>
                    <a:pt x="373" y="75"/>
                  </a:lnTo>
                  <a:lnTo>
                    <a:pt x="355" y="90"/>
                  </a:lnTo>
                  <a:lnTo>
                    <a:pt x="390" y="172"/>
                  </a:lnTo>
                  <a:lnTo>
                    <a:pt x="390" y="197"/>
                  </a:lnTo>
                  <a:lnTo>
                    <a:pt x="333" y="273"/>
                  </a:lnTo>
                  <a:lnTo>
                    <a:pt x="312" y="316"/>
                  </a:lnTo>
                  <a:lnTo>
                    <a:pt x="322" y="330"/>
                  </a:lnTo>
                  <a:lnTo>
                    <a:pt x="358" y="334"/>
                  </a:lnTo>
                  <a:lnTo>
                    <a:pt x="376" y="316"/>
                  </a:lnTo>
                  <a:lnTo>
                    <a:pt x="416" y="247"/>
                  </a:lnTo>
                  <a:lnTo>
                    <a:pt x="455" y="247"/>
                  </a:lnTo>
                  <a:lnTo>
                    <a:pt x="502" y="312"/>
                  </a:lnTo>
                  <a:lnTo>
                    <a:pt x="502" y="355"/>
                  </a:lnTo>
                  <a:lnTo>
                    <a:pt x="498" y="380"/>
                  </a:lnTo>
                  <a:lnTo>
                    <a:pt x="530" y="402"/>
                  </a:lnTo>
                  <a:lnTo>
                    <a:pt x="527" y="445"/>
                  </a:lnTo>
                  <a:lnTo>
                    <a:pt x="509" y="477"/>
                  </a:lnTo>
                  <a:lnTo>
                    <a:pt x="498" y="516"/>
                  </a:lnTo>
                  <a:lnTo>
                    <a:pt x="487" y="542"/>
                  </a:lnTo>
                  <a:lnTo>
                    <a:pt x="455" y="549"/>
                  </a:lnTo>
                  <a:lnTo>
                    <a:pt x="469" y="588"/>
                  </a:lnTo>
                  <a:lnTo>
                    <a:pt x="455" y="599"/>
                  </a:lnTo>
                  <a:lnTo>
                    <a:pt x="426" y="649"/>
                  </a:lnTo>
                  <a:lnTo>
                    <a:pt x="272" y="678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08" name=""/>
          <p:cNvGrpSpPr/>
          <p:nvPr/>
        </p:nvGrpSpPr>
        <p:grpSpPr>
          <a:xfrm>
            <a:off x="6170760" y="2709720"/>
            <a:ext cx="610920" cy="421920"/>
            <a:chOff x="6170760" y="2709720"/>
            <a:chExt cx="610920" cy="421920"/>
          </a:xfrm>
        </p:grpSpPr>
        <p:sp>
          <p:nvSpPr>
            <p:cNvPr id="409" name=""/>
            <p:cNvSpPr/>
            <p:nvPr/>
          </p:nvSpPr>
          <p:spPr>
            <a:xfrm>
              <a:off x="6170760" y="2709720"/>
              <a:ext cx="610920" cy="42192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" name=""/>
            <p:cNvSpPr/>
            <p:nvPr/>
          </p:nvSpPr>
          <p:spPr>
            <a:xfrm>
              <a:off x="6170760" y="2709720"/>
              <a:ext cx="610920" cy="42192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11" name=""/>
          <p:cNvGrpSpPr/>
          <p:nvPr/>
        </p:nvGrpSpPr>
        <p:grpSpPr>
          <a:xfrm>
            <a:off x="6039000" y="3056040"/>
            <a:ext cx="420480" cy="464760"/>
            <a:chOff x="6039000" y="3056040"/>
            <a:chExt cx="420480" cy="464760"/>
          </a:xfrm>
        </p:grpSpPr>
        <p:sp>
          <p:nvSpPr>
            <p:cNvPr id="412" name=""/>
            <p:cNvSpPr/>
            <p:nvPr/>
          </p:nvSpPr>
          <p:spPr>
            <a:xfrm>
              <a:off x="6039000" y="3056040"/>
              <a:ext cx="420480" cy="46476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" name=""/>
            <p:cNvSpPr/>
            <p:nvPr/>
          </p:nvSpPr>
          <p:spPr>
            <a:xfrm>
              <a:off x="6039000" y="3056040"/>
              <a:ext cx="420480" cy="46476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14" name=""/>
          <p:cNvGrpSpPr/>
          <p:nvPr/>
        </p:nvGrpSpPr>
        <p:grpSpPr>
          <a:xfrm>
            <a:off x="5340240" y="3292560"/>
            <a:ext cx="766800" cy="433080"/>
            <a:chOff x="5340240" y="3292560"/>
            <a:chExt cx="766800" cy="433080"/>
          </a:xfrm>
        </p:grpSpPr>
        <p:sp>
          <p:nvSpPr>
            <p:cNvPr id="415" name=""/>
            <p:cNvSpPr/>
            <p:nvPr/>
          </p:nvSpPr>
          <p:spPr>
            <a:xfrm>
              <a:off x="5340240" y="3292560"/>
              <a:ext cx="766800" cy="43308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" name=""/>
            <p:cNvSpPr/>
            <p:nvPr/>
          </p:nvSpPr>
          <p:spPr>
            <a:xfrm>
              <a:off x="5340240" y="3292560"/>
              <a:ext cx="766800" cy="43308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17" name=""/>
          <p:cNvGrpSpPr/>
          <p:nvPr/>
        </p:nvGrpSpPr>
        <p:grpSpPr>
          <a:xfrm>
            <a:off x="6281640" y="3051000"/>
            <a:ext cx="490320" cy="236520"/>
            <a:chOff x="6281640" y="3051000"/>
            <a:chExt cx="490320" cy="236520"/>
          </a:xfrm>
        </p:grpSpPr>
        <p:sp>
          <p:nvSpPr>
            <p:cNvPr id="418" name=""/>
            <p:cNvSpPr/>
            <p:nvPr/>
          </p:nvSpPr>
          <p:spPr>
            <a:xfrm>
              <a:off x="6281640" y="3051000"/>
              <a:ext cx="490320" cy="236520"/>
            </a:xfrm>
            <a:custGeom>
              <a:avLst/>
              <a:gdLst/>
              <a:ahLst/>
              <a:rect l="l" t="t" r="r" b="b"/>
              <a:pathLst>
                <a:path w="617" h="283">
                  <a:moveTo>
                    <a:pt x="606" y="183"/>
                  </a:moveTo>
                  <a:lnTo>
                    <a:pt x="617" y="219"/>
                  </a:lnTo>
                  <a:lnTo>
                    <a:pt x="606" y="219"/>
                  </a:lnTo>
                  <a:lnTo>
                    <a:pt x="606" y="230"/>
                  </a:lnTo>
                  <a:lnTo>
                    <a:pt x="592" y="244"/>
                  </a:lnTo>
                  <a:lnTo>
                    <a:pt x="592" y="265"/>
                  </a:lnTo>
                  <a:lnTo>
                    <a:pt x="527" y="280"/>
                  </a:lnTo>
                  <a:lnTo>
                    <a:pt x="513" y="247"/>
                  </a:lnTo>
                  <a:lnTo>
                    <a:pt x="491" y="247"/>
                  </a:lnTo>
                  <a:lnTo>
                    <a:pt x="466" y="187"/>
                  </a:lnTo>
                  <a:lnTo>
                    <a:pt x="484" y="158"/>
                  </a:lnTo>
                  <a:lnTo>
                    <a:pt x="466" y="158"/>
                  </a:lnTo>
                  <a:lnTo>
                    <a:pt x="441" y="129"/>
                  </a:lnTo>
                  <a:lnTo>
                    <a:pt x="459" y="97"/>
                  </a:lnTo>
                  <a:lnTo>
                    <a:pt x="448" y="93"/>
                  </a:lnTo>
                  <a:lnTo>
                    <a:pt x="445" y="65"/>
                  </a:lnTo>
                  <a:lnTo>
                    <a:pt x="459" y="25"/>
                  </a:lnTo>
                  <a:lnTo>
                    <a:pt x="430" y="32"/>
                  </a:lnTo>
                  <a:lnTo>
                    <a:pt x="423" y="65"/>
                  </a:lnTo>
                  <a:lnTo>
                    <a:pt x="398" y="83"/>
                  </a:lnTo>
                  <a:lnTo>
                    <a:pt x="416" y="108"/>
                  </a:lnTo>
                  <a:lnTo>
                    <a:pt x="413" y="136"/>
                  </a:lnTo>
                  <a:lnTo>
                    <a:pt x="427" y="140"/>
                  </a:lnTo>
                  <a:lnTo>
                    <a:pt x="413" y="169"/>
                  </a:lnTo>
                  <a:lnTo>
                    <a:pt x="423" y="201"/>
                  </a:lnTo>
                  <a:lnTo>
                    <a:pt x="430" y="244"/>
                  </a:lnTo>
                  <a:lnTo>
                    <a:pt x="456" y="262"/>
                  </a:lnTo>
                  <a:lnTo>
                    <a:pt x="445" y="283"/>
                  </a:lnTo>
                  <a:lnTo>
                    <a:pt x="427" y="273"/>
                  </a:lnTo>
                  <a:lnTo>
                    <a:pt x="395" y="276"/>
                  </a:lnTo>
                  <a:lnTo>
                    <a:pt x="387" y="258"/>
                  </a:lnTo>
                  <a:lnTo>
                    <a:pt x="341" y="265"/>
                  </a:lnTo>
                  <a:lnTo>
                    <a:pt x="330" y="222"/>
                  </a:lnTo>
                  <a:lnTo>
                    <a:pt x="334" y="197"/>
                  </a:lnTo>
                  <a:lnTo>
                    <a:pt x="359" y="165"/>
                  </a:lnTo>
                  <a:lnTo>
                    <a:pt x="344" y="143"/>
                  </a:lnTo>
                  <a:lnTo>
                    <a:pt x="280" y="136"/>
                  </a:lnTo>
                  <a:lnTo>
                    <a:pt x="273" y="104"/>
                  </a:lnTo>
                  <a:lnTo>
                    <a:pt x="248" y="108"/>
                  </a:lnTo>
                  <a:lnTo>
                    <a:pt x="237" y="136"/>
                  </a:lnTo>
                  <a:lnTo>
                    <a:pt x="197" y="143"/>
                  </a:lnTo>
                  <a:lnTo>
                    <a:pt x="165" y="115"/>
                  </a:lnTo>
                  <a:lnTo>
                    <a:pt x="158" y="86"/>
                  </a:lnTo>
                  <a:lnTo>
                    <a:pt x="111" y="100"/>
                  </a:lnTo>
                  <a:lnTo>
                    <a:pt x="72" y="97"/>
                  </a:lnTo>
                  <a:lnTo>
                    <a:pt x="68" y="126"/>
                  </a:lnTo>
                  <a:lnTo>
                    <a:pt x="11" y="158"/>
                  </a:lnTo>
                  <a:lnTo>
                    <a:pt x="0" y="75"/>
                  </a:lnTo>
                  <a:lnTo>
                    <a:pt x="470" y="0"/>
                  </a:lnTo>
                  <a:lnTo>
                    <a:pt x="527" y="183"/>
                  </a:lnTo>
                  <a:lnTo>
                    <a:pt x="606" y="183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" name=""/>
            <p:cNvSpPr/>
            <p:nvPr/>
          </p:nvSpPr>
          <p:spPr>
            <a:xfrm>
              <a:off x="6281640" y="3051000"/>
              <a:ext cx="490320" cy="236520"/>
            </a:xfrm>
            <a:custGeom>
              <a:avLst/>
              <a:gdLst/>
              <a:ahLst/>
              <a:rect l="l" t="t" r="r" b="b"/>
              <a:pathLst>
                <a:path w="617" h="283">
                  <a:moveTo>
                    <a:pt x="606" y="183"/>
                  </a:moveTo>
                  <a:lnTo>
                    <a:pt x="617" y="219"/>
                  </a:lnTo>
                  <a:lnTo>
                    <a:pt x="606" y="219"/>
                  </a:lnTo>
                  <a:lnTo>
                    <a:pt x="606" y="230"/>
                  </a:lnTo>
                  <a:lnTo>
                    <a:pt x="592" y="244"/>
                  </a:lnTo>
                  <a:lnTo>
                    <a:pt x="592" y="265"/>
                  </a:lnTo>
                  <a:lnTo>
                    <a:pt x="527" y="280"/>
                  </a:lnTo>
                  <a:lnTo>
                    <a:pt x="513" y="247"/>
                  </a:lnTo>
                  <a:lnTo>
                    <a:pt x="491" y="247"/>
                  </a:lnTo>
                  <a:lnTo>
                    <a:pt x="466" y="187"/>
                  </a:lnTo>
                  <a:lnTo>
                    <a:pt x="484" y="158"/>
                  </a:lnTo>
                  <a:lnTo>
                    <a:pt x="466" y="158"/>
                  </a:lnTo>
                  <a:lnTo>
                    <a:pt x="441" y="129"/>
                  </a:lnTo>
                  <a:lnTo>
                    <a:pt x="459" y="97"/>
                  </a:lnTo>
                  <a:lnTo>
                    <a:pt x="448" y="93"/>
                  </a:lnTo>
                  <a:lnTo>
                    <a:pt x="445" y="65"/>
                  </a:lnTo>
                  <a:lnTo>
                    <a:pt x="459" y="25"/>
                  </a:lnTo>
                  <a:lnTo>
                    <a:pt x="430" y="32"/>
                  </a:lnTo>
                  <a:lnTo>
                    <a:pt x="423" y="65"/>
                  </a:lnTo>
                  <a:lnTo>
                    <a:pt x="398" y="83"/>
                  </a:lnTo>
                  <a:lnTo>
                    <a:pt x="416" y="108"/>
                  </a:lnTo>
                  <a:lnTo>
                    <a:pt x="413" y="136"/>
                  </a:lnTo>
                  <a:lnTo>
                    <a:pt x="427" y="140"/>
                  </a:lnTo>
                  <a:lnTo>
                    <a:pt x="413" y="169"/>
                  </a:lnTo>
                  <a:lnTo>
                    <a:pt x="423" y="201"/>
                  </a:lnTo>
                  <a:lnTo>
                    <a:pt x="430" y="244"/>
                  </a:lnTo>
                  <a:lnTo>
                    <a:pt x="456" y="262"/>
                  </a:lnTo>
                  <a:lnTo>
                    <a:pt x="445" y="283"/>
                  </a:lnTo>
                  <a:lnTo>
                    <a:pt x="427" y="273"/>
                  </a:lnTo>
                  <a:lnTo>
                    <a:pt x="395" y="276"/>
                  </a:lnTo>
                  <a:lnTo>
                    <a:pt x="387" y="258"/>
                  </a:lnTo>
                  <a:lnTo>
                    <a:pt x="341" y="265"/>
                  </a:lnTo>
                  <a:lnTo>
                    <a:pt x="330" y="222"/>
                  </a:lnTo>
                  <a:lnTo>
                    <a:pt x="334" y="197"/>
                  </a:lnTo>
                  <a:lnTo>
                    <a:pt x="359" y="165"/>
                  </a:lnTo>
                  <a:lnTo>
                    <a:pt x="344" y="143"/>
                  </a:lnTo>
                  <a:lnTo>
                    <a:pt x="280" y="136"/>
                  </a:lnTo>
                  <a:lnTo>
                    <a:pt x="273" y="104"/>
                  </a:lnTo>
                  <a:lnTo>
                    <a:pt x="248" y="108"/>
                  </a:lnTo>
                  <a:lnTo>
                    <a:pt x="237" y="136"/>
                  </a:lnTo>
                  <a:lnTo>
                    <a:pt x="197" y="143"/>
                  </a:lnTo>
                  <a:lnTo>
                    <a:pt x="165" y="115"/>
                  </a:lnTo>
                  <a:lnTo>
                    <a:pt x="158" y="86"/>
                  </a:lnTo>
                  <a:lnTo>
                    <a:pt x="111" y="100"/>
                  </a:lnTo>
                  <a:lnTo>
                    <a:pt x="72" y="97"/>
                  </a:lnTo>
                  <a:lnTo>
                    <a:pt x="68" y="126"/>
                  </a:lnTo>
                  <a:lnTo>
                    <a:pt x="11" y="158"/>
                  </a:lnTo>
                  <a:lnTo>
                    <a:pt x="0" y="75"/>
                  </a:lnTo>
                  <a:lnTo>
                    <a:pt x="470" y="0"/>
                  </a:lnTo>
                  <a:lnTo>
                    <a:pt x="527" y="183"/>
                  </a:lnTo>
                  <a:lnTo>
                    <a:pt x="606" y="183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20" name=""/>
          <p:cNvGrpSpPr/>
          <p:nvPr/>
        </p:nvGrpSpPr>
        <p:grpSpPr>
          <a:xfrm>
            <a:off x="6896160" y="2152800"/>
            <a:ext cx="195120" cy="391680"/>
            <a:chOff x="6896160" y="2152800"/>
            <a:chExt cx="195120" cy="391680"/>
          </a:xfrm>
        </p:grpSpPr>
        <p:sp>
          <p:nvSpPr>
            <p:cNvPr id="421" name=""/>
            <p:cNvSpPr/>
            <p:nvPr/>
          </p:nvSpPr>
          <p:spPr>
            <a:xfrm>
              <a:off x="6896160" y="2152800"/>
              <a:ext cx="195120" cy="391680"/>
            </a:xfrm>
            <a:custGeom>
              <a:avLst/>
              <a:gdLst/>
              <a:ahLst/>
              <a:rect l="l" t="t" r="r" b="b"/>
              <a:pathLst>
                <a:path w="248" h="473">
                  <a:moveTo>
                    <a:pt x="40" y="54"/>
                  </a:moveTo>
                  <a:lnTo>
                    <a:pt x="29" y="29"/>
                  </a:lnTo>
                  <a:lnTo>
                    <a:pt x="40" y="7"/>
                  </a:lnTo>
                  <a:lnTo>
                    <a:pt x="68" y="0"/>
                  </a:lnTo>
                  <a:lnTo>
                    <a:pt x="97" y="14"/>
                  </a:lnTo>
                  <a:lnTo>
                    <a:pt x="140" y="151"/>
                  </a:lnTo>
                  <a:lnTo>
                    <a:pt x="154" y="165"/>
                  </a:lnTo>
                  <a:lnTo>
                    <a:pt x="158" y="212"/>
                  </a:lnTo>
                  <a:lnTo>
                    <a:pt x="165" y="230"/>
                  </a:lnTo>
                  <a:lnTo>
                    <a:pt x="183" y="247"/>
                  </a:lnTo>
                  <a:lnTo>
                    <a:pt x="180" y="312"/>
                  </a:lnTo>
                  <a:lnTo>
                    <a:pt x="205" y="337"/>
                  </a:lnTo>
                  <a:lnTo>
                    <a:pt x="212" y="359"/>
                  </a:lnTo>
                  <a:lnTo>
                    <a:pt x="244" y="359"/>
                  </a:lnTo>
                  <a:lnTo>
                    <a:pt x="248" y="373"/>
                  </a:lnTo>
                  <a:lnTo>
                    <a:pt x="226" y="398"/>
                  </a:lnTo>
                  <a:lnTo>
                    <a:pt x="215" y="420"/>
                  </a:lnTo>
                  <a:lnTo>
                    <a:pt x="187" y="420"/>
                  </a:lnTo>
                  <a:lnTo>
                    <a:pt x="180" y="452"/>
                  </a:lnTo>
                  <a:lnTo>
                    <a:pt x="158" y="452"/>
                  </a:lnTo>
                  <a:lnTo>
                    <a:pt x="47" y="473"/>
                  </a:lnTo>
                  <a:lnTo>
                    <a:pt x="18" y="416"/>
                  </a:lnTo>
                  <a:lnTo>
                    <a:pt x="33" y="351"/>
                  </a:lnTo>
                  <a:lnTo>
                    <a:pt x="0" y="319"/>
                  </a:lnTo>
                  <a:lnTo>
                    <a:pt x="33" y="280"/>
                  </a:lnTo>
                  <a:lnTo>
                    <a:pt x="29" y="251"/>
                  </a:lnTo>
                  <a:lnTo>
                    <a:pt x="15" y="226"/>
                  </a:lnTo>
                  <a:lnTo>
                    <a:pt x="25" y="204"/>
                  </a:lnTo>
                  <a:lnTo>
                    <a:pt x="58" y="194"/>
                  </a:lnTo>
                  <a:lnTo>
                    <a:pt x="58" y="172"/>
                  </a:lnTo>
                  <a:lnTo>
                    <a:pt x="72" y="151"/>
                  </a:lnTo>
                  <a:lnTo>
                    <a:pt x="47" y="136"/>
                  </a:lnTo>
                  <a:lnTo>
                    <a:pt x="47" y="115"/>
                  </a:lnTo>
                  <a:lnTo>
                    <a:pt x="54" y="86"/>
                  </a:lnTo>
                  <a:lnTo>
                    <a:pt x="40" y="54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" name=""/>
            <p:cNvSpPr/>
            <p:nvPr/>
          </p:nvSpPr>
          <p:spPr>
            <a:xfrm>
              <a:off x="6896160" y="2152800"/>
              <a:ext cx="195120" cy="391680"/>
            </a:xfrm>
            <a:custGeom>
              <a:avLst/>
              <a:gdLst/>
              <a:ahLst/>
              <a:rect l="l" t="t" r="r" b="b"/>
              <a:pathLst>
                <a:path w="248" h="473">
                  <a:moveTo>
                    <a:pt x="40" y="54"/>
                  </a:moveTo>
                  <a:lnTo>
                    <a:pt x="29" y="29"/>
                  </a:lnTo>
                  <a:lnTo>
                    <a:pt x="40" y="7"/>
                  </a:lnTo>
                  <a:lnTo>
                    <a:pt x="68" y="0"/>
                  </a:lnTo>
                  <a:lnTo>
                    <a:pt x="97" y="14"/>
                  </a:lnTo>
                  <a:lnTo>
                    <a:pt x="140" y="151"/>
                  </a:lnTo>
                  <a:lnTo>
                    <a:pt x="154" y="165"/>
                  </a:lnTo>
                  <a:lnTo>
                    <a:pt x="158" y="212"/>
                  </a:lnTo>
                  <a:lnTo>
                    <a:pt x="165" y="230"/>
                  </a:lnTo>
                  <a:lnTo>
                    <a:pt x="183" y="247"/>
                  </a:lnTo>
                  <a:lnTo>
                    <a:pt x="180" y="312"/>
                  </a:lnTo>
                  <a:lnTo>
                    <a:pt x="205" y="337"/>
                  </a:lnTo>
                  <a:lnTo>
                    <a:pt x="212" y="359"/>
                  </a:lnTo>
                  <a:lnTo>
                    <a:pt x="244" y="359"/>
                  </a:lnTo>
                  <a:lnTo>
                    <a:pt x="248" y="373"/>
                  </a:lnTo>
                  <a:lnTo>
                    <a:pt x="226" y="398"/>
                  </a:lnTo>
                  <a:lnTo>
                    <a:pt x="215" y="420"/>
                  </a:lnTo>
                  <a:lnTo>
                    <a:pt x="187" y="420"/>
                  </a:lnTo>
                  <a:lnTo>
                    <a:pt x="180" y="452"/>
                  </a:lnTo>
                  <a:lnTo>
                    <a:pt x="158" y="452"/>
                  </a:lnTo>
                  <a:lnTo>
                    <a:pt x="47" y="473"/>
                  </a:lnTo>
                  <a:lnTo>
                    <a:pt x="18" y="416"/>
                  </a:lnTo>
                  <a:lnTo>
                    <a:pt x="33" y="351"/>
                  </a:lnTo>
                  <a:lnTo>
                    <a:pt x="0" y="319"/>
                  </a:lnTo>
                  <a:lnTo>
                    <a:pt x="33" y="280"/>
                  </a:lnTo>
                  <a:lnTo>
                    <a:pt x="29" y="251"/>
                  </a:lnTo>
                  <a:lnTo>
                    <a:pt x="15" y="226"/>
                  </a:lnTo>
                  <a:lnTo>
                    <a:pt x="25" y="204"/>
                  </a:lnTo>
                  <a:lnTo>
                    <a:pt x="58" y="194"/>
                  </a:lnTo>
                  <a:lnTo>
                    <a:pt x="58" y="172"/>
                  </a:lnTo>
                  <a:lnTo>
                    <a:pt x="72" y="151"/>
                  </a:lnTo>
                  <a:lnTo>
                    <a:pt x="47" y="136"/>
                  </a:lnTo>
                  <a:lnTo>
                    <a:pt x="47" y="115"/>
                  </a:lnTo>
                  <a:lnTo>
                    <a:pt x="54" y="86"/>
                  </a:lnTo>
                  <a:lnTo>
                    <a:pt x="40" y="54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23" name=""/>
          <p:cNvGrpSpPr/>
          <p:nvPr/>
        </p:nvGrpSpPr>
        <p:grpSpPr>
          <a:xfrm>
            <a:off x="6835680" y="2487600"/>
            <a:ext cx="385920" cy="191880"/>
            <a:chOff x="6835680" y="2487600"/>
            <a:chExt cx="385920" cy="191880"/>
          </a:xfrm>
        </p:grpSpPr>
        <p:sp>
          <p:nvSpPr>
            <p:cNvPr id="424" name=""/>
            <p:cNvSpPr/>
            <p:nvPr/>
          </p:nvSpPr>
          <p:spPr>
            <a:xfrm>
              <a:off x="6835680" y="2487600"/>
              <a:ext cx="385920" cy="191880"/>
            </a:xfrm>
            <a:custGeom>
              <a:avLst/>
              <a:gdLst/>
              <a:ahLst/>
              <a:rect l="l" t="t" r="r" b="b"/>
              <a:pathLst>
                <a:path w="488" h="230">
                  <a:moveTo>
                    <a:pt x="22" y="97"/>
                  </a:moveTo>
                  <a:lnTo>
                    <a:pt x="122" y="72"/>
                  </a:lnTo>
                  <a:lnTo>
                    <a:pt x="237" y="47"/>
                  </a:lnTo>
                  <a:lnTo>
                    <a:pt x="262" y="43"/>
                  </a:lnTo>
                  <a:lnTo>
                    <a:pt x="262" y="11"/>
                  </a:lnTo>
                  <a:lnTo>
                    <a:pt x="294" y="18"/>
                  </a:lnTo>
                  <a:lnTo>
                    <a:pt x="301" y="0"/>
                  </a:lnTo>
                  <a:lnTo>
                    <a:pt x="323" y="7"/>
                  </a:lnTo>
                  <a:lnTo>
                    <a:pt x="326" y="65"/>
                  </a:lnTo>
                  <a:lnTo>
                    <a:pt x="333" y="94"/>
                  </a:lnTo>
                  <a:lnTo>
                    <a:pt x="362" y="129"/>
                  </a:lnTo>
                  <a:lnTo>
                    <a:pt x="376" y="158"/>
                  </a:lnTo>
                  <a:lnTo>
                    <a:pt x="412" y="158"/>
                  </a:lnTo>
                  <a:lnTo>
                    <a:pt x="434" y="147"/>
                  </a:lnTo>
                  <a:lnTo>
                    <a:pt x="420" y="129"/>
                  </a:lnTo>
                  <a:lnTo>
                    <a:pt x="420" y="101"/>
                  </a:lnTo>
                  <a:lnTo>
                    <a:pt x="441" y="108"/>
                  </a:lnTo>
                  <a:lnTo>
                    <a:pt x="470" y="119"/>
                  </a:lnTo>
                  <a:lnTo>
                    <a:pt x="480" y="137"/>
                  </a:lnTo>
                  <a:lnTo>
                    <a:pt x="463" y="162"/>
                  </a:lnTo>
                  <a:lnTo>
                    <a:pt x="455" y="187"/>
                  </a:lnTo>
                  <a:lnTo>
                    <a:pt x="488" y="183"/>
                  </a:lnTo>
                  <a:lnTo>
                    <a:pt x="480" y="215"/>
                  </a:lnTo>
                  <a:lnTo>
                    <a:pt x="455" y="230"/>
                  </a:lnTo>
                  <a:lnTo>
                    <a:pt x="452" y="198"/>
                  </a:lnTo>
                  <a:lnTo>
                    <a:pt x="434" y="201"/>
                  </a:lnTo>
                  <a:lnTo>
                    <a:pt x="391" y="205"/>
                  </a:lnTo>
                  <a:lnTo>
                    <a:pt x="373" y="187"/>
                  </a:lnTo>
                  <a:lnTo>
                    <a:pt x="359" y="205"/>
                  </a:lnTo>
                  <a:lnTo>
                    <a:pt x="344" y="215"/>
                  </a:lnTo>
                  <a:lnTo>
                    <a:pt x="326" y="215"/>
                  </a:lnTo>
                  <a:lnTo>
                    <a:pt x="326" y="190"/>
                  </a:lnTo>
                  <a:lnTo>
                    <a:pt x="298" y="187"/>
                  </a:lnTo>
                  <a:lnTo>
                    <a:pt x="290" y="158"/>
                  </a:lnTo>
                  <a:lnTo>
                    <a:pt x="283" y="147"/>
                  </a:lnTo>
                  <a:lnTo>
                    <a:pt x="262" y="158"/>
                  </a:lnTo>
                  <a:lnTo>
                    <a:pt x="215" y="162"/>
                  </a:lnTo>
                  <a:lnTo>
                    <a:pt x="176" y="176"/>
                  </a:lnTo>
                  <a:lnTo>
                    <a:pt x="125" y="187"/>
                  </a:lnTo>
                  <a:lnTo>
                    <a:pt x="100" y="212"/>
                  </a:lnTo>
                  <a:lnTo>
                    <a:pt x="79" y="190"/>
                  </a:lnTo>
                  <a:lnTo>
                    <a:pt x="57" y="215"/>
                  </a:lnTo>
                  <a:lnTo>
                    <a:pt x="25" y="215"/>
                  </a:lnTo>
                  <a:lnTo>
                    <a:pt x="0" y="187"/>
                  </a:lnTo>
                  <a:lnTo>
                    <a:pt x="22" y="97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" name=""/>
            <p:cNvSpPr/>
            <p:nvPr/>
          </p:nvSpPr>
          <p:spPr>
            <a:xfrm>
              <a:off x="6835680" y="2487600"/>
              <a:ext cx="385920" cy="191880"/>
            </a:xfrm>
            <a:custGeom>
              <a:avLst/>
              <a:gdLst/>
              <a:ahLst/>
              <a:rect l="l" t="t" r="r" b="b"/>
              <a:pathLst>
                <a:path w="488" h="230">
                  <a:moveTo>
                    <a:pt x="22" y="97"/>
                  </a:moveTo>
                  <a:lnTo>
                    <a:pt x="122" y="72"/>
                  </a:lnTo>
                  <a:lnTo>
                    <a:pt x="237" y="47"/>
                  </a:lnTo>
                  <a:lnTo>
                    <a:pt x="262" y="43"/>
                  </a:lnTo>
                  <a:lnTo>
                    <a:pt x="262" y="11"/>
                  </a:lnTo>
                  <a:lnTo>
                    <a:pt x="294" y="18"/>
                  </a:lnTo>
                  <a:lnTo>
                    <a:pt x="301" y="0"/>
                  </a:lnTo>
                  <a:lnTo>
                    <a:pt x="323" y="7"/>
                  </a:lnTo>
                  <a:lnTo>
                    <a:pt x="326" y="65"/>
                  </a:lnTo>
                  <a:lnTo>
                    <a:pt x="333" y="94"/>
                  </a:lnTo>
                  <a:lnTo>
                    <a:pt x="362" y="129"/>
                  </a:lnTo>
                  <a:lnTo>
                    <a:pt x="376" y="158"/>
                  </a:lnTo>
                  <a:lnTo>
                    <a:pt x="412" y="158"/>
                  </a:lnTo>
                  <a:lnTo>
                    <a:pt x="434" y="147"/>
                  </a:lnTo>
                  <a:lnTo>
                    <a:pt x="420" y="129"/>
                  </a:lnTo>
                  <a:lnTo>
                    <a:pt x="420" y="101"/>
                  </a:lnTo>
                  <a:lnTo>
                    <a:pt x="441" y="108"/>
                  </a:lnTo>
                  <a:lnTo>
                    <a:pt x="470" y="119"/>
                  </a:lnTo>
                  <a:lnTo>
                    <a:pt x="480" y="137"/>
                  </a:lnTo>
                  <a:lnTo>
                    <a:pt x="463" y="162"/>
                  </a:lnTo>
                  <a:lnTo>
                    <a:pt x="455" y="187"/>
                  </a:lnTo>
                  <a:lnTo>
                    <a:pt x="488" y="183"/>
                  </a:lnTo>
                  <a:lnTo>
                    <a:pt x="480" y="215"/>
                  </a:lnTo>
                  <a:lnTo>
                    <a:pt x="455" y="230"/>
                  </a:lnTo>
                  <a:lnTo>
                    <a:pt x="452" y="198"/>
                  </a:lnTo>
                  <a:lnTo>
                    <a:pt x="434" y="201"/>
                  </a:lnTo>
                  <a:lnTo>
                    <a:pt x="391" y="205"/>
                  </a:lnTo>
                  <a:lnTo>
                    <a:pt x="373" y="187"/>
                  </a:lnTo>
                  <a:lnTo>
                    <a:pt x="359" y="205"/>
                  </a:lnTo>
                  <a:lnTo>
                    <a:pt x="344" y="215"/>
                  </a:lnTo>
                  <a:lnTo>
                    <a:pt x="326" y="215"/>
                  </a:lnTo>
                  <a:lnTo>
                    <a:pt x="326" y="190"/>
                  </a:lnTo>
                  <a:lnTo>
                    <a:pt x="298" y="187"/>
                  </a:lnTo>
                  <a:lnTo>
                    <a:pt x="290" y="158"/>
                  </a:lnTo>
                  <a:lnTo>
                    <a:pt x="283" y="147"/>
                  </a:lnTo>
                  <a:lnTo>
                    <a:pt x="262" y="158"/>
                  </a:lnTo>
                  <a:lnTo>
                    <a:pt x="215" y="162"/>
                  </a:lnTo>
                  <a:lnTo>
                    <a:pt x="176" y="176"/>
                  </a:lnTo>
                  <a:lnTo>
                    <a:pt x="125" y="187"/>
                  </a:lnTo>
                  <a:lnTo>
                    <a:pt x="100" y="212"/>
                  </a:lnTo>
                  <a:lnTo>
                    <a:pt x="79" y="190"/>
                  </a:lnTo>
                  <a:lnTo>
                    <a:pt x="57" y="215"/>
                  </a:lnTo>
                  <a:lnTo>
                    <a:pt x="25" y="215"/>
                  </a:lnTo>
                  <a:lnTo>
                    <a:pt x="0" y="187"/>
                  </a:lnTo>
                  <a:lnTo>
                    <a:pt x="22" y="97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26" name=""/>
          <p:cNvGrpSpPr/>
          <p:nvPr/>
        </p:nvGrpSpPr>
        <p:grpSpPr>
          <a:xfrm>
            <a:off x="6858000" y="2619360"/>
            <a:ext cx="177840" cy="188640"/>
            <a:chOff x="6858000" y="2619360"/>
            <a:chExt cx="177840" cy="188640"/>
          </a:xfrm>
        </p:grpSpPr>
        <p:sp>
          <p:nvSpPr>
            <p:cNvPr id="427" name=""/>
            <p:cNvSpPr/>
            <p:nvPr/>
          </p:nvSpPr>
          <p:spPr>
            <a:xfrm>
              <a:off x="6858000" y="2619360"/>
              <a:ext cx="177840" cy="188640"/>
            </a:xfrm>
            <a:custGeom>
              <a:avLst/>
              <a:gdLst/>
              <a:ahLst/>
              <a:rect l="l" t="t" r="r" b="b"/>
              <a:pathLst>
                <a:path w="226" h="226">
                  <a:moveTo>
                    <a:pt x="208" y="0"/>
                  </a:moveTo>
                  <a:lnTo>
                    <a:pt x="215" y="72"/>
                  </a:lnTo>
                  <a:lnTo>
                    <a:pt x="226" y="115"/>
                  </a:lnTo>
                  <a:lnTo>
                    <a:pt x="219" y="140"/>
                  </a:lnTo>
                  <a:lnTo>
                    <a:pt x="183" y="151"/>
                  </a:lnTo>
                  <a:lnTo>
                    <a:pt x="140" y="165"/>
                  </a:lnTo>
                  <a:lnTo>
                    <a:pt x="118" y="187"/>
                  </a:lnTo>
                  <a:lnTo>
                    <a:pt x="97" y="215"/>
                  </a:lnTo>
                  <a:lnTo>
                    <a:pt x="61" y="226"/>
                  </a:lnTo>
                  <a:lnTo>
                    <a:pt x="3" y="212"/>
                  </a:lnTo>
                  <a:lnTo>
                    <a:pt x="39" y="194"/>
                  </a:lnTo>
                  <a:lnTo>
                    <a:pt x="18" y="165"/>
                  </a:lnTo>
                  <a:lnTo>
                    <a:pt x="14" y="136"/>
                  </a:lnTo>
                  <a:lnTo>
                    <a:pt x="7" y="104"/>
                  </a:lnTo>
                  <a:lnTo>
                    <a:pt x="0" y="54"/>
                  </a:lnTo>
                  <a:lnTo>
                    <a:pt x="36" y="57"/>
                  </a:lnTo>
                  <a:lnTo>
                    <a:pt x="54" y="36"/>
                  </a:lnTo>
                  <a:lnTo>
                    <a:pt x="75" y="54"/>
                  </a:lnTo>
                  <a:lnTo>
                    <a:pt x="100" y="2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" name=""/>
            <p:cNvSpPr/>
            <p:nvPr/>
          </p:nvSpPr>
          <p:spPr>
            <a:xfrm>
              <a:off x="6858000" y="2619360"/>
              <a:ext cx="177840" cy="188640"/>
            </a:xfrm>
            <a:custGeom>
              <a:avLst/>
              <a:gdLst/>
              <a:ahLst/>
              <a:rect l="l" t="t" r="r" b="b"/>
              <a:pathLst>
                <a:path w="226" h="226">
                  <a:moveTo>
                    <a:pt x="208" y="0"/>
                  </a:moveTo>
                  <a:lnTo>
                    <a:pt x="215" y="72"/>
                  </a:lnTo>
                  <a:lnTo>
                    <a:pt x="226" y="115"/>
                  </a:lnTo>
                  <a:lnTo>
                    <a:pt x="219" y="140"/>
                  </a:lnTo>
                  <a:lnTo>
                    <a:pt x="183" y="151"/>
                  </a:lnTo>
                  <a:lnTo>
                    <a:pt x="140" y="165"/>
                  </a:lnTo>
                  <a:lnTo>
                    <a:pt x="118" y="187"/>
                  </a:lnTo>
                  <a:lnTo>
                    <a:pt x="97" y="215"/>
                  </a:lnTo>
                  <a:lnTo>
                    <a:pt x="61" y="226"/>
                  </a:lnTo>
                  <a:lnTo>
                    <a:pt x="3" y="212"/>
                  </a:lnTo>
                  <a:lnTo>
                    <a:pt x="39" y="194"/>
                  </a:lnTo>
                  <a:lnTo>
                    <a:pt x="18" y="165"/>
                  </a:lnTo>
                  <a:lnTo>
                    <a:pt x="14" y="136"/>
                  </a:lnTo>
                  <a:lnTo>
                    <a:pt x="7" y="104"/>
                  </a:lnTo>
                  <a:lnTo>
                    <a:pt x="0" y="54"/>
                  </a:lnTo>
                  <a:lnTo>
                    <a:pt x="36" y="57"/>
                  </a:lnTo>
                  <a:lnTo>
                    <a:pt x="54" y="36"/>
                  </a:lnTo>
                  <a:lnTo>
                    <a:pt x="75" y="54"/>
                  </a:lnTo>
                  <a:lnTo>
                    <a:pt x="100" y="25"/>
                  </a:lnTo>
                  <a:lnTo>
                    <a:pt x="208" y="0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29" name=""/>
          <p:cNvGrpSpPr/>
          <p:nvPr/>
        </p:nvGrpSpPr>
        <p:grpSpPr>
          <a:xfrm>
            <a:off x="5973840" y="3138480"/>
            <a:ext cx="815760" cy="491760"/>
            <a:chOff x="5973840" y="3138480"/>
            <a:chExt cx="815760" cy="491760"/>
          </a:xfrm>
        </p:grpSpPr>
        <p:sp>
          <p:nvSpPr>
            <p:cNvPr id="430" name=""/>
            <p:cNvSpPr/>
            <p:nvPr/>
          </p:nvSpPr>
          <p:spPr>
            <a:xfrm>
              <a:off x="5973840" y="3138480"/>
              <a:ext cx="815760" cy="49176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" name=""/>
            <p:cNvSpPr/>
            <p:nvPr/>
          </p:nvSpPr>
          <p:spPr>
            <a:xfrm>
              <a:off x="5973840" y="3138480"/>
              <a:ext cx="815760" cy="49176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32" name=""/>
          <p:cNvGrpSpPr/>
          <p:nvPr/>
        </p:nvGrpSpPr>
        <p:grpSpPr>
          <a:xfrm>
            <a:off x="3459240" y="3735360"/>
            <a:ext cx="1482480" cy="1537920"/>
            <a:chOff x="3459240" y="3735360"/>
            <a:chExt cx="1482480" cy="1537920"/>
          </a:xfrm>
        </p:grpSpPr>
        <p:sp>
          <p:nvSpPr>
            <p:cNvPr id="433" name=""/>
            <p:cNvSpPr/>
            <p:nvPr/>
          </p:nvSpPr>
          <p:spPr>
            <a:xfrm>
              <a:off x="3459240" y="3735360"/>
              <a:ext cx="1482480" cy="1537920"/>
            </a:xfrm>
            <a:custGeom>
              <a:avLst/>
              <a:gdLst/>
              <a:ahLst/>
              <a:rect l="l" t="t" r="r" b="b"/>
              <a:pathLst>
                <a:path w="1874" h="1851">
                  <a:moveTo>
                    <a:pt x="11" y="732"/>
                  </a:moveTo>
                  <a:lnTo>
                    <a:pt x="0" y="760"/>
                  </a:lnTo>
                  <a:lnTo>
                    <a:pt x="22" y="771"/>
                  </a:lnTo>
                  <a:lnTo>
                    <a:pt x="50" y="804"/>
                  </a:lnTo>
                  <a:lnTo>
                    <a:pt x="54" y="843"/>
                  </a:lnTo>
                  <a:lnTo>
                    <a:pt x="86" y="850"/>
                  </a:lnTo>
                  <a:lnTo>
                    <a:pt x="108" y="875"/>
                  </a:lnTo>
                  <a:lnTo>
                    <a:pt x="126" y="908"/>
                  </a:lnTo>
                  <a:lnTo>
                    <a:pt x="147" y="915"/>
                  </a:lnTo>
                  <a:lnTo>
                    <a:pt x="183" y="972"/>
                  </a:lnTo>
                  <a:lnTo>
                    <a:pt x="233" y="976"/>
                  </a:lnTo>
                  <a:lnTo>
                    <a:pt x="226" y="1001"/>
                  </a:lnTo>
                  <a:lnTo>
                    <a:pt x="244" y="1058"/>
                  </a:lnTo>
                  <a:lnTo>
                    <a:pt x="248" y="1137"/>
                  </a:lnTo>
                  <a:lnTo>
                    <a:pt x="273" y="1162"/>
                  </a:lnTo>
                  <a:lnTo>
                    <a:pt x="287" y="1184"/>
                  </a:lnTo>
                  <a:lnTo>
                    <a:pt x="301" y="1191"/>
                  </a:lnTo>
                  <a:lnTo>
                    <a:pt x="351" y="1241"/>
                  </a:lnTo>
                  <a:lnTo>
                    <a:pt x="373" y="1252"/>
                  </a:lnTo>
                  <a:lnTo>
                    <a:pt x="387" y="1255"/>
                  </a:lnTo>
                  <a:lnTo>
                    <a:pt x="402" y="1277"/>
                  </a:lnTo>
                  <a:lnTo>
                    <a:pt x="477" y="1298"/>
                  </a:lnTo>
                  <a:lnTo>
                    <a:pt x="506" y="1263"/>
                  </a:lnTo>
                  <a:lnTo>
                    <a:pt x="524" y="1245"/>
                  </a:lnTo>
                  <a:lnTo>
                    <a:pt x="513" y="1194"/>
                  </a:lnTo>
                  <a:lnTo>
                    <a:pt x="527" y="1176"/>
                  </a:lnTo>
                  <a:lnTo>
                    <a:pt x="570" y="1173"/>
                  </a:lnTo>
                  <a:lnTo>
                    <a:pt x="581" y="1159"/>
                  </a:lnTo>
                  <a:lnTo>
                    <a:pt x="588" y="1141"/>
                  </a:lnTo>
                  <a:lnTo>
                    <a:pt x="606" y="1144"/>
                  </a:lnTo>
                  <a:lnTo>
                    <a:pt x="610" y="1162"/>
                  </a:lnTo>
                  <a:lnTo>
                    <a:pt x="656" y="1166"/>
                  </a:lnTo>
                  <a:lnTo>
                    <a:pt x="732" y="1176"/>
                  </a:lnTo>
                  <a:lnTo>
                    <a:pt x="760" y="1205"/>
                  </a:lnTo>
                  <a:lnTo>
                    <a:pt x="818" y="1280"/>
                  </a:lnTo>
                  <a:lnTo>
                    <a:pt x="846" y="1334"/>
                  </a:lnTo>
                  <a:lnTo>
                    <a:pt x="850" y="1363"/>
                  </a:lnTo>
                  <a:lnTo>
                    <a:pt x="925" y="1481"/>
                  </a:lnTo>
                  <a:lnTo>
                    <a:pt x="938" y="1517"/>
                  </a:lnTo>
                  <a:lnTo>
                    <a:pt x="995" y="1557"/>
                  </a:lnTo>
                  <a:lnTo>
                    <a:pt x="999" y="1603"/>
                  </a:lnTo>
                  <a:lnTo>
                    <a:pt x="1013" y="1635"/>
                  </a:lnTo>
                  <a:lnTo>
                    <a:pt x="1024" y="1696"/>
                  </a:lnTo>
                  <a:lnTo>
                    <a:pt x="1049" y="1707"/>
                  </a:lnTo>
                  <a:lnTo>
                    <a:pt x="1052" y="1732"/>
                  </a:lnTo>
                  <a:lnTo>
                    <a:pt x="1052" y="1779"/>
                  </a:lnTo>
                  <a:lnTo>
                    <a:pt x="1070" y="1779"/>
                  </a:lnTo>
                  <a:lnTo>
                    <a:pt x="1099" y="1768"/>
                  </a:lnTo>
                  <a:lnTo>
                    <a:pt x="1135" y="1808"/>
                  </a:lnTo>
                  <a:lnTo>
                    <a:pt x="1167" y="1808"/>
                  </a:lnTo>
                  <a:lnTo>
                    <a:pt x="1199" y="1829"/>
                  </a:lnTo>
                  <a:lnTo>
                    <a:pt x="1242" y="1836"/>
                  </a:lnTo>
                  <a:lnTo>
                    <a:pt x="1275" y="1826"/>
                  </a:lnTo>
                  <a:lnTo>
                    <a:pt x="1303" y="1851"/>
                  </a:lnTo>
                  <a:lnTo>
                    <a:pt x="1336" y="1851"/>
                  </a:lnTo>
                  <a:lnTo>
                    <a:pt x="1350" y="1836"/>
                  </a:lnTo>
                  <a:lnTo>
                    <a:pt x="1368" y="1833"/>
                  </a:lnTo>
                  <a:lnTo>
                    <a:pt x="1389" y="1797"/>
                  </a:lnTo>
                  <a:lnTo>
                    <a:pt x="1350" y="1804"/>
                  </a:lnTo>
                  <a:lnTo>
                    <a:pt x="1329" y="1761"/>
                  </a:lnTo>
                  <a:lnTo>
                    <a:pt x="1321" y="1750"/>
                  </a:lnTo>
                  <a:lnTo>
                    <a:pt x="1318" y="1686"/>
                  </a:lnTo>
                  <a:lnTo>
                    <a:pt x="1303" y="1661"/>
                  </a:lnTo>
                  <a:lnTo>
                    <a:pt x="1321" y="1628"/>
                  </a:lnTo>
                  <a:lnTo>
                    <a:pt x="1321" y="1592"/>
                  </a:lnTo>
                  <a:lnTo>
                    <a:pt x="1339" y="1567"/>
                  </a:lnTo>
                  <a:lnTo>
                    <a:pt x="1336" y="1535"/>
                  </a:lnTo>
                  <a:lnTo>
                    <a:pt x="1332" y="1514"/>
                  </a:lnTo>
                  <a:lnTo>
                    <a:pt x="1354" y="1503"/>
                  </a:lnTo>
                  <a:lnTo>
                    <a:pt x="1364" y="1471"/>
                  </a:lnTo>
                  <a:lnTo>
                    <a:pt x="1389" y="1467"/>
                  </a:lnTo>
                  <a:lnTo>
                    <a:pt x="1418" y="1449"/>
                  </a:lnTo>
                  <a:lnTo>
                    <a:pt x="1425" y="1428"/>
                  </a:lnTo>
                  <a:lnTo>
                    <a:pt x="1450" y="1435"/>
                  </a:lnTo>
                  <a:lnTo>
                    <a:pt x="1468" y="1417"/>
                  </a:lnTo>
                  <a:lnTo>
                    <a:pt x="1461" y="1384"/>
                  </a:lnTo>
                  <a:lnTo>
                    <a:pt x="1483" y="1395"/>
                  </a:lnTo>
                  <a:lnTo>
                    <a:pt x="1540" y="1395"/>
                  </a:lnTo>
                  <a:lnTo>
                    <a:pt x="1597" y="1359"/>
                  </a:lnTo>
                  <a:lnTo>
                    <a:pt x="1626" y="1327"/>
                  </a:lnTo>
                  <a:lnTo>
                    <a:pt x="1658" y="1313"/>
                  </a:lnTo>
                  <a:lnTo>
                    <a:pt x="1687" y="1280"/>
                  </a:lnTo>
                  <a:lnTo>
                    <a:pt x="1716" y="1270"/>
                  </a:lnTo>
                  <a:lnTo>
                    <a:pt x="1705" y="1230"/>
                  </a:lnTo>
                  <a:lnTo>
                    <a:pt x="1676" y="1202"/>
                  </a:lnTo>
                  <a:lnTo>
                    <a:pt x="1676" y="1162"/>
                  </a:lnTo>
                  <a:lnTo>
                    <a:pt x="1709" y="1187"/>
                  </a:lnTo>
                  <a:lnTo>
                    <a:pt x="1730" y="1230"/>
                  </a:lnTo>
                  <a:lnTo>
                    <a:pt x="1795" y="1230"/>
                  </a:lnTo>
                  <a:lnTo>
                    <a:pt x="1823" y="1187"/>
                  </a:lnTo>
                  <a:lnTo>
                    <a:pt x="1827" y="1166"/>
                  </a:lnTo>
                  <a:lnTo>
                    <a:pt x="1848" y="1141"/>
                  </a:lnTo>
                  <a:lnTo>
                    <a:pt x="1856" y="1119"/>
                  </a:lnTo>
                  <a:lnTo>
                    <a:pt x="1845" y="1094"/>
                  </a:lnTo>
                  <a:lnTo>
                    <a:pt x="1848" y="1080"/>
                  </a:lnTo>
                  <a:lnTo>
                    <a:pt x="1859" y="1069"/>
                  </a:lnTo>
                  <a:lnTo>
                    <a:pt x="1856" y="1022"/>
                  </a:lnTo>
                  <a:lnTo>
                    <a:pt x="1870" y="990"/>
                  </a:lnTo>
                  <a:lnTo>
                    <a:pt x="1874" y="933"/>
                  </a:lnTo>
                  <a:lnTo>
                    <a:pt x="1859" y="911"/>
                  </a:lnTo>
                  <a:lnTo>
                    <a:pt x="1834" y="861"/>
                  </a:lnTo>
                  <a:lnTo>
                    <a:pt x="1830" y="821"/>
                  </a:lnTo>
                  <a:lnTo>
                    <a:pt x="1791" y="793"/>
                  </a:lnTo>
                  <a:lnTo>
                    <a:pt x="1780" y="524"/>
                  </a:lnTo>
                  <a:lnTo>
                    <a:pt x="1719" y="520"/>
                  </a:lnTo>
                  <a:lnTo>
                    <a:pt x="1705" y="492"/>
                  </a:lnTo>
                  <a:lnTo>
                    <a:pt x="1680" y="502"/>
                  </a:lnTo>
                  <a:lnTo>
                    <a:pt x="1655" y="459"/>
                  </a:lnTo>
                  <a:lnTo>
                    <a:pt x="1637" y="456"/>
                  </a:lnTo>
                  <a:lnTo>
                    <a:pt x="1601" y="488"/>
                  </a:lnTo>
                  <a:lnTo>
                    <a:pt x="1572" y="463"/>
                  </a:lnTo>
                  <a:lnTo>
                    <a:pt x="1547" y="459"/>
                  </a:lnTo>
                  <a:lnTo>
                    <a:pt x="1511" y="488"/>
                  </a:lnTo>
                  <a:lnTo>
                    <a:pt x="1465" y="481"/>
                  </a:lnTo>
                  <a:lnTo>
                    <a:pt x="1429" y="466"/>
                  </a:lnTo>
                  <a:lnTo>
                    <a:pt x="1393" y="470"/>
                  </a:lnTo>
                  <a:lnTo>
                    <a:pt x="1368" y="495"/>
                  </a:lnTo>
                  <a:lnTo>
                    <a:pt x="1325" y="463"/>
                  </a:lnTo>
                  <a:lnTo>
                    <a:pt x="1264" y="470"/>
                  </a:lnTo>
                  <a:lnTo>
                    <a:pt x="1232" y="445"/>
                  </a:lnTo>
                  <a:lnTo>
                    <a:pt x="1214" y="413"/>
                  </a:lnTo>
                  <a:lnTo>
                    <a:pt x="1178" y="402"/>
                  </a:lnTo>
                  <a:lnTo>
                    <a:pt x="1156" y="420"/>
                  </a:lnTo>
                  <a:lnTo>
                    <a:pt x="1088" y="420"/>
                  </a:lnTo>
                  <a:lnTo>
                    <a:pt x="1078" y="398"/>
                  </a:lnTo>
                  <a:lnTo>
                    <a:pt x="1067" y="373"/>
                  </a:lnTo>
                  <a:lnTo>
                    <a:pt x="1052" y="359"/>
                  </a:lnTo>
                  <a:lnTo>
                    <a:pt x="1002" y="380"/>
                  </a:lnTo>
                  <a:lnTo>
                    <a:pt x="981" y="370"/>
                  </a:lnTo>
                  <a:lnTo>
                    <a:pt x="966" y="305"/>
                  </a:lnTo>
                  <a:lnTo>
                    <a:pt x="952" y="172"/>
                  </a:lnTo>
                  <a:lnTo>
                    <a:pt x="938" y="29"/>
                  </a:lnTo>
                  <a:lnTo>
                    <a:pt x="552" y="0"/>
                  </a:lnTo>
                  <a:lnTo>
                    <a:pt x="506" y="757"/>
                  </a:lnTo>
                  <a:lnTo>
                    <a:pt x="11" y="732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" name=""/>
            <p:cNvSpPr/>
            <p:nvPr/>
          </p:nvSpPr>
          <p:spPr>
            <a:xfrm>
              <a:off x="3459240" y="3735360"/>
              <a:ext cx="1482480" cy="1537920"/>
            </a:xfrm>
            <a:custGeom>
              <a:avLst/>
              <a:gdLst/>
              <a:ahLst/>
              <a:rect l="l" t="t" r="r" b="b"/>
              <a:pathLst>
                <a:path w="1874" h="1851">
                  <a:moveTo>
                    <a:pt x="11" y="732"/>
                  </a:moveTo>
                  <a:lnTo>
                    <a:pt x="0" y="760"/>
                  </a:lnTo>
                  <a:lnTo>
                    <a:pt x="22" y="771"/>
                  </a:lnTo>
                  <a:lnTo>
                    <a:pt x="50" y="804"/>
                  </a:lnTo>
                  <a:lnTo>
                    <a:pt x="54" y="843"/>
                  </a:lnTo>
                  <a:lnTo>
                    <a:pt x="86" y="850"/>
                  </a:lnTo>
                  <a:lnTo>
                    <a:pt x="108" y="875"/>
                  </a:lnTo>
                  <a:lnTo>
                    <a:pt x="126" y="908"/>
                  </a:lnTo>
                  <a:lnTo>
                    <a:pt x="147" y="915"/>
                  </a:lnTo>
                  <a:lnTo>
                    <a:pt x="183" y="972"/>
                  </a:lnTo>
                  <a:lnTo>
                    <a:pt x="233" y="976"/>
                  </a:lnTo>
                  <a:lnTo>
                    <a:pt x="226" y="1001"/>
                  </a:lnTo>
                  <a:lnTo>
                    <a:pt x="244" y="1058"/>
                  </a:lnTo>
                  <a:lnTo>
                    <a:pt x="248" y="1137"/>
                  </a:lnTo>
                  <a:lnTo>
                    <a:pt x="273" y="1162"/>
                  </a:lnTo>
                  <a:lnTo>
                    <a:pt x="287" y="1184"/>
                  </a:lnTo>
                  <a:lnTo>
                    <a:pt x="301" y="1191"/>
                  </a:lnTo>
                  <a:lnTo>
                    <a:pt x="351" y="1241"/>
                  </a:lnTo>
                  <a:lnTo>
                    <a:pt x="373" y="1252"/>
                  </a:lnTo>
                  <a:lnTo>
                    <a:pt x="387" y="1255"/>
                  </a:lnTo>
                  <a:lnTo>
                    <a:pt x="402" y="1277"/>
                  </a:lnTo>
                  <a:lnTo>
                    <a:pt x="477" y="1298"/>
                  </a:lnTo>
                  <a:lnTo>
                    <a:pt x="506" y="1263"/>
                  </a:lnTo>
                  <a:lnTo>
                    <a:pt x="524" y="1245"/>
                  </a:lnTo>
                  <a:lnTo>
                    <a:pt x="513" y="1194"/>
                  </a:lnTo>
                  <a:lnTo>
                    <a:pt x="527" y="1176"/>
                  </a:lnTo>
                  <a:lnTo>
                    <a:pt x="570" y="1173"/>
                  </a:lnTo>
                  <a:lnTo>
                    <a:pt x="581" y="1159"/>
                  </a:lnTo>
                  <a:lnTo>
                    <a:pt x="588" y="1141"/>
                  </a:lnTo>
                  <a:lnTo>
                    <a:pt x="606" y="1144"/>
                  </a:lnTo>
                  <a:lnTo>
                    <a:pt x="610" y="1162"/>
                  </a:lnTo>
                  <a:lnTo>
                    <a:pt x="656" y="1166"/>
                  </a:lnTo>
                  <a:lnTo>
                    <a:pt x="732" y="1176"/>
                  </a:lnTo>
                  <a:lnTo>
                    <a:pt x="760" y="1205"/>
                  </a:lnTo>
                  <a:lnTo>
                    <a:pt x="818" y="1280"/>
                  </a:lnTo>
                  <a:lnTo>
                    <a:pt x="846" y="1334"/>
                  </a:lnTo>
                  <a:lnTo>
                    <a:pt x="850" y="1363"/>
                  </a:lnTo>
                  <a:lnTo>
                    <a:pt x="925" y="1481"/>
                  </a:lnTo>
                  <a:lnTo>
                    <a:pt x="938" y="1517"/>
                  </a:lnTo>
                  <a:lnTo>
                    <a:pt x="995" y="1557"/>
                  </a:lnTo>
                  <a:lnTo>
                    <a:pt x="999" y="1603"/>
                  </a:lnTo>
                  <a:lnTo>
                    <a:pt x="1013" y="1635"/>
                  </a:lnTo>
                  <a:lnTo>
                    <a:pt x="1024" y="1696"/>
                  </a:lnTo>
                  <a:lnTo>
                    <a:pt x="1049" y="1707"/>
                  </a:lnTo>
                  <a:lnTo>
                    <a:pt x="1052" y="1732"/>
                  </a:lnTo>
                  <a:lnTo>
                    <a:pt x="1052" y="1779"/>
                  </a:lnTo>
                  <a:lnTo>
                    <a:pt x="1070" y="1779"/>
                  </a:lnTo>
                  <a:lnTo>
                    <a:pt x="1099" y="1768"/>
                  </a:lnTo>
                  <a:lnTo>
                    <a:pt x="1135" y="1808"/>
                  </a:lnTo>
                  <a:lnTo>
                    <a:pt x="1167" y="1808"/>
                  </a:lnTo>
                  <a:lnTo>
                    <a:pt x="1199" y="1829"/>
                  </a:lnTo>
                  <a:lnTo>
                    <a:pt x="1242" y="1836"/>
                  </a:lnTo>
                  <a:lnTo>
                    <a:pt x="1275" y="1826"/>
                  </a:lnTo>
                  <a:lnTo>
                    <a:pt x="1303" y="1851"/>
                  </a:lnTo>
                  <a:lnTo>
                    <a:pt x="1336" y="1851"/>
                  </a:lnTo>
                  <a:lnTo>
                    <a:pt x="1350" y="1836"/>
                  </a:lnTo>
                  <a:lnTo>
                    <a:pt x="1368" y="1833"/>
                  </a:lnTo>
                  <a:lnTo>
                    <a:pt x="1389" y="1797"/>
                  </a:lnTo>
                  <a:lnTo>
                    <a:pt x="1350" y="1804"/>
                  </a:lnTo>
                  <a:lnTo>
                    <a:pt x="1329" y="1761"/>
                  </a:lnTo>
                  <a:lnTo>
                    <a:pt x="1321" y="1750"/>
                  </a:lnTo>
                  <a:lnTo>
                    <a:pt x="1318" y="1686"/>
                  </a:lnTo>
                  <a:lnTo>
                    <a:pt x="1303" y="1661"/>
                  </a:lnTo>
                  <a:lnTo>
                    <a:pt x="1321" y="1628"/>
                  </a:lnTo>
                  <a:lnTo>
                    <a:pt x="1321" y="1592"/>
                  </a:lnTo>
                  <a:lnTo>
                    <a:pt x="1339" y="1567"/>
                  </a:lnTo>
                  <a:lnTo>
                    <a:pt x="1336" y="1535"/>
                  </a:lnTo>
                  <a:lnTo>
                    <a:pt x="1332" y="1514"/>
                  </a:lnTo>
                  <a:lnTo>
                    <a:pt x="1354" y="1503"/>
                  </a:lnTo>
                  <a:lnTo>
                    <a:pt x="1364" y="1471"/>
                  </a:lnTo>
                  <a:lnTo>
                    <a:pt x="1389" y="1467"/>
                  </a:lnTo>
                  <a:lnTo>
                    <a:pt x="1418" y="1449"/>
                  </a:lnTo>
                  <a:lnTo>
                    <a:pt x="1425" y="1428"/>
                  </a:lnTo>
                  <a:lnTo>
                    <a:pt x="1450" y="1435"/>
                  </a:lnTo>
                  <a:lnTo>
                    <a:pt x="1468" y="1417"/>
                  </a:lnTo>
                  <a:lnTo>
                    <a:pt x="1461" y="1384"/>
                  </a:lnTo>
                  <a:lnTo>
                    <a:pt x="1483" y="1395"/>
                  </a:lnTo>
                  <a:lnTo>
                    <a:pt x="1540" y="1395"/>
                  </a:lnTo>
                  <a:lnTo>
                    <a:pt x="1597" y="1359"/>
                  </a:lnTo>
                  <a:lnTo>
                    <a:pt x="1626" y="1327"/>
                  </a:lnTo>
                  <a:lnTo>
                    <a:pt x="1658" y="1313"/>
                  </a:lnTo>
                  <a:lnTo>
                    <a:pt x="1687" y="1280"/>
                  </a:lnTo>
                  <a:lnTo>
                    <a:pt x="1716" y="1270"/>
                  </a:lnTo>
                  <a:lnTo>
                    <a:pt x="1705" y="1230"/>
                  </a:lnTo>
                  <a:lnTo>
                    <a:pt x="1676" y="1202"/>
                  </a:lnTo>
                  <a:lnTo>
                    <a:pt x="1676" y="1162"/>
                  </a:lnTo>
                  <a:lnTo>
                    <a:pt x="1709" y="1187"/>
                  </a:lnTo>
                  <a:lnTo>
                    <a:pt x="1730" y="1230"/>
                  </a:lnTo>
                  <a:lnTo>
                    <a:pt x="1795" y="1230"/>
                  </a:lnTo>
                  <a:lnTo>
                    <a:pt x="1823" y="1187"/>
                  </a:lnTo>
                  <a:lnTo>
                    <a:pt x="1827" y="1166"/>
                  </a:lnTo>
                  <a:lnTo>
                    <a:pt x="1848" y="1141"/>
                  </a:lnTo>
                  <a:lnTo>
                    <a:pt x="1856" y="1119"/>
                  </a:lnTo>
                  <a:lnTo>
                    <a:pt x="1845" y="1094"/>
                  </a:lnTo>
                  <a:lnTo>
                    <a:pt x="1848" y="1080"/>
                  </a:lnTo>
                  <a:lnTo>
                    <a:pt x="1859" y="1069"/>
                  </a:lnTo>
                  <a:lnTo>
                    <a:pt x="1856" y="1022"/>
                  </a:lnTo>
                  <a:lnTo>
                    <a:pt x="1870" y="990"/>
                  </a:lnTo>
                  <a:lnTo>
                    <a:pt x="1874" y="933"/>
                  </a:lnTo>
                  <a:lnTo>
                    <a:pt x="1859" y="911"/>
                  </a:lnTo>
                  <a:lnTo>
                    <a:pt x="1834" y="861"/>
                  </a:lnTo>
                  <a:lnTo>
                    <a:pt x="1830" y="821"/>
                  </a:lnTo>
                  <a:lnTo>
                    <a:pt x="1791" y="793"/>
                  </a:lnTo>
                  <a:lnTo>
                    <a:pt x="1780" y="524"/>
                  </a:lnTo>
                  <a:lnTo>
                    <a:pt x="1719" y="520"/>
                  </a:lnTo>
                  <a:lnTo>
                    <a:pt x="1705" y="492"/>
                  </a:lnTo>
                  <a:lnTo>
                    <a:pt x="1680" y="502"/>
                  </a:lnTo>
                  <a:lnTo>
                    <a:pt x="1655" y="459"/>
                  </a:lnTo>
                  <a:lnTo>
                    <a:pt x="1637" y="456"/>
                  </a:lnTo>
                  <a:lnTo>
                    <a:pt x="1601" y="488"/>
                  </a:lnTo>
                  <a:lnTo>
                    <a:pt x="1572" y="463"/>
                  </a:lnTo>
                  <a:lnTo>
                    <a:pt x="1547" y="459"/>
                  </a:lnTo>
                  <a:lnTo>
                    <a:pt x="1511" y="488"/>
                  </a:lnTo>
                  <a:lnTo>
                    <a:pt x="1465" y="481"/>
                  </a:lnTo>
                  <a:lnTo>
                    <a:pt x="1429" y="466"/>
                  </a:lnTo>
                  <a:lnTo>
                    <a:pt x="1393" y="470"/>
                  </a:lnTo>
                  <a:lnTo>
                    <a:pt x="1368" y="495"/>
                  </a:lnTo>
                  <a:lnTo>
                    <a:pt x="1325" y="463"/>
                  </a:lnTo>
                  <a:lnTo>
                    <a:pt x="1264" y="470"/>
                  </a:lnTo>
                  <a:lnTo>
                    <a:pt x="1232" y="445"/>
                  </a:lnTo>
                  <a:lnTo>
                    <a:pt x="1214" y="413"/>
                  </a:lnTo>
                  <a:lnTo>
                    <a:pt x="1178" y="402"/>
                  </a:lnTo>
                  <a:lnTo>
                    <a:pt x="1156" y="420"/>
                  </a:lnTo>
                  <a:lnTo>
                    <a:pt x="1088" y="420"/>
                  </a:lnTo>
                  <a:lnTo>
                    <a:pt x="1078" y="398"/>
                  </a:lnTo>
                  <a:lnTo>
                    <a:pt x="1067" y="373"/>
                  </a:lnTo>
                  <a:lnTo>
                    <a:pt x="1052" y="359"/>
                  </a:lnTo>
                  <a:lnTo>
                    <a:pt x="1002" y="380"/>
                  </a:lnTo>
                  <a:lnTo>
                    <a:pt x="981" y="370"/>
                  </a:lnTo>
                  <a:lnTo>
                    <a:pt x="966" y="305"/>
                  </a:lnTo>
                  <a:lnTo>
                    <a:pt x="952" y="172"/>
                  </a:lnTo>
                  <a:lnTo>
                    <a:pt x="938" y="29"/>
                  </a:lnTo>
                  <a:lnTo>
                    <a:pt x="552" y="0"/>
                  </a:lnTo>
                  <a:lnTo>
                    <a:pt x="506" y="757"/>
                  </a:lnTo>
                  <a:lnTo>
                    <a:pt x="11" y="732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35" name=""/>
          <p:cNvGrpSpPr/>
          <p:nvPr/>
        </p:nvGrpSpPr>
        <p:grpSpPr>
          <a:xfrm>
            <a:off x="6229440" y="2239920"/>
            <a:ext cx="672840" cy="882360"/>
            <a:chOff x="6229440" y="2239920"/>
            <a:chExt cx="672840" cy="882360"/>
          </a:xfrm>
        </p:grpSpPr>
        <p:sp>
          <p:nvSpPr>
            <p:cNvPr id="436" name=""/>
            <p:cNvSpPr/>
            <p:nvPr/>
          </p:nvSpPr>
          <p:spPr>
            <a:xfrm>
              <a:off x="6229440" y="2239920"/>
              <a:ext cx="672840" cy="882360"/>
            </a:xfrm>
            <a:custGeom>
              <a:avLst/>
              <a:gdLst/>
              <a:ahLst/>
              <a:rect l="l" t="t" r="r" b="b"/>
              <a:pathLst>
                <a:path w="849" h="1061">
                  <a:moveTo>
                    <a:pt x="685" y="0"/>
                  </a:moveTo>
                  <a:lnTo>
                    <a:pt x="652" y="18"/>
                  </a:lnTo>
                  <a:lnTo>
                    <a:pt x="577" y="14"/>
                  </a:lnTo>
                  <a:lnTo>
                    <a:pt x="523" y="39"/>
                  </a:lnTo>
                  <a:lnTo>
                    <a:pt x="455" y="75"/>
                  </a:lnTo>
                  <a:lnTo>
                    <a:pt x="426" y="107"/>
                  </a:lnTo>
                  <a:lnTo>
                    <a:pt x="426" y="150"/>
                  </a:lnTo>
                  <a:lnTo>
                    <a:pt x="387" y="175"/>
                  </a:lnTo>
                  <a:lnTo>
                    <a:pt x="362" y="204"/>
                  </a:lnTo>
                  <a:lnTo>
                    <a:pt x="362" y="218"/>
                  </a:lnTo>
                  <a:lnTo>
                    <a:pt x="383" y="243"/>
                  </a:lnTo>
                  <a:lnTo>
                    <a:pt x="387" y="254"/>
                  </a:lnTo>
                  <a:lnTo>
                    <a:pt x="376" y="276"/>
                  </a:lnTo>
                  <a:lnTo>
                    <a:pt x="383" y="294"/>
                  </a:lnTo>
                  <a:lnTo>
                    <a:pt x="391" y="315"/>
                  </a:lnTo>
                  <a:lnTo>
                    <a:pt x="383" y="333"/>
                  </a:lnTo>
                  <a:lnTo>
                    <a:pt x="358" y="337"/>
                  </a:lnTo>
                  <a:lnTo>
                    <a:pt x="322" y="387"/>
                  </a:lnTo>
                  <a:lnTo>
                    <a:pt x="279" y="398"/>
                  </a:lnTo>
                  <a:lnTo>
                    <a:pt x="179" y="398"/>
                  </a:lnTo>
                  <a:lnTo>
                    <a:pt x="175" y="412"/>
                  </a:lnTo>
                  <a:lnTo>
                    <a:pt x="79" y="412"/>
                  </a:lnTo>
                  <a:lnTo>
                    <a:pt x="57" y="434"/>
                  </a:lnTo>
                  <a:lnTo>
                    <a:pt x="53" y="469"/>
                  </a:lnTo>
                  <a:lnTo>
                    <a:pt x="71" y="491"/>
                  </a:lnTo>
                  <a:lnTo>
                    <a:pt x="93" y="520"/>
                  </a:lnTo>
                  <a:lnTo>
                    <a:pt x="86" y="548"/>
                  </a:lnTo>
                  <a:lnTo>
                    <a:pt x="39" y="591"/>
                  </a:lnTo>
                  <a:lnTo>
                    <a:pt x="0" y="627"/>
                  </a:lnTo>
                  <a:lnTo>
                    <a:pt x="18" y="652"/>
                  </a:lnTo>
                  <a:lnTo>
                    <a:pt x="7" y="677"/>
                  </a:lnTo>
                  <a:lnTo>
                    <a:pt x="165" y="652"/>
                  </a:lnTo>
                  <a:lnTo>
                    <a:pt x="570" y="559"/>
                  </a:lnTo>
                  <a:lnTo>
                    <a:pt x="577" y="577"/>
                  </a:lnTo>
                  <a:lnTo>
                    <a:pt x="609" y="588"/>
                  </a:lnTo>
                  <a:lnTo>
                    <a:pt x="613" y="631"/>
                  </a:lnTo>
                  <a:lnTo>
                    <a:pt x="649" y="634"/>
                  </a:lnTo>
                  <a:lnTo>
                    <a:pt x="659" y="652"/>
                  </a:lnTo>
                  <a:lnTo>
                    <a:pt x="645" y="674"/>
                  </a:lnTo>
                  <a:lnTo>
                    <a:pt x="642" y="706"/>
                  </a:lnTo>
                  <a:lnTo>
                    <a:pt x="627" y="728"/>
                  </a:lnTo>
                  <a:lnTo>
                    <a:pt x="638" y="753"/>
                  </a:lnTo>
                  <a:lnTo>
                    <a:pt x="620" y="763"/>
                  </a:lnTo>
                  <a:lnTo>
                    <a:pt x="638" y="803"/>
                  </a:lnTo>
                  <a:lnTo>
                    <a:pt x="634" y="832"/>
                  </a:lnTo>
                  <a:lnTo>
                    <a:pt x="681" y="835"/>
                  </a:lnTo>
                  <a:lnTo>
                    <a:pt x="692" y="864"/>
                  </a:lnTo>
                  <a:lnTo>
                    <a:pt x="670" y="910"/>
                  </a:lnTo>
                  <a:lnTo>
                    <a:pt x="624" y="943"/>
                  </a:lnTo>
                  <a:lnTo>
                    <a:pt x="627" y="968"/>
                  </a:lnTo>
                  <a:lnTo>
                    <a:pt x="638" y="982"/>
                  </a:lnTo>
                  <a:lnTo>
                    <a:pt x="649" y="1014"/>
                  </a:lnTo>
                  <a:lnTo>
                    <a:pt x="674" y="1011"/>
                  </a:lnTo>
                  <a:lnTo>
                    <a:pt x="699" y="1018"/>
                  </a:lnTo>
                  <a:lnTo>
                    <a:pt x="717" y="1029"/>
                  </a:lnTo>
                  <a:lnTo>
                    <a:pt x="742" y="1061"/>
                  </a:lnTo>
                  <a:lnTo>
                    <a:pt x="760" y="1043"/>
                  </a:lnTo>
                  <a:lnTo>
                    <a:pt x="756" y="1018"/>
                  </a:lnTo>
                  <a:lnTo>
                    <a:pt x="785" y="993"/>
                  </a:lnTo>
                  <a:lnTo>
                    <a:pt x="803" y="964"/>
                  </a:lnTo>
                  <a:lnTo>
                    <a:pt x="799" y="896"/>
                  </a:lnTo>
                  <a:lnTo>
                    <a:pt x="814" y="875"/>
                  </a:lnTo>
                  <a:lnTo>
                    <a:pt x="810" y="799"/>
                  </a:lnTo>
                  <a:lnTo>
                    <a:pt x="799" y="785"/>
                  </a:lnTo>
                  <a:lnTo>
                    <a:pt x="781" y="781"/>
                  </a:lnTo>
                  <a:lnTo>
                    <a:pt x="771" y="781"/>
                  </a:lnTo>
                  <a:lnTo>
                    <a:pt x="774" y="760"/>
                  </a:lnTo>
                  <a:lnTo>
                    <a:pt x="785" y="728"/>
                  </a:lnTo>
                  <a:lnTo>
                    <a:pt x="799" y="749"/>
                  </a:lnTo>
                  <a:lnTo>
                    <a:pt x="803" y="763"/>
                  </a:lnTo>
                  <a:lnTo>
                    <a:pt x="849" y="742"/>
                  </a:lnTo>
                  <a:lnTo>
                    <a:pt x="849" y="713"/>
                  </a:lnTo>
                  <a:lnTo>
                    <a:pt x="842" y="695"/>
                  </a:lnTo>
                  <a:lnTo>
                    <a:pt x="839" y="681"/>
                  </a:lnTo>
                  <a:lnTo>
                    <a:pt x="821" y="677"/>
                  </a:lnTo>
                  <a:lnTo>
                    <a:pt x="803" y="663"/>
                  </a:lnTo>
                  <a:lnTo>
                    <a:pt x="835" y="645"/>
                  </a:lnTo>
                  <a:lnTo>
                    <a:pt x="806" y="620"/>
                  </a:lnTo>
                  <a:lnTo>
                    <a:pt x="803" y="591"/>
                  </a:lnTo>
                  <a:lnTo>
                    <a:pt x="792" y="512"/>
                  </a:lnTo>
                  <a:lnTo>
                    <a:pt x="792" y="505"/>
                  </a:lnTo>
                  <a:lnTo>
                    <a:pt x="767" y="487"/>
                  </a:lnTo>
                  <a:lnTo>
                    <a:pt x="789" y="401"/>
                  </a:lnTo>
                  <a:lnTo>
                    <a:pt x="781" y="376"/>
                  </a:lnTo>
                  <a:lnTo>
                    <a:pt x="771" y="347"/>
                  </a:lnTo>
                  <a:lnTo>
                    <a:pt x="774" y="322"/>
                  </a:lnTo>
                  <a:lnTo>
                    <a:pt x="753" y="251"/>
                  </a:lnTo>
                  <a:lnTo>
                    <a:pt x="717" y="251"/>
                  </a:lnTo>
                  <a:lnTo>
                    <a:pt x="728" y="215"/>
                  </a:lnTo>
                  <a:lnTo>
                    <a:pt x="728" y="186"/>
                  </a:lnTo>
                  <a:lnTo>
                    <a:pt x="702" y="161"/>
                  </a:lnTo>
                  <a:lnTo>
                    <a:pt x="717" y="136"/>
                  </a:lnTo>
                  <a:lnTo>
                    <a:pt x="706" y="100"/>
                  </a:lnTo>
                  <a:lnTo>
                    <a:pt x="685" y="71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" name=""/>
            <p:cNvSpPr/>
            <p:nvPr/>
          </p:nvSpPr>
          <p:spPr>
            <a:xfrm>
              <a:off x="6229440" y="2239920"/>
              <a:ext cx="672840" cy="882360"/>
            </a:xfrm>
            <a:custGeom>
              <a:avLst/>
              <a:gdLst/>
              <a:ahLst/>
              <a:rect l="l" t="t" r="r" b="b"/>
              <a:pathLst>
                <a:path w="849" h="1061">
                  <a:moveTo>
                    <a:pt x="685" y="0"/>
                  </a:moveTo>
                  <a:lnTo>
                    <a:pt x="652" y="18"/>
                  </a:lnTo>
                  <a:lnTo>
                    <a:pt x="577" y="14"/>
                  </a:lnTo>
                  <a:lnTo>
                    <a:pt x="523" y="39"/>
                  </a:lnTo>
                  <a:lnTo>
                    <a:pt x="455" y="75"/>
                  </a:lnTo>
                  <a:lnTo>
                    <a:pt x="426" y="107"/>
                  </a:lnTo>
                  <a:lnTo>
                    <a:pt x="426" y="150"/>
                  </a:lnTo>
                  <a:lnTo>
                    <a:pt x="387" y="175"/>
                  </a:lnTo>
                  <a:lnTo>
                    <a:pt x="362" y="204"/>
                  </a:lnTo>
                  <a:lnTo>
                    <a:pt x="362" y="218"/>
                  </a:lnTo>
                  <a:lnTo>
                    <a:pt x="383" y="243"/>
                  </a:lnTo>
                  <a:lnTo>
                    <a:pt x="387" y="254"/>
                  </a:lnTo>
                  <a:lnTo>
                    <a:pt x="376" y="276"/>
                  </a:lnTo>
                  <a:lnTo>
                    <a:pt x="383" y="294"/>
                  </a:lnTo>
                  <a:lnTo>
                    <a:pt x="391" y="315"/>
                  </a:lnTo>
                  <a:lnTo>
                    <a:pt x="383" y="333"/>
                  </a:lnTo>
                  <a:lnTo>
                    <a:pt x="358" y="337"/>
                  </a:lnTo>
                  <a:lnTo>
                    <a:pt x="322" y="387"/>
                  </a:lnTo>
                  <a:lnTo>
                    <a:pt x="279" y="398"/>
                  </a:lnTo>
                  <a:lnTo>
                    <a:pt x="179" y="398"/>
                  </a:lnTo>
                  <a:lnTo>
                    <a:pt x="175" y="412"/>
                  </a:lnTo>
                  <a:lnTo>
                    <a:pt x="79" y="412"/>
                  </a:lnTo>
                  <a:lnTo>
                    <a:pt x="57" y="434"/>
                  </a:lnTo>
                  <a:lnTo>
                    <a:pt x="53" y="469"/>
                  </a:lnTo>
                  <a:lnTo>
                    <a:pt x="71" y="491"/>
                  </a:lnTo>
                  <a:lnTo>
                    <a:pt x="93" y="520"/>
                  </a:lnTo>
                  <a:lnTo>
                    <a:pt x="86" y="548"/>
                  </a:lnTo>
                  <a:lnTo>
                    <a:pt x="39" y="591"/>
                  </a:lnTo>
                  <a:lnTo>
                    <a:pt x="0" y="627"/>
                  </a:lnTo>
                  <a:lnTo>
                    <a:pt x="18" y="652"/>
                  </a:lnTo>
                  <a:lnTo>
                    <a:pt x="7" y="677"/>
                  </a:lnTo>
                  <a:lnTo>
                    <a:pt x="165" y="652"/>
                  </a:lnTo>
                  <a:lnTo>
                    <a:pt x="570" y="559"/>
                  </a:lnTo>
                  <a:lnTo>
                    <a:pt x="577" y="577"/>
                  </a:lnTo>
                  <a:lnTo>
                    <a:pt x="609" y="588"/>
                  </a:lnTo>
                  <a:lnTo>
                    <a:pt x="613" y="631"/>
                  </a:lnTo>
                  <a:lnTo>
                    <a:pt x="649" y="634"/>
                  </a:lnTo>
                  <a:lnTo>
                    <a:pt x="659" y="652"/>
                  </a:lnTo>
                  <a:lnTo>
                    <a:pt x="645" y="674"/>
                  </a:lnTo>
                  <a:lnTo>
                    <a:pt x="642" y="706"/>
                  </a:lnTo>
                  <a:lnTo>
                    <a:pt x="627" y="728"/>
                  </a:lnTo>
                  <a:lnTo>
                    <a:pt x="638" y="753"/>
                  </a:lnTo>
                  <a:lnTo>
                    <a:pt x="620" y="763"/>
                  </a:lnTo>
                  <a:lnTo>
                    <a:pt x="638" y="803"/>
                  </a:lnTo>
                  <a:lnTo>
                    <a:pt x="634" y="832"/>
                  </a:lnTo>
                  <a:lnTo>
                    <a:pt x="681" y="835"/>
                  </a:lnTo>
                  <a:lnTo>
                    <a:pt x="692" y="864"/>
                  </a:lnTo>
                  <a:lnTo>
                    <a:pt x="670" y="910"/>
                  </a:lnTo>
                  <a:lnTo>
                    <a:pt x="624" y="943"/>
                  </a:lnTo>
                  <a:lnTo>
                    <a:pt x="627" y="968"/>
                  </a:lnTo>
                  <a:lnTo>
                    <a:pt x="638" y="982"/>
                  </a:lnTo>
                  <a:lnTo>
                    <a:pt x="649" y="1014"/>
                  </a:lnTo>
                  <a:lnTo>
                    <a:pt x="674" y="1011"/>
                  </a:lnTo>
                  <a:lnTo>
                    <a:pt x="699" y="1018"/>
                  </a:lnTo>
                  <a:lnTo>
                    <a:pt x="717" y="1029"/>
                  </a:lnTo>
                  <a:lnTo>
                    <a:pt x="742" y="1061"/>
                  </a:lnTo>
                  <a:lnTo>
                    <a:pt x="760" y="1043"/>
                  </a:lnTo>
                  <a:lnTo>
                    <a:pt x="756" y="1018"/>
                  </a:lnTo>
                  <a:lnTo>
                    <a:pt x="785" y="993"/>
                  </a:lnTo>
                  <a:lnTo>
                    <a:pt x="803" y="964"/>
                  </a:lnTo>
                  <a:lnTo>
                    <a:pt x="799" y="896"/>
                  </a:lnTo>
                  <a:lnTo>
                    <a:pt x="814" y="875"/>
                  </a:lnTo>
                  <a:lnTo>
                    <a:pt x="810" y="799"/>
                  </a:lnTo>
                  <a:lnTo>
                    <a:pt x="799" y="785"/>
                  </a:lnTo>
                  <a:lnTo>
                    <a:pt x="781" y="781"/>
                  </a:lnTo>
                  <a:lnTo>
                    <a:pt x="771" y="781"/>
                  </a:lnTo>
                  <a:lnTo>
                    <a:pt x="774" y="760"/>
                  </a:lnTo>
                  <a:lnTo>
                    <a:pt x="785" y="728"/>
                  </a:lnTo>
                  <a:lnTo>
                    <a:pt x="799" y="749"/>
                  </a:lnTo>
                  <a:lnTo>
                    <a:pt x="803" y="763"/>
                  </a:lnTo>
                  <a:lnTo>
                    <a:pt x="849" y="742"/>
                  </a:lnTo>
                  <a:lnTo>
                    <a:pt x="849" y="713"/>
                  </a:lnTo>
                  <a:lnTo>
                    <a:pt x="842" y="695"/>
                  </a:lnTo>
                  <a:lnTo>
                    <a:pt x="839" y="681"/>
                  </a:lnTo>
                  <a:lnTo>
                    <a:pt x="821" y="677"/>
                  </a:lnTo>
                  <a:lnTo>
                    <a:pt x="803" y="663"/>
                  </a:lnTo>
                  <a:lnTo>
                    <a:pt x="835" y="645"/>
                  </a:lnTo>
                  <a:lnTo>
                    <a:pt x="806" y="620"/>
                  </a:lnTo>
                  <a:lnTo>
                    <a:pt x="803" y="591"/>
                  </a:lnTo>
                  <a:lnTo>
                    <a:pt x="792" y="512"/>
                  </a:lnTo>
                  <a:lnTo>
                    <a:pt x="792" y="505"/>
                  </a:lnTo>
                  <a:lnTo>
                    <a:pt x="767" y="487"/>
                  </a:lnTo>
                  <a:lnTo>
                    <a:pt x="789" y="401"/>
                  </a:lnTo>
                  <a:lnTo>
                    <a:pt x="781" y="376"/>
                  </a:lnTo>
                  <a:lnTo>
                    <a:pt x="771" y="347"/>
                  </a:lnTo>
                  <a:lnTo>
                    <a:pt x="774" y="322"/>
                  </a:lnTo>
                  <a:lnTo>
                    <a:pt x="753" y="251"/>
                  </a:lnTo>
                  <a:lnTo>
                    <a:pt x="717" y="251"/>
                  </a:lnTo>
                  <a:lnTo>
                    <a:pt x="728" y="215"/>
                  </a:lnTo>
                  <a:lnTo>
                    <a:pt x="728" y="186"/>
                  </a:lnTo>
                  <a:lnTo>
                    <a:pt x="702" y="161"/>
                  </a:lnTo>
                  <a:lnTo>
                    <a:pt x="717" y="136"/>
                  </a:lnTo>
                  <a:lnTo>
                    <a:pt x="706" y="100"/>
                  </a:lnTo>
                  <a:lnTo>
                    <a:pt x="685" y="71"/>
                  </a:lnTo>
                  <a:lnTo>
                    <a:pt x="685" y="0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38" name=""/>
          <p:cNvGrpSpPr/>
          <p:nvPr/>
        </p:nvGrpSpPr>
        <p:grpSpPr>
          <a:xfrm>
            <a:off x="5769000" y="2289240"/>
            <a:ext cx="210960" cy="97920"/>
            <a:chOff x="5769000" y="2289240"/>
            <a:chExt cx="210960" cy="97920"/>
          </a:xfrm>
        </p:grpSpPr>
        <p:sp>
          <p:nvSpPr>
            <p:cNvPr id="439" name=""/>
            <p:cNvSpPr/>
            <p:nvPr/>
          </p:nvSpPr>
          <p:spPr>
            <a:xfrm>
              <a:off x="5769000" y="2289240"/>
              <a:ext cx="210960" cy="97920"/>
            </a:xfrm>
            <a:custGeom>
              <a:avLst/>
              <a:gdLst/>
              <a:ahLst/>
              <a:rect l="l" t="t" r="r" b="b"/>
              <a:pathLst>
                <a:path w="265" h="118">
                  <a:moveTo>
                    <a:pt x="265" y="25"/>
                  </a:moveTo>
                  <a:lnTo>
                    <a:pt x="247" y="25"/>
                  </a:lnTo>
                  <a:lnTo>
                    <a:pt x="222" y="43"/>
                  </a:lnTo>
                  <a:lnTo>
                    <a:pt x="201" y="14"/>
                  </a:lnTo>
                  <a:lnTo>
                    <a:pt x="143" y="18"/>
                  </a:lnTo>
                  <a:lnTo>
                    <a:pt x="118" y="2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50" y="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39" y="57"/>
                  </a:lnTo>
                  <a:lnTo>
                    <a:pt x="90" y="50"/>
                  </a:lnTo>
                  <a:lnTo>
                    <a:pt x="136" y="57"/>
                  </a:lnTo>
                  <a:lnTo>
                    <a:pt x="179" y="86"/>
                  </a:lnTo>
                  <a:lnTo>
                    <a:pt x="204" y="65"/>
                  </a:lnTo>
                  <a:lnTo>
                    <a:pt x="219" y="82"/>
                  </a:lnTo>
                  <a:lnTo>
                    <a:pt x="215" y="118"/>
                  </a:lnTo>
                  <a:lnTo>
                    <a:pt x="229" y="118"/>
                  </a:lnTo>
                  <a:lnTo>
                    <a:pt x="265" y="25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0" name=""/>
            <p:cNvSpPr/>
            <p:nvPr/>
          </p:nvSpPr>
          <p:spPr>
            <a:xfrm>
              <a:off x="5769000" y="2289240"/>
              <a:ext cx="210960" cy="97920"/>
            </a:xfrm>
            <a:custGeom>
              <a:avLst/>
              <a:gdLst/>
              <a:ahLst/>
              <a:rect l="l" t="t" r="r" b="b"/>
              <a:pathLst>
                <a:path w="265" h="118">
                  <a:moveTo>
                    <a:pt x="265" y="25"/>
                  </a:moveTo>
                  <a:lnTo>
                    <a:pt x="247" y="25"/>
                  </a:lnTo>
                  <a:lnTo>
                    <a:pt x="222" y="43"/>
                  </a:lnTo>
                  <a:lnTo>
                    <a:pt x="201" y="14"/>
                  </a:lnTo>
                  <a:lnTo>
                    <a:pt x="143" y="18"/>
                  </a:lnTo>
                  <a:lnTo>
                    <a:pt x="118" y="2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50" y="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39" y="57"/>
                  </a:lnTo>
                  <a:lnTo>
                    <a:pt x="90" y="50"/>
                  </a:lnTo>
                  <a:lnTo>
                    <a:pt x="136" y="57"/>
                  </a:lnTo>
                  <a:lnTo>
                    <a:pt x="179" y="86"/>
                  </a:lnTo>
                  <a:lnTo>
                    <a:pt x="204" y="65"/>
                  </a:lnTo>
                  <a:lnTo>
                    <a:pt x="219" y="82"/>
                  </a:lnTo>
                  <a:lnTo>
                    <a:pt x="215" y="118"/>
                  </a:lnTo>
                  <a:lnTo>
                    <a:pt x="229" y="118"/>
                  </a:lnTo>
                  <a:lnTo>
                    <a:pt x="265" y="25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41" name=""/>
          <p:cNvGrpSpPr/>
          <p:nvPr/>
        </p:nvGrpSpPr>
        <p:grpSpPr>
          <a:xfrm>
            <a:off x="6772320" y="2198520"/>
            <a:ext cx="181080" cy="371160"/>
            <a:chOff x="6772320" y="2198520"/>
            <a:chExt cx="181080" cy="371160"/>
          </a:xfrm>
        </p:grpSpPr>
        <p:sp>
          <p:nvSpPr>
            <p:cNvPr id="442" name=""/>
            <p:cNvSpPr/>
            <p:nvPr/>
          </p:nvSpPr>
          <p:spPr>
            <a:xfrm>
              <a:off x="6772320" y="2198520"/>
              <a:ext cx="181080" cy="371160"/>
            </a:xfrm>
            <a:custGeom>
              <a:avLst/>
              <a:gdLst/>
              <a:ahLst/>
              <a:rect l="l" t="t" r="r" b="b"/>
              <a:pathLst>
                <a:path w="229" h="445">
                  <a:moveTo>
                    <a:pt x="0" y="51"/>
                  </a:moveTo>
                  <a:lnTo>
                    <a:pt x="136" y="22"/>
                  </a:lnTo>
                  <a:lnTo>
                    <a:pt x="200" y="0"/>
                  </a:lnTo>
                  <a:lnTo>
                    <a:pt x="211" y="33"/>
                  </a:lnTo>
                  <a:lnTo>
                    <a:pt x="207" y="61"/>
                  </a:lnTo>
                  <a:lnTo>
                    <a:pt x="211" y="83"/>
                  </a:lnTo>
                  <a:lnTo>
                    <a:pt x="229" y="97"/>
                  </a:lnTo>
                  <a:lnTo>
                    <a:pt x="218" y="108"/>
                  </a:lnTo>
                  <a:lnTo>
                    <a:pt x="218" y="140"/>
                  </a:lnTo>
                  <a:lnTo>
                    <a:pt x="197" y="144"/>
                  </a:lnTo>
                  <a:lnTo>
                    <a:pt x="182" y="151"/>
                  </a:lnTo>
                  <a:lnTo>
                    <a:pt x="175" y="173"/>
                  </a:lnTo>
                  <a:lnTo>
                    <a:pt x="190" y="198"/>
                  </a:lnTo>
                  <a:lnTo>
                    <a:pt x="190" y="223"/>
                  </a:lnTo>
                  <a:lnTo>
                    <a:pt x="168" y="241"/>
                  </a:lnTo>
                  <a:lnTo>
                    <a:pt x="161" y="262"/>
                  </a:lnTo>
                  <a:lnTo>
                    <a:pt x="193" y="302"/>
                  </a:lnTo>
                  <a:lnTo>
                    <a:pt x="175" y="363"/>
                  </a:lnTo>
                  <a:lnTo>
                    <a:pt x="204" y="420"/>
                  </a:lnTo>
                  <a:lnTo>
                    <a:pt x="157" y="438"/>
                  </a:lnTo>
                  <a:lnTo>
                    <a:pt x="100" y="445"/>
                  </a:lnTo>
                  <a:lnTo>
                    <a:pt x="82" y="388"/>
                  </a:lnTo>
                  <a:lnTo>
                    <a:pt x="86" y="366"/>
                  </a:lnTo>
                  <a:lnTo>
                    <a:pt x="68" y="298"/>
                  </a:lnTo>
                  <a:lnTo>
                    <a:pt x="28" y="302"/>
                  </a:lnTo>
                  <a:lnTo>
                    <a:pt x="43" y="273"/>
                  </a:lnTo>
                  <a:lnTo>
                    <a:pt x="43" y="230"/>
                  </a:lnTo>
                  <a:lnTo>
                    <a:pt x="17" y="216"/>
                  </a:lnTo>
                  <a:lnTo>
                    <a:pt x="32" y="183"/>
                  </a:lnTo>
                  <a:lnTo>
                    <a:pt x="21" y="147"/>
                  </a:lnTo>
                  <a:lnTo>
                    <a:pt x="0" y="13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" name=""/>
            <p:cNvSpPr/>
            <p:nvPr/>
          </p:nvSpPr>
          <p:spPr>
            <a:xfrm>
              <a:off x="6772320" y="2198520"/>
              <a:ext cx="181080" cy="371160"/>
            </a:xfrm>
            <a:custGeom>
              <a:avLst/>
              <a:gdLst/>
              <a:ahLst/>
              <a:rect l="l" t="t" r="r" b="b"/>
              <a:pathLst>
                <a:path w="229" h="445">
                  <a:moveTo>
                    <a:pt x="0" y="51"/>
                  </a:moveTo>
                  <a:lnTo>
                    <a:pt x="136" y="22"/>
                  </a:lnTo>
                  <a:lnTo>
                    <a:pt x="200" y="0"/>
                  </a:lnTo>
                  <a:lnTo>
                    <a:pt x="211" y="33"/>
                  </a:lnTo>
                  <a:lnTo>
                    <a:pt x="207" y="61"/>
                  </a:lnTo>
                  <a:lnTo>
                    <a:pt x="211" y="83"/>
                  </a:lnTo>
                  <a:lnTo>
                    <a:pt x="229" y="97"/>
                  </a:lnTo>
                  <a:lnTo>
                    <a:pt x="218" y="108"/>
                  </a:lnTo>
                  <a:lnTo>
                    <a:pt x="218" y="140"/>
                  </a:lnTo>
                  <a:lnTo>
                    <a:pt x="197" y="144"/>
                  </a:lnTo>
                  <a:lnTo>
                    <a:pt x="182" y="151"/>
                  </a:lnTo>
                  <a:lnTo>
                    <a:pt x="175" y="173"/>
                  </a:lnTo>
                  <a:lnTo>
                    <a:pt x="190" y="198"/>
                  </a:lnTo>
                  <a:lnTo>
                    <a:pt x="190" y="223"/>
                  </a:lnTo>
                  <a:lnTo>
                    <a:pt x="168" y="241"/>
                  </a:lnTo>
                  <a:lnTo>
                    <a:pt x="161" y="262"/>
                  </a:lnTo>
                  <a:lnTo>
                    <a:pt x="193" y="302"/>
                  </a:lnTo>
                  <a:lnTo>
                    <a:pt x="175" y="363"/>
                  </a:lnTo>
                  <a:lnTo>
                    <a:pt x="204" y="420"/>
                  </a:lnTo>
                  <a:lnTo>
                    <a:pt x="157" y="438"/>
                  </a:lnTo>
                  <a:lnTo>
                    <a:pt x="100" y="445"/>
                  </a:lnTo>
                  <a:lnTo>
                    <a:pt x="82" y="388"/>
                  </a:lnTo>
                  <a:lnTo>
                    <a:pt x="86" y="366"/>
                  </a:lnTo>
                  <a:lnTo>
                    <a:pt x="68" y="298"/>
                  </a:lnTo>
                  <a:lnTo>
                    <a:pt x="28" y="302"/>
                  </a:lnTo>
                  <a:lnTo>
                    <a:pt x="43" y="273"/>
                  </a:lnTo>
                  <a:lnTo>
                    <a:pt x="43" y="230"/>
                  </a:lnTo>
                  <a:lnTo>
                    <a:pt x="17" y="216"/>
                  </a:lnTo>
                  <a:lnTo>
                    <a:pt x="32" y="183"/>
                  </a:lnTo>
                  <a:lnTo>
                    <a:pt x="21" y="147"/>
                  </a:lnTo>
                  <a:lnTo>
                    <a:pt x="0" y="130"/>
                  </a:lnTo>
                  <a:lnTo>
                    <a:pt x="0" y="51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44" name=""/>
          <p:cNvSpPr/>
          <p:nvPr/>
        </p:nvSpPr>
        <p:spPr>
          <a:xfrm>
            <a:off x="4808520" y="2881440"/>
            <a:ext cx="681120" cy="1668240"/>
          </a:xfrm>
          <a:custGeom>
            <a:avLst/>
            <a:gdLst/>
            <a:ahLst/>
            <a:rect l="l" t="t" r="r" b="b"/>
            <a:pathLst>
              <a:path w="860" h="2008">
                <a:moveTo>
                  <a:pt x="860" y="0"/>
                </a:moveTo>
                <a:lnTo>
                  <a:pt x="803" y="493"/>
                </a:lnTo>
                <a:lnTo>
                  <a:pt x="746" y="516"/>
                </a:lnTo>
                <a:lnTo>
                  <a:pt x="688" y="722"/>
                </a:lnTo>
                <a:lnTo>
                  <a:pt x="654" y="746"/>
                </a:lnTo>
                <a:lnTo>
                  <a:pt x="470" y="1176"/>
                </a:lnTo>
                <a:lnTo>
                  <a:pt x="269" y="1434"/>
                </a:lnTo>
                <a:lnTo>
                  <a:pt x="34" y="1617"/>
                </a:lnTo>
                <a:lnTo>
                  <a:pt x="63" y="1721"/>
                </a:lnTo>
                <a:lnTo>
                  <a:pt x="0" y="2008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5" name=""/>
          <p:cNvSpPr/>
          <p:nvPr/>
        </p:nvSpPr>
        <p:spPr>
          <a:xfrm>
            <a:off x="2627280" y="3906720"/>
            <a:ext cx="536760" cy="344520"/>
          </a:xfrm>
          <a:prstGeom prst="rect">
            <a:avLst/>
          </a:prstGeom>
          <a:noFill/>
          <a:ln w="9360">
            <a:solidFill>
              <a:srgbClr val="4d4d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6" name=""/>
          <p:cNvSpPr/>
          <p:nvPr/>
        </p:nvSpPr>
        <p:spPr>
          <a:xfrm>
            <a:off x="2050920" y="1895400"/>
            <a:ext cx="858960" cy="577800"/>
          </a:xfrm>
          <a:custGeom>
            <a:avLst/>
            <a:gdLst/>
            <a:ahLst/>
            <a:rect l="l" t="t" r="r" b="b"/>
            <a:pathLst>
              <a:path w="1083" h="695">
                <a:moveTo>
                  <a:pt x="36" y="695"/>
                </a:moveTo>
                <a:lnTo>
                  <a:pt x="0" y="616"/>
                </a:lnTo>
                <a:lnTo>
                  <a:pt x="222" y="308"/>
                </a:lnTo>
                <a:lnTo>
                  <a:pt x="287" y="272"/>
                </a:lnTo>
                <a:lnTo>
                  <a:pt x="337" y="251"/>
                </a:lnTo>
                <a:lnTo>
                  <a:pt x="495" y="308"/>
                </a:lnTo>
                <a:lnTo>
                  <a:pt x="839" y="36"/>
                </a:lnTo>
                <a:lnTo>
                  <a:pt x="939" y="0"/>
                </a:lnTo>
                <a:lnTo>
                  <a:pt x="1083" y="71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7" name=""/>
          <p:cNvSpPr/>
          <p:nvPr/>
        </p:nvSpPr>
        <p:spPr>
          <a:xfrm>
            <a:off x="3141720" y="1536840"/>
            <a:ext cx="3284640" cy="901440"/>
          </a:xfrm>
          <a:custGeom>
            <a:avLst/>
            <a:gdLst/>
            <a:ahLst/>
            <a:rect l="l" t="t" r="r" b="b"/>
            <a:pathLst>
              <a:path w="4145" h="1083">
                <a:moveTo>
                  <a:pt x="0" y="0"/>
                </a:moveTo>
                <a:lnTo>
                  <a:pt x="322" y="180"/>
                </a:lnTo>
                <a:lnTo>
                  <a:pt x="1283" y="302"/>
                </a:lnTo>
                <a:lnTo>
                  <a:pt x="1900" y="423"/>
                </a:lnTo>
                <a:lnTo>
                  <a:pt x="2660" y="431"/>
                </a:lnTo>
                <a:lnTo>
                  <a:pt x="2825" y="495"/>
                </a:lnTo>
                <a:lnTo>
                  <a:pt x="2933" y="395"/>
                </a:lnTo>
                <a:lnTo>
                  <a:pt x="3047" y="359"/>
                </a:lnTo>
                <a:lnTo>
                  <a:pt x="3908" y="330"/>
                </a:lnTo>
                <a:lnTo>
                  <a:pt x="3958" y="345"/>
                </a:lnTo>
                <a:lnTo>
                  <a:pt x="4015" y="409"/>
                </a:lnTo>
                <a:lnTo>
                  <a:pt x="4066" y="553"/>
                </a:lnTo>
                <a:lnTo>
                  <a:pt x="4101" y="969"/>
                </a:lnTo>
                <a:lnTo>
                  <a:pt x="4145" y="1083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8" name=""/>
          <p:cNvSpPr/>
          <p:nvPr/>
        </p:nvSpPr>
        <p:spPr>
          <a:xfrm>
            <a:off x="2506680" y="1908000"/>
            <a:ext cx="981000" cy="1675080"/>
          </a:xfrm>
          <a:custGeom>
            <a:avLst/>
            <a:gdLst/>
            <a:ahLst/>
            <a:rect l="l" t="t" r="r" b="b"/>
            <a:pathLst>
              <a:path w="1240" h="2015">
                <a:moveTo>
                  <a:pt x="71" y="0"/>
                </a:moveTo>
                <a:lnTo>
                  <a:pt x="0" y="108"/>
                </a:lnTo>
                <a:lnTo>
                  <a:pt x="50" y="287"/>
                </a:lnTo>
                <a:lnTo>
                  <a:pt x="272" y="574"/>
                </a:lnTo>
                <a:lnTo>
                  <a:pt x="294" y="681"/>
                </a:lnTo>
                <a:lnTo>
                  <a:pt x="537" y="1011"/>
                </a:lnTo>
                <a:lnTo>
                  <a:pt x="717" y="1004"/>
                </a:lnTo>
                <a:lnTo>
                  <a:pt x="760" y="961"/>
                </a:lnTo>
                <a:lnTo>
                  <a:pt x="796" y="947"/>
                </a:lnTo>
                <a:lnTo>
                  <a:pt x="853" y="990"/>
                </a:lnTo>
                <a:lnTo>
                  <a:pt x="925" y="997"/>
                </a:lnTo>
                <a:lnTo>
                  <a:pt x="953" y="1126"/>
                </a:lnTo>
                <a:lnTo>
                  <a:pt x="1147" y="1320"/>
                </a:lnTo>
                <a:lnTo>
                  <a:pt x="1118" y="1477"/>
                </a:lnTo>
                <a:lnTo>
                  <a:pt x="1204" y="1542"/>
                </a:lnTo>
                <a:lnTo>
                  <a:pt x="1176" y="1664"/>
                </a:lnTo>
                <a:lnTo>
                  <a:pt x="1118" y="1736"/>
                </a:lnTo>
                <a:lnTo>
                  <a:pt x="1025" y="1786"/>
                </a:lnTo>
                <a:lnTo>
                  <a:pt x="1118" y="1922"/>
                </a:lnTo>
                <a:lnTo>
                  <a:pt x="1240" y="2015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9" name=""/>
          <p:cNvSpPr/>
          <p:nvPr/>
        </p:nvSpPr>
        <p:spPr>
          <a:xfrm>
            <a:off x="2106720" y="3218040"/>
            <a:ext cx="871560" cy="831600"/>
          </a:xfrm>
          <a:custGeom>
            <a:avLst/>
            <a:gdLst/>
            <a:ahLst/>
            <a:rect l="l" t="t" r="r" b="b"/>
            <a:pathLst>
              <a:path w="1097" h="999">
                <a:moveTo>
                  <a:pt x="172" y="0"/>
                </a:moveTo>
                <a:lnTo>
                  <a:pt x="138" y="149"/>
                </a:lnTo>
                <a:lnTo>
                  <a:pt x="93" y="211"/>
                </a:lnTo>
                <a:lnTo>
                  <a:pt x="109" y="315"/>
                </a:lnTo>
                <a:lnTo>
                  <a:pt x="0" y="373"/>
                </a:lnTo>
                <a:lnTo>
                  <a:pt x="36" y="563"/>
                </a:lnTo>
                <a:lnTo>
                  <a:pt x="161" y="608"/>
                </a:lnTo>
                <a:lnTo>
                  <a:pt x="448" y="843"/>
                </a:lnTo>
                <a:lnTo>
                  <a:pt x="740" y="900"/>
                </a:lnTo>
                <a:lnTo>
                  <a:pt x="1097" y="999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0" name=""/>
          <p:cNvSpPr/>
          <p:nvPr/>
        </p:nvSpPr>
        <p:spPr>
          <a:xfrm>
            <a:off x="2897280" y="3735360"/>
            <a:ext cx="1377720" cy="890640"/>
          </a:xfrm>
          <a:custGeom>
            <a:avLst/>
            <a:gdLst/>
            <a:ahLst/>
            <a:rect l="l" t="t" r="r" b="b"/>
            <a:pathLst>
              <a:path w="1740" h="1072">
                <a:moveTo>
                  <a:pt x="0" y="0"/>
                </a:moveTo>
                <a:lnTo>
                  <a:pt x="138" y="533"/>
                </a:lnTo>
                <a:lnTo>
                  <a:pt x="419" y="665"/>
                </a:lnTo>
                <a:lnTo>
                  <a:pt x="740" y="603"/>
                </a:lnTo>
                <a:lnTo>
                  <a:pt x="1740" y="1072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1" name=""/>
          <p:cNvSpPr/>
          <p:nvPr/>
        </p:nvSpPr>
        <p:spPr>
          <a:xfrm>
            <a:off x="4710240" y="2865600"/>
            <a:ext cx="2152440" cy="1931760"/>
          </a:xfrm>
          <a:custGeom>
            <a:avLst/>
            <a:gdLst/>
            <a:ahLst/>
            <a:rect l="l" t="t" r="r" b="b"/>
            <a:pathLst>
              <a:path w="2719" h="2324">
                <a:moveTo>
                  <a:pt x="2719" y="0"/>
                </a:moveTo>
                <a:lnTo>
                  <a:pt x="2644" y="70"/>
                </a:lnTo>
                <a:lnTo>
                  <a:pt x="2524" y="127"/>
                </a:lnTo>
                <a:lnTo>
                  <a:pt x="2433" y="321"/>
                </a:lnTo>
                <a:lnTo>
                  <a:pt x="2409" y="402"/>
                </a:lnTo>
                <a:lnTo>
                  <a:pt x="2370" y="516"/>
                </a:lnTo>
                <a:lnTo>
                  <a:pt x="2305" y="678"/>
                </a:lnTo>
                <a:lnTo>
                  <a:pt x="2289" y="678"/>
                </a:lnTo>
                <a:lnTo>
                  <a:pt x="2226" y="861"/>
                </a:lnTo>
                <a:lnTo>
                  <a:pt x="2099" y="999"/>
                </a:lnTo>
                <a:lnTo>
                  <a:pt x="2047" y="1017"/>
                </a:lnTo>
                <a:lnTo>
                  <a:pt x="1755" y="1400"/>
                </a:lnTo>
                <a:lnTo>
                  <a:pt x="1692" y="1429"/>
                </a:lnTo>
                <a:lnTo>
                  <a:pt x="1301" y="1658"/>
                </a:lnTo>
                <a:lnTo>
                  <a:pt x="1079" y="1768"/>
                </a:lnTo>
                <a:lnTo>
                  <a:pt x="769" y="1992"/>
                </a:lnTo>
                <a:lnTo>
                  <a:pt x="717" y="1992"/>
                </a:lnTo>
                <a:lnTo>
                  <a:pt x="167" y="2123"/>
                </a:lnTo>
                <a:lnTo>
                  <a:pt x="0" y="2324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2" name=""/>
          <p:cNvSpPr/>
          <p:nvPr/>
        </p:nvSpPr>
        <p:spPr>
          <a:xfrm>
            <a:off x="6159600" y="3174840"/>
            <a:ext cx="439560" cy="268560"/>
          </a:xfrm>
          <a:custGeom>
            <a:avLst/>
            <a:gdLst/>
            <a:ahLst/>
            <a:rect l="l" t="t" r="r" b="b"/>
            <a:pathLst>
              <a:path w="558" h="321">
                <a:moveTo>
                  <a:pt x="558" y="0"/>
                </a:moveTo>
                <a:lnTo>
                  <a:pt x="443" y="281"/>
                </a:lnTo>
                <a:lnTo>
                  <a:pt x="264" y="276"/>
                </a:lnTo>
                <a:lnTo>
                  <a:pt x="167" y="315"/>
                </a:lnTo>
                <a:lnTo>
                  <a:pt x="0" y="321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3" name=""/>
          <p:cNvSpPr/>
          <p:nvPr/>
        </p:nvSpPr>
        <p:spPr>
          <a:xfrm>
            <a:off x="5303880" y="3952800"/>
            <a:ext cx="1096920" cy="395280"/>
          </a:xfrm>
          <a:custGeom>
            <a:avLst/>
            <a:gdLst/>
            <a:ahLst/>
            <a:rect l="l" t="t" r="r" b="b"/>
            <a:pathLst>
              <a:path w="1382" h="475">
                <a:moveTo>
                  <a:pt x="1382" y="0"/>
                </a:moveTo>
                <a:lnTo>
                  <a:pt x="1153" y="154"/>
                </a:lnTo>
                <a:lnTo>
                  <a:pt x="975" y="195"/>
                </a:lnTo>
                <a:lnTo>
                  <a:pt x="522" y="281"/>
                </a:lnTo>
                <a:lnTo>
                  <a:pt x="230" y="470"/>
                </a:lnTo>
                <a:lnTo>
                  <a:pt x="0" y="475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4" name=""/>
          <p:cNvSpPr/>
          <p:nvPr/>
        </p:nvSpPr>
        <p:spPr>
          <a:xfrm>
            <a:off x="5219640" y="3328920"/>
            <a:ext cx="271440" cy="549360"/>
          </a:xfrm>
          <a:custGeom>
            <a:avLst/>
            <a:gdLst/>
            <a:ahLst/>
            <a:rect l="l" t="t" r="r" b="b"/>
            <a:pathLst>
              <a:path w="344" h="659">
                <a:moveTo>
                  <a:pt x="344" y="50"/>
                </a:moveTo>
                <a:lnTo>
                  <a:pt x="281" y="62"/>
                </a:lnTo>
                <a:lnTo>
                  <a:pt x="200" y="0"/>
                </a:lnTo>
                <a:lnTo>
                  <a:pt x="184" y="159"/>
                </a:lnTo>
                <a:lnTo>
                  <a:pt x="0" y="659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5" name=""/>
          <p:cNvSpPr/>
          <p:nvPr/>
        </p:nvSpPr>
        <p:spPr>
          <a:xfrm>
            <a:off x="6375240" y="2082960"/>
            <a:ext cx="601920" cy="10620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6" name=""/>
          <p:cNvSpPr/>
          <p:nvPr/>
        </p:nvSpPr>
        <p:spPr>
          <a:xfrm>
            <a:off x="5892840" y="3819600"/>
            <a:ext cx="82440" cy="18720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57" name=""/>
          <p:cNvGrpSpPr/>
          <p:nvPr/>
        </p:nvGrpSpPr>
        <p:grpSpPr>
          <a:xfrm>
            <a:off x="3838680" y="2382840"/>
            <a:ext cx="794880" cy="507600"/>
            <a:chOff x="3838680" y="2382840"/>
            <a:chExt cx="794880" cy="507600"/>
          </a:xfrm>
        </p:grpSpPr>
        <p:sp>
          <p:nvSpPr>
            <p:cNvPr id="458" name=""/>
            <p:cNvSpPr/>
            <p:nvPr/>
          </p:nvSpPr>
          <p:spPr>
            <a:xfrm>
              <a:off x="3838680" y="2382840"/>
              <a:ext cx="794880" cy="507600"/>
            </a:xfrm>
            <a:custGeom>
              <a:avLst/>
              <a:gdLst/>
              <a:ahLst/>
              <a:rect l="l" t="t" r="r" b="b"/>
              <a:pathLst>
                <a:path w="950" h="609">
                  <a:moveTo>
                    <a:pt x="28" y="0"/>
                  </a:moveTo>
                  <a:lnTo>
                    <a:pt x="251" y="14"/>
                  </a:lnTo>
                  <a:lnTo>
                    <a:pt x="563" y="25"/>
                  </a:lnTo>
                  <a:lnTo>
                    <a:pt x="821" y="21"/>
                  </a:lnTo>
                  <a:lnTo>
                    <a:pt x="928" y="21"/>
                  </a:lnTo>
                  <a:lnTo>
                    <a:pt x="925" y="57"/>
                  </a:lnTo>
                  <a:lnTo>
                    <a:pt x="914" y="64"/>
                  </a:lnTo>
                  <a:lnTo>
                    <a:pt x="903" y="71"/>
                  </a:lnTo>
                  <a:lnTo>
                    <a:pt x="900" y="96"/>
                  </a:lnTo>
                  <a:lnTo>
                    <a:pt x="921" y="132"/>
                  </a:lnTo>
                  <a:lnTo>
                    <a:pt x="939" y="143"/>
                  </a:lnTo>
                  <a:lnTo>
                    <a:pt x="936" y="164"/>
                  </a:lnTo>
                  <a:lnTo>
                    <a:pt x="943" y="179"/>
                  </a:lnTo>
                  <a:lnTo>
                    <a:pt x="943" y="412"/>
                  </a:lnTo>
                  <a:lnTo>
                    <a:pt x="950" y="444"/>
                  </a:lnTo>
                  <a:lnTo>
                    <a:pt x="936" y="451"/>
                  </a:lnTo>
                  <a:lnTo>
                    <a:pt x="932" y="462"/>
                  </a:lnTo>
                  <a:lnTo>
                    <a:pt x="943" y="476"/>
                  </a:lnTo>
                  <a:lnTo>
                    <a:pt x="939" y="555"/>
                  </a:lnTo>
                  <a:lnTo>
                    <a:pt x="928" y="563"/>
                  </a:lnTo>
                  <a:lnTo>
                    <a:pt x="932" y="595"/>
                  </a:lnTo>
                  <a:lnTo>
                    <a:pt x="943" y="609"/>
                  </a:lnTo>
                  <a:lnTo>
                    <a:pt x="928" y="609"/>
                  </a:lnTo>
                  <a:lnTo>
                    <a:pt x="907" y="609"/>
                  </a:lnTo>
                  <a:lnTo>
                    <a:pt x="878" y="588"/>
                  </a:lnTo>
                  <a:lnTo>
                    <a:pt x="860" y="559"/>
                  </a:lnTo>
                  <a:lnTo>
                    <a:pt x="850" y="555"/>
                  </a:lnTo>
                  <a:lnTo>
                    <a:pt x="821" y="570"/>
                  </a:lnTo>
                  <a:lnTo>
                    <a:pt x="799" y="541"/>
                  </a:lnTo>
                  <a:lnTo>
                    <a:pt x="756" y="566"/>
                  </a:lnTo>
                  <a:lnTo>
                    <a:pt x="731" y="566"/>
                  </a:lnTo>
                  <a:lnTo>
                    <a:pt x="713" y="559"/>
                  </a:lnTo>
                  <a:lnTo>
                    <a:pt x="688" y="527"/>
                  </a:lnTo>
                  <a:lnTo>
                    <a:pt x="0" y="5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" name=""/>
            <p:cNvSpPr/>
            <p:nvPr/>
          </p:nvSpPr>
          <p:spPr>
            <a:xfrm>
              <a:off x="3838680" y="2382840"/>
              <a:ext cx="794880" cy="507600"/>
            </a:xfrm>
            <a:custGeom>
              <a:avLst/>
              <a:gdLst/>
              <a:ahLst/>
              <a:rect l="l" t="t" r="r" b="b"/>
              <a:pathLst>
                <a:path w="950" h="609">
                  <a:moveTo>
                    <a:pt x="28" y="0"/>
                  </a:moveTo>
                  <a:lnTo>
                    <a:pt x="251" y="14"/>
                  </a:lnTo>
                  <a:lnTo>
                    <a:pt x="563" y="25"/>
                  </a:lnTo>
                  <a:lnTo>
                    <a:pt x="821" y="21"/>
                  </a:lnTo>
                  <a:lnTo>
                    <a:pt x="928" y="21"/>
                  </a:lnTo>
                  <a:lnTo>
                    <a:pt x="925" y="57"/>
                  </a:lnTo>
                  <a:lnTo>
                    <a:pt x="914" y="64"/>
                  </a:lnTo>
                  <a:lnTo>
                    <a:pt x="903" y="71"/>
                  </a:lnTo>
                  <a:lnTo>
                    <a:pt x="900" y="96"/>
                  </a:lnTo>
                  <a:lnTo>
                    <a:pt x="921" y="132"/>
                  </a:lnTo>
                  <a:lnTo>
                    <a:pt x="939" y="143"/>
                  </a:lnTo>
                  <a:lnTo>
                    <a:pt x="936" y="164"/>
                  </a:lnTo>
                  <a:lnTo>
                    <a:pt x="943" y="179"/>
                  </a:lnTo>
                  <a:lnTo>
                    <a:pt x="943" y="412"/>
                  </a:lnTo>
                  <a:lnTo>
                    <a:pt x="950" y="444"/>
                  </a:lnTo>
                  <a:lnTo>
                    <a:pt x="936" y="451"/>
                  </a:lnTo>
                  <a:lnTo>
                    <a:pt x="932" y="462"/>
                  </a:lnTo>
                  <a:lnTo>
                    <a:pt x="943" y="476"/>
                  </a:lnTo>
                  <a:lnTo>
                    <a:pt x="939" y="555"/>
                  </a:lnTo>
                  <a:lnTo>
                    <a:pt x="928" y="563"/>
                  </a:lnTo>
                  <a:lnTo>
                    <a:pt x="932" y="595"/>
                  </a:lnTo>
                  <a:lnTo>
                    <a:pt x="943" y="609"/>
                  </a:lnTo>
                  <a:lnTo>
                    <a:pt x="928" y="609"/>
                  </a:lnTo>
                  <a:lnTo>
                    <a:pt x="907" y="609"/>
                  </a:lnTo>
                  <a:lnTo>
                    <a:pt x="878" y="588"/>
                  </a:lnTo>
                  <a:lnTo>
                    <a:pt x="860" y="559"/>
                  </a:lnTo>
                  <a:lnTo>
                    <a:pt x="850" y="555"/>
                  </a:lnTo>
                  <a:lnTo>
                    <a:pt x="821" y="570"/>
                  </a:lnTo>
                  <a:lnTo>
                    <a:pt x="799" y="541"/>
                  </a:lnTo>
                  <a:lnTo>
                    <a:pt x="756" y="566"/>
                  </a:lnTo>
                  <a:lnTo>
                    <a:pt x="731" y="566"/>
                  </a:lnTo>
                  <a:lnTo>
                    <a:pt x="713" y="559"/>
                  </a:lnTo>
                  <a:lnTo>
                    <a:pt x="688" y="527"/>
                  </a:lnTo>
                  <a:lnTo>
                    <a:pt x="0" y="512"/>
                  </a:lnTo>
                  <a:lnTo>
                    <a:pt x="28" y="0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60" name=""/>
          <p:cNvGrpSpPr/>
          <p:nvPr/>
        </p:nvGrpSpPr>
        <p:grpSpPr>
          <a:xfrm>
            <a:off x="3814920" y="2805120"/>
            <a:ext cx="924840" cy="448920"/>
            <a:chOff x="3814920" y="2805120"/>
            <a:chExt cx="924840" cy="448920"/>
          </a:xfrm>
        </p:grpSpPr>
        <p:sp>
          <p:nvSpPr>
            <p:cNvPr id="461" name=""/>
            <p:cNvSpPr/>
            <p:nvPr/>
          </p:nvSpPr>
          <p:spPr>
            <a:xfrm>
              <a:off x="3814920" y="2805120"/>
              <a:ext cx="924840" cy="44892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" name=""/>
            <p:cNvSpPr/>
            <p:nvPr/>
          </p:nvSpPr>
          <p:spPr>
            <a:xfrm>
              <a:off x="3814920" y="2805120"/>
              <a:ext cx="924840" cy="44892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63" name=""/>
          <p:cNvGrpSpPr/>
          <p:nvPr/>
        </p:nvGrpSpPr>
        <p:grpSpPr>
          <a:xfrm>
            <a:off x="4041720" y="3254400"/>
            <a:ext cx="787320" cy="436320"/>
            <a:chOff x="4041720" y="3254400"/>
            <a:chExt cx="787320" cy="436320"/>
          </a:xfrm>
        </p:grpSpPr>
        <p:sp>
          <p:nvSpPr>
            <p:cNvPr id="464" name=""/>
            <p:cNvSpPr/>
            <p:nvPr/>
          </p:nvSpPr>
          <p:spPr>
            <a:xfrm>
              <a:off x="4041720" y="3254400"/>
              <a:ext cx="787320" cy="43632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" name=""/>
            <p:cNvSpPr/>
            <p:nvPr/>
          </p:nvSpPr>
          <p:spPr>
            <a:xfrm>
              <a:off x="4041720" y="3254400"/>
              <a:ext cx="787320" cy="43632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66" name=""/>
          <p:cNvGrpSpPr/>
          <p:nvPr/>
        </p:nvGrpSpPr>
        <p:grpSpPr>
          <a:xfrm>
            <a:off x="3859200" y="3664080"/>
            <a:ext cx="1009440" cy="485280"/>
            <a:chOff x="3859200" y="3664080"/>
            <a:chExt cx="1009440" cy="485280"/>
          </a:xfrm>
        </p:grpSpPr>
        <p:sp>
          <p:nvSpPr>
            <p:cNvPr id="467" name=""/>
            <p:cNvSpPr/>
            <p:nvPr/>
          </p:nvSpPr>
          <p:spPr>
            <a:xfrm>
              <a:off x="3859200" y="3664080"/>
              <a:ext cx="1009440" cy="48528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8" name=""/>
            <p:cNvSpPr/>
            <p:nvPr/>
          </p:nvSpPr>
          <p:spPr>
            <a:xfrm>
              <a:off x="3859200" y="3664080"/>
              <a:ext cx="1009440" cy="48528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69" name=""/>
          <p:cNvGrpSpPr/>
          <p:nvPr/>
        </p:nvGrpSpPr>
        <p:grpSpPr>
          <a:xfrm>
            <a:off x="2571840" y="3521160"/>
            <a:ext cx="685800" cy="874440"/>
            <a:chOff x="2571840" y="3521160"/>
            <a:chExt cx="685800" cy="874440"/>
          </a:xfrm>
        </p:grpSpPr>
        <p:sp>
          <p:nvSpPr>
            <p:cNvPr id="470" name=""/>
            <p:cNvSpPr/>
            <p:nvPr/>
          </p:nvSpPr>
          <p:spPr>
            <a:xfrm>
              <a:off x="2571840" y="3521160"/>
              <a:ext cx="685800" cy="874440"/>
            </a:xfrm>
            <a:custGeom>
              <a:avLst/>
              <a:gdLst/>
              <a:ahLst/>
              <a:rect l="l" t="t" r="r" b="b"/>
              <a:pathLst>
                <a:path w="866" h="1055">
                  <a:moveTo>
                    <a:pt x="219" y="0"/>
                  </a:moveTo>
                  <a:lnTo>
                    <a:pt x="190" y="165"/>
                  </a:lnTo>
                  <a:lnTo>
                    <a:pt x="172" y="172"/>
                  </a:lnTo>
                  <a:lnTo>
                    <a:pt x="151" y="154"/>
                  </a:lnTo>
                  <a:lnTo>
                    <a:pt x="136" y="144"/>
                  </a:lnTo>
                  <a:lnTo>
                    <a:pt x="104" y="151"/>
                  </a:lnTo>
                  <a:lnTo>
                    <a:pt x="93" y="165"/>
                  </a:lnTo>
                  <a:lnTo>
                    <a:pt x="97" y="183"/>
                  </a:lnTo>
                  <a:lnTo>
                    <a:pt x="104" y="194"/>
                  </a:lnTo>
                  <a:lnTo>
                    <a:pt x="104" y="208"/>
                  </a:lnTo>
                  <a:lnTo>
                    <a:pt x="90" y="212"/>
                  </a:lnTo>
                  <a:lnTo>
                    <a:pt x="93" y="219"/>
                  </a:lnTo>
                  <a:lnTo>
                    <a:pt x="104" y="223"/>
                  </a:lnTo>
                  <a:lnTo>
                    <a:pt x="97" y="233"/>
                  </a:lnTo>
                  <a:lnTo>
                    <a:pt x="93" y="241"/>
                  </a:lnTo>
                  <a:lnTo>
                    <a:pt x="100" y="262"/>
                  </a:lnTo>
                  <a:lnTo>
                    <a:pt x="108" y="280"/>
                  </a:lnTo>
                  <a:lnTo>
                    <a:pt x="97" y="316"/>
                  </a:lnTo>
                  <a:lnTo>
                    <a:pt x="90" y="345"/>
                  </a:lnTo>
                  <a:lnTo>
                    <a:pt x="83" y="355"/>
                  </a:lnTo>
                  <a:lnTo>
                    <a:pt x="104" y="391"/>
                  </a:lnTo>
                  <a:lnTo>
                    <a:pt x="108" y="413"/>
                  </a:lnTo>
                  <a:lnTo>
                    <a:pt x="133" y="452"/>
                  </a:lnTo>
                  <a:lnTo>
                    <a:pt x="129" y="463"/>
                  </a:lnTo>
                  <a:lnTo>
                    <a:pt x="118" y="474"/>
                  </a:lnTo>
                  <a:lnTo>
                    <a:pt x="97" y="502"/>
                  </a:lnTo>
                  <a:lnTo>
                    <a:pt x="79" y="495"/>
                  </a:lnTo>
                  <a:lnTo>
                    <a:pt x="75" y="520"/>
                  </a:lnTo>
                  <a:lnTo>
                    <a:pt x="72" y="553"/>
                  </a:lnTo>
                  <a:lnTo>
                    <a:pt x="36" y="596"/>
                  </a:lnTo>
                  <a:lnTo>
                    <a:pt x="29" y="614"/>
                  </a:lnTo>
                  <a:lnTo>
                    <a:pt x="36" y="671"/>
                  </a:lnTo>
                  <a:lnTo>
                    <a:pt x="36" y="700"/>
                  </a:lnTo>
                  <a:lnTo>
                    <a:pt x="22" y="710"/>
                  </a:lnTo>
                  <a:lnTo>
                    <a:pt x="14" y="718"/>
                  </a:lnTo>
                  <a:lnTo>
                    <a:pt x="0" y="721"/>
                  </a:lnTo>
                  <a:lnTo>
                    <a:pt x="4" y="735"/>
                  </a:lnTo>
                  <a:lnTo>
                    <a:pt x="486" y="1029"/>
                  </a:lnTo>
                  <a:lnTo>
                    <a:pt x="766" y="1055"/>
                  </a:lnTo>
                  <a:lnTo>
                    <a:pt x="866" y="10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1" name=""/>
            <p:cNvSpPr/>
            <p:nvPr/>
          </p:nvSpPr>
          <p:spPr>
            <a:xfrm>
              <a:off x="2571840" y="3521160"/>
              <a:ext cx="685800" cy="874440"/>
            </a:xfrm>
            <a:custGeom>
              <a:avLst/>
              <a:gdLst/>
              <a:ahLst/>
              <a:rect l="l" t="t" r="r" b="b"/>
              <a:pathLst>
                <a:path w="866" h="1055">
                  <a:moveTo>
                    <a:pt x="219" y="0"/>
                  </a:moveTo>
                  <a:lnTo>
                    <a:pt x="190" y="165"/>
                  </a:lnTo>
                  <a:lnTo>
                    <a:pt x="172" y="172"/>
                  </a:lnTo>
                  <a:lnTo>
                    <a:pt x="151" y="154"/>
                  </a:lnTo>
                  <a:lnTo>
                    <a:pt x="136" y="144"/>
                  </a:lnTo>
                  <a:lnTo>
                    <a:pt x="104" y="151"/>
                  </a:lnTo>
                  <a:lnTo>
                    <a:pt x="93" y="165"/>
                  </a:lnTo>
                  <a:lnTo>
                    <a:pt x="97" y="183"/>
                  </a:lnTo>
                  <a:lnTo>
                    <a:pt x="104" y="194"/>
                  </a:lnTo>
                  <a:lnTo>
                    <a:pt x="104" y="208"/>
                  </a:lnTo>
                  <a:lnTo>
                    <a:pt x="90" y="212"/>
                  </a:lnTo>
                  <a:lnTo>
                    <a:pt x="93" y="219"/>
                  </a:lnTo>
                  <a:lnTo>
                    <a:pt x="104" y="223"/>
                  </a:lnTo>
                  <a:lnTo>
                    <a:pt x="97" y="233"/>
                  </a:lnTo>
                  <a:lnTo>
                    <a:pt x="93" y="241"/>
                  </a:lnTo>
                  <a:lnTo>
                    <a:pt x="100" y="262"/>
                  </a:lnTo>
                  <a:lnTo>
                    <a:pt x="108" y="280"/>
                  </a:lnTo>
                  <a:lnTo>
                    <a:pt x="97" y="316"/>
                  </a:lnTo>
                  <a:lnTo>
                    <a:pt x="90" y="345"/>
                  </a:lnTo>
                  <a:lnTo>
                    <a:pt x="83" y="355"/>
                  </a:lnTo>
                  <a:lnTo>
                    <a:pt x="104" y="391"/>
                  </a:lnTo>
                  <a:lnTo>
                    <a:pt x="108" y="413"/>
                  </a:lnTo>
                  <a:lnTo>
                    <a:pt x="133" y="452"/>
                  </a:lnTo>
                  <a:lnTo>
                    <a:pt x="129" y="463"/>
                  </a:lnTo>
                  <a:lnTo>
                    <a:pt x="118" y="474"/>
                  </a:lnTo>
                  <a:lnTo>
                    <a:pt x="97" y="502"/>
                  </a:lnTo>
                  <a:lnTo>
                    <a:pt x="79" y="495"/>
                  </a:lnTo>
                  <a:lnTo>
                    <a:pt x="75" y="520"/>
                  </a:lnTo>
                  <a:lnTo>
                    <a:pt x="72" y="553"/>
                  </a:lnTo>
                  <a:lnTo>
                    <a:pt x="36" y="596"/>
                  </a:lnTo>
                  <a:lnTo>
                    <a:pt x="29" y="614"/>
                  </a:lnTo>
                  <a:lnTo>
                    <a:pt x="36" y="671"/>
                  </a:lnTo>
                  <a:lnTo>
                    <a:pt x="36" y="700"/>
                  </a:lnTo>
                  <a:lnTo>
                    <a:pt x="22" y="710"/>
                  </a:lnTo>
                  <a:lnTo>
                    <a:pt x="14" y="718"/>
                  </a:lnTo>
                  <a:lnTo>
                    <a:pt x="0" y="721"/>
                  </a:lnTo>
                  <a:lnTo>
                    <a:pt x="4" y="735"/>
                  </a:lnTo>
                  <a:lnTo>
                    <a:pt x="486" y="1029"/>
                  </a:lnTo>
                  <a:lnTo>
                    <a:pt x="766" y="1055"/>
                  </a:lnTo>
                  <a:lnTo>
                    <a:pt x="866" y="104"/>
                  </a:lnTo>
                  <a:lnTo>
                    <a:pt x="219" y="0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72" name=""/>
          <p:cNvGrpSpPr/>
          <p:nvPr/>
        </p:nvGrpSpPr>
        <p:grpSpPr>
          <a:xfrm>
            <a:off x="4506840" y="1920960"/>
            <a:ext cx="681120" cy="848880"/>
            <a:chOff x="4506840" y="1920960"/>
            <a:chExt cx="681120" cy="848880"/>
          </a:xfrm>
        </p:grpSpPr>
        <p:sp>
          <p:nvSpPr>
            <p:cNvPr id="473" name=""/>
            <p:cNvSpPr/>
            <p:nvPr/>
          </p:nvSpPr>
          <p:spPr>
            <a:xfrm>
              <a:off x="4506840" y="1920960"/>
              <a:ext cx="681120" cy="84888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4" name=""/>
            <p:cNvSpPr/>
            <p:nvPr/>
          </p:nvSpPr>
          <p:spPr>
            <a:xfrm>
              <a:off x="4506840" y="1920960"/>
              <a:ext cx="681120" cy="84888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75" name=""/>
          <p:cNvGrpSpPr/>
          <p:nvPr/>
        </p:nvGrpSpPr>
        <p:grpSpPr>
          <a:xfrm>
            <a:off x="4611600" y="2757600"/>
            <a:ext cx="639720" cy="433080"/>
            <a:chOff x="4611600" y="2757600"/>
            <a:chExt cx="639720" cy="433080"/>
          </a:xfrm>
        </p:grpSpPr>
        <p:sp>
          <p:nvSpPr>
            <p:cNvPr id="476" name=""/>
            <p:cNvSpPr/>
            <p:nvPr/>
          </p:nvSpPr>
          <p:spPr>
            <a:xfrm>
              <a:off x="4611600" y="2757600"/>
              <a:ext cx="639720" cy="43308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7" name=""/>
            <p:cNvSpPr/>
            <p:nvPr/>
          </p:nvSpPr>
          <p:spPr>
            <a:xfrm>
              <a:off x="4611600" y="2757600"/>
              <a:ext cx="639720" cy="43308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78" name=""/>
          <p:cNvGrpSpPr/>
          <p:nvPr/>
        </p:nvGrpSpPr>
        <p:grpSpPr>
          <a:xfrm>
            <a:off x="4702320" y="3156120"/>
            <a:ext cx="712800" cy="647280"/>
            <a:chOff x="4702320" y="3156120"/>
            <a:chExt cx="712800" cy="647280"/>
          </a:xfrm>
        </p:grpSpPr>
        <p:sp>
          <p:nvSpPr>
            <p:cNvPr id="479" name=""/>
            <p:cNvSpPr/>
            <p:nvPr/>
          </p:nvSpPr>
          <p:spPr>
            <a:xfrm>
              <a:off x="4702320" y="3156120"/>
              <a:ext cx="712800" cy="64728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0" name=""/>
            <p:cNvSpPr/>
            <p:nvPr/>
          </p:nvSpPr>
          <p:spPr>
            <a:xfrm>
              <a:off x="4702320" y="3156120"/>
              <a:ext cx="712800" cy="64728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81" name=""/>
          <p:cNvGrpSpPr/>
          <p:nvPr/>
        </p:nvGrpSpPr>
        <p:grpSpPr>
          <a:xfrm>
            <a:off x="4826160" y="3732120"/>
            <a:ext cx="539640" cy="514080"/>
            <a:chOff x="4826160" y="3732120"/>
            <a:chExt cx="539640" cy="514080"/>
          </a:xfrm>
        </p:grpSpPr>
        <p:sp>
          <p:nvSpPr>
            <p:cNvPr id="482" name=""/>
            <p:cNvSpPr/>
            <p:nvPr/>
          </p:nvSpPr>
          <p:spPr>
            <a:xfrm>
              <a:off x="4826160" y="3732120"/>
              <a:ext cx="539640" cy="51408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3" name=""/>
            <p:cNvSpPr/>
            <p:nvPr/>
          </p:nvSpPr>
          <p:spPr>
            <a:xfrm>
              <a:off x="4826160" y="3732120"/>
              <a:ext cx="539640" cy="51408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84" name=""/>
          <p:cNvGrpSpPr/>
          <p:nvPr/>
        </p:nvGrpSpPr>
        <p:grpSpPr>
          <a:xfrm>
            <a:off x="5133960" y="2867040"/>
            <a:ext cx="431640" cy="774360"/>
            <a:chOff x="5133960" y="2867040"/>
            <a:chExt cx="431640" cy="774360"/>
          </a:xfrm>
        </p:grpSpPr>
        <p:sp>
          <p:nvSpPr>
            <p:cNvPr id="485" name=""/>
            <p:cNvSpPr/>
            <p:nvPr/>
          </p:nvSpPr>
          <p:spPr>
            <a:xfrm>
              <a:off x="5133960" y="2867040"/>
              <a:ext cx="431640" cy="77436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6" name=""/>
            <p:cNvSpPr/>
            <p:nvPr/>
          </p:nvSpPr>
          <p:spPr>
            <a:xfrm>
              <a:off x="5133960" y="2867040"/>
              <a:ext cx="431640" cy="77436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87" name=""/>
          <p:cNvGrpSpPr/>
          <p:nvPr/>
        </p:nvGrpSpPr>
        <p:grpSpPr>
          <a:xfrm>
            <a:off x="5504040" y="2927520"/>
            <a:ext cx="338040" cy="594720"/>
            <a:chOff x="5504040" y="2927520"/>
            <a:chExt cx="338040" cy="594720"/>
          </a:xfrm>
        </p:grpSpPr>
        <p:sp>
          <p:nvSpPr>
            <p:cNvPr id="488" name=""/>
            <p:cNvSpPr/>
            <p:nvPr/>
          </p:nvSpPr>
          <p:spPr>
            <a:xfrm>
              <a:off x="5504040" y="2927520"/>
              <a:ext cx="338040" cy="59472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9" name=""/>
            <p:cNvSpPr/>
            <p:nvPr/>
          </p:nvSpPr>
          <p:spPr>
            <a:xfrm>
              <a:off x="5504040" y="2927520"/>
              <a:ext cx="338040" cy="59472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0" name=""/>
          <p:cNvGrpSpPr/>
          <p:nvPr/>
        </p:nvGrpSpPr>
        <p:grpSpPr>
          <a:xfrm>
            <a:off x="5581800" y="2374920"/>
            <a:ext cx="419040" cy="563040"/>
            <a:chOff x="5581800" y="2374920"/>
            <a:chExt cx="419040" cy="563040"/>
          </a:xfrm>
        </p:grpSpPr>
        <p:sp>
          <p:nvSpPr>
            <p:cNvPr id="491" name=""/>
            <p:cNvSpPr/>
            <p:nvPr/>
          </p:nvSpPr>
          <p:spPr>
            <a:xfrm>
              <a:off x="5581800" y="2374920"/>
              <a:ext cx="419040" cy="563040"/>
            </a:xfrm>
            <a:custGeom>
              <a:avLst/>
              <a:gdLst/>
              <a:ahLst/>
              <a:rect l="l" t="t" r="r" b="b"/>
              <a:pathLst>
                <a:path w="530" h="678">
                  <a:moveTo>
                    <a:pt x="272" y="678"/>
                  </a:moveTo>
                  <a:lnTo>
                    <a:pt x="265" y="660"/>
                  </a:lnTo>
                  <a:lnTo>
                    <a:pt x="14" y="671"/>
                  </a:lnTo>
                  <a:lnTo>
                    <a:pt x="35" y="642"/>
                  </a:lnTo>
                  <a:lnTo>
                    <a:pt x="57" y="595"/>
                  </a:lnTo>
                  <a:lnTo>
                    <a:pt x="82" y="559"/>
                  </a:lnTo>
                  <a:lnTo>
                    <a:pt x="53" y="513"/>
                  </a:lnTo>
                  <a:lnTo>
                    <a:pt x="50" y="434"/>
                  </a:lnTo>
                  <a:lnTo>
                    <a:pt x="25" y="398"/>
                  </a:lnTo>
                  <a:lnTo>
                    <a:pt x="7" y="377"/>
                  </a:lnTo>
                  <a:lnTo>
                    <a:pt x="7" y="355"/>
                  </a:lnTo>
                  <a:lnTo>
                    <a:pt x="21" y="337"/>
                  </a:lnTo>
                  <a:lnTo>
                    <a:pt x="0" y="280"/>
                  </a:lnTo>
                  <a:lnTo>
                    <a:pt x="35" y="222"/>
                  </a:lnTo>
                  <a:lnTo>
                    <a:pt x="18" y="197"/>
                  </a:lnTo>
                  <a:lnTo>
                    <a:pt x="18" y="172"/>
                  </a:lnTo>
                  <a:lnTo>
                    <a:pt x="39" y="136"/>
                  </a:lnTo>
                  <a:lnTo>
                    <a:pt x="46" y="104"/>
                  </a:lnTo>
                  <a:lnTo>
                    <a:pt x="82" y="108"/>
                  </a:lnTo>
                  <a:lnTo>
                    <a:pt x="79" y="143"/>
                  </a:lnTo>
                  <a:lnTo>
                    <a:pt x="96" y="154"/>
                  </a:lnTo>
                  <a:lnTo>
                    <a:pt x="118" y="136"/>
                  </a:lnTo>
                  <a:lnTo>
                    <a:pt x="111" y="82"/>
                  </a:lnTo>
                  <a:lnTo>
                    <a:pt x="122" y="68"/>
                  </a:lnTo>
                  <a:lnTo>
                    <a:pt x="143" y="72"/>
                  </a:lnTo>
                  <a:lnTo>
                    <a:pt x="136" y="22"/>
                  </a:lnTo>
                  <a:lnTo>
                    <a:pt x="161" y="4"/>
                  </a:lnTo>
                  <a:lnTo>
                    <a:pt x="247" y="0"/>
                  </a:lnTo>
                  <a:lnTo>
                    <a:pt x="283" y="18"/>
                  </a:lnTo>
                  <a:lnTo>
                    <a:pt x="286" y="36"/>
                  </a:lnTo>
                  <a:lnTo>
                    <a:pt x="319" y="36"/>
                  </a:lnTo>
                  <a:lnTo>
                    <a:pt x="365" y="50"/>
                  </a:lnTo>
                  <a:lnTo>
                    <a:pt x="373" y="75"/>
                  </a:lnTo>
                  <a:lnTo>
                    <a:pt x="355" y="90"/>
                  </a:lnTo>
                  <a:lnTo>
                    <a:pt x="390" y="172"/>
                  </a:lnTo>
                  <a:lnTo>
                    <a:pt x="390" y="197"/>
                  </a:lnTo>
                  <a:lnTo>
                    <a:pt x="333" y="273"/>
                  </a:lnTo>
                  <a:lnTo>
                    <a:pt x="312" y="316"/>
                  </a:lnTo>
                  <a:lnTo>
                    <a:pt x="322" y="330"/>
                  </a:lnTo>
                  <a:lnTo>
                    <a:pt x="358" y="334"/>
                  </a:lnTo>
                  <a:lnTo>
                    <a:pt x="376" y="316"/>
                  </a:lnTo>
                  <a:lnTo>
                    <a:pt x="416" y="247"/>
                  </a:lnTo>
                  <a:lnTo>
                    <a:pt x="455" y="247"/>
                  </a:lnTo>
                  <a:lnTo>
                    <a:pt x="502" y="312"/>
                  </a:lnTo>
                  <a:lnTo>
                    <a:pt x="502" y="355"/>
                  </a:lnTo>
                  <a:lnTo>
                    <a:pt x="498" y="380"/>
                  </a:lnTo>
                  <a:lnTo>
                    <a:pt x="530" y="402"/>
                  </a:lnTo>
                  <a:lnTo>
                    <a:pt x="527" y="445"/>
                  </a:lnTo>
                  <a:lnTo>
                    <a:pt x="509" y="477"/>
                  </a:lnTo>
                  <a:lnTo>
                    <a:pt x="498" y="516"/>
                  </a:lnTo>
                  <a:lnTo>
                    <a:pt x="487" y="542"/>
                  </a:lnTo>
                  <a:lnTo>
                    <a:pt x="455" y="549"/>
                  </a:lnTo>
                  <a:lnTo>
                    <a:pt x="469" y="588"/>
                  </a:lnTo>
                  <a:lnTo>
                    <a:pt x="455" y="599"/>
                  </a:lnTo>
                  <a:lnTo>
                    <a:pt x="426" y="649"/>
                  </a:lnTo>
                  <a:lnTo>
                    <a:pt x="272" y="678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2" name=""/>
            <p:cNvSpPr/>
            <p:nvPr/>
          </p:nvSpPr>
          <p:spPr>
            <a:xfrm>
              <a:off x="5581800" y="2374920"/>
              <a:ext cx="419040" cy="563040"/>
            </a:xfrm>
            <a:custGeom>
              <a:avLst/>
              <a:gdLst/>
              <a:ahLst/>
              <a:rect l="l" t="t" r="r" b="b"/>
              <a:pathLst>
                <a:path w="530" h="678">
                  <a:moveTo>
                    <a:pt x="272" y="678"/>
                  </a:moveTo>
                  <a:lnTo>
                    <a:pt x="265" y="660"/>
                  </a:lnTo>
                  <a:lnTo>
                    <a:pt x="14" y="671"/>
                  </a:lnTo>
                  <a:lnTo>
                    <a:pt x="35" y="642"/>
                  </a:lnTo>
                  <a:lnTo>
                    <a:pt x="57" y="595"/>
                  </a:lnTo>
                  <a:lnTo>
                    <a:pt x="82" y="559"/>
                  </a:lnTo>
                  <a:lnTo>
                    <a:pt x="53" y="513"/>
                  </a:lnTo>
                  <a:lnTo>
                    <a:pt x="50" y="434"/>
                  </a:lnTo>
                  <a:lnTo>
                    <a:pt x="25" y="398"/>
                  </a:lnTo>
                  <a:lnTo>
                    <a:pt x="7" y="377"/>
                  </a:lnTo>
                  <a:lnTo>
                    <a:pt x="7" y="355"/>
                  </a:lnTo>
                  <a:lnTo>
                    <a:pt x="21" y="337"/>
                  </a:lnTo>
                  <a:lnTo>
                    <a:pt x="0" y="280"/>
                  </a:lnTo>
                  <a:lnTo>
                    <a:pt x="35" y="222"/>
                  </a:lnTo>
                  <a:lnTo>
                    <a:pt x="18" y="197"/>
                  </a:lnTo>
                  <a:lnTo>
                    <a:pt x="18" y="172"/>
                  </a:lnTo>
                  <a:lnTo>
                    <a:pt x="39" y="136"/>
                  </a:lnTo>
                  <a:lnTo>
                    <a:pt x="46" y="104"/>
                  </a:lnTo>
                  <a:lnTo>
                    <a:pt x="82" y="108"/>
                  </a:lnTo>
                  <a:lnTo>
                    <a:pt x="79" y="143"/>
                  </a:lnTo>
                  <a:lnTo>
                    <a:pt x="96" y="154"/>
                  </a:lnTo>
                  <a:lnTo>
                    <a:pt x="118" y="136"/>
                  </a:lnTo>
                  <a:lnTo>
                    <a:pt x="111" y="82"/>
                  </a:lnTo>
                  <a:lnTo>
                    <a:pt x="122" y="68"/>
                  </a:lnTo>
                  <a:lnTo>
                    <a:pt x="143" y="72"/>
                  </a:lnTo>
                  <a:lnTo>
                    <a:pt x="136" y="22"/>
                  </a:lnTo>
                  <a:lnTo>
                    <a:pt x="161" y="4"/>
                  </a:lnTo>
                  <a:lnTo>
                    <a:pt x="247" y="0"/>
                  </a:lnTo>
                  <a:lnTo>
                    <a:pt x="283" y="18"/>
                  </a:lnTo>
                  <a:lnTo>
                    <a:pt x="286" y="36"/>
                  </a:lnTo>
                  <a:lnTo>
                    <a:pt x="319" y="36"/>
                  </a:lnTo>
                  <a:lnTo>
                    <a:pt x="365" y="50"/>
                  </a:lnTo>
                  <a:lnTo>
                    <a:pt x="373" y="75"/>
                  </a:lnTo>
                  <a:lnTo>
                    <a:pt x="355" y="90"/>
                  </a:lnTo>
                  <a:lnTo>
                    <a:pt x="390" y="172"/>
                  </a:lnTo>
                  <a:lnTo>
                    <a:pt x="390" y="197"/>
                  </a:lnTo>
                  <a:lnTo>
                    <a:pt x="333" y="273"/>
                  </a:lnTo>
                  <a:lnTo>
                    <a:pt x="312" y="316"/>
                  </a:lnTo>
                  <a:lnTo>
                    <a:pt x="322" y="330"/>
                  </a:lnTo>
                  <a:lnTo>
                    <a:pt x="358" y="334"/>
                  </a:lnTo>
                  <a:lnTo>
                    <a:pt x="376" y="316"/>
                  </a:lnTo>
                  <a:lnTo>
                    <a:pt x="416" y="247"/>
                  </a:lnTo>
                  <a:lnTo>
                    <a:pt x="455" y="247"/>
                  </a:lnTo>
                  <a:lnTo>
                    <a:pt x="502" y="312"/>
                  </a:lnTo>
                  <a:lnTo>
                    <a:pt x="502" y="355"/>
                  </a:lnTo>
                  <a:lnTo>
                    <a:pt x="498" y="380"/>
                  </a:lnTo>
                  <a:lnTo>
                    <a:pt x="530" y="402"/>
                  </a:lnTo>
                  <a:lnTo>
                    <a:pt x="527" y="445"/>
                  </a:lnTo>
                  <a:lnTo>
                    <a:pt x="509" y="477"/>
                  </a:lnTo>
                  <a:lnTo>
                    <a:pt x="498" y="516"/>
                  </a:lnTo>
                  <a:lnTo>
                    <a:pt x="487" y="542"/>
                  </a:lnTo>
                  <a:lnTo>
                    <a:pt x="455" y="549"/>
                  </a:lnTo>
                  <a:lnTo>
                    <a:pt x="469" y="588"/>
                  </a:lnTo>
                  <a:lnTo>
                    <a:pt x="455" y="599"/>
                  </a:lnTo>
                  <a:lnTo>
                    <a:pt x="426" y="649"/>
                  </a:lnTo>
                  <a:lnTo>
                    <a:pt x="272" y="678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3" name=""/>
          <p:cNvGrpSpPr/>
          <p:nvPr/>
        </p:nvGrpSpPr>
        <p:grpSpPr>
          <a:xfrm>
            <a:off x="6205680" y="2709720"/>
            <a:ext cx="612720" cy="421920"/>
            <a:chOff x="6205680" y="2709720"/>
            <a:chExt cx="612720" cy="421920"/>
          </a:xfrm>
        </p:grpSpPr>
        <p:sp>
          <p:nvSpPr>
            <p:cNvPr id="494" name=""/>
            <p:cNvSpPr/>
            <p:nvPr/>
          </p:nvSpPr>
          <p:spPr>
            <a:xfrm>
              <a:off x="6205680" y="2709720"/>
              <a:ext cx="612720" cy="42192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5" name=""/>
            <p:cNvSpPr/>
            <p:nvPr/>
          </p:nvSpPr>
          <p:spPr>
            <a:xfrm>
              <a:off x="6205680" y="2709720"/>
              <a:ext cx="612720" cy="42192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6" name=""/>
          <p:cNvGrpSpPr/>
          <p:nvPr/>
        </p:nvGrpSpPr>
        <p:grpSpPr>
          <a:xfrm>
            <a:off x="6076800" y="3056040"/>
            <a:ext cx="420840" cy="464760"/>
            <a:chOff x="6076800" y="3056040"/>
            <a:chExt cx="420840" cy="464760"/>
          </a:xfrm>
        </p:grpSpPr>
        <p:sp>
          <p:nvSpPr>
            <p:cNvPr id="497" name=""/>
            <p:cNvSpPr/>
            <p:nvPr/>
          </p:nvSpPr>
          <p:spPr>
            <a:xfrm>
              <a:off x="6076800" y="3056040"/>
              <a:ext cx="420840" cy="46476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8" name=""/>
            <p:cNvSpPr/>
            <p:nvPr/>
          </p:nvSpPr>
          <p:spPr>
            <a:xfrm>
              <a:off x="6076800" y="3056040"/>
              <a:ext cx="420840" cy="46476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9" name=""/>
          <p:cNvGrpSpPr/>
          <p:nvPr/>
        </p:nvGrpSpPr>
        <p:grpSpPr>
          <a:xfrm>
            <a:off x="5376960" y="3292560"/>
            <a:ext cx="768240" cy="433080"/>
            <a:chOff x="5376960" y="3292560"/>
            <a:chExt cx="768240" cy="433080"/>
          </a:xfrm>
        </p:grpSpPr>
        <p:sp>
          <p:nvSpPr>
            <p:cNvPr id="500" name=""/>
            <p:cNvSpPr/>
            <p:nvPr/>
          </p:nvSpPr>
          <p:spPr>
            <a:xfrm>
              <a:off x="5376960" y="3292560"/>
              <a:ext cx="768240" cy="43308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1" name=""/>
            <p:cNvSpPr/>
            <p:nvPr/>
          </p:nvSpPr>
          <p:spPr>
            <a:xfrm>
              <a:off x="5376960" y="3292560"/>
              <a:ext cx="768240" cy="43308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2" name=""/>
          <p:cNvGrpSpPr/>
          <p:nvPr/>
        </p:nvGrpSpPr>
        <p:grpSpPr>
          <a:xfrm>
            <a:off x="6993000" y="2678040"/>
            <a:ext cx="70920" cy="101160"/>
            <a:chOff x="6993000" y="2678040"/>
            <a:chExt cx="70920" cy="101160"/>
          </a:xfrm>
        </p:grpSpPr>
        <p:sp>
          <p:nvSpPr>
            <p:cNvPr id="503" name=""/>
            <p:cNvSpPr/>
            <p:nvPr/>
          </p:nvSpPr>
          <p:spPr>
            <a:xfrm>
              <a:off x="6993000" y="2678040"/>
              <a:ext cx="70920" cy="101160"/>
            </a:xfrm>
            <a:custGeom>
              <a:avLst/>
              <a:gdLst/>
              <a:ahLst/>
              <a:rect l="l" t="t" r="r" b="b"/>
              <a:pathLst>
                <a:path w="86" h="122">
                  <a:moveTo>
                    <a:pt x="36" y="0"/>
                  </a:moveTo>
                  <a:lnTo>
                    <a:pt x="15" y="7"/>
                  </a:lnTo>
                  <a:lnTo>
                    <a:pt x="0" y="11"/>
                  </a:lnTo>
                  <a:lnTo>
                    <a:pt x="4" y="82"/>
                  </a:lnTo>
                  <a:lnTo>
                    <a:pt x="18" y="122"/>
                  </a:lnTo>
                  <a:lnTo>
                    <a:pt x="72" y="107"/>
                  </a:lnTo>
                  <a:lnTo>
                    <a:pt x="86" y="61"/>
                  </a:lnTo>
                  <a:lnTo>
                    <a:pt x="79" y="36"/>
                  </a:lnTo>
                  <a:lnTo>
                    <a:pt x="54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4" name=""/>
            <p:cNvSpPr/>
            <p:nvPr/>
          </p:nvSpPr>
          <p:spPr>
            <a:xfrm>
              <a:off x="6993000" y="2678040"/>
              <a:ext cx="70920" cy="101160"/>
            </a:xfrm>
            <a:custGeom>
              <a:avLst/>
              <a:gdLst/>
              <a:ahLst/>
              <a:rect l="l" t="t" r="r" b="b"/>
              <a:pathLst>
                <a:path w="86" h="122">
                  <a:moveTo>
                    <a:pt x="36" y="0"/>
                  </a:moveTo>
                  <a:lnTo>
                    <a:pt x="15" y="7"/>
                  </a:lnTo>
                  <a:lnTo>
                    <a:pt x="0" y="11"/>
                  </a:lnTo>
                  <a:lnTo>
                    <a:pt x="4" y="82"/>
                  </a:lnTo>
                  <a:lnTo>
                    <a:pt x="18" y="122"/>
                  </a:lnTo>
                  <a:lnTo>
                    <a:pt x="72" y="107"/>
                  </a:lnTo>
                  <a:lnTo>
                    <a:pt x="86" y="61"/>
                  </a:lnTo>
                  <a:lnTo>
                    <a:pt x="79" y="36"/>
                  </a:lnTo>
                  <a:lnTo>
                    <a:pt x="54" y="36"/>
                  </a:lnTo>
                  <a:lnTo>
                    <a:pt x="36" y="0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5" name=""/>
          <p:cNvGrpSpPr/>
          <p:nvPr/>
        </p:nvGrpSpPr>
        <p:grpSpPr>
          <a:xfrm>
            <a:off x="6929280" y="2751120"/>
            <a:ext cx="134640" cy="101160"/>
            <a:chOff x="6929280" y="2751120"/>
            <a:chExt cx="134640" cy="101160"/>
          </a:xfrm>
        </p:grpSpPr>
        <p:sp>
          <p:nvSpPr>
            <p:cNvPr id="506" name=""/>
            <p:cNvSpPr/>
            <p:nvPr/>
          </p:nvSpPr>
          <p:spPr>
            <a:xfrm>
              <a:off x="6929280" y="2751120"/>
              <a:ext cx="134640" cy="10116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7" name=""/>
            <p:cNvSpPr/>
            <p:nvPr/>
          </p:nvSpPr>
          <p:spPr>
            <a:xfrm>
              <a:off x="6929280" y="2751120"/>
              <a:ext cx="134640" cy="10116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8" name=""/>
          <p:cNvGrpSpPr/>
          <p:nvPr/>
        </p:nvGrpSpPr>
        <p:grpSpPr>
          <a:xfrm>
            <a:off x="6012000" y="3138480"/>
            <a:ext cx="815760" cy="491760"/>
            <a:chOff x="6012000" y="3138480"/>
            <a:chExt cx="815760" cy="491760"/>
          </a:xfrm>
        </p:grpSpPr>
        <p:sp>
          <p:nvSpPr>
            <p:cNvPr id="509" name=""/>
            <p:cNvSpPr/>
            <p:nvPr/>
          </p:nvSpPr>
          <p:spPr>
            <a:xfrm>
              <a:off x="6012000" y="3138480"/>
              <a:ext cx="815760" cy="49176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0" name=""/>
            <p:cNvSpPr/>
            <p:nvPr/>
          </p:nvSpPr>
          <p:spPr>
            <a:xfrm>
              <a:off x="6012000" y="3138480"/>
              <a:ext cx="815760" cy="49176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1" name=""/>
          <p:cNvGrpSpPr/>
          <p:nvPr/>
        </p:nvGrpSpPr>
        <p:grpSpPr>
          <a:xfrm>
            <a:off x="5205240" y="3924360"/>
            <a:ext cx="376560" cy="705960"/>
            <a:chOff x="5205240" y="3924360"/>
            <a:chExt cx="376560" cy="705960"/>
          </a:xfrm>
        </p:grpSpPr>
        <p:sp>
          <p:nvSpPr>
            <p:cNvPr id="512" name=""/>
            <p:cNvSpPr/>
            <p:nvPr/>
          </p:nvSpPr>
          <p:spPr>
            <a:xfrm>
              <a:off x="5205240" y="3924360"/>
              <a:ext cx="376560" cy="705960"/>
            </a:xfrm>
            <a:custGeom>
              <a:avLst/>
              <a:gdLst/>
              <a:ahLst/>
              <a:rect l="l" t="t" r="r" b="b"/>
              <a:pathLst>
                <a:path w="477" h="850">
                  <a:moveTo>
                    <a:pt x="169" y="18"/>
                  </a:moveTo>
                  <a:lnTo>
                    <a:pt x="162" y="32"/>
                  </a:lnTo>
                  <a:lnTo>
                    <a:pt x="147" y="28"/>
                  </a:lnTo>
                  <a:lnTo>
                    <a:pt x="108" y="64"/>
                  </a:lnTo>
                  <a:lnTo>
                    <a:pt x="108" y="129"/>
                  </a:lnTo>
                  <a:lnTo>
                    <a:pt x="93" y="118"/>
                  </a:lnTo>
                  <a:lnTo>
                    <a:pt x="68" y="150"/>
                  </a:lnTo>
                  <a:lnTo>
                    <a:pt x="43" y="158"/>
                  </a:lnTo>
                  <a:lnTo>
                    <a:pt x="47" y="186"/>
                  </a:lnTo>
                  <a:lnTo>
                    <a:pt x="54" y="211"/>
                  </a:lnTo>
                  <a:lnTo>
                    <a:pt x="65" y="240"/>
                  </a:lnTo>
                  <a:lnTo>
                    <a:pt x="36" y="258"/>
                  </a:lnTo>
                  <a:lnTo>
                    <a:pt x="54" y="315"/>
                  </a:lnTo>
                  <a:lnTo>
                    <a:pt x="43" y="326"/>
                  </a:lnTo>
                  <a:lnTo>
                    <a:pt x="43" y="369"/>
                  </a:lnTo>
                  <a:lnTo>
                    <a:pt x="72" y="391"/>
                  </a:lnTo>
                  <a:lnTo>
                    <a:pt x="75" y="416"/>
                  </a:lnTo>
                  <a:lnTo>
                    <a:pt x="61" y="434"/>
                  </a:lnTo>
                  <a:lnTo>
                    <a:pt x="75" y="448"/>
                  </a:lnTo>
                  <a:lnTo>
                    <a:pt x="93" y="495"/>
                  </a:lnTo>
                  <a:lnTo>
                    <a:pt x="75" y="513"/>
                  </a:lnTo>
                  <a:lnTo>
                    <a:pt x="61" y="566"/>
                  </a:lnTo>
                  <a:lnTo>
                    <a:pt x="32" y="591"/>
                  </a:lnTo>
                  <a:lnTo>
                    <a:pt x="32" y="634"/>
                  </a:lnTo>
                  <a:lnTo>
                    <a:pt x="0" y="685"/>
                  </a:lnTo>
                  <a:lnTo>
                    <a:pt x="36" y="728"/>
                  </a:lnTo>
                  <a:lnTo>
                    <a:pt x="126" y="724"/>
                  </a:lnTo>
                  <a:lnTo>
                    <a:pt x="237" y="710"/>
                  </a:lnTo>
                  <a:lnTo>
                    <a:pt x="283" y="713"/>
                  </a:lnTo>
                  <a:lnTo>
                    <a:pt x="273" y="749"/>
                  </a:lnTo>
                  <a:lnTo>
                    <a:pt x="330" y="850"/>
                  </a:lnTo>
                  <a:lnTo>
                    <a:pt x="391" y="807"/>
                  </a:lnTo>
                  <a:lnTo>
                    <a:pt x="477" y="810"/>
                  </a:lnTo>
                  <a:lnTo>
                    <a:pt x="456" y="516"/>
                  </a:lnTo>
                  <a:lnTo>
                    <a:pt x="434" y="0"/>
                  </a:lnTo>
                  <a:lnTo>
                    <a:pt x="169" y="18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3" name=""/>
            <p:cNvSpPr/>
            <p:nvPr/>
          </p:nvSpPr>
          <p:spPr>
            <a:xfrm>
              <a:off x="5205240" y="3924360"/>
              <a:ext cx="376560" cy="705960"/>
            </a:xfrm>
            <a:custGeom>
              <a:avLst/>
              <a:gdLst/>
              <a:ahLst/>
              <a:rect l="l" t="t" r="r" b="b"/>
              <a:pathLst>
                <a:path w="477" h="850">
                  <a:moveTo>
                    <a:pt x="169" y="18"/>
                  </a:moveTo>
                  <a:lnTo>
                    <a:pt x="162" y="32"/>
                  </a:lnTo>
                  <a:lnTo>
                    <a:pt x="147" y="28"/>
                  </a:lnTo>
                  <a:lnTo>
                    <a:pt x="108" y="64"/>
                  </a:lnTo>
                  <a:lnTo>
                    <a:pt x="108" y="129"/>
                  </a:lnTo>
                  <a:lnTo>
                    <a:pt x="93" y="118"/>
                  </a:lnTo>
                  <a:lnTo>
                    <a:pt x="68" y="150"/>
                  </a:lnTo>
                  <a:lnTo>
                    <a:pt x="43" y="158"/>
                  </a:lnTo>
                  <a:lnTo>
                    <a:pt x="47" y="186"/>
                  </a:lnTo>
                  <a:lnTo>
                    <a:pt x="54" y="211"/>
                  </a:lnTo>
                  <a:lnTo>
                    <a:pt x="65" y="240"/>
                  </a:lnTo>
                  <a:lnTo>
                    <a:pt x="36" y="258"/>
                  </a:lnTo>
                  <a:lnTo>
                    <a:pt x="54" y="315"/>
                  </a:lnTo>
                  <a:lnTo>
                    <a:pt x="43" y="326"/>
                  </a:lnTo>
                  <a:lnTo>
                    <a:pt x="43" y="369"/>
                  </a:lnTo>
                  <a:lnTo>
                    <a:pt x="72" y="391"/>
                  </a:lnTo>
                  <a:lnTo>
                    <a:pt x="75" y="416"/>
                  </a:lnTo>
                  <a:lnTo>
                    <a:pt x="61" y="434"/>
                  </a:lnTo>
                  <a:lnTo>
                    <a:pt x="75" y="448"/>
                  </a:lnTo>
                  <a:lnTo>
                    <a:pt x="93" y="495"/>
                  </a:lnTo>
                  <a:lnTo>
                    <a:pt x="75" y="513"/>
                  </a:lnTo>
                  <a:lnTo>
                    <a:pt x="61" y="566"/>
                  </a:lnTo>
                  <a:lnTo>
                    <a:pt x="32" y="591"/>
                  </a:lnTo>
                  <a:lnTo>
                    <a:pt x="32" y="634"/>
                  </a:lnTo>
                  <a:lnTo>
                    <a:pt x="0" y="685"/>
                  </a:lnTo>
                  <a:lnTo>
                    <a:pt x="36" y="728"/>
                  </a:lnTo>
                  <a:lnTo>
                    <a:pt x="126" y="724"/>
                  </a:lnTo>
                  <a:lnTo>
                    <a:pt x="237" y="710"/>
                  </a:lnTo>
                  <a:lnTo>
                    <a:pt x="283" y="713"/>
                  </a:lnTo>
                  <a:lnTo>
                    <a:pt x="273" y="749"/>
                  </a:lnTo>
                  <a:lnTo>
                    <a:pt x="330" y="850"/>
                  </a:lnTo>
                  <a:lnTo>
                    <a:pt x="391" y="807"/>
                  </a:lnTo>
                  <a:lnTo>
                    <a:pt x="477" y="810"/>
                  </a:lnTo>
                  <a:lnTo>
                    <a:pt x="456" y="516"/>
                  </a:lnTo>
                  <a:lnTo>
                    <a:pt x="434" y="0"/>
                  </a:lnTo>
                  <a:lnTo>
                    <a:pt x="169" y="18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4" name=""/>
          <p:cNvGrpSpPr/>
          <p:nvPr/>
        </p:nvGrpSpPr>
        <p:grpSpPr>
          <a:xfrm>
            <a:off x="6039000" y="2533680"/>
            <a:ext cx="6120" cy="1440"/>
            <a:chOff x="6039000" y="2533680"/>
            <a:chExt cx="6120" cy="1440"/>
          </a:xfrm>
        </p:grpSpPr>
        <p:sp>
          <p:nvSpPr>
            <p:cNvPr id="515" name=""/>
            <p:cNvSpPr/>
            <p:nvPr/>
          </p:nvSpPr>
          <p:spPr>
            <a:xfrm>
              <a:off x="6039000" y="2533680"/>
              <a:ext cx="6120" cy="1440"/>
            </a:xfrm>
            <a:custGeom>
              <a:avLst/>
              <a:gdLst/>
              <a:ahLst/>
              <a:rect l="l" t="t" r="r" b="b"/>
              <a:pathLst>
                <a:path w="7" h="0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6" name=""/>
            <p:cNvSpPr/>
            <p:nvPr/>
          </p:nvSpPr>
          <p:spPr>
            <a:xfrm>
              <a:off x="6039000" y="2533680"/>
              <a:ext cx="6120" cy="144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7" name=""/>
          <p:cNvGrpSpPr/>
          <p:nvPr/>
        </p:nvGrpSpPr>
        <p:grpSpPr>
          <a:xfrm>
            <a:off x="2171520" y="1316160"/>
            <a:ext cx="812880" cy="1440"/>
            <a:chOff x="2171520" y="1316160"/>
            <a:chExt cx="812880" cy="1440"/>
          </a:xfrm>
        </p:grpSpPr>
        <p:sp>
          <p:nvSpPr>
            <p:cNvPr id="518" name=""/>
            <p:cNvSpPr/>
            <p:nvPr/>
          </p:nvSpPr>
          <p:spPr>
            <a:xfrm>
              <a:off x="2171880" y="1316160"/>
              <a:ext cx="812520" cy="1440"/>
            </a:xfrm>
            <a:custGeom>
              <a:avLst/>
              <a:gdLst/>
              <a:ahLst/>
              <a:rect l="l" t="t" r="r" b="b"/>
              <a:pathLst>
                <a:path w="1028" h="0">
                  <a:moveTo>
                    <a:pt x="1028" y="0"/>
                  </a:moveTo>
                  <a:lnTo>
                    <a:pt x="0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9" name=""/>
            <p:cNvSpPr/>
            <p:nvPr/>
          </p:nvSpPr>
          <p:spPr>
            <a:xfrm flipH="1">
              <a:off x="2171520" y="1316160"/>
              <a:ext cx="812520" cy="144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20" name=""/>
          <p:cNvGrpSpPr/>
          <p:nvPr/>
        </p:nvGrpSpPr>
        <p:grpSpPr>
          <a:xfrm>
            <a:off x="5276880" y="2058840"/>
            <a:ext cx="77760" cy="68040"/>
            <a:chOff x="5276880" y="2058840"/>
            <a:chExt cx="77760" cy="68040"/>
          </a:xfrm>
        </p:grpSpPr>
        <p:sp>
          <p:nvSpPr>
            <p:cNvPr id="521" name=""/>
            <p:cNvSpPr/>
            <p:nvPr/>
          </p:nvSpPr>
          <p:spPr>
            <a:xfrm>
              <a:off x="5276880" y="2058840"/>
              <a:ext cx="77760" cy="6804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240" bIns="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2" name=""/>
            <p:cNvSpPr/>
            <p:nvPr/>
          </p:nvSpPr>
          <p:spPr>
            <a:xfrm>
              <a:off x="5276880" y="2058840"/>
              <a:ext cx="77760" cy="6804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240" bIns="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23" name=""/>
          <p:cNvGrpSpPr/>
          <p:nvPr/>
        </p:nvGrpSpPr>
        <p:grpSpPr>
          <a:xfrm>
            <a:off x="5562720" y="2092320"/>
            <a:ext cx="61920" cy="17280"/>
            <a:chOff x="5562720" y="2092320"/>
            <a:chExt cx="61920" cy="17280"/>
          </a:xfrm>
        </p:grpSpPr>
        <p:sp>
          <p:nvSpPr>
            <p:cNvPr id="524" name=""/>
            <p:cNvSpPr/>
            <p:nvPr/>
          </p:nvSpPr>
          <p:spPr>
            <a:xfrm>
              <a:off x="5562720" y="2092320"/>
              <a:ext cx="61920" cy="1728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5" name=""/>
            <p:cNvSpPr/>
            <p:nvPr/>
          </p:nvSpPr>
          <p:spPr>
            <a:xfrm>
              <a:off x="5562720" y="2092320"/>
              <a:ext cx="61920" cy="1728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26" name=""/>
          <p:cNvGrpSpPr/>
          <p:nvPr/>
        </p:nvGrpSpPr>
        <p:grpSpPr>
          <a:xfrm>
            <a:off x="4910040" y="4235400"/>
            <a:ext cx="633240" cy="568080"/>
            <a:chOff x="4910040" y="4235400"/>
            <a:chExt cx="633240" cy="568080"/>
          </a:xfrm>
        </p:grpSpPr>
        <p:sp>
          <p:nvSpPr>
            <p:cNvPr id="527" name=""/>
            <p:cNvSpPr/>
            <p:nvPr/>
          </p:nvSpPr>
          <p:spPr>
            <a:xfrm>
              <a:off x="4910040" y="4235400"/>
              <a:ext cx="633240" cy="568080"/>
            </a:xfrm>
            <a:custGeom>
              <a:avLst/>
              <a:gdLst/>
              <a:ahLst/>
              <a:rect l="l" t="t" r="r" b="b"/>
              <a:pathLst>
                <a:path w="796" h="685">
                  <a:moveTo>
                    <a:pt x="0" y="18"/>
                  </a:moveTo>
                  <a:lnTo>
                    <a:pt x="155" y="10"/>
                  </a:lnTo>
                  <a:lnTo>
                    <a:pt x="402" y="0"/>
                  </a:lnTo>
                  <a:lnTo>
                    <a:pt x="434" y="14"/>
                  </a:lnTo>
                  <a:lnTo>
                    <a:pt x="441" y="39"/>
                  </a:lnTo>
                  <a:lnTo>
                    <a:pt x="427" y="54"/>
                  </a:lnTo>
                  <a:lnTo>
                    <a:pt x="445" y="86"/>
                  </a:lnTo>
                  <a:lnTo>
                    <a:pt x="459" y="118"/>
                  </a:lnTo>
                  <a:lnTo>
                    <a:pt x="438" y="143"/>
                  </a:lnTo>
                  <a:lnTo>
                    <a:pt x="434" y="168"/>
                  </a:lnTo>
                  <a:lnTo>
                    <a:pt x="427" y="186"/>
                  </a:lnTo>
                  <a:lnTo>
                    <a:pt x="398" y="211"/>
                  </a:lnTo>
                  <a:lnTo>
                    <a:pt x="395" y="261"/>
                  </a:lnTo>
                  <a:lnTo>
                    <a:pt x="366" y="308"/>
                  </a:lnTo>
                  <a:lnTo>
                    <a:pt x="398" y="351"/>
                  </a:lnTo>
                  <a:lnTo>
                    <a:pt x="639" y="333"/>
                  </a:lnTo>
                  <a:lnTo>
                    <a:pt x="635" y="376"/>
                  </a:lnTo>
                  <a:lnTo>
                    <a:pt x="692" y="473"/>
                  </a:lnTo>
                  <a:lnTo>
                    <a:pt x="707" y="466"/>
                  </a:lnTo>
                  <a:lnTo>
                    <a:pt x="732" y="509"/>
                  </a:lnTo>
                  <a:lnTo>
                    <a:pt x="696" y="545"/>
                  </a:lnTo>
                  <a:lnTo>
                    <a:pt x="721" y="573"/>
                  </a:lnTo>
                  <a:lnTo>
                    <a:pt x="757" y="577"/>
                  </a:lnTo>
                  <a:lnTo>
                    <a:pt x="764" y="613"/>
                  </a:lnTo>
                  <a:lnTo>
                    <a:pt x="796" y="638"/>
                  </a:lnTo>
                  <a:lnTo>
                    <a:pt x="786" y="656"/>
                  </a:lnTo>
                  <a:lnTo>
                    <a:pt x="732" y="685"/>
                  </a:lnTo>
                  <a:lnTo>
                    <a:pt x="700" y="638"/>
                  </a:lnTo>
                  <a:lnTo>
                    <a:pt x="675" y="620"/>
                  </a:lnTo>
                  <a:lnTo>
                    <a:pt x="624" y="670"/>
                  </a:lnTo>
                  <a:lnTo>
                    <a:pt x="571" y="642"/>
                  </a:lnTo>
                  <a:lnTo>
                    <a:pt x="549" y="649"/>
                  </a:lnTo>
                  <a:lnTo>
                    <a:pt x="538" y="681"/>
                  </a:lnTo>
                  <a:lnTo>
                    <a:pt x="474" y="652"/>
                  </a:lnTo>
                  <a:lnTo>
                    <a:pt x="359" y="606"/>
                  </a:lnTo>
                  <a:lnTo>
                    <a:pt x="330" y="599"/>
                  </a:lnTo>
                  <a:lnTo>
                    <a:pt x="305" y="617"/>
                  </a:lnTo>
                  <a:lnTo>
                    <a:pt x="262" y="599"/>
                  </a:lnTo>
                  <a:lnTo>
                    <a:pt x="219" y="584"/>
                  </a:lnTo>
                  <a:lnTo>
                    <a:pt x="180" y="584"/>
                  </a:lnTo>
                  <a:lnTo>
                    <a:pt x="126" y="559"/>
                  </a:lnTo>
                  <a:lnTo>
                    <a:pt x="104" y="573"/>
                  </a:lnTo>
                  <a:lnTo>
                    <a:pt x="40" y="573"/>
                  </a:lnTo>
                  <a:lnTo>
                    <a:pt x="65" y="541"/>
                  </a:lnTo>
                  <a:lnTo>
                    <a:pt x="69" y="513"/>
                  </a:lnTo>
                  <a:lnTo>
                    <a:pt x="65" y="487"/>
                  </a:lnTo>
                  <a:lnTo>
                    <a:pt x="72" y="462"/>
                  </a:lnTo>
                  <a:lnTo>
                    <a:pt x="72" y="423"/>
                  </a:lnTo>
                  <a:lnTo>
                    <a:pt x="83" y="387"/>
                  </a:lnTo>
                  <a:lnTo>
                    <a:pt x="90" y="326"/>
                  </a:lnTo>
                  <a:lnTo>
                    <a:pt x="72" y="308"/>
                  </a:lnTo>
                  <a:lnTo>
                    <a:pt x="61" y="276"/>
                  </a:lnTo>
                  <a:lnTo>
                    <a:pt x="51" y="254"/>
                  </a:lnTo>
                  <a:lnTo>
                    <a:pt x="47" y="222"/>
                  </a:lnTo>
                  <a:lnTo>
                    <a:pt x="33" y="211"/>
                  </a:lnTo>
                  <a:lnTo>
                    <a:pt x="4" y="19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8" name=""/>
            <p:cNvSpPr/>
            <p:nvPr/>
          </p:nvSpPr>
          <p:spPr>
            <a:xfrm>
              <a:off x="4910040" y="4235400"/>
              <a:ext cx="633240" cy="568080"/>
            </a:xfrm>
            <a:custGeom>
              <a:avLst/>
              <a:gdLst/>
              <a:ahLst/>
              <a:rect l="l" t="t" r="r" b="b"/>
              <a:pathLst>
                <a:path w="796" h="685">
                  <a:moveTo>
                    <a:pt x="0" y="18"/>
                  </a:moveTo>
                  <a:lnTo>
                    <a:pt x="155" y="10"/>
                  </a:lnTo>
                  <a:lnTo>
                    <a:pt x="402" y="0"/>
                  </a:lnTo>
                  <a:lnTo>
                    <a:pt x="434" y="14"/>
                  </a:lnTo>
                  <a:lnTo>
                    <a:pt x="441" y="39"/>
                  </a:lnTo>
                  <a:lnTo>
                    <a:pt x="427" y="54"/>
                  </a:lnTo>
                  <a:lnTo>
                    <a:pt x="445" y="86"/>
                  </a:lnTo>
                  <a:lnTo>
                    <a:pt x="459" y="118"/>
                  </a:lnTo>
                  <a:lnTo>
                    <a:pt x="438" y="143"/>
                  </a:lnTo>
                  <a:lnTo>
                    <a:pt x="434" y="168"/>
                  </a:lnTo>
                  <a:lnTo>
                    <a:pt x="427" y="186"/>
                  </a:lnTo>
                  <a:lnTo>
                    <a:pt x="398" y="211"/>
                  </a:lnTo>
                  <a:lnTo>
                    <a:pt x="395" y="261"/>
                  </a:lnTo>
                  <a:lnTo>
                    <a:pt x="366" y="308"/>
                  </a:lnTo>
                  <a:lnTo>
                    <a:pt x="398" y="351"/>
                  </a:lnTo>
                  <a:lnTo>
                    <a:pt x="639" y="333"/>
                  </a:lnTo>
                  <a:lnTo>
                    <a:pt x="635" y="376"/>
                  </a:lnTo>
                  <a:lnTo>
                    <a:pt x="692" y="473"/>
                  </a:lnTo>
                  <a:lnTo>
                    <a:pt x="707" y="466"/>
                  </a:lnTo>
                  <a:lnTo>
                    <a:pt x="732" y="509"/>
                  </a:lnTo>
                  <a:lnTo>
                    <a:pt x="696" y="545"/>
                  </a:lnTo>
                  <a:lnTo>
                    <a:pt x="721" y="573"/>
                  </a:lnTo>
                  <a:lnTo>
                    <a:pt x="757" y="577"/>
                  </a:lnTo>
                  <a:lnTo>
                    <a:pt x="764" y="613"/>
                  </a:lnTo>
                  <a:lnTo>
                    <a:pt x="796" y="638"/>
                  </a:lnTo>
                  <a:lnTo>
                    <a:pt x="786" y="656"/>
                  </a:lnTo>
                  <a:lnTo>
                    <a:pt x="732" y="685"/>
                  </a:lnTo>
                  <a:lnTo>
                    <a:pt x="700" y="638"/>
                  </a:lnTo>
                  <a:lnTo>
                    <a:pt x="675" y="620"/>
                  </a:lnTo>
                  <a:lnTo>
                    <a:pt x="624" y="670"/>
                  </a:lnTo>
                  <a:lnTo>
                    <a:pt x="571" y="642"/>
                  </a:lnTo>
                  <a:lnTo>
                    <a:pt x="549" y="649"/>
                  </a:lnTo>
                  <a:lnTo>
                    <a:pt x="538" y="681"/>
                  </a:lnTo>
                  <a:lnTo>
                    <a:pt x="474" y="652"/>
                  </a:lnTo>
                  <a:lnTo>
                    <a:pt x="359" y="606"/>
                  </a:lnTo>
                  <a:lnTo>
                    <a:pt x="330" y="599"/>
                  </a:lnTo>
                  <a:lnTo>
                    <a:pt x="305" y="617"/>
                  </a:lnTo>
                  <a:lnTo>
                    <a:pt x="262" y="599"/>
                  </a:lnTo>
                  <a:lnTo>
                    <a:pt x="219" y="584"/>
                  </a:lnTo>
                  <a:lnTo>
                    <a:pt x="180" y="584"/>
                  </a:lnTo>
                  <a:lnTo>
                    <a:pt x="126" y="559"/>
                  </a:lnTo>
                  <a:lnTo>
                    <a:pt x="104" y="573"/>
                  </a:lnTo>
                  <a:lnTo>
                    <a:pt x="40" y="573"/>
                  </a:lnTo>
                  <a:lnTo>
                    <a:pt x="65" y="541"/>
                  </a:lnTo>
                  <a:lnTo>
                    <a:pt x="69" y="513"/>
                  </a:lnTo>
                  <a:lnTo>
                    <a:pt x="65" y="487"/>
                  </a:lnTo>
                  <a:lnTo>
                    <a:pt x="72" y="462"/>
                  </a:lnTo>
                  <a:lnTo>
                    <a:pt x="72" y="423"/>
                  </a:lnTo>
                  <a:lnTo>
                    <a:pt x="83" y="387"/>
                  </a:lnTo>
                  <a:lnTo>
                    <a:pt x="90" y="326"/>
                  </a:lnTo>
                  <a:lnTo>
                    <a:pt x="72" y="308"/>
                  </a:lnTo>
                  <a:lnTo>
                    <a:pt x="61" y="276"/>
                  </a:lnTo>
                  <a:lnTo>
                    <a:pt x="51" y="254"/>
                  </a:lnTo>
                  <a:lnTo>
                    <a:pt x="47" y="222"/>
                  </a:lnTo>
                  <a:lnTo>
                    <a:pt x="33" y="211"/>
                  </a:lnTo>
                  <a:lnTo>
                    <a:pt x="4" y="190"/>
                  </a:lnTo>
                  <a:lnTo>
                    <a:pt x="0" y="18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29" name=""/>
          <p:cNvGrpSpPr/>
          <p:nvPr/>
        </p:nvGrpSpPr>
        <p:grpSpPr>
          <a:xfrm>
            <a:off x="1963800" y="1346040"/>
            <a:ext cx="5306040" cy="3811320"/>
            <a:chOff x="1963800" y="1346040"/>
            <a:chExt cx="5306040" cy="3811320"/>
          </a:xfrm>
        </p:grpSpPr>
        <p:grpSp>
          <p:nvGrpSpPr>
            <p:cNvPr id="530" name=""/>
            <p:cNvGrpSpPr/>
            <p:nvPr/>
          </p:nvGrpSpPr>
          <p:grpSpPr>
            <a:xfrm>
              <a:off x="1963800" y="1346040"/>
              <a:ext cx="5306040" cy="3811320"/>
              <a:chOff x="1963800" y="1346040"/>
              <a:chExt cx="5306040" cy="3811320"/>
            </a:xfrm>
          </p:grpSpPr>
          <p:grpSp>
            <p:nvGrpSpPr>
              <p:cNvPr id="531" name=""/>
              <p:cNvGrpSpPr/>
              <p:nvPr/>
            </p:nvGrpSpPr>
            <p:grpSpPr>
              <a:xfrm>
                <a:off x="1963800" y="1346040"/>
                <a:ext cx="5306040" cy="3811320"/>
                <a:chOff x="1963800" y="1346040"/>
                <a:chExt cx="5306040" cy="3811320"/>
              </a:xfrm>
            </p:grpSpPr>
            <p:sp>
              <p:nvSpPr>
                <p:cNvPr id="532" name=""/>
                <p:cNvSpPr/>
                <p:nvPr/>
              </p:nvSpPr>
              <p:spPr>
                <a:xfrm flipV="1">
                  <a:off x="5517360" y="4633560"/>
                  <a:ext cx="34560" cy="1425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533" name=""/>
                <p:cNvGrpSpPr/>
                <p:nvPr/>
              </p:nvGrpSpPr>
              <p:grpSpPr>
                <a:xfrm>
                  <a:off x="1963800" y="1894320"/>
                  <a:ext cx="5238360" cy="3173760"/>
                  <a:chOff x="1963800" y="1894320"/>
                  <a:chExt cx="5238360" cy="3173760"/>
                </a:xfrm>
              </p:grpSpPr>
              <p:sp>
                <p:nvSpPr>
                  <p:cNvPr id="534" name=""/>
                  <p:cNvSpPr/>
                  <p:nvPr/>
                </p:nvSpPr>
                <p:spPr>
                  <a:xfrm flipH="1">
                    <a:off x="7142400" y="2510640"/>
                    <a:ext cx="59760" cy="198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7000" bIns="-27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535" name=""/>
                  <p:cNvGrpSpPr/>
                  <p:nvPr/>
                </p:nvGrpSpPr>
                <p:grpSpPr>
                  <a:xfrm>
                    <a:off x="1963800" y="1894320"/>
                    <a:ext cx="4001400" cy="3173760"/>
                    <a:chOff x="1963800" y="1894320"/>
                    <a:chExt cx="4001400" cy="3173760"/>
                  </a:xfrm>
                </p:grpSpPr>
                <p:sp>
                  <p:nvSpPr>
                    <p:cNvPr id="536" name=""/>
                    <p:cNvSpPr/>
                    <p:nvPr/>
                  </p:nvSpPr>
                  <p:spPr>
                    <a:xfrm flipH="1">
                      <a:off x="3903120" y="4284000"/>
                      <a:ext cx="70920" cy="35712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37" name=""/>
                    <p:cNvSpPr/>
                    <p:nvPr/>
                  </p:nvSpPr>
                  <p:spPr>
                    <a:xfrm>
                      <a:off x="2050560" y="1894320"/>
                      <a:ext cx="856800" cy="578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83" h="695">
                          <a:moveTo>
                            <a:pt x="36" y="695"/>
                          </a:moveTo>
                          <a:lnTo>
                            <a:pt x="0" y="616"/>
                          </a:lnTo>
                          <a:lnTo>
                            <a:pt x="222" y="308"/>
                          </a:lnTo>
                          <a:lnTo>
                            <a:pt x="287" y="272"/>
                          </a:lnTo>
                          <a:lnTo>
                            <a:pt x="337" y="251"/>
                          </a:lnTo>
                          <a:lnTo>
                            <a:pt x="495" y="308"/>
                          </a:lnTo>
                          <a:lnTo>
                            <a:pt x="839" y="36"/>
                          </a:lnTo>
                          <a:lnTo>
                            <a:pt x="939" y="0"/>
                          </a:lnTo>
                          <a:lnTo>
                            <a:pt x="1083" y="7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38" name=""/>
                    <p:cNvSpPr/>
                    <p:nvPr/>
                  </p:nvSpPr>
                  <p:spPr>
                    <a:xfrm>
                      <a:off x="2009520" y="2602080"/>
                      <a:ext cx="208800" cy="219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3" h="264">
                          <a:moveTo>
                            <a:pt x="41" y="0"/>
                          </a:moveTo>
                          <a:lnTo>
                            <a:pt x="0" y="120"/>
                          </a:lnTo>
                          <a:lnTo>
                            <a:pt x="263" y="26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39" name=""/>
                    <p:cNvSpPr/>
                    <p:nvPr/>
                  </p:nvSpPr>
                  <p:spPr>
                    <a:xfrm>
                      <a:off x="1963800" y="2851200"/>
                      <a:ext cx="181800" cy="262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9" h="315">
                          <a:moveTo>
                            <a:pt x="0" y="0"/>
                          </a:moveTo>
                          <a:lnTo>
                            <a:pt x="98" y="315"/>
                          </a:lnTo>
                          <a:lnTo>
                            <a:pt x="229" y="30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40" name=""/>
                    <p:cNvSpPr/>
                    <p:nvPr/>
                  </p:nvSpPr>
                  <p:spPr>
                    <a:xfrm>
                      <a:off x="2235960" y="3217320"/>
                      <a:ext cx="72720" cy="390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1" h="470">
                          <a:moveTo>
                            <a:pt x="0" y="0"/>
                          </a:moveTo>
                          <a:lnTo>
                            <a:pt x="91" y="18"/>
                          </a:lnTo>
                          <a:lnTo>
                            <a:pt x="57" y="47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41" name=""/>
                    <p:cNvSpPr/>
                    <p:nvPr/>
                  </p:nvSpPr>
                  <p:spPr>
                    <a:xfrm>
                      <a:off x="2214000" y="3346560"/>
                      <a:ext cx="208800" cy="443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4" h="534">
                          <a:moveTo>
                            <a:pt x="0" y="0"/>
                          </a:moveTo>
                          <a:lnTo>
                            <a:pt x="99" y="161"/>
                          </a:lnTo>
                          <a:lnTo>
                            <a:pt x="247" y="396"/>
                          </a:lnTo>
                          <a:lnTo>
                            <a:pt x="264" y="495"/>
                          </a:lnTo>
                          <a:lnTo>
                            <a:pt x="120" y="53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42" name=""/>
                    <p:cNvSpPr/>
                    <p:nvPr/>
                  </p:nvSpPr>
                  <p:spPr>
                    <a:xfrm>
                      <a:off x="2187000" y="3479400"/>
                      <a:ext cx="203760" cy="28584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43" name=""/>
                    <p:cNvSpPr/>
                    <p:nvPr/>
                  </p:nvSpPr>
                  <p:spPr>
                    <a:xfrm>
                      <a:off x="2409840" y="3718800"/>
                      <a:ext cx="56880" cy="318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4" h="384">
                          <a:moveTo>
                            <a:pt x="17" y="0"/>
                          </a:moveTo>
                          <a:lnTo>
                            <a:pt x="74" y="76"/>
                          </a:lnTo>
                          <a:lnTo>
                            <a:pt x="63" y="253"/>
                          </a:lnTo>
                          <a:lnTo>
                            <a:pt x="29" y="384"/>
                          </a:lnTo>
                          <a:lnTo>
                            <a:pt x="0" y="287"/>
                          </a:lnTo>
                          <a:lnTo>
                            <a:pt x="63" y="26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44" name=""/>
                    <p:cNvSpPr/>
                    <p:nvPr/>
                  </p:nvSpPr>
                  <p:spPr>
                    <a:xfrm flipH="1">
                      <a:off x="4316760" y="4757400"/>
                      <a:ext cx="77400" cy="15768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45" name=""/>
                    <p:cNvSpPr/>
                    <p:nvPr/>
                  </p:nvSpPr>
                  <p:spPr>
                    <a:xfrm>
                      <a:off x="4503600" y="4795920"/>
                      <a:ext cx="208800" cy="272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3" h="328">
                          <a:moveTo>
                            <a:pt x="5" y="328"/>
                          </a:moveTo>
                          <a:lnTo>
                            <a:pt x="0" y="195"/>
                          </a:lnTo>
                          <a:lnTo>
                            <a:pt x="34" y="138"/>
                          </a:lnTo>
                          <a:lnTo>
                            <a:pt x="154" y="46"/>
                          </a:lnTo>
                          <a:lnTo>
                            <a:pt x="263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46" name=""/>
                    <p:cNvSpPr/>
                    <p:nvPr/>
                  </p:nvSpPr>
                  <p:spPr>
                    <a:xfrm>
                      <a:off x="5563080" y="3227040"/>
                      <a:ext cx="402120" cy="415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07" h="500">
                          <a:moveTo>
                            <a:pt x="507" y="0"/>
                          </a:moveTo>
                          <a:lnTo>
                            <a:pt x="387" y="184"/>
                          </a:lnTo>
                          <a:lnTo>
                            <a:pt x="0" y="50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</p:grpSp>
            <p:sp>
              <p:nvSpPr>
                <p:cNvPr id="547" name=""/>
                <p:cNvSpPr/>
                <p:nvPr/>
              </p:nvSpPr>
              <p:spPr>
                <a:xfrm flipH="1" flipV="1">
                  <a:off x="5552280" y="4091760"/>
                  <a:ext cx="64800" cy="230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760" bIns="-23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548" name=""/>
                <p:cNvGrpSpPr/>
                <p:nvPr/>
              </p:nvGrpSpPr>
              <p:grpSpPr>
                <a:xfrm>
                  <a:off x="2440080" y="2788560"/>
                  <a:ext cx="3830040" cy="1844280"/>
                  <a:chOff x="2440080" y="2788560"/>
                  <a:chExt cx="3830040" cy="1844280"/>
                </a:xfrm>
              </p:grpSpPr>
              <p:sp>
                <p:nvSpPr>
                  <p:cNvPr id="549" name=""/>
                  <p:cNvSpPr/>
                  <p:nvPr/>
                </p:nvSpPr>
                <p:spPr>
                  <a:xfrm>
                    <a:off x="2440080" y="3737160"/>
                    <a:ext cx="291600" cy="47880"/>
                  </a:xfrm>
                  <a:custGeom>
                    <a:avLst/>
                    <a:gdLst/>
                    <a:ahLst/>
                    <a:rect l="l" t="t" r="r" b="b"/>
                    <a:pathLst>
                      <a:path w="367" h="57">
                        <a:moveTo>
                          <a:pt x="29" y="44"/>
                        </a:moveTo>
                        <a:lnTo>
                          <a:pt x="310" y="57"/>
                        </a:lnTo>
                        <a:lnTo>
                          <a:pt x="367" y="10"/>
                        </a:lnTo>
                        <a:lnTo>
                          <a:pt x="258" y="0"/>
                        </a:lnTo>
                        <a:lnTo>
                          <a:pt x="0" y="1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080" bIns="1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0" name=""/>
                  <p:cNvSpPr/>
                  <p:nvPr/>
                </p:nvSpPr>
                <p:spPr>
                  <a:xfrm>
                    <a:off x="3632400" y="4313880"/>
                    <a:ext cx="641160" cy="318960"/>
                  </a:xfrm>
                  <a:custGeom>
                    <a:avLst/>
                    <a:gdLst/>
                    <a:ahLst/>
                    <a:rect l="l" t="t" r="r" b="b"/>
                    <a:pathLst>
                      <a:path w="810" h="383">
                        <a:moveTo>
                          <a:pt x="0" y="0"/>
                        </a:moveTo>
                        <a:lnTo>
                          <a:pt x="414" y="252"/>
                        </a:lnTo>
                        <a:lnTo>
                          <a:pt x="810" y="38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1" name=""/>
                  <p:cNvSpPr/>
                  <p:nvPr/>
                </p:nvSpPr>
                <p:spPr>
                  <a:xfrm flipH="1">
                    <a:off x="3740400" y="2788560"/>
                    <a:ext cx="28080" cy="1576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2" name=""/>
                  <p:cNvSpPr/>
                  <p:nvPr/>
                </p:nvSpPr>
                <p:spPr>
                  <a:xfrm>
                    <a:off x="3689280" y="2951280"/>
                    <a:ext cx="2058840" cy="1334160"/>
                  </a:xfrm>
                  <a:custGeom>
                    <a:avLst/>
                    <a:gdLst/>
                    <a:ahLst/>
                    <a:rect l="l" t="t" r="r" b="b"/>
                    <a:pathLst>
                      <a:path w="2599" h="1606">
                        <a:moveTo>
                          <a:pt x="0" y="1606"/>
                        </a:moveTo>
                        <a:lnTo>
                          <a:pt x="103" y="1531"/>
                        </a:lnTo>
                        <a:lnTo>
                          <a:pt x="414" y="1257"/>
                        </a:lnTo>
                        <a:lnTo>
                          <a:pt x="534" y="970"/>
                        </a:lnTo>
                        <a:lnTo>
                          <a:pt x="677" y="843"/>
                        </a:lnTo>
                        <a:lnTo>
                          <a:pt x="1405" y="109"/>
                        </a:lnTo>
                        <a:lnTo>
                          <a:pt x="2031" y="0"/>
                        </a:lnTo>
                        <a:lnTo>
                          <a:pt x="2341" y="73"/>
                        </a:lnTo>
                        <a:lnTo>
                          <a:pt x="2427" y="454"/>
                        </a:lnTo>
                        <a:lnTo>
                          <a:pt x="2500" y="498"/>
                        </a:lnTo>
                        <a:lnTo>
                          <a:pt x="2599" y="75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3" name=""/>
                  <p:cNvSpPr/>
                  <p:nvPr/>
                </p:nvSpPr>
                <p:spPr>
                  <a:xfrm>
                    <a:off x="4462200" y="3236760"/>
                    <a:ext cx="18720" cy="1659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4" name=""/>
                  <p:cNvSpPr/>
                  <p:nvPr/>
                </p:nvSpPr>
                <p:spPr>
                  <a:xfrm>
                    <a:off x="3812760" y="3880080"/>
                    <a:ext cx="712800" cy="524880"/>
                  </a:xfrm>
                  <a:custGeom>
                    <a:avLst/>
                    <a:gdLst/>
                    <a:ahLst/>
                    <a:rect l="l" t="t" r="r" b="b"/>
                    <a:pathLst>
                      <a:path w="900" h="631">
                        <a:moveTo>
                          <a:pt x="0" y="631"/>
                        </a:moveTo>
                        <a:lnTo>
                          <a:pt x="269" y="504"/>
                        </a:lnTo>
                        <a:lnTo>
                          <a:pt x="407" y="0"/>
                        </a:lnTo>
                        <a:lnTo>
                          <a:pt x="900" y="21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5" name=""/>
                  <p:cNvSpPr/>
                  <p:nvPr/>
                </p:nvSpPr>
                <p:spPr>
                  <a:xfrm flipV="1">
                    <a:off x="4893120" y="4199400"/>
                    <a:ext cx="23400" cy="993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6" name=""/>
                  <p:cNvSpPr/>
                  <p:nvPr/>
                </p:nvSpPr>
                <p:spPr>
                  <a:xfrm>
                    <a:off x="5687640" y="4084200"/>
                    <a:ext cx="28440" cy="1112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7" name=""/>
                  <p:cNvSpPr/>
                  <p:nvPr/>
                </p:nvSpPr>
                <p:spPr>
                  <a:xfrm>
                    <a:off x="5502960" y="4170960"/>
                    <a:ext cx="45360" cy="119160"/>
                  </a:xfrm>
                  <a:custGeom>
                    <a:avLst/>
                    <a:gdLst/>
                    <a:ahLst/>
                    <a:rect l="l" t="t" r="r" b="b"/>
                    <a:pathLst>
                      <a:path w="57" h="144">
                        <a:moveTo>
                          <a:pt x="57" y="144"/>
                        </a:moveTo>
                        <a:lnTo>
                          <a:pt x="46" y="8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8" name=""/>
                  <p:cNvSpPr/>
                  <p:nvPr/>
                </p:nvSpPr>
                <p:spPr>
                  <a:xfrm flipH="1" flipV="1">
                    <a:off x="5937840" y="3113640"/>
                    <a:ext cx="332280" cy="1227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9" name=""/>
                  <p:cNvSpPr/>
                  <p:nvPr/>
                </p:nvSpPr>
                <p:spPr>
                  <a:xfrm flipH="1">
                    <a:off x="5184360" y="3899880"/>
                    <a:ext cx="26640" cy="2556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0" name=""/>
                  <p:cNvSpPr/>
                  <p:nvPr/>
                </p:nvSpPr>
                <p:spPr>
                  <a:xfrm>
                    <a:off x="5094000" y="4056120"/>
                    <a:ext cx="43920" cy="1479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1" name=""/>
                  <p:cNvSpPr/>
                  <p:nvPr/>
                </p:nvSpPr>
                <p:spPr>
                  <a:xfrm flipV="1">
                    <a:off x="4987800" y="4242240"/>
                    <a:ext cx="165960" cy="50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2" name=""/>
                  <p:cNvSpPr/>
                  <p:nvPr/>
                </p:nvSpPr>
                <p:spPr>
                  <a:xfrm>
                    <a:off x="5680080" y="3494520"/>
                    <a:ext cx="182160" cy="71280"/>
                  </a:xfrm>
                  <a:custGeom>
                    <a:avLst/>
                    <a:gdLst/>
                    <a:ahLst/>
                    <a:rect l="l" t="t" r="r" b="b"/>
                    <a:pathLst>
                      <a:path w="229" h="86">
                        <a:moveTo>
                          <a:pt x="229" y="17"/>
                        </a:moveTo>
                        <a:lnTo>
                          <a:pt x="154" y="8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4480" bIns="24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3" name=""/>
                  <p:cNvSpPr/>
                  <p:nvPr/>
                </p:nvSpPr>
                <p:spPr>
                  <a:xfrm flipH="1">
                    <a:off x="5576760" y="4038120"/>
                    <a:ext cx="1080" cy="662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9440" bIns="19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4" name=""/>
                  <p:cNvSpPr/>
                  <p:nvPr/>
                </p:nvSpPr>
                <p:spPr>
                  <a:xfrm flipV="1">
                    <a:off x="5303160" y="4239360"/>
                    <a:ext cx="1080" cy="460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720" bIns="-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565" name=""/>
                <p:cNvGrpSpPr/>
                <p:nvPr/>
              </p:nvGrpSpPr>
              <p:grpSpPr>
                <a:xfrm>
                  <a:off x="2104560" y="1346040"/>
                  <a:ext cx="5165280" cy="3811320"/>
                  <a:chOff x="2104560" y="1346040"/>
                  <a:chExt cx="5165280" cy="3811320"/>
                </a:xfrm>
              </p:grpSpPr>
              <p:grpSp>
                <p:nvGrpSpPr>
                  <p:cNvPr id="566" name=""/>
                  <p:cNvGrpSpPr/>
                  <p:nvPr/>
                </p:nvGrpSpPr>
                <p:grpSpPr>
                  <a:xfrm>
                    <a:off x="3453480" y="2397960"/>
                    <a:ext cx="3816360" cy="2468520"/>
                    <a:chOff x="3453480" y="2397960"/>
                    <a:chExt cx="3816360" cy="2468520"/>
                  </a:xfrm>
                </p:grpSpPr>
                <p:sp>
                  <p:nvSpPr>
                    <p:cNvPr id="567" name=""/>
                    <p:cNvSpPr/>
                    <p:nvPr/>
                  </p:nvSpPr>
                  <p:spPr>
                    <a:xfrm>
                      <a:off x="3453480" y="3145320"/>
                      <a:ext cx="83880" cy="186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8" h="222">
                          <a:moveTo>
                            <a:pt x="108" y="222"/>
                          </a:moveTo>
                          <a:lnTo>
                            <a:pt x="65" y="122"/>
                          </a:lnTo>
                          <a:lnTo>
                            <a:pt x="65" y="0"/>
                          </a:lnTo>
                          <a:lnTo>
                            <a:pt x="0" y="5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8" name=""/>
                    <p:cNvSpPr/>
                    <p:nvPr/>
                  </p:nvSpPr>
                  <p:spPr>
                    <a:xfrm flipH="1">
                      <a:off x="3912120" y="3555720"/>
                      <a:ext cx="68040" cy="7632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9520" bIns="295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9" name=""/>
                    <p:cNvSpPr/>
                    <p:nvPr/>
                  </p:nvSpPr>
                  <p:spPr>
                    <a:xfrm>
                      <a:off x="4585680" y="3065400"/>
                      <a:ext cx="189720" cy="466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0" h="561">
                          <a:moveTo>
                            <a:pt x="62" y="561"/>
                          </a:moveTo>
                          <a:lnTo>
                            <a:pt x="0" y="412"/>
                          </a:lnTo>
                          <a:lnTo>
                            <a:pt x="24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70" name=""/>
                    <p:cNvSpPr/>
                    <p:nvPr/>
                  </p:nvSpPr>
                  <p:spPr>
                    <a:xfrm>
                      <a:off x="4153320" y="3341160"/>
                      <a:ext cx="812520" cy="308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25" h="373">
                          <a:moveTo>
                            <a:pt x="0" y="373"/>
                          </a:moveTo>
                          <a:lnTo>
                            <a:pt x="509" y="166"/>
                          </a:lnTo>
                          <a:lnTo>
                            <a:pt x="1020" y="127"/>
                          </a:lnTo>
                          <a:lnTo>
                            <a:pt x="1025" y="0"/>
                          </a:lnTo>
                          <a:lnTo>
                            <a:pt x="555" y="9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71" name=""/>
                    <p:cNvSpPr/>
                    <p:nvPr/>
                  </p:nvSpPr>
                  <p:spPr>
                    <a:xfrm>
                      <a:off x="4275360" y="2959200"/>
                      <a:ext cx="1326600" cy="639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674" h="769">
                          <a:moveTo>
                            <a:pt x="1674" y="0"/>
                          </a:moveTo>
                          <a:lnTo>
                            <a:pt x="1205" y="109"/>
                          </a:lnTo>
                          <a:lnTo>
                            <a:pt x="699" y="304"/>
                          </a:lnTo>
                          <a:lnTo>
                            <a:pt x="0" y="76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72" name=""/>
                    <p:cNvSpPr/>
                    <p:nvPr/>
                  </p:nvSpPr>
                  <p:spPr>
                    <a:xfrm>
                      <a:off x="7124040" y="2397960"/>
                      <a:ext cx="44280" cy="9576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73" name=""/>
                    <p:cNvSpPr/>
                    <p:nvPr/>
                  </p:nvSpPr>
                  <p:spPr>
                    <a:xfrm>
                      <a:off x="7141680" y="2540520"/>
                      <a:ext cx="128160" cy="56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62" h="68">
                          <a:moveTo>
                            <a:pt x="162" y="39"/>
                          </a:moveTo>
                          <a:lnTo>
                            <a:pt x="70" y="6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9720" bIns="9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74" name=""/>
                    <p:cNvSpPr/>
                    <p:nvPr/>
                  </p:nvSpPr>
                  <p:spPr>
                    <a:xfrm flipH="1">
                      <a:off x="6506640" y="2565360"/>
                      <a:ext cx="58320" cy="1944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75" name=""/>
                    <p:cNvSpPr/>
                    <p:nvPr/>
                  </p:nvSpPr>
                  <p:spPr>
                    <a:xfrm>
                      <a:off x="6357960" y="2565360"/>
                      <a:ext cx="688680" cy="265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1" h="320">
                          <a:moveTo>
                            <a:pt x="0" y="320"/>
                          </a:moveTo>
                          <a:lnTo>
                            <a:pt x="39" y="274"/>
                          </a:lnTo>
                          <a:lnTo>
                            <a:pt x="194" y="234"/>
                          </a:lnTo>
                          <a:lnTo>
                            <a:pt x="344" y="245"/>
                          </a:lnTo>
                          <a:lnTo>
                            <a:pt x="504" y="206"/>
                          </a:lnTo>
                          <a:lnTo>
                            <a:pt x="590" y="222"/>
                          </a:lnTo>
                          <a:lnTo>
                            <a:pt x="739" y="274"/>
                          </a:lnTo>
                          <a:lnTo>
                            <a:pt x="832" y="200"/>
                          </a:lnTo>
                          <a:lnTo>
                            <a:pt x="866" y="172"/>
                          </a:lnTo>
                          <a:lnTo>
                            <a:pt x="853" y="114"/>
                          </a:lnTo>
                          <a:lnTo>
                            <a:pt x="871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76" name=""/>
                    <p:cNvSpPr/>
                    <p:nvPr/>
                  </p:nvSpPr>
                  <p:spPr>
                    <a:xfrm>
                      <a:off x="6069600" y="3173760"/>
                      <a:ext cx="690480" cy="36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1" h="436">
                          <a:moveTo>
                            <a:pt x="871" y="41"/>
                          </a:moveTo>
                          <a:lnTo>
                            <a:pt x="785" y="0"/>
                          </a:lnTo>
                          <a:lnTo>
                            <a:pt x="613" y="0"/>
                          </a:lnTo>
                          <a:lnTo>
                            <a:pt x="91" y="109"/>
                          </a:lnTo>
                          <a:lnTo>
                            <a:pt x="104" y="321"/>
                          </a:lnTo>
                          <a:lnTo>
                            <a:pt x="0" y="436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77" name=""/>
                    <p:cNvSpPr/>
                    <p:nvPr/>
                  </p:nvSpPr>
                  <p:spPr>
                    <a:xfrm>
                      <a:off x="5538960" y="2974320"/>
                      <a:ext cx="777240" cy="1830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83" h="2203">
                          <a:moveTo>
                            <a:pt x="983" y="0"/>
                          </a:moveTo>
                          <a:lnTo>
                            <a:pt x="839" y="109"/>
                          </a:lnTo>
                          <a:lnTo>
                            <a:pt x="759" y="303"/>
                          </a:lnTo>
                          <a:lnTo>
                            <a:pt x="569" y="602"/>
                          </a:lnTo>
                          <a:lnTo>
                            <a:pt x="506" y="790"/>
                          </a:lnTo>
                          <a:lnTo>
                            <a:pt x="183" y="1142"/>
                          </a:lnTo>
                          <a:lnTo>
                            <a:pt x="86" y="1382"/>
                          </a:lnTo>
                          <a:lnTo>
                            <a:pt x="97" y="1612"/>
                          </a:lnTo>
                          <a:lnTo>
                            <a:pt x="6" y="2047"/>
                          </a:lnTo>
                          <a:lnTo>
                            <a:pt x="0" y="220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78" name=""/>
                    <p:cNvSpPr/>
                    <p:nvPr/>
                  </p:nvSpPr>
                  <p:spPr>
                    <a:xfrm flipH="1" flipV="1">
                      <a:off x="6283440" y="4042440"/>
                      <a:ext cx="164160" cy="14256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79" name=""/>
                    <p:cNvSpPr/>
                    <p:nvPr/>
                  </p:nvSpPr>
                  <p:spPr>
                    <a:xfrm>
                      <a:off x="5298480" y="4552920"/>
                      <a:ext cx="298800" cy="194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8" h="235">
                          <a:moveTo>
                            <a:pt x="378" y="110"/>
                          </a:moveTo>
                          <a:lnTo>
                            <a:pt x="190" y="23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80" name=""/>
                    <p:cNvSpPr/>
                    <p:nvPr/>
                  </p:nvSpPr>
                  <p:spPr>
                    <a:xfrm>
                      <a:off x="5420160" y="3150360"/>
                      <a:ext cx="782280" cy="829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88" h="999">
                          <a:moveTo>
                            <a:pt x="988" y="0"/>
                          </a:moveTo>
                          <a:lnTo>
                            <a:pt x="884" y="167"/>
                          </a:lnTo>
                          <a:lnTo>
                            <a:pt x="803" y="350"/>
                          </a:lnTo>
                          <a:lnTo>
                            <a:pt x="443" y="678"/>
                          </a:lnTo>
                          <a:lnTo>
                            <a:pt x="156" y="981"/>
                          </a:lnTo>
                          <a:lnTo>
                            <a:pt x="0" y="99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81" name=""/>
                    <p:cNvSpPr/>
                    <p:nvPr/>
                  </p:nvSpPr>
                  <p:spPr>
                    <a:xfrm>
                      <a:off x="5048280" y="4055760"/>
                      <a:ext cx="309960" cy="810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3" h="976">
                          <a:moveTo>
                            <a:pt x="0" y="976"/>
                          </a:moveTo>
                          <a:lnTo>
                            <a:pt x="138" y="861"/>
                          </a:lnTo>
                          <a:lnTo>
                            <a:pt x="161" y="666"/>
                          </a:lnTo>
                          <a:lnTo>
                            <a:pt x="249" y="219"/>
                          </a:lnTo>
                          <a:lnTo>
                            <a:pt x="393" y="70"/>
                          </a:lnTo>
                          <a:lnTo>
                            <a:pt x="393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82" name=""/>
                    <p:cNvSpPr/>
                    <p:nvPr/>
                  </p:nvSpPr>
                  <p:spPr>
                    <a:xfrm>
                      <a:off x="5640480" y="3155040"/>
                      <a:ext cx="161280" cy="395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4" h="477">
                          <a:moveTo>
                            <a:pt x="204" y="0"/>
                          </a:moveTo>
                          <a:lnTo>
                            <a:pt x="0" y="28"/>
                          </a:lnTo>
                          <a:lnTo>
                            <a:pt x="23" y="477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83" name=""/>
                    <p:cNvSpPr/>
                    <p:nvPr/>
                  </p:nvSpPr>
                  <p:spPr>
                    <a:xfrm>
                      <a:off x="5274720" y="3726720"/>
                      <a:ext cx="254520" cy="471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21" h="568">
                          <a:moveTo>
                            <a:pt x="0" y="568"/>
                          </a:moveTo>
                          <a:lnTo>
                            <a:pt x="11" y="466"/>
                          </a:lnTo>
                          <a:lnTo>
                            <a:pt x="177" y="352"/>
                          </a:lnTo>
                          <a:lnTo>
                            <a:pt x="321" y="41"/>
                          </a:lnTo>
                          <a:lnTo>
                            <a:pt x="315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84" name=""/>
                    <p:cNvSpPr/>
                    <p:nvPr/>
                  </p:nvSpPr>
                  <p:spPr>
                    <a:xfrm>
                      <a:off x="4789800" y="4114080"/>
                      <a:ext cx="508320" cy="357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42" h="431">
                          <a:moveTo>
                            <a:pt x="0" y="431"/>
                          </a:moveTo>
                          <a:lnTo>
                            <a:pt x="211" y="327"/>
                          </a:lnTo>
                          <a:lnTo>
                            <a:pt x="435" y="137"/>
                          </a:lnTo>
                          <a:lnTo>
                            <a:pt x="642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585" name=""/>
                  <p:cNvGrpSpPr/>
                  <p:nvPr/>
                </p:nvGrpSpPr>
                <p:grpSpPr>
                  <a:xfrm>
                    <a:off x="2104560" y="1346040"/>
                    <a:ext cx="5101920" cy="3811320"/>
                    <a:chOff x="2104560" y="1346040"/>
                    <a:chExt cx="5101920" cy="3811320"/>
                  </a:xfrm>
                </p:grpSpPr>
                <p:sp>
                  <p:nvSpPr>
                    <p:cNvPr id="586" name=""/>
                    <p:cNvSpPr/>
                    <p:nvPr/>
                  </p:nvSpPr>
                  <p:spPr>
                    <a:xfrm>
                      <a:off x="4593600" y="3771720"/>
                      <a:ext cx="267840" cy="977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8" h="1176">
                          <a:moveTo>
                            <a:pt x="0" y="0"/>
                          </a:moveTo>
                          <a:lnTo>
                            <a:pt x="122" y="667"/>
                          </a:lnTo>
                          <a:lnTo>
                            <a:pt x="302" y="925"/>
                          </a:lnTo>
                          <a:lnTo>
                            <a:pt x="287" y="1090"/>
                          </a:lnTo>
                          <a:lnTo>
                            <a:pt x="338" y="1176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87" name=""/>
                    <p:cNvSpPr/>
                    <p:nvPr/>
                  </p:nvSpPr>
                  <p:spPr>
                    <a:xfrm>
                      <a:off x="3385800" y="1346040"/>
                      <a:ext cx="15480" cy="34056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88" name=""/>
                    <p:cNvSpPr/>
                    <p:nvPr/>
                  </p:nvSpPr>
                  <p:spPr>
                    <a:xfrm>
                      <a:off x="2147040" y="1442160"/>
                      <a:ext cx="1027440" cy="1905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98" h="2295">
                          <a:moveTo>
                            <a:pt x="1205" y="0"/>
                          </a:moveTo>
                          <a:lnTo>
                            <a:pt x="1262" y="136"/>
                          </a:lnTo>
                          <a:lnTo>
                            <a:pt x="1298" y="286"/>
                          </a:lnTo>
                          <a:lnTo>
                            <a:pt x="975" y="401"/>
                          </a:lnTo>
                          <a:lnTo>
                            <a:pt x="946" y="487"/>
                          </a:lnTo>
                          <a:lnTo>
                            <a:pt x="846" y="573"/>
                          </a:lnTo>
                          <a:lnTo>
                            <a:pt x="466" y="882"/>
                          </a:lnTo>
                          <a:lnTo>
                            <a:pt x="79" y="1219"/>
                          </a:lnTo>
                          <a:lnTo>
                            <a:pt x="136" y="1477"/>
                          </a:lnTo>
                          <a:lnTo>
                            <a:pt x="0" y="2008"/>
                          </a:lnTo>
                          <a:lnTo>
                            <a:pt x="86" y="229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89" name=""/>
                    <p:cNvSpPr/>
                    <p:nvPr/>
                  </p:nvSpPr>
                  <p:spPr>
                    <a:xfrm>
                      <a:off x="2254680" y="1645200"/>
                      <a:ext cx="181800" cy="488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30" h="589">
                          <a:moveTo>
                            <a:pt x="230" y="0"/>
                          </a:moveTo>
                          <a:lnTo>
                            <a:pt x="172" y="86"/>
                          </a:lnTo>
                          <a:lnTo>
                            <a:pt x="158" y="273"/>
                          </a:lnTo>
                          <a:lnTo>
                            <a:pt x="36" y="373"/>
                          </a:lnTo>
                          <a:lnTo>
                            <a:pt x="0" y="58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90" name=""/>
                    <p:cNvSpPr/>
                    <p:nvPr/>
                  </p:nvSpPr>
                  <p:spPr>
                    <a:xfrm>
                      <a:off x="3146400" y="1567080"/>
                      <a:ext cx="487440" cy="315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17" h="380">
                          <a:moveTo>
                            <a:pt x="617" y="380"/>
                          </a:moveTo>
                          <a:lnTo>
                            <a:pt x="430" y="194"/>
                          </a:lnTo>
                          <a:lnTo>
                            <a:pt x="315" y="17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91" name=""/>
                    <p:cNvSpPr/>
                    <p:nvPr/>
                  </p:nvSpPr>
                  <p:spPr>
                    <a:xfrm>
                      <a:off x="3139920" y="1536840"/>
                      <a:ext cx="3282840" cy="900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145" h="1083">
                          <a:moveTo>
                            <a:pt x="0" y="0"/>
                          </a:moveTo>
                          <a:lnTo>
                            <a:pt x="322" y="180"/>
                          </a:lnTo>
                          <a:lnTo>
                            <a:pt x="1283" y="302"/>
                          </a:lnTo>
                          <a:lnTo>
                            <a:pt x="1900" y="423"/>
                          </a:lnTo>
                          <a:lnTo>
                            <a:pt x="2660" y="431"/>
                          </a:lnTo>
                          <a:lnTo>
                            <a:pt x="2825" y="495"/>
                          </a:lnTo>
                          <a:lnTo>
                            <a:pt x="2933" y="395"/>
                          </a:lnTo>
                          <a:lnTo>
                            <a:pt x="3047" y="359"/>
                          </a:lnTo>
                          <a:lnTo>
                            <a:pt x="3908" y="330"/>
                          </a:lnTo>
                          <a:lnTo>
                            <a:pt x="3958" y="345"/>
                          </a:lnTo>
                          <a:lnTo>
                            <a:pt x="4015" y="409"/>
                          </a:lnTo>
                          <a:lnTo>
                            <a:pt x="4066" y="553"/>
                          </a:lnTo>
                          <a:lnTo>
                            <a:pt x="4101" y="969"/>
                          </a:lnTo>
                          <a:lnTo>
                            <a:pt x="4145" y="108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92" name=""/>
                    <p:cNvSpPr/>
                    <p:nvPr/>
                  </p:nvSpPr>
                  <p:spPr>
                    <a:xfrm>
                      <a:off x="2505240" y="1907640"/>
                      <a:ext cx="981720" cy="1672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40" h="2015">
                          <a:moveTo>
                            <a:pt x="71" y="0"/>
                          </a:moveTo>
                          <a:lnTo>
                            <a:pt x="0" y="108"/>
                          </a:lnTo>
                          <a:lnTo>
                            <a:pt x="50" y="287"/>
                          </a:lnTo>
                          <a:lnTo>
                            <a:pt x="272" y="574"/>
                          </a:lnTo>
                          <a:lnTo>
                            <a:pt x="294" y="681"/>
                          </a:lnTo>
                          <a:lnTo>
                            <a:pt x="537" y="1011"/>
                          </a:lnTo>
                          <a:lnTo>
                            <a:pt x="717" y="1004"/>
                          </a:lnTo>
                          <a:lnTo>
                            <a:pt x="760" y="961"/>
                          </a:lnTo>
                          <a:lnTo>
                            <a:pt x="796" y="947"/>
                          </a:lnTo>
                          <a:lnTo>
                            <a:pt x="853" y="990"/>
                          </a:lnTo>
                          <a:lnTo>
                            <a:pt x="925" y="997"/>
                          </a:lnTo>
                          <a:lnTo>
                            <a:pt x="953" y="1126"/>
                          </a:lnTo>
                          <a:lnTo>
                            <a:pt x="1147" y="1320"/>
                          </a:lnTo>
                          <a:lnTo>
                            <a:pt x="1118" y="1477"/>
                          </a:lnTo>
                          <a:lnTo>
                            <a:pt x="1204" y="1542"/>
                          </a:lnTo>
                          <a:lnTo>
                            <a:pt x="1176" y="1664"/>
                          </a:lnTo>
                          <a:lnTo>
                            <a:pt x="1118" y="1736"/>
                          </a:lnTo>
                          <a:lnTo>
                            <a:pt x="1025" y="1786"/>
                          </a:lnTo>
                          <a:lnTo>
                            <a:pt x="1118" y="1922"/>
                          </a:lnTo>
                          <a:lnTo>
                            <a:pt x="1240" y="201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93" name=""/>
                    <p:cNvSpPr/>
                    <p:nvPr/>
                  </p:nvSpPr>
                  <p:spPr>
                    <a:xfrm>
                      <a:off x="3304800" y="1859400"/>
                      <a:ext cx="192960" cy="1029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3" h="1240">
                          <a:moveTo>
                            <a:pt x="129" y="0"/>
                          </a:moveTo>
                          <a:lnTo>
                            <a:pt x="243" y="789"/>
                          </a:lnTo>
                          <a:lnTo>
                            <a:pt x="0" y="124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94" name=""/>
                    <p:cNvSpPr/>
                    <p:nvPr/>
                  </p:nvSpPr>
                  <p:spPr>
                    <a:xfrm>
                      <a:off x="2104560" y="3217320"/>
                      <a:ext cx="869400" cy="830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97" h="999">
                          <a:moveTo>
                            <a:pt x="172" y="0"/>
                          </a:moveTo>
                          <a:lnTo>
                            <a:pt x="138" y="149"/>
                          </a:lnTo>
                          <a:lnTo>
                            <a:pt x="93" y="211"/>
                          </a:lnTo>
                          <a:lnTo>
                            <a:pt x="109" y="315"/>
                          </a:lnTo>
                          <a:lnTo>
                            <a:pt x="0" y="373"/>
                          </a:lnTo>
                          <a:lnTo>
                            <a:pt x="36" y="563"/>
                          </a:lnTo>
                          <a:lnTo>
                            <a:pt x="161" y="608"/>
                          </a:lnTo>
                          <a:lnTo>
                            <a:pt x="448" y="843"/>
                          </a:lnTo>
                          <a:lnTo>
                            <a:pt x="740" y="900"/>
                          </a:lnTo>
                          <a:lnTo>
                            <a:pt x="1097" y="99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95" name=""/>
                    <p:cNvSpPr/>
                    <p:nvPr/>
                  </p:nvSpPr>
                  <p:spPr>
                    <a:xfrm flipV="1">
                      <a:off x="2600280" y="3951720"/>
                      <a:ext cx="4320" cy="10944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96" name=""/>
                    <p:cNvSpPr/>
                    <p:nvPr/>
                  </p:nvSpPr>
                  <p:spPr>
                    <a:xfrm>
                      <a:off x="2894760" y="3733920"/>
                      <a:ext cx="1379160" cy="890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40" h="1072">
                          <a:moveTo>
                            <a:pt x="0" y="0"/>
                          </a:moveTo>
                          <a:lnTo>
                            <a:pt x="138" y="533"/>
                          </a:lnTo>
                          <a:lnTo>
                            <a:pt x="419" y="665"/>
                          </a:lnTo>
                          <a:lnTo>
                            <a:pt x="740" y="603"/>
                          </a:lnTo>
                          <a:lnTo>
                            <a:pt x="1740" y="107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97" name=""/>
                    <p:cNvSpPr/>
                    <p:nvPr/>
                  </p:nvSpPr>
                  <p:spPr>
                    <a:xfrm>
                      <a:off x="3536280" y="2482560"/>
                      <a:ext cx="90000" cy="43344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98" name=""/>
                    <p:cNvSpPr/>
                    <p:nvPr/>
                  </p:nvSpPr>
                  <p:spPr>
                    <a:xfrm>
                      <a:off x="3363480" y="2856600"/>
                      <a:ext cx="1212840" cy="1056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31" h="1273">
                          <a:moveTo>
                            <a:pt x="0" y="0"/>
                          </a:moveTo>
                          <a:lnTo>
                            <a:pt x="81" y="63"/>
                          </a:lnTo>
                          <a:lnTo>
                            <a:pt x="172" y="34"/>
                          </a:lnTo>
                          <a:lnTo>
                            <a:pt x="511" y="120"/>
                          </a:lnTo>
                          <a:lnTo>
                            <a:pt x="590" y="224"/>
                          </a:lnTo>
                          <a:lnTo>
                            <a:pt x="655" y="235"/>
                          </a:lnTo>
                          <a:lnTo>
                            <a:pt x="1336" y="723"/>
                          </a:lnTo>
                          <a:lnTo>
                            <a:pt x="1508" y="746"/>
                          </a:lnTo>
                          <a:lnTo>
                            <a:pt x="1531" y="127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99" name=""/>
                    <p:cNvSpPr/>
                    <p:nvPr/>
                  </p:nvSpPr>
                  <p:spPr>
                    <a:xfrm>
                      <a:off x="3436200" y="2907720"/>
                      <a:ext cx="1611720" cy="747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36" h="900">
                          <a:moveTo>
                            <a:pt x="0" y="0"/>
                          </a:moveTo>
                          <a:lnTo>
                            <a:pt x="263" y="47"/>
                          </a:lnTo>
                          <a:lnTo>
                            <a:pt x="355" y="91"/>
                          </a:lnTo>
                          <a:lnTo>
                            <a:pt x="487" y="143"/>
                          </a:lnTo>
                          <a:lnTo>
                            <a:pt x="568" y="224"/>
                          </a:lnTo>
                          <a:lnTo>
                            <a:pt x="597" y="642"/>
                          </a:lnTo>
                          <a:lnTo>
                            <a:pt x="774" y="895"/>
                          </a:lnTo>
                          <a:lnTo>
                            <a:pt x="1497" y="900"/>
                          </a:lnTo>
                          <a:lnTo>
                            <a:pt x="1817" y="895"/>
                          </a:lnTo>
                          <a:lnTo>
                            <a:pt x="2036" y="82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00" name=""/>
                    <p:cNvSpPr/>
                    <p:nvPr/>
                  </p:nvSpPr>
                  <p:spPr>
                    <a:xfrm>
                      <a:off x="3904920" y="3359880"/>
                      <a:ext cx="139320" cy="290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8" h="350">
                          <a:moveTo>
                            <a:pt x="0" y="0"/>
                          </a:moveTo>
                          <a:lnTo>
                            <a:pt x="178" y="143"/>
                          </a:lnTo>
                          <a:lnTo>
                            <a:pt x="178" y="35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01" name=""/>
                    <p:cNvSpPr/>
                    <p:nvPr/>
                  </p:nvSpPr>
                  <p:spPr>
                    <a:xfrm flipV="1">
                      <a:off x="3935160" y="4285440"/>
                      <a:ext cx="427680" cy="22752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02" name=""/>
                    <p:cNvSpPr/>
                    <p:nvPr/>
                  </p:nvSpPr>
                  <p:spPr>
                    <a:xfrm flipH="1" flipV="1">
                      <a:off x="4085640" y="4441320"/>
                      <a:ext cx="240480" cy="7812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1320" bIns="313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03" name=""/>
                    <p:cNvSpPr/>
                    <p:nvPr/>
                  </p:nvSpPr>
                  <p:spPr>
                    <a:xfrm>
                      <a:off x="4572000" y="3250440"/>
                      <a:ext cx="294120" cy="591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3" h="712">
                          <a:moveTo>
                            <a:pt x="373" y="0"/>
                          </a:moveTo>
                          <a:lnTo>
                            <a:pt x="349" y="144"/>
                          </a:lnTo>
                          <a:lnTo>
                            <a:pt x="292" y="266"/>
                          </a:lnTo>
                          <a:lnTo>
                            <a:pt x="253" y="483"/>
                          </a:lnTo>
                          <a:lnTo>
                            <a:pt x="97" y="667"/>
                          </a:lnTo>
                          <a:lnTo>
                            <a:pt x="0" y="71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04" name=""/>
                    <p:cNvSpPr/>
                    <p:nvPr/>
                  </p:nvSpPr>
                  <p:spPr>
                    <a:xfrm>
                      <a:off x="4274280" y="3622680"/>
                      <a:ext cx="333720" cy="300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3" h="362">
                          <a:moveTo>
                            <a:pt x="68" y="362"/>
                          </a:moveTo>
                          <a:lnTo>
                            <a:pt x="423" y="86"/>
                          </a:lnTo>
                          <a:lnTo>
                            <a:pt x="416" y="28"/>
                          </a:lnTo>
                          <a:lnTo>
                            <a:pt x="377" y="0"/>
                          </a:lnTo>
                          <a:lnTo>
                            <a:pt x="0" y="5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05" name=""/>
                    <p:cNvSpPr/>
                    <p:nvPr/>
                  </p:nvSpPr>
                  <p:spPr>
                    <a:xfrm>
                      <a:off x="4408560" y="3808440"/>
                      <a:ext cx="999360" cy="239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62" h="287">
                          <a:moveTo>
                            <a:pt x="0" y="68"/>
                          </a:moveTo>
                          <a:lnTo>
                            <a:pt x="80" y="154"/>
                          </a:lnTo>
                          <a:lnTo>
                            <a:pt x="182" y="245"/>
                          </a:lnTo>
                          <a:lnTo>
                            <a:pt x="297" y="287"/>
                          </a:lnTo>
                          <a:lnTo>
                            <a:pt x="464" y="281"/>
                          </a:lnTo>
                          <a:lnTo>
                            <a:pt x="860" y="138"/>
                          </a:lnTo>
                          <a:lnTo>
                            <a:pt x="1262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06" name=""/>
                    <p:cNvSpPr/>
                    <p:nvPr/>
                  </p:nvSpPr>
                  <p:spPr>
                    <a:xfrm>
                      <a:off x="4939200" y="3770280"/>
                      <a:ext cx="158040" cy="152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1" h="185">
                          <a:moveTo>
                            <a:pt x="0" y="0"/>
                          </a:moveTo>
                          <a:lnTo>
                            <a:pt x="75" y="99"/>
                          </a:lnTo>
                          <a:lnTo>
                            <a:pt x="201" y="18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07" name=""/>
                    <p:cNvSpPr/>
                    <p:nvPr/>
                  </p:nvSpPr>
                  <p:spPr>
                    <a:xfrm>
                      <a:off x="4299120" y="2869920"/>
                      <a:ext cx="1239840" cy="72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66" h="868">
                          <a:moveTo>
                            <a:pt x="1566" y="0"/>
                          </a:moveTo>
                          <a:lnTo>
                            <a:pt x="1301" y="144"/>
                          </a:lnTo>
                          <a:lnTo>
                            <a:pt x="1158" y="190"/>
                          </a:lnTo>
                          <a:lnTo>
                            <a:pt x="636" y="248"/>
                          </a:lnTo>
                          <a:lnTo>
                            <a:pt x="0" y="86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08" name=""/>
                    <p:cNvSpPr/>
                    <p:nvPr/>
                  </p:nvSpPr>
                  <p:spPr>
                    <a:xfrm>
                      <a:off x="4631760" y="1950840"/>
                      <a:ext cx="693720" cy="594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7" h="717">
                          <a:moveTo>
                            <a:pt x="0" y="0"/>
                          </a:moveTo>
                          <a:lnTo>
                            <a:pt x="45" y="310"/>
                          </a:lnTo>
                          <a:lnTo>
                            <a:pt x="86" y="373"/>
                          </a:lnTo>
                          <a:lnTo>
                            <a:pt x="274" y="475"/>
                          </a:lnTo>
                          <a:lnTo>
                            <a:pt x="733" y="717"/>
                          </a:lnTo>
                          <a:lnTo>
                            <a:pt x="877" y="717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09" name=""/>
                    <p:cNvSpPr/>
                    <p:nvPr/>
                  </p:nvSpPr>
                  <p:spPr>
                    <a:xfrm>
                      <a:off x="4635000" y="1950840"/>
                      <a:ext cx="1049760" cy="408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325" h="493">
                          <a:moveTo>
                            <a:pt x="0" y="0"/>
                          </a:moveTo>
                          <a:lnTo>
                            <a:pt x="241" y="269"/>
                          </a:lnTo>
                          <a:lnTo>
                            <a:pt x="418" y="274"/>
                          </a:lnTo>
                          <a:lnTo>
                            <a:pt x="465" y="373"/>
                          </a:lnTo>
                          <a:lnTo>
                            <a:pt x="562" y="407"/>
                          </a:lnTo>
                          <a:lnTo>
                            <a:pt x="838" y="407"/>
                          </a:lnTo>
                          <a:lnTo>
                            <a:pt x="1044" y="493"/>
                          </a:lnTo>
                          <a:lnTo>
                            <a:pt x="1325" y="38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10" name=""/>
                    <p:cNvSpPr/>
                    <p:nvPr/>
                  </p:nvSpPr>
                  <p:spPr>
                    <a:xfrm>
                      <a:off x="6370560" y="2082240"/>
                      <a:ext cx="603000" cy="106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64" h="127">
                          <a:moveTo>
                            <a:pt x="0" y="46"/>
                          </a:moveTo>
                          <a:lnTo>
                            <a:pt x="138" y="28"/>
                          </a:lnTo>
                          <a:lnTo>
                            <a:pt x="321" y="86"/>
                          </a:lnTo>
                          <a:lnTo>
                            <a:pt x="477" y="127"/>
                          </a:lnTo>
                          <a:lnTo>
                            <a:pt x="568" y="104"/>
                          </a:lnTo>
                          <a:lnTo>
                            <a:pt x="620" y="93"/>
                          </a:lnTo>
                          <a:lnTo>
                            <a:pt x="712" y="0"/>
                          </a:lnTo>
                          <a:lnTo>
                            <a:pt x="746" y="0"/>
                          </a:lnTo>
                          <a:lnTo>
                            <a:pt x="764" y="127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11" name=""/>
                    <p:cNvSpPr/>
                    <p:nvPr/>
                  </p:nvSpPr>
                  <p:spPr>
                    <a:xfrm>
                      <a:off x="6253560" y="2173320"/>
                      <a:ext cx="542880" cy="471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87" h="568">
                          <a:moveTo>
                            <a:pt x="687" y="0"/>
                          </a:moveTo>
                          <a:lnTo>
                            <a:pt x="653" y="47"/>
                          </a:lnTo>
                          <a:lnTo>
                            <a:pt x="491" y="156"/>
                          </a:lnTo>
                          <a:lnTo>
                            <a:pt x="339" y="276"/>
                          </a:lnTo>
                          <a:lnTo>
                            <a:pt x="224" y="310"/>
                          </a:lnTo>
                          <a:lnTo>
                            <a:pt x="115" y="350"/>
                          </a:lnTo>
                          <a:lnTo>
                            <a:pt x="34" y="407"/>
                          </a:lnTo>
                          <a:lnTo>
                            <a:pt x="6" y="472"/>
                          </a:lnTo>
                          <a:lnTo>
                            <a:pt x="0" y="540"/>
                          </a:lnTo>
                          <a:lnTo>
                            <a:pt x="52" y="568"/>
                          </a:lnTo>
                          <a:lnTo>
                            <a:pt x="144" y="54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12" name=""/>
                    <p:cNvSpPr/>
                    <p:nvPr/>
                  </p:nvSpPr>
                  <p:spPr>
                    <a:xfrm>
                      <a:off x="6320160" y="2469240"/>
                      <a:ext cx="886320" cy="573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19" h="688">
                          <a:moveTo>
                            <a:pt x="1119" y="0"/>
                          </a:moveTo>
                          <a:lnTo>
                            <a:pt x="1004" y="97"/>
                          </a:lnTo>
                          <a:lnTo>
                            <a:pt x="832" y="125"/>
                          </a:lnTo>
                          <a:lnTo>
                            <a:pt x="707" y="21"/>
                          </a:lnTo>
                          <a:lnTo>
                            <a:pt x="563" y="97"/>
                          </a:lnTo>
                          <a:lnTo>
                            <a:pt x="493" y="39"/>
                          </a:lnTo>
                          <a:lnTo>
                            <a:pt x="190" y="143"/>
                          </a:lnTo>
                          <a:lnTo>
                            <a:pt x="92" y="251"/>
                          </a:lnTo>
                          <a:lnTo>
                            <a:pt x="52" y="412"/>
                          </a:lnTo>
                          <a:lnTo>
                            <a:pt x="0" y="613"/>
                          </a:lnTo>
                          <a:lnTo>
                            <a:pt x="24" y="68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13" name=""/>
                    <p:cNvSpPr/>
                    <p:nvPr/>
                  </p:nvSpPr>
                  <p:spPr>
                    <a:xfrm>
                      <a:off x="4823640" y="2565720"/>
                      <a:ext cx="2341800" cy="1673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958" h="2013">
                          <a:moveTo>
                            <a:pt x="2958" y="0"/>
                          </a:moveTo>
                          <a:lnTo>
                            <a:pt x="2666" y="193"/>
                          </a:lnTo>
                          <a:lnTo>
                            <a:pt x="2528" y="446"/>
                          </a:lnTo>
                          <a:lnTo>
                            <a:pt x="2121" y="545"/>
                          </a:lnTo>
                          <a:lnTo>
                            <a:pt x="1816" y="681"/>
                          </a:lnTo>
                          <a:lnTo>
                            <a:pt x="1377" y="756"/>
                          </a:lnTo>
                          <a:lnTo>
                            <a:pt x="986" y="1025"/>
                          </a:lnTo>
                          <a:lnTo>
                            <a:pt x="740" y="1296"/>
                          </a:lnTo>
                          <a:lnTo>
                            <a:pt x="326" y="1807"/>
                          </a:lnTo>
                          <a:lnTo>
                            <a:pt x="86" y="1984"/>
                          </a:lnTo>
                          <a:lnTo>
                            <a:pt x="0" y="201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14" name=""/>
                    <p:cNvSpPr/>
                    <p:nvPr/>
                  </p:nvSpPr>
                  <p:spPr>
                    <a:xfrm>
                      <a:off x="5680080" y="2268360"/>
                      <a:ext cx="381600" cy="511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82" h="615">
                          <a:moveTo>
                            <a:pt x="0" y="0"/>
                          </a:moveTo>
                          <a:lnTo>
                            <a:pt x="81" y="12"/>
                          </a:lnTo>
                          <a:lnTo>
                            <a:pt x="172" y="477"/>
                          </a:lnTo>
                          <a:lnTo>
                            <a:pt x="211" y="550"/>
                          </a:lnTo>
                          <a:lnTo>
                            <a:pt x="482" y="61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15" name=""/>
                    <p:cNvSpPr/>
                    <p:nvPr/>
                  </p:nvSpPr>
                  <p:spPr>
                    <a:xfrm>
                      <a:off x="5312520" y="2473920"/>
                      <a:ext cx="199440" cy="357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2" h="430">
                          <a:moveTo>
                            <a:pt x="39" y="131"/>
                          </a:moveTo>
                          <a:lnTo>
                            <a:pt x="5" y="63"/>
                          </a:lnTo>
                          <a:lnTo>
                            <a:pt x="0" y="29"/>
                          </a:lnTo>
                          <a:lnTo>
                            <a:pt x="28" y="6"/>
                          </a:lnTo>
                          <a:lnTo>
                            <a:pt x="173" y="0"/>
                          </a:lnTo>
                          <a:lnTo>
                            <a:pt x="247" y="373"/>
                          </a:lnTo>
                          <a:lnTo>
                            <a:pt x="218" y="430"/>
                          </a:lnTo>
                          <a:lnTo>
                            <a:pt x="132" y="355"/>
                          </a:lnTo>
                          <a:lnTo>
                            <a:pt x="161" y="149"/>
                          </a:lnTo>
                          <a:lnTo>
                            <a:pt x="252" y="10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16" name=""/>
                    <p:cNvSpPr/>
                    <p:nvPr/>
                  </p:nvSpPr>
                  <p:spPr>
                    <a:xfrm>
                      <a:off x="5483880" y="2688480"/>
                      <a:ext cx="340200" cy="305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30" h="368">
                          <a:moveTo>
                            <a:pt x="0" y="172"/>
                          </a:moveTo>
                          <a:lnTo>
                            <a:pt x="0" y="368"/>
                          </a:lnTo>
                          <a:lnTo>
                            <a:pt x="195" y="332"/>
                          </a:lnTo>
                          <a:lnTo>
                            <a:pt x="320" y="224"/>
                          </a:lnTo>
                          <a:lnTo>
                            <a:pt x="328" y="110"/>
                          </a:lnTo>
                          <a:lnTo>
                            <a:pt x="43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17" name=""/>
                    <p:cNvSpPr/>
                    <p:nvPr/>
                  </p:nvSpPr>
                  <p:spPr>
                    <a:xfrm>
                      <a:off x="5729400" y="2887920"/>
                      <a:ext cx="162720" cy="864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9600" bIns="396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18" name=""/>
                    <p:cNvSpPr/>
                    <p:nvPr/>
                  </p:nvSpPr>
                  <p:spPr>
                    <a:xfrm>
                      <a:off x="6497280" y="2773440"/>
                      <a:ext cx="363960" cy="9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8" h="109">
                          <a:moveTo>
                            <a:pt x="0" y="0"/>
                          </a:moveTo>
                          <a:lnTo>
                            <a:pt x="44" y="35"/>
                          </a:lnTo>
                          <a:lnTo>
                            <a:pt x="114" y="23"/>
                          </a:lnTo>
                          <a:lnTo>
                            <a:pt x="206" y="35"/>
                          </a:lnTo>
                          <a:lnTo>
                            <a:pt x="245" y="7"/>
                          </a:lnTo>
                          <a:lnTo>
                            <a:pt x="286" y="12"/>
                          </a:lnTo>
                          <a:lnTo>
                            <a:pt x="458" y="10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4640" bIns="44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19" name=""/>
                    <p:cNvSpPr/>
                    <p:nvPr/>
                  </p:nvSpPr>
                  <p:spPr>
                    <a:xfrm>
                      <a:off x="4708080" y="2864880"/>
                      <a:ext cx="2153520" cy="193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719" h="2324">
                          <a:moveTo>
                            <a:pt x="2719" y="0"/>
                          </a:moveTo>
                          <a:lnTo>
                            <a:pt x="2644" y="70"/>
                          </a:lnTo>
                          <a:lnTo>
                            <a:pt x="2524" y="127"/>
                          </a:lnTo>
                          <a:lnTo>
                            <a:pt x="2433" y="321"/>
                          </a:lnTo>
                          <a:lnTo>
                            <a:pt x="2409" y="402"/>
                          </a:lnTo>
                          <a:lnTo>
                            <a:pt x="2370" y="516"/>
                          </a:lnTo>
                          <a:lnTo>
                            <a:pt x="2305" y="678"/>
                          </a:lnTo>
                          <a:lnTo>
                            <a:pt x="2289" y="678"/>
                          </a:lnTo>
                          <a:lnTo>
                            <a:pt x="2226" y="861"/>
                          </a:lnTo>
                          <a:lnTo>
                            <a:pt x="2099" y="999"/>
                          </a:lnTo>
                          <a:lnTo>
                            <a:pt x="2047" y="1017"/>
                          </a:lnTo>
                          <a:lnTo>
                            <a:pt x="1755" y="1400"/>
                          </a:lnTo>
                          <a:lnTo>
                            <a:pt x="1692" y="1429"/>
                          </a:lnTo>
                          <a:lnTo>
                            <a:pt x="1301" y="1658"/>
                          </a:lnTo>
                          <a:lnTo>
                            <a:pt x="1079" y="1768"/>
                          </a:lnTo>
                          <a:lnTo>
                            <a:pt x="769" y="1992"/>
                          </a:lnTo>
                          <a:lnTo>
                            <a:pt x="717" y="1992"/>
                          </a:lnTo>
                          <a:lnTo>
                            <a:pt x="167" y="2123"/>
                          </a:lnTo>
                          <a:lnTo>
                            <a:pt x="0" y="232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20" name=""/>
                    <p:cNvSpPr/>
                    <p:nvPr/>
                  </p:nvSpPr>
                  <p:spPr>
                    <a:xfrm>
                      <a:off x="4389480" y="2816640"/>
                      <a:ext cx="1583640" cy="1945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999" h="2341">
                          <a:moveTo>
                            <a:pt x="1999" y="0"/>
                          </a:moveTo>
                          <a:lnTo>
                            <a:pt x="1901" y="195"/>
                          </a:lnTo>
                          <a:lnTo>
                            <a:pt x="1671" y="636"/>
                          </a:lnTo>
                          <a:lnTo>
                            <a:pt x="1598" y="740"/>
                          </a:lnTo>
                          <a:lnTo>
                            <a:pt x="1460" y="1045"/>
                          </a:lnTo>
                          <a:lnTo>
                            <a:pt x="1418" y="1131"/>
                          </a:lnTo>
                          <a:lnTo>
                            <a:pt x="1236" y="1504"/>
                          </a:lnTo>
                          <a:lnTo>
                            <a:pt x="712" y="1898"/>
                          </a:lnTo>
                          <a:lnTo>
                            <a:pt x="248" y="2094"/>
                          </a:lnTo>
                          <a:lnTo>
                            <a:pt x="0" y="234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21" name=""/>
                    <p:cNvSpPr/>
                    <p:nvPr/>
                  </p:nvSpPr>
                  <p:spPr>
                    <a:xfrm>
                      <a:off x="4844160" y="2879640"/>
                      <a:ext cx="680760" cy="1668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60" h="2008">
                          <a:moveTo>
                            <a:pt x="860" y="0"/>
                          </a:moveTo>
                          <a:lnTo>
                            <a:pt x="803" y="493"/>
                          </a:lnTo>
                          <a:lnTo>
                            <a:pt x="746" y="516"/>
                          </a:lnTo>
                          <a:lnTo>
                            <a:pt x="688" y="722"/>
                          </a:lnTo>
                          <a:lnTo>
                            <a:pt x="654" y="746"/>
                          </a:lnTo>
                          <a:lnTo>
                            <a:pt x="470" y="1176"/>
                          </a:lnTo>
                          <a:lnTo>
                            <a:pt x="269" y="1434"/>
                          </a:lnTo>
                          <a:lnTo>
                            <a:pt x="34" y="1617"/>
                          </a:lnTo>
                          <a:lnTo>
                            <a:pt x="63" y="1721"/>
                          </a:lnTo>
                          <a:lnTo>
                            <a:pt x="0" y="200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22" name=""/>
                    <p:cNvSpPr/>
                    <p:nvPr/>
                  </p:nvSpPr>
                  <p:spPr>
                    <a:xfrm>
                      <a:off x="6394320" y="2916000"/>
                      <a:ext cx="543240" cy="182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86" h="218">
                          <a:moveTo>
                            <a:pt x="686" y="7"/>
                          </a:moveTo>
                          <a:lnTo>
                            <a:pt x="624" y="93"/>
                          </a:lnTo>
                          <a:lnTo>
                            <a:pt x="376" y="46"/>
                          </a:lnTo>
                          <a:lnTo>
                            <a:pt x="184" y="0"/>
                          </a:lnTo>
                          <a:lnTo>
                            <a:pt x="57" y="18"/>
                          </a:lnTo>
                          <a:lnTo>
                            <a:pt x="0" y="166"/>
                          </a:lnTo>
                          <a:lnTo>
                            <a:pt x="34" y="21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23" name=""/>
                    <p:cNvSpPr/>
                    <p:nvPr/>
                  </p:nvSpPr>
                  <p:spPr>
                    <a:xfrm>
                      <a:off x="6157080" y="3173760"/>
                      <a:ext cx="441360" cy="26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58" h="321">
                          <a:moveTo>
                            <a:pt x="558" y="0"/>
                          </a:moveTo>
                          <a:lnTo>
                            <a:pt x="443" y="281"/>
                          </a:lnTo>
                          <a:lnTo>
                            <a:pt x="264" y="276"/>
                          </a:lnTo>
                          <a:lnTo>
                            <a:pt x="167" y="315"/>
                          </a:lnTo>
                          <a:lnTo>
                            <a:pt x="0" y="32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24" name=""/>
                    <p:cNvSpPr/>
                    <p:nvPr/>
                  </p:nvSpPr>
                  <p:spPr>
                    <a:xfrm>
                      <a:off x="6125400" y="2828160"/>
                      <a:ext cx="85320" cy="431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7" h="522">
                          <a:moveTo>
                            <a:pt x="63" y="0"/>
                          </a:moveTo>
                          <a:lnTo>
                            <a:pt x="107" y="63"/>
                          </a:lnTo>
                          <a:lnTo>
                            <a:pt x="0" y="172"/>
                          </a:lnTo>
                          <a:lnTo>
                            <a:pt x="18" y="52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25" name=""/>
                    <p:cNvSpPr/>
                    <p:nvPr/>
                  </p:nvSpPr>
                  <p:spPr>
                    <a:xfrm>
                      <a:off x="5998680" y="2879640"/>
                      <a:ext cx="340200" cy="84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31" h="102">
                          <a:moveTo>
                            <a:pt x="0" y="0"/>
                          </a:moveTo>
                          <a:lnTo>
                            <a:pt x="167" y="102"/>
                          </a:lnTo>
                          <a:lnTo>
                            <a:pt x="350" y="102"/>
                          </a:lnTo>
                          <a:lnTo>
                            <a:pt x="431" y="5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7800" bIns="37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26" name=""/>
                    <p:cNvSpPr/>
                    <p:nvPr/>
                  </p:nvSpPr>
                  <p:spPr>
                    <a:xfrm flipV="1">
                      <a:off x="5499720" y="4809960"/>
                      <a:ext cx="39240" cy="4644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" bIns="-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27" name=""/>
                    <p:cNvSpPr/>
                    <p:nvPr/>
                  </p:nvSpPr>
                  <p:spPr>
                    <a:xfrm>
                      <a:off x="5303520" y="3951720"/>
                      <a:ext cx="1094040" cy="395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382" h="475">
                          <a:moveTo>
                            <a:pt x="1382" y="0"/>
                          </a:moveTo>
                          <a:lnTo>
                            <a:pt x="1153" y="154"/>
                          </a:lnTo>
                          <a:lnTo>
                            <a:pt x="975" y="195"/>
                          </a:lnTo>
                          <a:lnTo>
                            <a:pt x="522" y="281"/>
                          </a:lnTo>
                          <a:lnTo>
                            <a:pt x="230" y="470"/>
                          </a:lnTo>
                          <a:lnTo>
                            <a:pt x="0" y="47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28" name=""/>
                    <p:cNvSpPr/>
                    <p:nvPr/>
                  </p:nvSpPr>
                  <p:spPr>
                    <a:xfrm>
                      <a:off x="4939200" y="3979800"/>
                      <a:ext cx="1207800" cy="358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26" h="430">
                          <a:moveTo>
                            <a:pt x="1492" y="219"/>
                          </a:moveTo>
                          <a:lnTo>
                            <a:pt x="1447" y="161"/>
                          </a:lnTo>
                          <a:lnTo>
                            <a:pt x="1526" y="34"/>
                          </a:lnTo>
                          <a:lnTo>
                            <a:pt x="1515" y="0"/>
                          </a:lnTo>
                          <a:lnTo>
                            <a:pt x="1275" y="29"/>
                          </a:lnTo>
                          <a:lnTo>
                            <a:pt x="866" y="138"/>
                          </a:lnTo>
                          <a:lnTo>
                            <a:pt x="602" y="298"/>
                          </a:lnTo>
                          <a:lnTo>
                            <a:pt x="362" y="310"/>
                          </a:lnTo>
                          <a:lnTo>
                            <a:pt x="0" y="43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29" name=""/>
                    <p:cNvSpPr/>
                    <p:nvPr/>
                  </p:nvSpPr>
                  <p:spPr>
                    <a:xfrm>
                      <a:off x="5889240" y="3818520"/>
                      <a:ext cx="83880" cy="186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6" h="225">
                          <a:moveTo>
                            <a:pt x="0" y="0"/>
                          </a:moveTo>
                          <a:lnTo>
                            <a:pt x="106" y="104"/>
                          </a:lnTo>
                          <a:lnTo>
                            <a:pt x="70" y="22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30" name=""/>
                    <p:cNvSpPr/>
                    <p:nvPr/>
                  </p:nvSpPr>
                  <p:spPr>
                    <a:xfrm>
                      <a:off x="6147360" y="3999960"/>
                      <a:ext cx="63360" cy="84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0" h="102">
                          <a:moveTo>
                            <a:pt x="80" y="102"/>
                          </a:moveTo>
                          <a:lnTo>
                            <a:pt x="12" y="5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7440" bIns="37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31" name=""/>
                    <p:cNvSpPr/>
                    <p:nvPr/>
                  </p:nvSpPr>
                  <p:spPr>
                    <a:xfrm>
                      <a:off x="5857560" y="3928320"/>
                      <a:ext cx="21960" cy="99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9" h="120">
                          <a:moveTo>
                            <a:pt x="29" y="0"/>
                          </a:moveTo>
                          <a:lnTo>
                            <a:pt x="0" y="58"/>
                          </a:lnTo>
                          <a:lnTo>
                            <a:pt x="0" y="12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32" name=""/>
                    <p:cNvSpPr/>
                    <p:nvPr/>
                  </p:nvSpPr>
                  <p:spPr>
                    <a:xfrm>
                      <a:off x="5407920" y="4227480"/>
                      <a:ext cx="285120" cy="514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60" h="620">
                          <a:moveTo>
                            <a:pt x="360" y="620"/>
                          </a:moveTo>
                          <a:lnTo>
                            <a:pt x="206" y="563"/>
                          </a:lnTo>
                          <a:lnTo>
                            <a:pt x="97" y="424"/>
                          </a:lnTo>
                          <a:lnTo>
                            <a:pt x="62" y="333"/>
                          </a:lnTo>
                          <a:lnTo>
                            <a:pt x="0" y="258"/>
                          </a:lnTo>
                          <a:lnTo>
                            <a:pt x="39" y="138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33" name=""/>
                    <p:cNvSpPr/>
                    <p:nvPr/>
                  </p:nvSpPr>
                  <p:spPr>
                    <a:xfrm>
                      <a:off x="4912200" y="3042720"/>
                      <a:ext cx="1180800" cy="1204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492" h="1451">
                          <a:moveTo>
                            <a:pt x="1492" y="0"/>
                          </a:moveTo>
                          <a:lnTo>
                            <a:pt x="1377" y="22"/>
                          </a:lnTo>
                          <a:lnTo>
                            <a:pt x="1158" y="493"/>
                          </a:lnTo>
                          <a:lnTo>
                            <a:pt x="746" y="780"/>
                          </a:lnTo>
                          <a:lnTo>
                            <a:pt x="550" y="1164"/>
                          </a:lnTo>
                          <a:lnTo>
                            <a:pt x="287" y="1399"/>
                          </a:lnTo>
                          <a:lnTo>
                            <a:pt x="63" y="1451"/>
                          </a:lnTo>
                          <a:lnTo>
                            <a:pt x="0" y="142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34" name=""/>
                    <p:cNvSpPr/>
                    <p:nvPr/>
                  </p:nvSpPr>
                  <p:spPr>
                    <a:xfrm>
                      <a:off x="4503600" y="5061240"/>
                      <a:ext cx="41040" cy="96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" h="114">
                          <a:moveTo>
                            <a:pt x="52" y="114"/>
                          </a:moveTo>
                          <a:lnTo>
                            <a:pt x="46" y="6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35" name=""/>
                    <p:cNvSpPr/>
                    <p:nvPr/>
                  </p:nvSpPr>
                  <p:spPr>
                    <a:xfrm>
                      <a:off x="4435560" y="4653000"/>
                      <a:ext cx="388080" cy="491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89" h="591">
                          <a:moveTo>
                            <a:pt x="0" y="591"/>
                          </a:moveTo>
                          <a:lnTo>
                            <a:pt x="91" y="487"/>
                          </a:lnTo>
                          <a:lnTo>
                            <a:pt x="218" y="328"/>
                          </a:lnTo>
                          <a:lnTo>
                            <a:pt x="351" y="229"/>
                          </a:lnTo>
                          <a:lnTo>
                            <a:pt x="455" y="177"/>
                          </a:lnTo>
                          <a:lnTo>
                            <a:pt x="489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36" name=""/>
                    <p:cNvSpPr/>
                    <p:nvPr/>
                  </p:nvSpPr>
                  <p:spPr>
                    <a:xfrm>
                      <a:off x="5052960" y="3713760"/>
                      <a:ext cx="717480" cy="1071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07" h="1291">
                          <a:moveTo>
                            <a:pt x="0" y="1291"/>
                          </a:moveTo>
                          <a:lnTo>
                            <a:pt x="12" y="1119"/>
                          </a:lnTo>
                          <a:lnTo>
                            <a:pt x="12" y="1072"/>
                          </a:lnTo>
                          <a:lnTo>
                            <a:pt x="86" y="929"/>
                          </a:lnTo>
                          <a:lnTo>
                            <a:pt x="75" y="866"/>
                          </a:lnTo>
                          <a:lnTo>
                            <a:pt x="206" y="827"/>
                          </a:lnTo>
                          <a:lnTo>
                            <a:pt x="396" y="626"/>
                          </a:lnTo>
                          <a:lnTo>
                            <a:pt x="464" y="516"/>
                          </a:lnTo>
                          <a:lnTo>
                            <a:pt x="620" y="418"/>
                          </a:lnTo>
                          <a:lnTo>
                            <a:pt x="815" y="229"/>
                          </a:lnTo>
                          <a:lnTo>
                            <a:pt x="907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37" name=""/>
                    <p:cNvSpPr/>
                    <p:nvPr/>
                  </p:nvSpPr>
                  <p:spPr>
                    <a:xfrm>
                      <a:off x="5216040" y="3328200"/>
                      <a:ext cx="272520" cy="548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44" h="659">
                          <a:moveTo>
                            <a:pt x="344" y="50"/>
                          </a:moveTo>
                          <a:lnTo>
                            <a:pt x="281" y="62"/>
                          </a:lnTo>
                          <a:lnTo>
                            <a:pt x="200" y="0"/>
                          </a:lnTo>
                          <a:lnTo>
                            <a:pt x="184" y="159"/>
                          </a:lnTo>
                          <a:lnTo>
                            <a:pt x="0" y="65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38" name=""/>
                    <p:cNvSpPr/>
                    <p:nvPr/>
                  </p:nvSpPr>
                  <p:spPr>
                    <a:xfrm>
                      <a:off x="5646960" y="3089160"/>
                      <a:ext cx="40680" cy="395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" h="475">
                          <a:moveTo>
                            <a:pt x="0" y="0"/>
                          </a:moveTo>
                          <a:lnTo>
                            <a:pt x="52" y="200"/>
                          </a:lnTo>
                          <a:lnTo>
                            <a:pt x="36" y="47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39" name=""/>
                    <p:cNvSpPr/>
                    <p:nvPr/>
                  </p:nvSpPr>
                  <p:spPr>
                    <a:xfrm flipH="1" flipV="1">
                      <a:off x="5726160" y="3512520"/>
                      <a:ext cx="63360" cy="13464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40" name=""/>
                    <p:cNvSpPr/>
                    <p:nvPr/>
                  </p:nvSpPr>
                  <p:spPr>
                    <a:xfrm>
                      <a:off x="5108760" y="3245040"/>
                      <a:ext cx="946800" cy="1540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98" h="1854">
                          <a:moveTo>
                            <a:pt x="1072" y="0"/>
                          </a:moveTo>
                          <a:lnTo>
                            <a:pt x="1198" y="143"/>
                          </a:lnTo>
                          <a:lnTo>
                            <a:pt x="1067" y="264"/>
                          </a:lnTo>
                          <a:lnTo>
                            <a:pt x="992" y="477"/>
                          </a:lnTo>
                          <a:lnTo>
                            <a:pt x="574" y="947"/>
                          </a:lnTo>
                          <a:lnTo>
                            <a:pt x="551" y="1137"/>
                          </a:lnTo>
                          <a:lnTo>
                            <a:pt x="418" y="1280"/>
                          </a:lnTo>
                          <a:lnTo>
                            <a:pt x="217" y="1624"/>
                          </a:lnTo>
                          <a:lnTo>
                            <a:pt x="115" y="1619"/>
                          </a:lnTo>
                          <a:lnTo>
                            <a:pt x="0" y="185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41" name=""/>
                    <p:cNvSpPr/>
                    <p:nvPr/>
                  </p:nvSpPr>
                  <p:spPr>
                    <a:xfrm>
                      <a:off x="5016960" y="3737160"/>
                      <a:ext cx="751680" cy="890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48" h="1072">
                          <a:moveTo>
                            <a:pt x="0" y="1072"/>
                          </a:moveTo>
                          <a:lnTo>
                            <a:pt x="172" y="1061"/>
                          </a:lnTo>
                          <a:lnTo>
                            <a:pt x="193" y="855"/>
                          </a:lnTo>
                          <a:lnTo>
                            <a:pt x="263" y="740"/>
                          </a:lnTo>
                          <a:lnTo>
                            <a:pt x="383" y="625"/>
                          </a:lnTo>
                          <a:lnTo>
                            <a:pt x="489" y="475"/>
                          </a:lnTo>
                          <a:lnTo>
                            <a:pt x="649" y="355"/>
                          </a:lnTo>
                          <a:lnTo>
                            <a:pt x="826" y="172"/>
                          </a:lnTo>
                          <a:lnTo>
                            <a:pt x="948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42" name=""/>
                    <p:cNvSpPr/>
                    <p:nvPr/>
                  </p:nvSpPr>
                  <p:spPr>
                    <a:xfrm>
                      <a:off x="3603960" y="4295160"/>
                      <a:ext cx="994680" cy="408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57" h="493">
                          <a:moveTo>
                            <a:pt x="0" y="0"/>
                          </a:moveTo>
                          <a:lnTo>
                            <a:pt x="224" y="214"/>
                          </a:lnTo>
                          <a:lnTo>
                            <a:pt x="396" y="321"/>
                          </a:lnTo>
                          <a:lnTo>
                            <a:pt x="1119" y="488"/>
                          </a:lnTo>
                          <a:lnTo>
                            <a:pt x="1189" y="436"/>
                          </a:lnTo>
                          <a:lnTo>
                            <a:pt x="1257" y="49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</p:grpSp>
          </p:grpSp>
          <p:sp>
            <p:nvSpPr>
              <p:cNvPr id="643" name=""/>
              <p:cNvSpPr/>
              <p:nvPr/>
            </p:nvSpPr>
            <p:spPr>
              <a:xfrm flipH="1">
                <a:off x="4662000" y="2250000"/>
                <a:ext cx="37800" cy="230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760" bIns="-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4" name=""/>
              <p:cNvSpPr/>
              <p:nvPr/>
            </p:nvSpPr>
            <p:spPr>
              <a:xfrm>
                <a:off x="3453840" y="3146040"/>
                <a:ext cx="83880" cy="18612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5" name=""/>
              <p:cNvSpPr/>
              <p:nvPr/>
            </p:nvSpPr>
            <p:spPr>
              <a:xfrm flipV="1">
                <a:off x="2600280" y="3952440"/>
                <a:ext cx="4320" cy="1094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6" name=""/>
              <p:cNvSpPr/>
              <p:nvPr/>
            </p:nvSpPr>
            <p:spPr>
              <a:xfrm>
                <a:off x="3905280" y="3360600"/>
                <a:ext cx="139320" cy="29052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7" name=""/>
              <p:cNvSpPr/>
              <p:nvPr/>
            </p:nvSpPr>
            <p:spPr>
              <a:xfrm flipH="1">
                <a:off x="3912840" y="3556440"/>
                <a:ext cx="68040" cy="763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8" name=""/>
              <p:cNvSpPr/>
              <p:nvPr/>
            </p:nvSpPr>
            <p:spPr>
              <a:xfrm>
                <a:off x="4586040" y="3066120"/>
                <a:ext cx="189720" cy="46692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9" name=""/>
              <p:cNvSpPr/>
              <p:nvPr/>
            </p:nvSpPr>
            <p:spPr>
              <a:xfrm>
                <a:off x="6370920" y="2082240"/>
                <a:ext cx="603360" cy="10620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0" name=""/>
              <p:cNvSpPr/>
              <p:nvPr/>
            </p:nvSpPr>
            <p:spPr>
              <a:xfrm>
                <a:off x="5484240" y="2688840"/>
                <a:ext cx="340200" cy="30600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1" name=""/>
              <p:cNvSpPr/>
              <p:nvPr/>
            </p:nvSpPr>
            <p:spPr>
              <a:xfrm flipH="1">
                <a:off x="6507360" y="2566080"/>
                <a:ext cx="58320" cy="1944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2" name=""/>
              <p:cNvSpPr/>
              <p:nvPr/>
            </p:nvSpPr>
            <p:spPr>
              <a:xfrm>
                <a:off x="6498000" y="2773800"/>
                <a:ext cx="363960" cy="91440"/>
              </a:xfrm>
              <a:custGeom>
                <a:avLst/>
                <a:gdLst/>
                <a:ahLst/>
                <a:rect l="l" t="t" r="r" b="b"/>
                <a:pathLst>
                  <a:path w="458" h="109">
                    <a:moveTo>
                      <a:pt x="0" y="0"/>
                    </a:moveTo>
                    <a:lnTo>
                      <a:pt x="44" y="35"/>
                    </a:lnTo>
                    <a:lnTo>
                      <a:pt x="114" y="23"/>
                    </a:lnTo>
                    <a:lnTo>
                      <a:pt x="206" y="35"/>
                    </a:lnTo>
                    <a:lnTo>
                      <a:pt x="245" y="7"/>
                    </a:lnTo>
                    <a:lnTo>
                      <a:pt x="286" y="12"/>
                    </a:lnTo>
                    <a:lnTo>
                      <a:pt x="458" y="10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4640" bIns="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3" name=""/>
              <p:cNvSpPr/>
              <p:nvPr/>
            </p:nvSpPr>
            <p:spPr>
              <a:xfrm flipV="1">
                <a:off x="4893480" y="4200120"/>
                <a:ext cx="23400" cy="993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4" name=""/>
              <p:cNvSpPr/>
              <p:nvPr/>
            </p:nvSpPr>
            <p:spPr>
              <a:xfrm>
                <a:off x="5999040" y="2880000"/>
                <a:ext cx="340200" cy="8460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800" bIns="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5" name=""/>
              <p:cNvSpPr/>
              <p:nvPr/>
            </p:nvSpPr>
            <p:spPr>
              <a:xfrm>
                <a:off x="5889600" y="3819240"/>
                <a:ext cx="83880" cy="18612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6" name=""/>
              <p:cNvSpPr/>
              <p:nvPr/>
            </p:nvSpPr>
            <p:spPr>
              <a:xfrm>
                <a:off x="5857920" y="3929040"/>
                <a:ext cx="21960" cy="9936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7" name=""/>
              <p:cNvSpPr/>
              <p:nvPr/>
            </p:nvSpPr>
            <p:spPr>
              <a:xfrm flipV="1">
                <a:off x="4988520" y="4242960"/>
                <a:ext cx="165960" cy="50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8" name=""/>
              <p:cNvSpPr/>
              <p:nvPr/>
            </p:nvSpPr>
            <p:spPr>
              <a:xfrm flipH="1" flipV="1">
                <a:off x="5726520" y="3513240"/>
                <a:ext cx="63360" cy="1346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9" name=""/>
              <p:cNvSpPr/>
              <p:nvPr/>
            </p:nvSpPr>
            <p:spPr>
              <a:xfrm flipH="1">
                <a:off x="5577480" y="4038840"/>
                <a:ext cx="1080" cy="662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440" bIns="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0" name=""/>
              <p:cNvSpPr/>
              <p:nvPr/>
            </p:nvSpPr>
            <p:spPr>
              <a:xfrm>
                <a:off x="4790520" y="4115160"/>
                <a:ext cx="508320" cy="35712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661" name=""/>
            <p:cNvSpPr/>
            <p:nvPr/>
          </p:nvSpPr>
          <p:spPr>
            <a:xfrm>
              <a:off x="5729760" y="2888280"/>
              <a:ext cx="162720" cy="864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0" bIns="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2" name=""/>
            <p:cNvSpPr/>
            <p:nvPr/>
          </p:nvSpPr>
          <p:spPr>
            <a:xfrm flipH="1" flipV="1">
              <a:off x="5552280" y="4092120"/>
              <a:ext cx="64800" cy="230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760" bIns="-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3" name=""/>
            <p:cNvSpPr/>
            <p:nvPr/>
          </p:nvSpPr>
          <p:spPr>
            <a:xfrm flipV="1">
              <a:off x="5303520" y="4240440"/>
              <a:ext cx="1080" cy="460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64" name=""/>
          <p:cNvSpPr/>
          <p:nvPr/>
        </p:nvSpPr>
        <p:spPr>
          <a:xfrm flipH="1">
            <a:off x="3904920" y="4286160"/>
            <a:ext cx="73080" cy="357120"/>
          </a:xfrm>
          <a:prstGeom prst="line">
            <a:avLst/>
          </a:prstGeom>
          <a:ln w="11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5" name=""/>
          <p:cNvSpPr/>
          <p:nvPr/>
        </p:nvSpPr>
        <p:spPr>
          <a:xfrm flipH="1">
            <a:off x="4321080" y="4759200"/>
            <a:ext cx="76320" cy="157320"/>
          </a:xfrm>
          <a:prstGeom prst="line">
            <a:avLst/>
          </a:prstGeom>
          <a:ln w="11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66" name=""/>
          <p:cNvGrpSpPr/>
          <p:nvPr/>
        </p:nvGrpSpPr>
        <p:grpSpPr>
          <a:xfrm>
            <a:off x="4506840" y="4797360"/>
            <a:ext cx="208080" cy="361440"/>
            <a:chOff x="4506840" y="4797360"/>
            <a:chExt cx="208080" cy="361440"/>
          </a:xfrm>
        </p:grpSpPr>
        <p:sp>
          <p:nvSpPr>
            <p:cNvPr id="667" name=""/>
            <p:cNvSpPr/>
            <p:nvPr/>
          </p:nvSpPr>
          <p:spPr>
            <a:xfrm>
              <a:off x="4506840" y="5062680"/>
              <a:ext cx="41040" cy="96120"/>
            </a:xfrm>
            <a:custGeom>
              <a:avLst/>
              <a:gdLst/>
              <a:ahLst/>
              <a:rect l="l" t="t" r="r" b="b"/>
              <a:pathLst>
                <a:path w="52" h="114">
                  <a:moveTo>
                    <a:pt x="52" y="114"/>
                  </a:moveTo>
                  <a:lnTo>
                    <a:pt x="46" y="64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8" name=""/>
            <p:cNvSpPr/>
            <p:nvPr/>
          </p:nvSpPr>
          <p:spPr>
            <a:xfrm>
              <a:off x="4506840" y="4797360"/>
              <a:ext cx="208080" cy="272160"/>
            </a:xfrm>
            <a:custGeom>
              <a:avLst/>
              <a:gdLst/>
              <a:ahLst/>
              <a:rect l="l" t="t" r="r" b="b"/>
              <a:pathLst>
                <a:path w="263" h="328">
                  <a:moveTo>
                    <a:pt x="5" y="328"/>
                  </a:moveTo>
                  <a:lnTo>
                    <a:pt x="0" y="195"/>
                  </a:lnTo>
                  <a:lnTo>
                    <a:pt x="34" y="138"/>
                  </a:lnTo>
                  <a:lnTo>
                    <a:pt x="154" y="46"/>
                  </a:lnTo>
                  <a:lnTo>
                    <a:pt x="263" y="0"/>
                  </a:lnTo>
                </a:path>
              </a:pathLst>
            </a:custGeom>
            <a:noFill/>
            <a:ln w="1116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69" name=""/>
          <p:cNvGrpSpPr/>
          <p:nvPr/>
        </p:nvGrpSpPr>
        <p:grpSpPr>
          <a:xfrm>
            <a:off x="2657520" y="1763640"/>
            <a:ext cx="4028760" cy="3489120"/>
            <a:chOff x="2657520" y="1763640"/>
            <a:chExt cx="4028760" cy="3489120"/>
          </a:xfrm>
        </p:grpSpPr>
        <p:sp>
          <p:nvSpPr>
            <p:cNvPr id="670" name=""/>
            <p:cNvSpPr/>
            <p:nvPr/>
          </p:nvSpPr>
          <p:spPr>
            <a:xfrm>
              <a:off x="4895640" y="2179080"/>
              <a:ext cx="529920" cy="90000"/>
            </a:xfrm>
            <a:custGeom>
              <a:avLst/>
              <a:gdLst/>
              <a:ahLst/>
              <a:rect l="l" t="t" r="r" b="b"/>
              <a:pathLst>
                <a:path w="668" h="110">
                  <a:moveTo>
                    <a:pt x="5" y="0"/>
                  </a:moveTo>
                  <a:lnTo>
                    <a:pt x="0" y="20"/>
                  </a:lnTo>
                  <a:lnTo>
                    <a:pt x="172" y="72"/>
                  </a:lnTo>
                  <a:lnTo>
                    <a:pt x="173" y="72"/>
                  </a:lnTo>
                  <a:lnTo>
                    <a:pt x="666" y="110"/>
                  </a:lnTo>
                  <a:lnTo>
                    <a:pt x="668" y="88"/>
                  </a:lnTo>
                  <a:lnTo>
                    <a:pt x="175" y="51"/>
                  </a:lnTo>
                  <a:lnTo>
                    <a:pt x="173" y="61"/>
                  </a:lnTo>
                  <a:lnTo>
                    <a:pt x="177" y="5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0" bIns="43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1" name=""/>
            <p:cNvSpPr/>
            <p:nvPr/>
          </p:nvSpPr>
          <p:spPr>
            <a:xfrm>
              <a:off x="4927320" y="2097360"/>
              <a:ext cx="239040" cy="801360"/>
            </a:xfrm>
            <a:custGeom>
              <a:avLst/>
              <a:gdLst/>
              <a:ahLst/>
              <a:rect l="l" t="t" r="r" b="b"/>
              <a:pathLst>
                <a:path w="303" h="962">
                  <a:moveTo>
                    <a:pt x="303" y="19"/>
                  </a:moveTo>
                  <a:lnTo>
                    <a:pt x="294" y="0"/>
                  </a:lnTo>
                  <a:lnTo>
                    <a:pt x="151" y="71"/>
                  </a:lnTo>
                  <a:lnTo>
                    <a:pt x="147" y="73"/>
                  </a:lnTo>
                  <a:lnTo>
                    <a:pt x="145" y="77"/>
                  </a:lnTo>
                  <a:lnTo>
                    <a:pt x="39" y="378"/>
                  </a:lnTo>
                  <a:lnTo>
                    <a:pt x="38" y="381"/>
                  </a:lnTo>
                  <a:lnTo>
                    <a:pt x="0" y="961"/>
                  </a:lnTo>
                  <a:lnTo>
                    <a:pt x="21" y="962"/>
                  </a:lnTo>
                  <a:lnTo>
                    <a:pt x="59" y="383"/>
                  </a:lnTo>
                  <a:lnTo>
                    <a:pt x="48" y="381"/>
                  </a:lnTo>
                  <a:lnTo>
                    <a:pt x="57" y="385"/>
                  </a:lnTo>
                  <a:lnTo>
                    <a:pt x="163" y="84"/>
                  </a:lnTo>
                  <a:lnTo>
                    <a:pt x="161" y="87"/>
                  </a:lnTo>
                  <a:lnTo>
                    <a:pt x="165" y="80"/>
                  </a:lnTo>
                  <a:lnTo>
                    <a:pt x="154" y="80"/>
                  </a:lnTo>
                  <a:lnTo>
                    <a:pt x="160" y="91"/>
                  </a:lnTo>
                  <a:lnTo>
                    <a:pt x="303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2" name=""/>
            <p:cNvSpPr/>
            <p:nvPr/>
          </p:nvSpPr>
          <p:spPr>
            <a:xfrm>
              <a:off x="4776840" y="2308680"/>
              <a:ext cx="186840" cy="113040"/>
            </a:xfrm>
            <a:custGeom>
              <a:avLst/>
              <a:gdLst/>
              <a:ahLst/>
              <a:rect l="l" t="t" r="r" b="b"/>
              <a:pathLst>
                <a:path w="237" h="137">
                  <a:moveTo>
                    <a:pt x="0" y="0"/>
                  </a:moveTo>
                  <a:lnTo>
                    <a:pt x="0" y="22"/>
                  </a:lnTo>
                  <a:lnTo>
                    <a:pt x="136" y="22"/>
                  </a:lnTo>
                  <a:lnTo>
                    <a:pt x="136" y="11"/>
                  </a:lnTo>
                  <a:lnTo>
                    <a:pt x="125" y="11"/>
                  </a:lnTo>
                  <a:lnTo>
                    <a:pt x="129" y="18"/>
                  </a:lnTo>
                  <a:lnTo>
                    <a:pt x="133" y="20"/>
                  </a:lnTo>
                  <a:lnTo>
                    <a:pt x="125" y="11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9" y="133"/>
                  </a:lnTo>
                  <a:lnTo>
                    <a:pt x="133" y="135"/>
                  </a:lnTo>
                  <a:lnTo>
                    <a:pt x="136" y="137"/>
                  </a:lnTo>
                  <a:lnTo>
                    <a:pt x="237" y="137"/>
                  </a:lnTo>
                  <a:lnTo>
                    <a:pt x="237" y="115"/>
                  </a:lnTo>
                  <a:lnTo>
                    <a:pt x="136" y="115"/>
                  </a:lnTo>
                  <a:lnTo>
                    <a:pt x="147" y="126"/>
                  </a:lnTo>
                  <a:lnTo>
                    <a:pt x="143" y="119"/>
                  </a:lnTo>
                  <a:lnTo>
                    <a:pt x="140" y="117"/>
                  </a:lnTo>
                  <a:lnTo>
                    <a:pt x="136" y="126"/>
                  </a:lnTo>
                  <a:lnTo>
                    <a:pt x="147" y="126"/>
                  </a:lnTo>
                  <a:lnTo>
                    <a:pt x="147" y="11"/>
                  </a:lnTo>
                  <a:lnTo>
                    <a:pt x="147" y="11"/>
                  </a:lnTo>
                  <a:lnTo>
                    <a:pt x="143" y="4"/>
                  </a:lnTo>
                  <a:lnTo>
                    <a:pt x="140" y="2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3" name=""/>
            <p:cNvSpPr/>
            <p:nvPr/>
          </p:nvSpPr>
          <p:spPr>
            <a:xfrm>
              <a:off x="4811760" y="2478240"/>
              <a:ext cx="102960" cy="128160"/>
            </a:xfrm>
            <a:custGeom>
              <a:avLst/>
              <a:gdLst/>
              <a:ahLst/>
              <a:rect l="l" t="t" r="r" b="b"/>
              <a:pathLst>
                <a:path w="129" h="154">
                  <a:moveTo>
                    <a:pt x="14" y="0"/>
                  </a:moveTo>
                  <a:lnTo>
                    <a:pt x="0" y="16"/>
                  </a:lnTo>
                  <a:lnTo>
                    <a:pt x="114" y="154"/>
                  </a:lnTo>
                  <a:lnTo>
                    <a:pt x="129" y="13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4" name=""/>
            <p:cNvSpPr/>
            <p:nvPr/>
          </p:nvSpPr>
          <p:spPr>
            <a:xfrm>
              <a:off x="4381200" y="2438280"/>
              <a:ext cx="829440" cy="419040"/>
            </a:xfrm>
            <a:custGeom>
              <a:avLst/>
              <a:gdLst/>
              <a:ahLst/>
              <a:rect l="l" t="t" r="r" b="b"/>
              <a:pathLst>
                <a:path w="1049" h="506">
                  <a:moveTo>
                    <a:pt x="1049" y="33"/>
                  </a:moveTo>
                  <a:lnTo>
                    <a:pt x="1041" y="13"/>
                  </a:lnTo>
                  <a:lnTo>
                    <a:pt x="726" y="128"/>
                  </a:lnTo>
                  <a:lnTo>
                    <a:pt x="726" y="128"/>
                  </a:lnTo>
                  <a:lnTo>
                    <a:pt x="724" y="128"/>
                  </a:lnTo>
                  <a:lnTo>
                    <a:pt x="299" y="486"/>
                  </a:lnTo>
                  <a:lnTo>
                    <a:pt x="305" y="495"/>
                  </a:lnTo>
                  <a:lnTo>
                    <a:pt x="312" y="488"/>
                  </a:lnTo>
                  <a:lnTo>
                    <a:pt x="308" y="486"/>
                  </a:lnTo>
                  <a:lnTo>
                    <a:pt x="305" y="484"/>
                  </a:lnTo>
                  <a:lnTo>
                    <a:pt x="301" y="486"/>
                  </a:lnTo>
                  <a:lnTo>
                    <a:pt x="313" y="488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297" y="502"/>
                  </a:lnTo>
                  <a:lnTo>
                    <a:pt x="297" y="502"/>
                  </a:lnTo>
                  <a:lnTo>
                    <a:pt x="301" y="504"/>
                  </a:lnTo>
                  <a:lnTo>
                    <a:pt x="305" y="506"/>
                  </a:lnTo>
                  <a:lnTo>
                    <a:pt x="308" y="504"/>
                  </a:lnTo>
                  <a:lnTo>
                    <a:pt x="312" y="504"/>
                  </a:lnTo>
                  <a:lnTo>
                    <a:pt x="737" y="146"/>
                  </a:lnTo>
                  <a:lnTo>
                    <a:pt x="729" y="137"/>
                  </a:lnTo>
                  <a:lnTo>
                    <a:pt x="733" y="147"/>
                  </a:lnTo>
                  <a:lnTo>
                    <a:pt x="104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5" name=""/>
            <p:cNvSpPr/>
            <p:nvPr/>
          </p:nvSpPr>
          <p:spPr>
            <a:xfrm>
              <a:off x="4598280" y="2854080"/>
              <a:ext cx="33120" cy="455400"/>
            </a:xfrm>
            <a:custGeom>
              <a:avLst/>
              <a:gdLst/>
              <a:ahLst/>
              <a:rect l="l" t="t" r="r" b="b"/>
              <a:pathLst>
                <a:path w="41" h="548">
                  <a:moveTo>
                    <a:pt x="41" y="0"/>
                  </a:moveTo>
                  <a:lnTo>
                    <a:pt x="20" y="0"/>
                  </a:lnTo>
                  <a:lnTo>
                    <a:pt x="0" y="548"/>
                  </a:lnTo>
                  <a:lnTo>
                    <a:pt x="22" y="54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6" name=""/>
            <p:cNvSpPr/>
            <p:nvPr/>
          </p:nvSpPr>
          <p:spPr>
            <a:xfrm>
              <a:off x="3967920" y="2687760"/>
              <a:ext cx="1513440" cy="1607400"/>
            </a:xfrm>
            <a:custGeom>
              <a:avLst/>
              <a:gdLst/>
              <a:ahLst/>
              <a:rect l="l" t="t" r="r" b="b"/>
              <a:pathLst>
                <a:path w="1913" h="1932">
                  <a:moveTo>
                    <a:pt x="1913" y="16"/>
                  </a:moveTo>
                  <a:lnTo>
                    <a:pt x="1900" y="0"/>
                  </a:lnTo>
                  <a:lnTo>
                    <a:pt x="1782" y="114"/>
                  </a:lnTo>
                  <a:lnTo>
                    <a:pt x="1787" y="121"/>
                  </a:lnTo>
                  <a:lnTo>
                    <a:pt x="1784" y="113"/>
                  </a:lnTo>
                  <a:lnTo>
                    <a:pt x="1787" y="111"/>
                  </a:lnTo>
                  <a:lnTo>
                    <a:pt x="1567" y="125"/>
                  </a:lnTo>
                  <a:lnTo>
                    <a:pt x="1563" y="127"/>
                  </a:lnTo>
                  <a:lnTo>
                    <a:pt x="1219" y="242"/>
                  </a:lnTo>
                  <a:lnTo>
                    <a:pt x="1219" y="242"/>
                  </a:lnTo>
                  <a:lnTo>
                    <a:pt x="1216" y="243"/>
                  </a:lnTo>
                  <a:lnTo>
                    <a:pt x="805" y="745"/>
                  </a:lnTo>
                  <a:lnTo>
                    <a:pt x="812" y="753"/>
                  </a:lnTo>
                  <a:lnTo>
                    <a:pt x="807" y="745"/>
                  </a:lnTo>
                  <a:lnTo>
                    <a:pt x="601" y="966"/>
                  </a:lnTo>
                  <a:lnTo>
                    <a:pt x="342" y="1199"/>
                  </a:lnTo>
                  <a:lnTo>
                    <a:pt x="341" y="1199"/>
                  </a:lnTo>
                  <a:lnTo>
                    <a:pt x="190" y="1411"/>
                  </a:lnTo>
                  <a:lnTo>
                    <a:pt x="190" y="1411"/>
                  </a:lnTo>
                  <a:lnTo>
                    <a:pt x="188" y="1414"/>
                  </a:lnTo>
                  <a:lnTo>
                    <a:pt x="0" y="1925"/>
                  </a:lnTo>
                  <a:lnTo>
                    <a:pt x="18" y="1932"/>
                  </a:lnTo>
                  <a:lnTo>
                    <a:pt x="206" y="1421"/>
                  </a:lnTo>
                  <a:lnTo>
                    <a:pt x="197" y="1418"/>
                  </a:lnTo>
                  <a:lnTo>
                    <a:pt x="204" y="1427"/>
                  </a:lnTo>
                  <a:lnTo>
                    <a:pt x="355" y="1215"/>
                  </a:lnTo>
                  <a:lnTo>
                    <a:pt x="348" y="1206"/>
                  </a:lnTo>
                  <a:lnTo>
                    <a:pt x="355" y="1215"/>
                  </a:lnTo>
                  <a:lnTo>
                    <a:pt x="613" y="982"/>
                  </a:lnTo>
                  <a:lnTo>
                    <a:pt x="819" y="762"/>
                  </a:lnTo>
                  <a:lnTo>
                    <a:pt x="819" y="762"/>
                  </a:lnTo>
                  <a:lnTo>
                    <a:pt x="1230" y="260"/>
                  </a:lnTo>
                  <a:lnTo>
                    <a:pt x="1223" y="251"/>
                  </a:lnTo>
                  <a:lnTo>
                    <a:pt x="1226" y="261"/>
                  </a:lnTo>
                  <a:lnTo>
                    <a:pt x="1571" y="147"/>
                  </a:lnTo>
                  <a:lnTo>
                    <a:pt x="1567" y="136"/>
                  </a:lnTo>
                  <a:lnTo>
                    <a:pt x="1569" y="147"/>
                  </a:lnTo>
                  <a:lnTo>
                    <a:pt x="1789" y="132"/>
                  </a:lnTo>
                  <a:lnTo>
                    <a:pt x="1791" y="130"/>
                  </a:lnTo>
                  <a:lnTo>
                    <a:pt x="1795" y="130"/>
                  </a:lnTo>
                  <a:lnTo>
                    <a:pt x="1913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7" name=""/>
            <p:cNvSpPr/>
            <p:nvPr/>
          </p:nvSpPr>
          <p:spPr>
            <a:xfrm>
              <a:off x="4447800" y="3482640"/>
              <a:ext cx="107640" cy="124200"/>
            </a:xfrm>
            <a:custGeom>
              <a:avLst/>
              <a:gdLst/>
              <a:ahLst/>
              <a:rect l="l" t="t" r="r" b="b"/>
              <a:pathLst>
                <a:path w="136" h="151">
                  <a:moveTo>
                    <a:pt x="14" y="0"/>
                  </a:moveTo>
                  <a:lnTo>
                    <a:pt x="0" y="16"/>
                  </a:lnTo>
                  <a:lnTo>
                    <a:pt x="122" y="151"/>
                  </a:lnTo>
                  <a:lnTo>
                    <a:pt x="136" y="13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8" name=""/>
            <p:cNvSpPr/>
            <p:nvPr/>
          </p:nvSpPr>
          <p:spPr>
            <a:xfrm>
              <a:off x="4116960" y="3497400"/>
              <a:ext cx="131040" cy="201240"/>
            </a:xfrm>
            <a:custGeom>
              <a:avLst/>
              <a:gdLst/>
              <a:ahLst/>
              <a:rect l="l" t="t" r="r" b="b"/>
              <a:pathLst>
                <a:path w="165" h="242">
                  <a:moveTo>
                    <a:pt x="22" y="0"/>
                  </a:moveTo>
                  <a:lnTo>
                    <a:pt x="0" y="2"/>
                  </a:lnTo>
                  <a:lnTo>
                    <a:pt x="11" y="149"/>
                  </a:lnTo>
                  <a:lnTo>
                    <a:pt x="15" y="154"/>
                  </a:lnTo>
                  <a:lnTo>
                    <a:pt x="16" y="156"/>
                  </a:lnTo>
                  <a:lnTo>
                    <a:pt x="154" y="242"/>
                  </a:lnTo>
                  <a:lnTo>
                    <a:pt x="165" y="224"/>
                  </a:lnTo>
                  <a:lnTo>
                    <a:pt x="27" y="138"/>
                  </a:lnTo>
                  <a:lnTo>
                    <a:pt x="29" y="140"/>
                  </a:lnTo>
                  <a:lnTo>
                    <a:pt x="22" y="147"/>
                  </a:lnTo>
                  <a:lnTo>
                    <a:pt x="33" y="14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9" name=""/>
            <p:cNvSpPr/>
            <p:nvPr/>
          </p:nvSpPr>
          <p:spPr>
            <a:xfrm>
              <a:off x="4189680" y="3756600"/>
              <a:ext cx="272160" cy="186120"/>
            </a:xfrm>
            <a:custGeom>
              <a:avLst/>
              <a:gdLst/>
              <a:ahLst/>
              <a:rect l="l" t="t" r="r" b="b"/>
              <a:pathLst>
                <a:path w="344" h="224">
                  <a:moveTo>
                    <a:pt x="12" y="0"/>
                  </a:moveTo>
                  <a:lnTo>
                    <a:pt x="0" y="16"/>
                  </a:lnTo>
                  <a:lnTo>
                    <a:pt x="120" y="142"/>
                  </a:lnTo>
                  <a:lnTo>
                    <a:pt x="122" y="142"/>
                  </a:lnTo>
                  <a:lnTo>
                    <a:pt x="122" y="144"/>
                  </a:lnTo>
                  <a:lnTo>
                    <a:pt x="337" y="224"/>
                  </a:lnTo>
                  <a:lnTo>
                    <a:pt x="344" y="205"/>
                  </a:lnTo>
                  <a:lnTo>
                    <a:pt x="129" y="124"/>
                  </a:lnTo>
                  <a:lnTo>
                    <a:pt x="125" y="133"/>
                  </a:lnTo>
                  <a:lnTo>
                    <a:pt x="132" y="12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0" name=""/>
            <p:cNvSpPr/>
            <p:nvPr/>
          </p:nvSpPr>
          <p:spPr>
            <a:xfrm>
              <a:off x="3951000" y="3831480"/>
              <a:ext cx="189720" cy="199080"/>
            </a:xfrm>
            <a:custGeom>
              <a:avLst/>
              <a:gdLst/>
              <a:ahLst/>
              <a:rect l="l" t="t" r="r" b="b"/>
              <a:pathLst>
                <a:path w="240" h="240">
                  <a:moveTo>
                    <a:pt x="240" y="20"/>
                  </a:moveTo>
                  <a:lnTo>
                    <a:pt x="231" y="0"/>
                  </a:lnTo>
                  <a:lnTo>
                    <a:pt x="7" y="115"/>
                  </a:lnTo>
                  <a:lnTo>
                    <a:pt x="3" y="116"/>
                  </a:lnTo>
                  <a:lnTo>
                    <a:pt x="0" y="124"/>
                  </a:lnTo>
                  <a:lnTo>
                    <a:pt x="1" y="125"/>
                  </a:lnTo>
                  <a:lnTo>
                    <a:pt x="25" y="240"/>
                  </a:lnTo>
                  <a:lnTo>
                    <a:pt x="44" y="236"/>
                  </a:lnTo>
                  <a:lnTo>
                    <a:pt x="21" y="122"/>
                  </a:lnTo>
                  <a:lnTo>
                    <a:pt x="18" y="131"/>
                  </a:lnTo>
                  <a:lnTo>
                    <a:pt x="21" y="124"/>
                  </a:lnTo>
                  <a:lnTo>
                    <a:pt x="21" y="124"/>
                  </a:lnTo>
                  <a:lnTo>
                    <a:pt x="10" y="124"/>
                  </a:lnTo>
                  <a:lnTo>
                    <a:pt x="16" y="134"/>
                  </a:lnTo>
                  <a:lnTo>
                    <a:pt x="24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1" name=""/>
            <p:cNvSpPr/>
            <p:nvPr/>
          </p:nvSpPr>
          <p:spPr>
            <a:xfrm>
              <a:off x="4094640" y="3922920"/>
              <a:ext cx="78840" cy="114840"/>
            </a:xfrm>
            <a:custGeom>
              <a:avLst/>
              <a:gdLst/>
              <a:ahLst/>
              <a:rect l="l" t="t" r="r" b="b"/>
              <a:pathLst>
                <a:path w="100" h="136">
                  <a:moveTo>
                    <a:pt x="14" y="0"/>
                  </a:moveTo>
                  <a:lnTo>
                    <a:pt x="0" y="16"/>
                  </a:lnTo>
                  <a:lnTo>
                    <a:pt x="86" y="136"/>
                  </a:lnTo>
                  <a:lnTo>
                    <a:pt x="100" y="12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2" name=""/>
            <p:cNvSpPr/>
            <p:nvPr/>
          </p:nvSpPr>
          <p:spPr>
            <a:xfrm>
              <a:off x="3603960" y="1869840"/>
              <a:ext cx="1330920" cy="1028880"/>
            </a:xfrm>
            <a:custGeom>
              <a:avLst/>
              <a:gdLst/>
              <a:ahLst/>
              <a:rect l="l" t="t" r="r" b="b"/>
              <a:pathLst>
                <a:path w="1684" h="1237">
                  <a:moveTo>
                    <a:pt x="11" y="0"/>
                  </a:moveTo>
                  <a:lnTo>
                    <a:pt x="0" y="18"/>
                  </a:lnTo>
                  <a:lnTo>
                    <a:pt x="529" y="355"/>
                  </a:lnTo>
                  <a:lnTo>
                    <a:pt x="535" y="346"/>
                  </a:lnTo>
                  <a:lnTo>
                    <a:pt x="529" y="355"/>
                  </a:lnTo>
                  <a:lnTo>
                    <a:pt x="1040" y="735"/>
                  </a:lnTo>
                  <a:lnTo>
                    <a:pt x="1671" y="1237"/>
                  </a:lnTo>
                  <a:lnTo>
                    <a:pt x="1684" y="1219"/>
                  </a:lnTo>
                  <a:lnTo>
                    <a:pt x="1053" y="717"/>
                  </a:lnTo>
                  <a:lnTo>
                    <a:pt x="542" y="337"/>
                  </a:lnTo>
                  <a:lnTo>
                    <a:pt x="540" y="33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3" name=""/>
            <p:cNvSpPr/>
            <p:nvPr/>
          </p:nvSpPr>
          <p:spPr>
            <a:xfrm>
              <a:off x="3249360" y="2900520"/>
              <a:ext cx="1356480" cy="297720"/>
            </a:xfrm>
            <a:custGeom>
              <a:avLst/>
              <a:gdLst/>
              <a:ahLst/>
              <a:rect l="l" t="t" r="r" b="b"/>
              <a:pathLst>
                <a:path w="1714" h="359">
                  <a:moveTo>
                    <a:pt x="2" y="0"/>
                  </a:moveTo>
                  <a:lnTo>
                    <a:pt x="0" y="22"/>
                  </a:lnTo>
                  <a:lnTo>
                    <a:pt x="566" y="93"/>
                  </a:lnTo>
                  <a:lnTo>
                    <a:pt x="566" y="83"/>
                  </a:lnTo>
                  <a:lnTo>
                    <a:pt x="559" y="90"/>
                  </a:lnTo>
                  <a:lnTo>
                    <a:pt x="563" y="92"/>
                  </a:lnTo>
                  <a:lnTo>
                    <a:pt x="559" y="90"/>
                  </a:lnTo>
                  <a:lnTo>
                    <a:pt x="724" y="348"/>
                  </a:lnTo>
                  <a:lnTo>
                    <a:pt x="724" y="348"/>
                  </a:lnTo>
                  <a:lnTo>
                    <a:pt x="728" y="350"/>
                  </a:lnTo>
                  <a:lnTo>
                    <a:pt x="731" y="352"/>
                  </a:lnTo>
                  <a:lnTo>
                    <a:pt x="1714" y="359"/>
                  </a:lnTo>
                  <a:lnTo>
                    <a:pt x="1714" y="337"/>
                  </a:lnTo>
                  <a:lnTo>
                    <a:pt x="731" y="330"/>
                  </a:lnTo>
                  <a:lnTo>
                    <a:pt x="739" y="334"/>
                  </a:lnTo>
                  <a:lnTo>
                    <a:pt x="735" y="332"/>
                  </a:lnTo>
                  <a:lnTo>
                    <a:pt x="731" y="341"/>
                  </a:lnTo>
                  <a:lnTo>
                    <a:pt x="740" y="334"/>
                  </a:lnTo>
                  <a:lnTo>
                    <a:pt x="575" y="75"/>
                  </a:lnTo>
                  <a:lnTo>
                    <a:pt x="574" y="75"/>
                  </a:lnTo>
                  <a:lnTo>
                    <a:pt x="570" y="74"/>
                  </a:lnTo>
                  <a:lnTo>
                    <a:pt x="568" y="7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4" name=""/>
            <p:cNvSpPr/>
            <p:nvPr/>
          </p:nvSpPr>
          <p:spPr>
            <a:xfrm>
              <a:off x="3021480" y="1763640"/>
              <a:ext cx="37800" cy="174240"/>
            </a:xfrm>
            <a:custGeom>
              <a:avLst/>
              <a:gdLst/>
              <a:ahLst/>
              <a:rect l="l" t="t" r="r" b="b"/>
              <a:pathLst>
                <a:path w="49" h="210">
                  <a:moveTo>
                    <a:pt x="49" y="2"/>
                  </a:moveTo>
                  <a:lnTo>
                    <a:pt x="29" y="0"/>
                  </a:lnTo>
                  <a:lnTo>
                    <a:pt x="0" y="208"/>
                  </a:lnTo>
                  <a:lnTo>
                    <a:pt x="20" y="210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" name=""/>
            <p:cNvSpPr/>
            <p:nvPr/>
          </p:nvSpPr>
          <p:spPr>
            <a:xfrm>
              <a:off x="2950200" y="1798560"/>
              <a:ext cx="91440" cy="74520"/>
            </a:xfrm>
            <a:custGeom>
              <a:avLst/>
              <a:gdLst/>
              <a:ahLst/>
              <a:rect l="l" t="t" r="r" b="b"/>
              <a:pathLst>
                <a:path w="114" h="90">
                  <a:moveTo>
                    <a:pt x="12" y="0"/>
                  </a:moveTo>
                  <a:lnTo>
                    <a:pt x="0" y="18"/>
                  </a:lnTo>
                  <a:lnTo>
                    <a:pt x="102" y="90"/>
                  </a:lnTo>
                  <a:lnTo>
                    <a:pt x="114" y="7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" name=""/>
            <p:cNvSpPr/>
            <p:nvPr/>
          </p:nvSpPr>
          <p:spPr>
            <a:xfrm>
              <a:off x="3401280" y="3567240"/>
              <a:ext cx="79200" cy="228960"/>
            </a:xfrm>
            <a:custGeom>
              <a:avLst/>
              <a:gdLst/>
              <a:ahLst/>
              <a:rect l="l" t="t" r="r" b="b"/>
              <a:pathLst>
                <a:path w="98" h="277">
                  <a:moveTo>
                    <a:pt x="18" y="0"/>
                  </a:moveTo>
                  <a:lnTo>
                    <a:pt x="0" y="9"/>
                  </a:lnTo>
                  <a:lnTo>
                    <a:pt x="79" y="182"/>
                  </a:lnTo>
                  <a:lnTo>
                    <a:pt x="88" y="176"/>
                  </a:lnTo>
                  <a:lnTo>
                    <a:pt x="77" y="176"/>
                  </a:lnTo>
                  <a:lnTo>
                    <a:pt x="80" y="169"/>
                  </a:lnTo>
                  <a:lnTo>
                    <a:pt x="23" y="262"/>
                  </a:lnTo>
                  <a:lnTo>
                    <a:pt x="39" y="277"/>
                  </a:lnTo>
                  <a:lnTo>
                    <a:pt x="97" y="183"/>
                  </a:lnTo>
                  <a:lnTo>
                    <a:pt x="98" y="176"/>
                  </a:lnTo>
                  <a:lnTo>
                    <a:pt x="97" y="17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" name=""/>
            <p:cNvSpPr/>
            <p:nvPr/>
          </p:nvSpPr>
          <p:spPr>
            <a:xfrm>
              <a:off x="3821040" y="4277160"/>
              <a:ext cx="245160" cy="380160"/>
            </a:xfrm>
            <a:custGeom>
              <a:avLst/>
              <a:gdLst/>
              <a:ahLst/>
              <a:rect l="l" t="t" r="r" b="b"/>
              <a:pathLst>
                <a:path w="310" h="459">
                  <a:moveTo>
                    <a:pt x="132" y="258"/>
                  </a:moveTo>
                  <a:lnTo>
                    <a:pt x="148" y="246"/>
                  </a:lnTo>
                  <a:lnTo>
                    <a:pt x="19" y="20"/>
                  </a:lnTo>
                  <a:lnTo>
                    <a:pt x="10" y="25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1" y="25"/>
                  </a:lnTo>
                  <a:lnTo>
                    <a:pt x="12" y="36"/>
                  </a:lnTo>
                  <a:lnTo>
                    <a:pt x="208" y="21"/>
                  </a:lnTo>
                  <a:lnTo>
                    <a:pt x="206" y="11"/>
                  </a:lnTo>
                  <a:lnTo>
                    <a:pt x="199" y="18"/>
                  </a:lnTo>
                  <a:lnTo>
                    <a:pt x="202" y="20"/>
                  </a:lnTo>
                  <a:lnTo>
                    <a:pt x="206" y="21"/>
                  </a:lnTo>
                  <a:lnTo>
                    <a:pt x="199" y="18"/>
                  </a:lnTo>
                  <a:lnTo>
                    <a:pt x="292" y="170"/>
                  </a:lnTo>
                  <a:lnTo>
                    <a:pt x="299" y="163"/>
                  </a:lnTo>
                  <a:lnTo>
                    <a:pt x="290" y="161"/>
                  </a:lnTo>
                  <a:lnTo>
                    <a:pt x="247" y="446"/>
                  </a:lnTo>
                  <a:lnTo>
                    <a:pt x="256" y="448"/>
                  </a:lnTo>
                  <a:lnTo>
                    <a:pt x="256" y="437"/>
                  </a:lnTo>
                  <a:lnTo>
                    <a:pt x="252" y="439"/>
                  </a:lnTo>
                  <a:lnTo>
                    <a:pt x="249" y="441"/>
                  </a:lnTo>
                  <a:lnTo>
                    <a:pt x="256" y="437"/>
                  </a:lnTo>
                  <a:lnTo>
                    <a:pt x="104" y="430"/>
                  </a:lnTo>
                  <a:lnTo>
                    <a:pt x="104" y="452"/>
                  </a:lnTo>
                  <a:lnTo>
                    <a:pt x="256" y="459"/>
                  </a:lnTo>
                  <a:lnTo>
                    <a:pt x="256" y="459"/>
                  </a:lnTo>
                  <a:lnTo>
                    <a:pt x="260" y="457"/>
                  </a:lnTo>
                  <a:lnTo>
                    <a:pt x="263" y="455"/>
                  </a:lnTo>
                  <a:lnTo>
                    <a:pt x="267" y="448"/>
                  </a:lnTo>
                  <a:lnTo>
                    <a:pt x="267" y="450"/>
                  </a:lnTo>
                  <a:lnTo>
                    <a:pt x="310" y="165"/>
                  </a:lnTo>
                  <a:lnTo>
                    <a:pt x="310" y="163"/>
                  </a:lnTo>
                  <a:lnTo>
                    <a:pt x="308" y="156"/>
                  </a:lnTo>
                  <a:lnTo>
                    <a:pt x="215" y="4"/>
                  </a:lnTo>
                  <a:lnTo>
                    <a:pt x="213" y="4"/>
                  </a:lnTo>
                  <a:lnTo>
                    <a:pt x="209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10" y="14"/>
                  </a:lnTo>
                  <a:lnTo>
                    <a:pt x="7" y="16"/>
                  </a:lnTo>
                  <a:lnTo>
                    <a:pt x="3" y="18"/>
                  </a:lnTo>
                  <a:lnTo>
                    <a:pt x="0" y="25"/>
                  </a:lnTo>
                  <a:lnTo>
                    <a:pt x="3" y="32"/>
                  </a:lnTo>
                  <a:lnTo>
                    <a:pt x="132" y="2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" name=""/>
            <p:cNvSpPr/>
            <p:nvPr/>
          </p:nvSpPr>
          <p:spPr>
            <a:xfrm>
              <a:off x="3713040" y="3967920"/>
              <a:ext cx="375120" cy="201240"/>
            </a:xfrm>
            <a:custGeom>
              <a:avLst/>
              <a:gdLst/>
              <a:ahLst/>
              <a:rect l="l" t="t" r="r" b="b"/>
              <a:pathLst>
                <a:path w="475" h="242">
                  <a:moveTo>
                    <a:pt x="475" y="19"/>
                  </a:moveTo>
                  <a:lnTo>
                    <a:pt x="467" y="0"/>
                  </a:lnTo>
                  <a:lnTo>
                    <a:pt x="0" y="222"/>
                  </a:lnTo>
                  <a:lnTo>
                    <a:pt x="9" y="242"/>
                  </a:lnTo>
                  <a:lnTo>
                    <a:pt x="475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9" name=""/>
            <p:cNvSpPr/>
            <p:nvPr/>
          </p:nvSpPr>
          <p:spPr>
            <a:xfrm>
              <a:off x="2657520" y="3764880"/>
              <a:ext cx="1212480" cy="797760"/>
            </a:xfrm>
            <a:custGeom>
              <a:avLst/>
              <a:gdLst/>
              <a:ahLst/>
              <a:rect l="l" t="t" r="r" b="b"/>
              <a:pathLst>
                <a:path w="1532" h="961">
                  <a:moveTo>
                    <a:pt x="16" y="2"/>
                  </a:moveTo>
                  <a:lnTo>
                    <a:pt x="0" y="13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5" y="20"/>
                  </a:lnTo>
                  <a:lnTo>
                    <a:pt x="9" y="22"/>
                  </a:lnTo>
                  <a:lnTo>
                    <a:pt x="928" y="22"/>
                  </a:lnTo>
                  <a:lnTo>
                    <a:pt x="928" y="11"/>
                  </a:lnTo>
                  <a:lnTo>
                    <a:pt x="923" y="22"/>
                  </a:lnTo>
                  <a:lnTo>
                    <a:pt x="1145" y="136"/>
                  </a:lnTo>
                  <a:lnTo>
                    <a:pt x="1151" y="126"/>
                  </a:lnTo>
                  <a:lnTo>
                    <a:pt x="1143" y="131"/>
                  </a:lnTo>
                  <a:lnTo>
                    <a:pt x="1323" y="482"/>
                  </a:lnTo>
                  <a:lnTo>
                    <a:pt x="1330" y="477"/>
                  </a:lnTo>
                  <a:lnTo>
                    <a:pt x="1321" y="481"/>
                  </a:lnTo>
                  <a:lnTo>
                    <a:pt x="1514" y="961"/>
                  </a:lnTo>
                  <a:lnTo>
                    <a:pt x="1532" y="954"/>
                  </a:lnTo>
                  <a:lnTo>
                    <a:pt x="1339" y="473"/>
                  </a:lnTo>
                  <a:lnTo>
                    <a:pt x="1339" y="472"/>
                  </a:lnTo>
                  <a:lnTo>
                    <a:pt x="1160" y="120"/>
                  </a:lnTo>
                  <a:lnTo>
                    <a:pt x="1158" y="118"/>
                  </a:lnTo>
                  <a:lnTo>
                    <a:pt x="1156" y="117"/>
                  </a:lnTo>
                  <a:lnTo>
                    <a:pt x="934" y="2"/>
                  </a:lnTo>
                  <a:lnTo>
                    <a:pt x="932" y="2"/>
                  </a:lnTo>
                  <a:lnTo>
                    <a:pt x="928" y="0"/>
                  </a:lnTo>
                  <a:lnTo>
                    <a:pt x="9" y="0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9" y="11"/>
                  </a:lnTo>
                  <a:lnTo>
                    <a:pt x="18" y="5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0" name=""/>
            <p:cNvSpPr/>
            <p:nvPr/>
          </p:nvSpPr>
          <p:spPr>
            <a:xfrm>
              <a:off x="4439880" y="4539600"/>
              <a:ext cx="2246400" cy="630000"/>
            </a:xfrm>
            <a:custGeom>
              <a:avLst/>
              <a:gdLst/>
              <a:ahLst/>
              <a:rect l="l" t="t" r="r" b="b"/>
              <a:pathLst>
                <a:path w="2840" h="759">
                  <a:moveTo>
                    <a:pt x="2804" y="750"/>
                  </a:moveTo>
                  <a:lnTo>
                    <a:pt x="2826" y="752"/>
                  </a:lnTo>
                  <a:lnTo>
                    <a:pt x="2840" y="508"/>
                  </a:lnTo>
                  <a:lnTo>
                    <a:pt x="2840" y="506"/>
                  </a:lnTo>
                  <a:lnTo>
                    <a:pt x="2836" y="499"/>
                  </a:lnTo>
                  <a:lnTo>
                    <a:pt x="2835" y="497"/>
                  </a:lnTo>
                  <a:lnTo>
                    <a:pt x="2670" y="425"/>
                  </a:lnTo>
                  <a:lnTo>
                    <a:pt x="2664" y="434"/>
                  </a:lnTo>
                  <a:lnTo>
                    <a:pt x="2673" y="429"/>
                  </a:lnTo>
                  <a:lnTo>
                    <a:pt x="2487" y="92"/>
                  </a:lnTo>
                  <a:lnTo>
                    <a:pt x="2485" y="90"/>
                  </a:lnTo>
                  <a:lnTo>
                    <a:pt x="2481" y="88"/>
                  </a:lnTo>
                  <a:lnTo>
                    <a:pt x="2481" y="88"/>
                  </a:lnTo>
                  <a:lnTo>
                    <a:pt x="2230" y="2"/>
                  </a:lnTo>
                  <a:lnTo>
                    <a:pt x="2227" y="0"/>
                  </a:lnTo>
                  <a:lnTo>
                    <a:pt x="2227" y="0"/>
                  </a:lnTo>
                  <a:lnTo>
                    <a:pt x="1345" y="15"/>
                  </a:lnTo>
                  <a:lnTo>
                    <a:pt x="1341" y="17"/>
                  </a:lnTo>
                  <a:lnTo>
                    <a:pt x="1054" y="110"/>
                  </a:lnTo>
                  <a:lnTo>
                    <a:pt x="1058" y="119"/>
                  </a:lnTo>
                  <a:lnTo>
                    <a:pt x="1058" y="108"/>
                  </a:lnTo>
                  <a:lnTo>
                    <a:pt x="484" y="151"/>
                  </a:lnTo>
                  <a:lnTo>
                    <a:pt x="481" y="153"/>
                  </a:lnTo>
                  <a:lnTo>
                    <a:pt x="481" y="153"/>
                  </a:lnTo>
                  <a:lnTo>
                    <a:pt x="223" y="260"/>
                  </a:lnTo>
                  <a:lnTo>
                    <a:pt x="219" y="262"/>
                  </a:lnTo>
                  <a:lnTo>
                    <a:pt x="68" y="427"/>
                  </a:lnTo>
                  <a:lnTo>
                    <a:pt x="68" y="429"/>
                  </a:lnTo>
                  <a:lnTo>
                    <a:pt x="4" y="544"/>
                  </a:lnTo>
                  <a:lnTo>
                    <a:pt x="0" y="549"/>
                  </a:lnTo>
                  <a:lnTo>
                    <a:pt x="2" y="551"/>
                  </a:lnTo>
                  <a:lnTo>
                    <a:pt x="31" y="759"/>
                  </a:lnTo>
                  <a:lnTo>
                    <a:pt x="50" y="757"/>
                  </a:lnTo>
                  <a:lnTo>
                    <a:pt x="22" y="549"/>
                  </a:lnTo>
                  <a:lnTo>
                    <a:pt x="11" y="549"/>
                  </a:lnTo>
                  <a:lnTo>
                    <a:pt x="20" y="556"/>
                  </a:lnTo>
                  <a:lnTo>
                    <a:pt x="85" y="442"/>
                  </a:lnTo>
                  <a:lnTo>
                    <a:pt x="76" y="434"/>
                  </a:lnTo>
                  <a:lnTo>
                    <a:pt x="83" y="443"/>
                  </a:lnTo>
                  <a:lnTo>
                    <a:pt x="233" y="278"/>
                  </a:lnTo>
                  <a:lnTo>
                    <a:pt x="226" y="269"/>
                  </a:lnTo>
                  <a:lnTo>
                    <a:pt x="232" y="280"/>
                  </a:lnTo>
                  <a:lnTo>
                    <a:pt x="490" y="173"/>
                  </a:lnTo>
                  <a:lnTo>
                    <a:pt x="484" y="162"/>
                  </a:lnTo>
                  <a:lnTo>
                    <a:pt x="486" y="173"/>
                  </a:lnTo>
                  <a:lnTo>
                    <a:pt x="1060" y="130"/>
                  </a:lnTo>
                  <a:lnTo>
                    <a:pt x="1062" y="130"/>
                  </a:lnTo>
                  <a:lnTo>
                    <a:pt x="1348" y="36"/>
                  </a:lnTo>
                  <a:lnTo>
                    <a:pt x="1345" y="26"/>
                  </a:lnTo>
                  <a:lnTo>
                    <a:pt x="1345" y="36"/>
                  </a:lnTo>
                  <a:lnTo>
                    <a:pt x="2227" y="22"/>
                  </a:lnTo>
                  <a:lnTo>
                    <a:pt x="2227" y="11"/>
                  </a:lnTo>
                  <a:lnTo>
                    <a:pt x="2223" y="22"/>
                  </a:lnTo>
                  <a:lnTo>
                    <a:pt x="2474" y="108"/>
                  </a:lnTo>
                  <a:lnTo>
                    <a:pt x="2478" y="97"/>
                  </a:lnTo>
                  <a:lnTo>
                    <a:pt x="2471" y="104"/>
                  </a:lnTo>
                  <a:lnTo>
                    <a:pt x="2657" y="442"/>
                  </a:lnTo>
                  <a:lnTo>
                    <a:pt x="2657" y="442"/>
                  </a:lnTo>
                  <a:lnTo>
                    <a:pt x="2661" y="445"/>
                  </a:lnTo>
                  <a:lnTo>
                    <a:pt x="2826" y="517"/>
                  </a:lnTo>
                  <a:lnTo>
                    <a:pt x="2818" y="506"/>
                  </a:lnTo>
                  <a:lnTo>
                    <a:pt x="2822" y="513"/>
                  </a:lnTo>
                  <a:lnTo>
                    <a:pt x="2829" y="506"/>
                  </a:lnTo>
                  <a:lnTo>
                    <a:pt x="2818" y="506"/>
                  </a:lnTo>
                  <a:lnTo>
                    <a:pt x="2804" y="7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1" name=""/>
            <p:cNvSpPr/>
            <p:nvPr/>
          </p:nvSpPr>
          <p:spPr>
            <a:xfrm>
              <a:off x="6361920" y="4784040"/>
              <a:ext cx="132480" cy="88200"/>
            </a:xfrm>
            <a:custGeom>
              <a:avLst/>
              <a:gdLst/>
              <a:ahLst/>
              <a:rect l="l" t="t" r="r" b="b"/>
              <a:pathLst>
                <a:path w="167" h="105">
                  <a:moveTo>
                    <a:pt x="167" y="21"/>
                  </a:moveTo>
                  <a:lnTo>
                    <a:pt x="162" y="0"/>
                  </a:lnTo>
                  <a:lnTo>
                    <a:pt x="69" y="21"/>
                  </a:lnTo>
                  <a:lnTo>
                    <a:pt x="67" y="23"/>
                  </a:lnTo>
                  <a:lnTo>
                    <a:pt x="65" y="25"/>
                  </a:lnTo>
                  <a:lnTo>
                    <a:pt x="0" y="89"/>
                  </a:lnTo>
                  <a:lnTo>
                    <a:pt x="13" y="105"/>
                  </a:lnTo>
                  <a:lnTo>
                    <a:pt x="78" y="41"/>
                  </a:lnTo>
                  <a:lnTo>
                    <a:pt x="70" y="32"/>
                  </a:lnTo>
                  <a:lnTo>
                    <a:pt x="74" y="43"/>
                  </a:lnTo>
                  <a:lnTo>
                    <a:pt x="167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400" bIns="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2" name=""/>
            <p:cNvSpPr/>
            <p:nvPr/>
          </p:nvSpPr>
          <p:spPr>
            <a:xfrm>
              <a:off x="6414120" y="4803840"/>
              <a:ext cx="64800" cy="92880"/>
            </a:xfrm>
            <a:custGeom>
              <a:avLst/>
              <a:gdLst/>
              <a:ahLst/>
              <a:rect l="l" t="t" r="r" b="b"/>
              <a:pathLst>
                <a:path w="80" h="111">
                  <a:moveTo>
                    <a:pt x="71" y="111"/>
                  </a:moveTo>
                  <a:lnTo>
                    <a:pt x="80" y="91"/>
                  </a:lnTo>
                  <a:lnTo>
                    <a:pt x="23" y="62"/>
                  </a:lnTo>
                  <a:lnTo>
                    <a:pt x="18" y="71"/>
                  </a:lnTo>
                  <a:lnTo>
                    <a:pt x="25" y="64"/>
                  </a:lnTo>
                  <a:lnTo>
                    <a:pt x="28" y="71"/>
                  </a:lnTo>
                  <a:lnTo>
                    <a:pt x="21" y="0"/>
                  </a:lnTo>
                  <a:lnTo>
                    <a:pt x="0" y="1"/>
                  </a:lnTo>
                  <a:lnTo>
                    <a:pt x="7" y="73"/>
                  </a:lnTo>
                  <a:lnTo>
                    <a:pt x="11" y="79"/>
                  </a:lnTo>
                  <a:lnTo>
                    <a:pt x="14" y="82"/>
                  </a:lnTo>
                  <a:lnTo>
                    <a:pt x="71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080" bIns="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3" name=""/>
            <p:cNvSpPr/>
            <p:nvPr/>
          </p:nvSpPr>
          <p:spPr>
            <a:xfrm>
              <a:off x="6401520" y="4854240"/>
              <a:ext cx="34560" cy="51120"/>
            </a:xfrm>
            <a:custGeom>
              <a:avLst/>
              <a:gdLst/>
              <a:ahLst/>
              <a:rect l="l" t="t" r="r" b="b"/>
              <a:pathLst>
                <a:path w="43" h="63">
                  <a:moveTo>
                    <a:pt x="0" y="50"/>
                  </a:moveTo>
                  <a:lnTo>
                    <a:pt x="16" y="63"/>
                  </a:lnTo>
                  <a:lnTo>
                    <a:pt x="43" y="12"/>
                  </a:lnTo>
                  <a:lnTo>
                    <a:pt x="27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4" name=""/>
            <p:cNvSpPr/>
            <p:nvPr/>
          </p:nvSpPr>
          <p:spPr>
            <a:xfrm>
              <a:off x="4655160" y="5105160"/>
              <a:ext cx="112320" cy="147600"/>
            </a:xfrm>
            <a:custGeom>
              <a:avLst/>
              <a:gdLst/>
              <a:ahLst/>
              <a:rect l="l" t="t" r="r" b="b"/>
              <a:pathLst>
                <a:path w="141" h="177">
                  <a:moveTo>
                    <a:pt x="141" y="21"/>
                  </a:moveTo>
                  <a:lnTo>
                    <a:pt x="140" y="0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1" y="18"/>
                  </a:lnTo>
                  <a:lnTo>
                    <a:pt x="7" y="25"/>
                  </a:lnTo>
                  <a:lnTo>
                    <a:pt x="0" y="176"/>
                  </a:lnTo>
                  <a:lnTo>
                    <a:pt x="21" y="177"/>
                  </a:lnTo>
                  <a:lnTo>
                    <a:pt x="28" y="27"/>
                  </a:lnTo>
                  <a:lnTo>
                    <a:pt x="21" y="34"/>
                  </a:lnTo>
                  <a:lnTo>
                    <a:pt x="25" y="32"/>
                  </a:lnTo>
                  <a:lnTo>
                    <a:pt x="28" y="25"/>
                  </a:lnTo>
                  <a:lnTo>
                    <a:pt x="18" y="25"/>
                  </a:lnTo>
                  <a:lnTo>
                    <a:pt x="19" y="36"/>
                  </a:lnTo>
                  <a:lnTo>
                    <a:pt x="141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5" name=""/>
            <p:cNvSpPr/>
            <p:nvPr/>
          </p:nvSpPr>
          <p:spPr>
            <a:xfrm>
              <a:off x="4528440" y="4971960"/>
              <a:ext cx="146880" cy="161280"/>
            </a:xfrm>
            <a:custGeom>
              <a:avLst/>
              <a:gdLst/>
              <a:ahLst/>
              <a:rect l="l" t="t" r="r" b="b"/>
              <a:pathLst>
                <a:path w="187" h="196">
                  <a:moveTo>
                    <a:pt x="13" y="0"/>
                  </a:moveTo>
                  <a:lnTo>
                    <a:pt x="0" y="17"/>
                  </a:lnTo>
                  <a:lnTo>
                    <a:pt x="174" y="196"/>
                  </a:lnTo>
                  <a:lnTo>
                    <a:pt x="187" y="18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" name=""/>
            <p:cNvSpPr/>
            <p:nvPr/>
          </p:nvSpPr>
          <p:spPr>
            <a:xfrm>
              <a:off x="4343400" y="4691160"/>
              <a:ext cx="500400" cy="402120"/>
            </a:xfrm>
            <a:custGeom>
              <a:avLst/>
              <a:gdLst/>
              <a:ahLst/>
              <a:rect l="l" t="t" r="r" b="b"/>
              <a:pathLst>
                <a:path w="633" h="484">
                  <a:moveTo>
                    <a:pt x="633" y="45"/>
                  </a:moveTo>
                  <a:lnTo>
                    <a:pt x="622" y="27"/>
                  </a:lnTo>
                  <a:lnTo>
                    <a:pt x="278" y="235"/>
                  </a:lnTo>
                  <a:lnTo>
                    <a:pt x="276" y="237"/>
                  </a:lnTo>
                  <a:lnTo>
                    <a:pt x="276" y="239"/>
                  </a:lnTo>
                  <a:lnTo>
                    <a:pt x="147" y="468"/>
                  </a:lnTo>
                  <a:lnTo>
                    <a:pt x="155" y="474"/>
                  </a:lnTo>
                  <a:lnTo>
                    <a:pt x="155" y="463"/>
                  </a:lnTo>
                  <a:lnTo>
                    <a:pt x="151" y="465"/>
                  </a:lnTo>
                  <a:lnTo>
                    <a:pt x="147" y="467"/>
                  </a:lnTo>
                  <a:lnTo>
                    <a:pt x="156" y="463"/>
                  </a:lnTo>
                  <a:lnTo>
                    <a:pt x="13" y="449"/>
                  </a:lnTo>
                  <a:lnTo>
                    <a:pt x="11" y="459"/>
                  </a:lnTo>
                  <a:lnTo>
                    <a:pt x="22" y="459"/>
                  </a:lnTo>
                  <a:lnTo>
                    <a:pt x="18" y="452"/>
                  </a:lnTo>
                  <a:lnTo>
                    <a:pt x="15" y="450"/>
                  </a:lnTo>
                  <a:lnTo>
                    <a:pt x="22" y="459"/>
                  </a:lnTo>
                  <a:lnTo>
                    <a:pt x="29" y="273"/>
                  </a:lnTo>
                  <a:lnTo>
                    <a:pt x="18" y="273"/>
                  </a:lnTo>
                  <a:lnTo>
                    <a:pt x="27" y="280"/>
                  </a:lnTo>
                  <a:lnTo>
                    <a:pt x="192" y="15"/>
                  </a:lnTo>
                  <a:lnTo>
                    <a:pt x="176" y="0"/>
                  </a:lnTo>
                  <a:lnTo>
                    <a:pt x="11" y="266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4" y="467"/>
                  </a:lnTo>
                  <a:lnTo>
                    <a:pt x="8" y="468"/>
                  </a:lnTo>
                  <a:lnTo>
                    <a:pt x="11" y="470"/>
                  </a:lnTo>
                  <a:lnTo>
                    <a:pt x="155" y="484"/>
                  </a:lnTo>
                  <a:lnTo>
                    <a:pt x="155" y="484"/>
                  </a:lnTo>
                  <a:lnTo>
                    <a:pt x="158" y="483"/>
                  </a:lnTo>
                  <a:lnTo>
                    <a:pt x="162" y="481"/>
                  </a:lnTo>
                  <a:lnTo>
                    <a:pt x="164" y="481"/>
                  </a:lnTo>
                  <a:lnTo>
                    <a:pt x="293" y="251"/>
                  </a:lnTo>
                  <a:lnTo>
                    <a:pt x="284" y="244"/>
                  </a:lnTo>
                  <a:lnTo>
                    <a:pt x="289" y="253"/>
                  </a:lnTo>
                  <a:lnTo>
                    <a:pt x="633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" name=""/>
            <p:cNvSpPr/>
            <p:nvPr/>
          </p:nvSpPr>
          <p:spPr>
            <a:xfrm>
              <a:off x="4299120" y="4599720"/>
              <a:ext cx="857880" cy="290880"/>
            </a:xfrm>
            <a:custGeom>
              <a:avLst/>
              <a:gdLst/>
              <a:ahLst/>
              <a:rect l="l" t="t" r="r" b="b"/>
              <a:pathLst>
                <a:path w="1084" h="352">
                  <a:moveTo>
                    <a:pt x="0" y="330"/>
                  </a:moveTo>
                  <a:lnTo>
                    <a:pt x="3" y="352"/>
                  </a:lnTo>
                  <a:lnTo>
                    <a:pt x="204" y="323"/>
                  </a:lnTo>
                  <a:lnTo>
                    <a:pt x="206" y="321"/>
                  </a:lnTo>
                  <a:lnTo>
                    <a:pt x="210" y="321"/>
                  </a:lnTo>
                  <a:lnTo>
                    <a:pt x="367" y="156"/>
                  </a:lnTo>
                  <a:lnTo>
                    <a:pt x="360" y="147"/>
                  </a:lnTo>
                  <a:lnTo>
                    <a:pt x="366" y="158"/>
                  </a:lnTo>
                  <a:lnTo>
                    <a:pt x="674" y="36"/>
                  </a:lnTo>
                  <a:lnTo>
                    <a:pt x="668" y="25"/>
                  </a:lnTo>
                  <a:lnTo>
                    <a:pt x="668" y="36"/>
                  </a:lnTo>
                  <a:lnTo>
                    <a:pt x="1084" y="22"/>
                  </a:lnTo>
                  <a:lnTo>
                    <a:pt x="1084" y="0"/>
                  </a:lnTo>
                  <a:lnTo>
                    <a:pt x="668" y="15"/>
                  </a:lnTo>
                  <a:lnTo>
                    <a:pt x="665" y="16"/>
                  </a:lnTo>
                  <a:lnTo>
                    <a:pt x="357" y="138"/>
                  </a:lnTo>
                  <a:lnTo>
                    <a:pt x="357" y="138"/>
                  </a:lnTo>
                  <a:lnTo>
                    <a:pt x="355" y="140"/>
                  </a:lnTo>
                  <a:lnTo>
                    <a:pt x="197" y="305"/>
                  </a:lnTo>
                  <a:lnTo>
                    <a:pt x="199" y="303"/>
                  </a:lnTo>
                  <a:lnTo>
                    <a:pt x="202" y="312"/>
                  </a:lnTo>
                  <a:lnTo>
                    <a:pt x="201" y="301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" name=""/>
            <p:cNvSpPr/>
            <p:nvPr/>
          </p:nvSpPr>
          <p:spPr>
            <a:xfrm>
              <a:off x="5632200" y="4566240"/>
              <a:ext cx="21600" cy="77760"/>
            </a:xfrm>
            <a:custGeom>
              <a:avLst/>
              <a:gdLst/>
              <a:ahLst/>
              <a:rect l="l" t="t" r="r" b="b"/>
              <a:pathLst>
                <a:path w="27" h="95">
                  <a:moveTo>
                    <a:pt x="27" y="2"/>
                  </a:moveTo>
                  <a:lnTo>
                    <a:pt x="5" y="0"/>
                  </a:lnTo>
                  <a:lnTo>
                    <a:pt x="0" y="93"/>
                  </a:lnTo>
                  <a:lnTo>
                    <a:pt x="21" y="95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960" bIns="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" name=""/>
            <p:cNvSpPr/>
            <p:nvPr/>
          </p:nvSpPr>
          <p:spPr>
            <a:xfrm>
              <a:off x="6375960" y="4564440"/>
              <a:ext cx="102960" cy="123120"/>
            </a:xfrm>
            <a:custGeom>
              <a:avLst/>
              <a:gdLst/>
              <a:ahLst/>
              <a:rect l="l" t="t" r="r" b="b"/>
              <a:pathLst>
                <a:path w="129" h="149">
                  <a:moveTo>
                    <a:pt x="129" y="18"/>
                  </a:moveTo>
                  <a:lnTo>
                    <a:pt x="119" y="0"/>
                  </a:lnTo>
                  <a:lnTo>
                    <a:pt x="25" y="50"/>
                  </a:lnTo>
                  <a:lnTo>
                    <a:pt x="24" y="52"/>
                  </a:lnTo>
                  <a:lnTo>
                    <a:pt x="22" y="57"/>
                  </a:lnTo>
                  <a:lnTo>
                    <a:pt x="0" y="143"/>
                  </a:lnTo>
                  <a:lnTo>
                    <a:pt x="20" y="149"/>
                  </a:lnTo>
                  <a:lnTo>
                    <a:pt x="42" y="63"/>
                  </a:lnTo>
                  <a:lnTo>
                    <a:pt x="38" y="66"/>
                  </a:lnTo>
                  <a:lnTo>
                    <a:pt x="42" y="59"/>
                  </a:lnTo>
                  <a:lnTo>
                    <a:pt x="31" y="59"/>
                  </a:lnTo>
                  <a:lnTo>
                    <a:pt x="36" y="68"/>
                  </a:lnTo>
                  <a:lnTo>
                    <a:pt x="129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" name=""/>
            <p:cNvSpPr/>
            <p:nvPr/>
          </p:nvSpPr>
          <p:spPr>
            <a:xfrm>
              <a:off x="4672440" y="4840560"/>
              <a:ext cx="164520" cy="227880"/>
            </a:xfrm>
            <a:custGeom>
              <a:avLst/>
              <a:gdLst/>
              <a:ahLst/>
              <a:rect l="l" t="t" r="r" b="b"/>
              <a:pathLst>
                <a:path w="208" h="274">
                  <a:moveTo>
                    <a:pt x="154" y="0"/>
                  </a:moveTo>
                  <a:lnTo>
                    <a:pt x="140" y="16"/>
                  </a:lnTo>
                  <a:lnTo>
                    <a:pt x="190" y="88"/>
                  </a:lnTo>
                  <a:lnTo>
                    <a:pt x="197" y="79"/>
                  </a:lnTo>
                  <a:lnTo>
                    <a:pt x="190" y="71"/>
                  </a:lnTo>
                  <a:lnTo>
                    <a:pt x="187" y="79"/>
                  </a:lnTo>
                  <a:lnTo>
                    <a:pt x="190" y="86"/>
                  </a:lnTo>
                  <a:lnTo>
                    <a:pt x="192" y="71"/>
                  </a:lnTo>
                  <a:lnTo>
                    <a:pt x="142" y="122"/>
                  </a:lnTo>
                  <a:lnTo>
                    <a:pt x="147" y="129"/>
                  </a:lnTo>
                  <a:lnTo>
                    <a:pt x="142" y="120"/>
                  </a:lnTo>
                  <a:lnTo>
                    <a:pt x="6" y="192"/>
                  </a:lnTo>
                  <a:lnTo>
                    <a:pt x="4" y="193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7" y="274"/>
                  </a:lnTo>
                  <a:lnTo>
                    <a:pt x="29" y="272"/>
                  </a:lnTo>
                  <a:lnTo>
                    <a:pt x="22" y="200"/>
                  </a:lnTo>
                  <a:lnTo>
                    <a:pt x="18" y="208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11" y="200"/>
                  </a:lnTo>
                  <a:lnTo>
                    <a:pt x="16" y="209"/>
                  </a:lnTo>
                  <a:lnTo>
                    <a:pt x="153" y="138"/>
                  </a:lnTo>
                  <a:lnTo>
                    <a:pt x="154" y="138"/>
                  </a:lnTo>
                  <a:lnTo>
                    <a:pt x="205" y="88"/>
                  </a:lnTo>
                  <a:lnTo>
                    <a:pt x="205" y="86"/>
                  </a:lnTo>
                  <a:lnTo>
                    <a:pt x="208" y="79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01" name=""/>
          <p:cNvGrpSpPr/>
          <p:nvPr/>
        </p:nvGrpSpPr>
        <p:grpSpPr>
          <a:xfrm>
            <a:off x="3254400" y="3046320"/>
            <a:ext cx="179280" cy="198000"/>
            <a:chOff x="3254400" y="3046320"/>
            <a:chExt cx="179280" cy="198000"/>
          </a:xfrm>
        </p:grpSpPr>
        <p:sp>
          <p:nvSpPr>
            <p:cNvPr id="702" name=""/>
            <p:cNvSpPr/>
            <p:nvPr/>
          </p:nvSpPr>
          <p:spPr>
            <a:xfrm>
              <a:off x="3254400" y="3046320"/>
              <a:ext cx="179280" cy="1980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3" name=""/>
            <p:cNvSpPr/>
            <p:nvPr/>
          </p:nvSpPr>
          <p:spPr>
            <a:xfrm>
              <a:off x="3254400" y="3046320"/>
              <a:ext cx="179280" cy="5004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" bIns="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4" name=""/>
            <p:cNvSpPr/>
            <p:nvPr/>
          </p:nvSpPr>
          <p:spPr>
            <a:xfrm>
              <a:off x="3254400" y="3046320"/>
              <a:ext cx="179280" cy="1980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5" name=""/>
            <p:cNvSpPr/>
            <p:nvPr/>
          </p:nvSpPr>
          <p:spPr>
            <a:xfrm>
              <a:off x="3254400" y="3071160"/>
              <a:ext cx="179280" cy="2520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06" name=""/>
          <p:cNvGrpSpPr/>
          <p:nvPr/>
        </p:nvGrpSpPr>
        <p:grpSpPr>
          <a:xfrm>
            <a:off x="4495680" y="3451320"/>
            <a:ext cx="182160" cy="196560"/>
            <a:chOff x="4495680" y="3451320"/>
            <a:chExt cx="182160" cy="196560"/>
          </a:xfrm>
        </p:grpSpPr>
        <p:sp>
          <p:nvSpPr>
            <p:cNvPr id="707" name=""/>
            <p:cNvSpPr/>
            <p:nvPr/>
          </p:nvSpPr>
          <p:spPr>
            <a:xfrm>
              <a:off x="4495680" y="3451320"/>
              <a:ext cx="182160" cy="1965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8" name=""/>
            <p:cNvSpPr/>
            <p:nvPr/>
          </p:nvSpPr>
          <p:spPr>
            <a:xfrm>
              <a:off x="4495680" y="3451320"/>
              <a:ext cx="182160" cy="493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9" name=""/>
            <p:cNvSpPr/>
            <p:nvPr/>
          </p:nvSpPr>
          <p:spPr>
            <a:xfrm>
              <a:off x="4495680" y="3451320"/>
              <a:ext cx="182160" cy="1965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0" name=""/>
            <p:cNvSpPr/>
            <p:nvPr/>
          </p:nvSpPr>
          <p:spPr>
            <a:xfrm>
              <a:off x="4495680" y="3475800"/>
              <a:ext cx="182160" cy="244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11" name=""/>
          <p:cNvGrpSpPr/>
          <p:nvPr/>
        </p:nvGrpSpPr>
        <p:grpSpPr>
          <a:xfrm>
            <a:off x="5006880" y="4264200"/>
            <a:ext cx="179640" cy="194760"/>
            <a:chOff x="5006880" y="4264200"/>
            <a:chExt cx="179640" cy="194760"/>
          </a:xfrm>
        </p:grpSpPr>
        <p:sp>
          <p:nvSpPr>
            <p:cNvPr id="712" name=""/>
            <p:cNvSpPr/>
            <p:nvPr/>
          </p:nvSpPr>
          <p:spPr>
            <a:xfrm>
              <a:off x="5006880" y="4264200"/>
              <a:ext cx="179640" cy="1947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3" name=""/>
            <p:cNvSpPr/>
            <p:nvPr/>
          </p:nvSpPr>
          <p:spPr>
            <a:xfrm>
              <a:off x="5006880" y="4264200"/>
              <a:ext cx="179640" cy="4788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4" name=""/>
            <p:cNvSpPr/>
            <p:nvPr/>
          </p:nvSpPr>
          <p:spPr>
            <a:xfrm>
              <a:off x="5006880" y="4264200"/>
              <a:ext cx="179640" cy="1947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5" name=""/>
            <p:cNvSpPr/>
            <p:nvPr/>
          </p:nvSpPr>
          <p:spPr>
            <a:xfrm>
              <a:off x="5006880" y="4287240"/>
              <a:ext cx="179640" cy="244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6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16" name=""/>
          <p:cNvGrpSpPr/>
          <p:nvPr/>
        </p:nvGrpSpPr>
        <p:grpSpPr>
          <a:xfrm>
            <a:off x="5167440" y="4357800"/>
            <a:ext cx="180360" cy="196200"/>
            <a:chOff x="5167440" y="4357800"/>
            <a:chExt cx="180360" cy="196200"/>
          </a:xfrm>
        </p:grpSpPr>
        <p:sp>
          <p:nvSpPr>
            <p:cNvPr id="717" name=""/>
            <p:cNvSpPr/>
            <p:nvPr/>
          </p:nvSpPr>
          <p:spPr>
            <a:xfrm>
              <a:off x="5167440" y="4357800"/>
              <a:ext cx="180360" cy="1962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8" name=""/>
            <p:cNvSpPr/>
            <p:nvPr/>
          </p:nvSpPr>
          <p:spPr>
            <a:xfrm>
              <a:off x="5167440" y="4357800"/>
              <a:ext cx="180360" cy="493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9" name=""/>
            <p:cNvSpPr/>
            <p:nvPr/>
          </p:nvSpPr>
          <p:spPr>
            <a:xfrm>
              <a:off x="5167440" y="4357800"/>
              <a:ext cx="180360" cy="1962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0" name=""/>
            <p:cNvSpPr/>
            <p:nvPr/>
          </p:nvSpPr>
          <p:spPr>
            <a:xfrm>
              <a:off x="5167440" y="4382280"/>
              <a:ext cx="180360" cy="244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21" name=""/>
          <p:cNvGrpSpPr/>
          <p:nvPr/>
        </p:nvGrpSpPr>
        <p:grpSpPr>
          <a:xfrm>
            <a:off x="5505480" y="4278240"/>
            <a:ext cx="182160" cy="196560"/>
            <a:chOff x="5505480" y="4278240"/>
            <a:chExt cx="182160" cy="196560"/>
          </a:xfrm>
        </p:grpSpPr>
        <p:sp>
          <p:nvSpPr>
            <p:cNvPr id="722" name=""/>
            <p:cNvSpPr/>
            <p:nvPr/>
          </p:nvSpPr>
          <p:spPr>
            <a:xfrm>
              <a:off x="5505480" y="4278240"/>
              <a:ext cx="182160" cy="1965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3" name=""/>
            <p:cNvSpPr/>
            <p:nvPr/>
          </p:nvSpPr>
          <p:spPr>
            <a:xfrm>
              <a:off x="5505480" y="4278240"/>
              <a:ext cx="182160" cy="4824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4" name=""/>
            <p:cNvSpPr/>
            <p:nvPr/>
          </p:nvSpPr>
          <p:spPr>
            <a:xfrm>
              <a:off x="5505480" y="4278240"/>
              <a:ext cx="182160" cy="1965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5" name=""/>
            <p:cNvSpPr/>
            <p:nvPr/>
          </p:nvSpPr>
          <p:spPr>
            <a:xfrm>
              <a:off x="5505480" y="4301640"/>
              <a:ext cx="182160" cy="2484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26" name=""/>
          <p:cNvGrpSpPr/>
          <p:nvPr/>
        </p:nvGrpSpPr>
        <p:grpSpPr>
          <a:xfrm>
            <a:off x="5924520" y="2581200"/>
            <a:ext cx="182160" cy="196560"/>
            <a:chOff x="5924520" y="2581200"/>
            <a:chExt cx="182160" cy="196560"/>
          </a:xfrm>
        </p:grpSpPr>
        <p:sp>
          <p:nvSpPr>
            <p:cNvPr id="727" name=""/>
            <p:cNvSpPr/>
            <p:nvPr/>
          </p:nvSpPr>
          <p:spPr>
            <a:xfrm>
              <a:off x="5924520" y="2581200"/>
              <a:ext cx="182160" cy="1965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8" name=""/>
            <p:cNvSpPr/>
            <p:nvPr/>
          </p:nvSpPr>
          <p:spPr>
            <a:xfrm>
              <a:off x="5924520" y="2581200"/>
              <a:ext cx="182160" cy="4788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9" name=""/>
            <p:cNvSpPr/>
            <p:nvPr/>
          </p:nvSpPr>
          <p:spPr>
            <a:xfrm>
              <a:off x="5924520" y="2581200"/>
              <a:ext cx="182160" cy="1965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0" name=""/>
            <p:cNvSpPr/>
            <p:nvPr/>
          </p:nvSpPr>
          <p:spPr>
            <a:xfrm>
              <a:off x="5924520" y="2604240"/>
              <a:ext cx="182160" cy="2484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31" name=""/>
          <p:cNvGrpSpPr/>
          <p:nvPr/>
        </p:nvGrpSpPr>
        <p:grpSpPr>
          <a:xfrm>
            <a:off x="6354720" y="2387520"/>
            <a:ext cx="179280" cy="196560"/>
            <a:chOff x="6354720" y="2387520"/>
            <a:chExt cx="179280" cy="196560"/>
          </a:xfrm>
        </p:grpSpPr>
        <p:sp>
          <p:nvSpPr>
            <p:cNvPr id="732" name=""/>
            <p:cNvSpPr/>
            <p:nvPr/>
          </p:nvSpPr>
          <p:spPr>
            <a:xfrm>
              <a:off x="6354720" y="2387520"/>
              <a:ext cx="179280" cy="1965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3" name=""/>
            <p:cNvSpPr/>
            <p:nvPr/>
          </p:nvSpPr>
          <p:spPr>
            <a:xfrm>
              <a:off x="6354720" y="2387520"/>
              <a:ext cx="179280" cy="493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4" name=""/>
            <p:cNvSpPr/>
            <p:nvPr/>
          </p:nvSpPr>
          <p:spPr>
            <a:xfrm>
              <a:off x="6354720" y="2387520"/>
              <a:ext cx="179280" cy="1965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5" name=""/>
            <p:cNvSpPr/>
            <p:nvPr/>
          </p:nvSpPr>
          <p:spPr>
            <a:xfrm>
              <a:off x="6354720" y="2412000"/>
              <a:ext cx="179280" cy="244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36" name=""/>
          <p:cNvGrpSpPr/>
          <p:nvPr/>
        </p:nvGrpSpPr>
        <p:grpSpPr>
          <a:xfrm>
            <a:off x="3754440" y="3244680"/>
            <a:ext cx="180720" cy="196560"/>
            <a:chOff x="3754440" y="3244680"/>
            <a:chExt cx="180720" cy="196560"/>
          </a:xfrm>
        </p:grpSpPr>
        <p:sp>
          <p:nvSpPr>
            <p:cNvPr id="737" name=""/>
            <p:cNvSpPr/>
            <p:nvPr/>
          </p:nvSpPr>
          <p:spPr>
            <a:xfrm>
              <a:off x="3754440" y="3244680"/>
              <a:ext cx="180720" cy="1965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8" name=""/>
            <p:cNvSpPr/>
            <p:nvPr/>
          </p:nvSpPr>
          <p:spPr>
            <a:xfrm>
              <a:off x="3754440" y="3244680"/>
              <a:ext cx="180720" cy="4824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9" name=""/>
            <p:cNvSpPr/>
            <p:nvPr/>
          </p:nvSpPr>
          <p:spPr>
            <a:xfrm>
              <a:off x="3754440" y="3244680"/>
              <a:ext cx="180720" cy="1965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0" name=""/>
            <p:cNvSpPr/>
            <p:nvPr/>
          </p:nvSpPr>
          <p:spPr>
            <a:xfrm>
              <a:off x="3754440" y="3268080"/>
              <a:ext cx="180720" cy="2484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41" name=""/>
          <p:cNvGrpSpPr/>
          <p:nvPr/>
        </p:nvGrpSpPr>
        <p:grpSpPr>
          <a:xfrm>
            <a:off x="4929120" y="2917800"/>
            <a:ext cx="179280" cy="196560"/>
            <a:chOff x="4929120" y="2917800"/>
            <a:chExt cx="179280" cy="196560"/>
          </a:xfrm>
        </p:grpSpPr>
        <p:sp>
          <p:nvSpPr>
            <p:cNvPr id="742" name=""/>
            <p:cNvSpPr/>
            <p:nvPr/>
          </p:nvSpPr>
          <p:spPr>
            <a:xfrm>
              <a:off x="4929120" y="2917800"/>
              <a:ext cx="179280" cy="1965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3" name=""/>
            <p:cNvSpPr/>
            <p:nvPr/>
          </p:nvSpPr>
          <p:spPr>
            <a:xfrm>
              <a:off x="4929120" y="2917800"/>
              <a:ext cx="179280" cy="496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4" name=""/>
            <p:cNvSpPr/>
            <p:nvPr/>
          </p:nvSpPr>
          <p:spPr>
            <a:xfrm>
              <a:off x="4929120" y="2917800"/>
              <a:ext cx="179280" cy="1965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5" name=""/>
            <p:cNvSpPr/>
            <p:nvPr/>
          </p:nvSpPr>
          <p:spPr>
            <a:xfrm>
              <a:off x="4929120" y="2942640"/>
              <a:ext cx="179280" cy="244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46" name=""/>
          <p:cNvSpPr/>
          <p:nvPr/>
        </p:nvSpPr>
        <p:spPr>
          <a:xfrm>
            <a:off x="4592520" y="2879640"/>
            <a:ext cx="214560" cy="2127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7" name=""/>
          <p:cNvSpPr/>
          <p:nvPr/>
        </p:nvSpPr>
        <p:spPr>
          <a:xfrm>
            <a:off x="3124080" y="1519200"/>
            <a:ext cx="209520" cy="21420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8" name=""/>
          <p:cNvSpPr/>
          <p:nvPr/>
        </p:nvSpPr>
        <p:spPr>
          <a:xfrm>
            <a:off x="2665440" y="3906720"/>
            <a:ext cx="53496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9" name=""/>
          <p:cNvSpPr/>
          <p:nvPr/>
        </p:nvSpPr>
        <p:spPr>
          <a:xfrm>
            <a:off x="5141880" y="4324320"/>
            <a:ext cx="53352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0" name=""/>
          <p:cNvSpPr/>
          <p:nvPr/>
        </p:nvSpPr>
        <p:spPr>
          <a:xfrm>
            <a:off x="5327640" y="2879640"/>
            <a:ext cx="534960" cy="2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51" name=""/>
          <p:cNvGrpSpPr/>
          <p:nvPr/>
        </p:nvGrpSpPr>
        <p:grpSpPr>
          <a:xfrm>
            <a:off x="5692680" y="2395440"/>
            <a:ext cx="181080" cy="195120"/>
            <a:chOff x="5692680" y="2395440"/>
            <a:chExt cx="181080" cy="195120"/>
          </a:xfrm>
        </p:grpSpPr>
        <p:sp>
          <p:nvSpPr>
            <p:cNvPr id="752" name=""/>
            <p:cNvSpPr/>
            <p:nvPr/>
          </p:nvSpPr>
          <p:spPr>
            <a:xfrm>
              <a:off x="5692680" y="2395440"/>
              <a:ext cx="181080" cy="19512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3" name=""/>
            <p:cNvSpPr/>
            <p:nvPr/>
          </p:nvSpPr>
          <p:spPr>
            <a:xfrm>
              <a:off x="5692680" y="2395440"/>
              <a:ext cx="181080" cy="478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4" name=""/>
            <p:cNvSpPr/>
            <p:nvPr/>
          </p:nvSpPr>
          <p:spPr>
            <a:xfrm>
              <a:off x="5692680" y="2395440"/>
              <a:ext cx="181080" cy="19512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5" name=""/>
            <p:cNvSpPr/>
            <p:nvPr/>
          </p:nvSpPr>
          <p:spPr>
            <a:xfrm>
              <a:off x="5692680" y="2418120"/>
              <a:ext cx="181080" cy="248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56" name=""/>
          <p:cNvGrpSpPr/>
          <p:nvPr/>
        </p:nvGrpSpPr>
        <p:grpSpPr>
          <a:xfrm>
            <a:off x="4889520" y="2803680"/>
            <a:ext cx="142200" cy="151560"/>
            <a:chOff x="4889520" y="2803680"/>
            <a:chExt cx="142200" cy="151560"/>
          </a:xfrm>
        </p:grpSpPr>
        <p:grpSp>
          <p:nvGrpSpPr>
            <p:cNvPr id="757" name=""/>
            <p:cNvGrpSpPr/>
            <p:nvPr/>
          </p:nvGrpSpPr>
          <p:grpSpPr>
            <a:xfrm>
              <a:off x="4889520" y="2803680"/>
              <a:ext cx="142200" cy="151560"/>
              <a:chOff x="4889520" y="2803680"/>
              <a:chExt cx="142200" cy="151560"/>
            </a:xfrm>
          </p:grpSpPr>
          <p:sp>
            <p:nvSpPr>
              <p:cNvPr id="758" name=""/>
              <p:cNvSpPr/>
              <p:nvPr/>
            </p:nvSpPr>
            <p:spPr>
              <a:xfrm>
                <a:off x="4889520" y="2803680"/>
                <a:ext cx="142200" cy="1515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9" name=""/>
              <p:cNvSpPr/>
              <p:nvPr/>
            </p:nvSpPr>
            <p:spPr>
              <a:xfrm>
                <a:off x="4889520" y="2803680"/>
                <a:ext cx="138960" cy="148320"/>
              </a:xfrm>
              <a:custGeom>
                <a:avLst/>
                <a:gdLst/>
                <a:ahLst/>
                <a:rect l="l" t="t" r="r" b="b"/>
                <a:pathLst>
                  <a:path w="173" h="178">
                    <a:moveTo>
                      <a:pt x="86" y="0"/>
                    </a:moveTo>
                    <a:lnTo>
                      <a:pt x="69" y="2"/>
                    </a:lnTo>
                    <a:lnTo>
                      <a:pt x="53" y="8"/>
                    </a:lnTo>
                    <a:lnTo>
                      <a:pt x="37" y="15"/>
                    </a:lnTo>
                    <a:lnTo>
                      <a:pt x="25" y="26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1" y="70"/>
                    </a:lnTo>
                    <a:lnTo>
                      <a:pt x="0" y="88"/>
                    </a:lnTo>
                    <a:lnTo>
                      <a:pt x="1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7" y="164"/>
                    </a:lnTo>
                    <a:lnTo>
                      <a:pt x="53" y="171"/>
                    </a:lnTo>
                    <a:lnTo>
                      <a:pt x="69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8" y="153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3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8" y="26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0" name=""/>
              <p:cNvSpPr/>
              <p:nvPr/>
            </p:nvSpPr>
            <p:spPr>
              <a:xfrm>
                <a:off x="4889520" y="2803680"/>
                <a:ext cx="140760" cy="149760"/>
              </a:xfrm>
              <a:prstGeom prst="ellipse">
                <a:avLst/>
              </a:prstGeom>
              <a:blipFill rotWithShape="0">
                <a:blip r:embed="rId1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1" name=""/>
              <p:cNvSpPr/>
              <p:nvPr/>
            </p:nvSpPr>
            <p:spPr>
              <a:xfrm>
                <a:off x="4889520" y="2803680"/>
                <a:ext cx="142200" cy="1515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762" name=""/>
            <p:cNvGrpSpPr/>
            <p:nvPr/>
          </p:nvGrpSpPr>
          <p:grpSpPr>
            <a:xfrm>
              <a:off x="4890960" y="2806560"/>
              <a:ext cx="139320" cy="145440"/>
              <a:chOff x="4890960" y="2806560"/>
              <a:chExt cx="139320" cy="145440"/>
            </a:xfrm>
          </p:grpSpPr>
          <p:sp>
            <p:nvSpPr>
              <p:cNvPr id="763" name=""/>
              <p:cNvSpPr/>
              <p:nvPr/>
            </p:nvSpPr>
            <p:spPr>
              <a:xfrm>
                <a:off x="4924440" y="2843280"/>
                <a:ext cx="68400" cy="72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20" bIns="4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4" name=""/>
              <p:cNvSpPr/>
              <p:nvPr/>
            </p:nvSpPr>
            <p:spPr>
              <a:xfrm>
                <a:off x="4890960" y="2806560"/>
                <a:ext cx="139320" cy="1454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765" name=""/>
          <p:cNvSpPr/>
          <p:nvPr/>
        </p:nvSpPr>
        <p:spPr>
          <a:xfrm>
            <a:off x="5235480" y="4570560"/>
            <a:ext cx="227160" cy="18252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" name=""/>
          <p:cNvSpPr/>
          <p:nvPr/>
        </p:nvSpPr>
        <p:spPr>
          <a:xfrm>
            <a:off x="5086440" y="4538520"/>
            <a:ext cx="533160" cy="2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" name=""/>
          <p:cNvSpPr/>
          <p:nvPr/>
        </p:nvSpPr>
        <p:spPr>
          <a:xfrm>
            <a:off x="5241600" y="4581360"/>
            <a:ext cx="1821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Henry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8" name=""/>
          <p:cNvSpPr/>
          <p:nvPr/>
        </p:nvSpPr>
        <p:spPr>
          <a:xfrm>
            <a:off x="5275440" y="466740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69" name=""/>
          <p:cNvGrpSpPr/>
          <p:nvPr/>
        </p:nvGrpSpPr>
        <p:grpSpPr>
          <a:xfrm>
            <a:off x="4684680" y="4484520"/>
            <a:ext cx="182160" cy="198360"/>
            <a:chOff x="4684680" y="4484520"/>
            <a:chExt cx="182160" cy="198360"/>
          </a:xfrm>
        </p:grpSpPr>
        <p:sp>
          <p:nvSpPr>
            <p:cNvPr id="770" name=""/>
            <p:cNvSpPr/>
            <p:nvPr/>
          </p:nvSpPr>
          <p:spPr>
            <a:xfrm>
              <a:off x="4684680" y="4484520"/>
              <a:ext cx="182160" cy="198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1" name=""/>
            <p:cNvSpPr/>
            <p:nvPr/>
          </p:nvSpPr>
          <p:spPr>
            <a:xfrm>
              <a:off x="4684680" y="4484520"/>
              <a:ext cx="182160" cy="5004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" bIns="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2" name=""/>
            <p:cNvSpPr/>
            <p:nvPr/>
          </p:nvSpPr>
          <p:spPr>
            <a:xfrm>
              <a:off x="4684680" y="4484520"/>
              <a:ext cx="182160" cy="198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3" name=""/>
            <p:cNvSpPr/>
            <p:nvPr/>
          </p:nvSpPr>
          <p:spPr>
            <a:xfrm>
              <a:off x="4684680" y="4509360"/>
              <a:ext cx="182160" cy="248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74" name=""/>
          <p:cNvGrpSpPr/>
          <p:nvPr/>
        </p:nvGrpSpPr>
        <p:grpSpPr>
          <a:xfrm>
            <a:off x="3728880" y="4330800"/>
            <a:ext cx="142200" cy="150120"/>
            <a:chOff x="3728880" y="4330800"/>
            <a:chExt cx="142200" cy="150120"/>
          </a:xfrm>
        </p:grpSpPr>
        <p:grpSp>
          <p:nvGrpSpPr>
            <p:cNvPr id="775" name=""/>
            <p:cNvGrpSpPr/>
            <p:nvPr/>
          </p:nvGrpSpPr>
          <p:grpSpPr>
            <a:xfrm>
              <a:off x="3728880" y="4330800"/>
              <a:ext cx="142200" cy="150120"/>
              <a:chOff x="3728880" y="4330800"/>
              <a:chExt cx="142200" cy="150120"/>
            </a:xfrm>
          </p:grpSpPr>
          <p:sp>
            <p:nvSpPr>
              <p:cNvPr id="776" name=""/>
              <p:cNvSpPr/>
              <p:nvPr/>
            </p:nvSpPr>
            <p:spPr>
              <a:xfrm>
                <a:off x="3728880" y="4330800"/>
                <a:ext cx="142200" cy="15012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77" name=""/>
              <p:cNvSpPr/>
              <p:nvPr/>
            </p:nvSpPr>
            <p:spPr>
              <a:xfrm>
                <a:off x="3728880" y="4330800"/>
                <a:ext cx="138960" cy="14688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3" y="8"/>
                    </a:lnTo>
                    <a:lnTo>
                      <a:pt x="37" y="15"/>
                    </a:lnTo>
                    <a:lnTo>
                      <a:pt x="25" y="26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1" y="70"/>
                    </a:lnTo>
                    <a:lnTo>
                      <a:pt x="0" y="88"/>
                    </a:lnTo>
                    <a:lnTo>
                      <a:pt x="1" y="106"/>
                    </a:lnTo>
                    <a:lnTo>
                      <a:pt x="7" y="124"/>
                    </a:lnTo>
                    <a:lnTo>
                      <a:pt x="14" y="139"/>
                    </a:lnTo>
                    <a:lnTo>
                      <a:pt x="25" y="153"/>
                    </a:lnTo>
                    <a:lnTo>
                      <a:pt x="37" y="164"/>
                    </a:lnTo>
                    <a:lnTo>
                      <a:pt x="53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8" y="153"/>
                    </a:lnTo>
                    <a:lnTo>
                      <a:pt x="159" y="139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8" y="26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78" name=""/>
              <p:cNvSpPr/>
              <p:nvPr/>
            </p:nvSpPr>
            <p:spPr>
              <a:xfrm>
                <a:off x="3728880" y="4330800"/>
                <a:ext cx="140760" cy="148680"/>
              </a:xfrm>
              <a:prstGeom prst="ellipse">
                <a:avLst/>
              </a:prstGeom>
              <a:blipFill rotWithShape="0">
                <a:blip r:embed="rId2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79" name=""/>
              <p:cNvSpPr/>
              <p:nvPr/>
            </p:nvSpPr>
            <p:spPr>
              <a:xfrm>
                <a:off x="3728880" y="4330800"/>
                <a:ext cx="142200" cy="15012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780" name=""/>
            <p:cNvGrpSpPr/>
            <p:nvPr/>
          </p:nvGrpSpPr>
          <p:grpSpPr>
            <a:xfrm>
              <a:off x="3730320" y="4333680"/>
              <a:ext cx="139320" cy="144000"/>
              <a:chOff x="3730320" y="4333680"/>
              <a:chExt cx="139320" cy="144000"/>
            </a:xfrm>
          </p:grpSpPr>
          <p:sp>
            <p:nvSpPr>
              <p:cNvPr id="781" name=""/>
              <p:cNvSpPr/>
              <p:nvPr/>
            </p:nvSpPr>
            <p:spPr>
              <a:xfrm>
                <a:off x="3765600" y="4370040"/>
                <a:ext cx="68760" cy="712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" bIns="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82" name=""/>
              <p:cNvSpPr/>
              <p:nvPr/>
            </p:nvSpPr>
            <p:spPr>
              <a:xfrm>
                <a:off x="3730320" y="4333680"/>
                <a:ext cx="139320" cy="144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783" name=""/>
          <p:cNvSpPr/>
          <p:nvPr/>
        </p:nvSpPr>
        <p:spPr>
          <a:xfrm>
            <a:off x="2228760" y="2021040"/>
            <a:ext cx="212760" cy="21240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8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4" name=""/>
          <p:cNvSpPr/>
          <p:nvPr/>
        </p:nvSpPr>
        <p:spPr>
          <a:xfrm>
            <a:off x="1962000" y="2901960"/>
            <a:ext cx="212760" cy="21420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5" name=""/>
          <p:cNvSpPr/>
          <p:nvPr/>
        </p:nvSpPr>
        <p:spPr>
          <a:xfrm>
            <a:off x="4786200" y="2871720"/>
            <a:ext cx="135000" cy="184320"/>
          </a:xfrm>
          <a:custGeom>
            <a:avLst/>
            <a:gdLst/>
            <a:ahLst/>
            <a:rect l="l" t="t" r="r" b="b"/>
            <a:pathLst>
              <a:path w="176" h="219">
                <a:moveTo>
                  <a:pt x="88" y="219"/>
                </a:moveTo>
                <a:lnTo>
                  <a:pt x="176" y="0"/>
                </a:lnTo>
                <a:lnTo>
                  <a:pt x="0" y="0"/>
                </a:lnTo>
                <a:lnTo>
                  <a:pt x="88" y="219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6" name=""/>
          <p:cNvSpPr/>
          <p:nvPr/>
        </p:nvSpPr>
        <p:spPr>
          <a:xfrm>
            <a:off x="5526000" y="4299120"/>
            <a:ext cx="115920" cy="14436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7" name=""/>
          <p:cNvSpPr/>
          <p:nvPr/>
        </p:nvSpPr>
        <p:spPr>
          <a:xfrm>
            <a:off x="5048280" y="4548240"/>
            <a:ext cx="115920" cy="146160"/>
          </a:xfrm>
          <a:custGeom>
            <a:avLst/>
            <a:gdLst/>
            <a:ahLst/>
            <a:rect l="l" t="t" r="r" b="b"/>
            <a:pathLst>
              <a:path w="146" h="176">
                <a:moveTo>
                  <a:pt x="74" y="176"/>
                </a:moveTo>
                <a:lnTo>
                  <a:pt x="146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8" name=""/>
          <p:cNvSpPr/>
          <p:nvPr/>
        </p:nvSpPr>
        <p:spPr>
          <a:xfrm>
            <a:off x="6037200" y="2530440"/>
            <a:ext cx="11160" cy="12600"/>
          </a:xfrm>
          <a:prstGeom prst="rect">
            <a:avLst/>
          </a:prstGeom>
          <a:solidFill>
            <a:srgbClr val="00f008"/>
          </a:solidFill>
          <a:ln w="11160">
            <a:solidFill>
              <a:srgbClr val="91919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89" name=""/>
          <p:cNvGrpSpPr/>
          <p:nvPr/>
        </p:nvGrpSpPr>
        <p:grpSpPr>
          <a:xfrm>
            <a:off x="4611600" y="2757600"/>
            <a:ext cx="639720" cy="433080"/>
            <a:chOff x="4611600" y="2757600"/>
            <a:chExt cx="639720" cy="433080"/>
          </a:xfrm>
        </p:grpSpPr>
        <p:sp>
          <p:nvSpPr>
            <p:cNvPr id="790" name=""/>
            <p:cNvSpPr/>
            <p:nvPr/>
          </p:nvSpPr>
          <p:spPr>
            <a:xfrm>
              <a:off x="4611600" y="2757600"/>
              <a:ext cx="639720" cy="43308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1" name=""/>
            <p:cNvSpPr/>
            <p:nvPr/>
          </p:nvSpPr>
          <p:spPr>
            <a:xfrm>
              <a:off x="4611600" y="2757600"/>
              <a:ext cx="639720" cy="43308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92" name=""/>
          <p:cNvGrpSpPr/>
          <p:nvPr/>
        </p:nvGrpSpPr>
        <p:grpSpPr>
          <a:xfrm>
            <a:off x="2171520" y="1316160"/>
            <a:ext cx="812880" cy="1440"/>
            <a:chOff x="2171520" y="1316160"/>
            <a:chExt cx="812880" cy="1440"/>
          </a:xfrm>
        </p:grpSpPr>
        <p:sp>
          <p:nvSpPr>
            <p:cNvPr id="793" name=""/>
            <p:cNvSpPr/>
            <p:nvPr/>
          </p:nvSpPr>
          <p:spPr>
            <a:xfrm>
              <a:off x="2171880" y="1316160"/>
              <a:ext cx="812520" cy="1440"/>
            </a:xfrm>
            <a:custGeom>
              <a:avLst/>
              <a:gdLst/>
              <a:ahLst/>
              <a:rect l="l" t="t" r="r" b="b"/>
              <a:pathLst>
                <a:path w="1028" h="0">
                  <a:moveTo>
                    <a:pt x="1028" y="0"/>
                  </a:moveTo>
                  <a:lnTo>
                    <a:pt x="0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008226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44280" bIns="-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4" name=""/>
            <p:cNvSpPr/>
            <p:nvPr/>
          </p:nvSpPr>
          <p:spPr>
            <a:xfrm flipH="1">
              <a:off x="2171520" y="1316160"/>
              <a:ext cx="812520" cy="1440"/>
            </a:xfrm>
            <a:prstGeom prst="line">
              <a:avLst/>
            </a:prstGeom>
            <a:ln w="11160">
              <a:solidFill>
                <a:srgbClr val="4d4d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95" name=""/>
          <p:cNvGrpSpPr/>
          <p:nvPr/>
        </p:nvGrpSpPr>
        <p:grpSpPr>
          <a:xfrm>
            <a:off x="5276880" y="2058840"/>
            <a:ext cx="77760" cy="68040"/>
            <a:chOff x="5276880" y="2058840"/>
            <a:chExt cx="77760" cy="68040"/>
          </a:xfrm>
        </p:grpSpPr>
        <p:sp>
          <p:nvSpPr>
            <p:cNvPr id="796" name=""/>
            <p:cNvSpPr/>
            <p:nvPr/>
          </p:nvSpPr>
          <p:spPr>
            <a:xfrm>
              <a:off x="5276880" y="2058840"/>
              <a:ext cx="77760" cy="6804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22320" bIns="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7" name=""/>
            <p:cNvSpPr/>
            <p:nvPr/>
          </p:nvSpPr>
          <p:spPr>
            <a:xfrm>
              <a:off x="5276880" y="2058840"/>
              <a:ext cx="77760" cy="6804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22320" bIns="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98" name=""/>
          <p:cNvGrpSpPr/>
          <p:nvPr/>
        </p:nvGrpSpPr>
        <p:grpSpPr>
          <a:xfrm>
            <a:off x="5562720" y="2092320"/>
            <a:ext cx="61920" cy="17280"/>
            <a:chOff x="5562720" y="2092320"/>
            <a:chExt cx="61920" cy="17280"/>
          </a:xfrm>
        </p:grpSpPr>
        <p:sp>
          <p:nvSpPr>
            <p:cNvPr id="799" name=""/>
            <p:cNvSpPr/>
            <p:nvPr/>
          </p:nvSpPr>
          <p:spPr>
            <a:xfrm>
              <a:off x="5562720" y="2092320"/>
              <a:ext cx="61920" cy="1728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0" name=""/>
            <p:cNvSpPr/>
            <p:nvPr/>
          </p:nvSpPr>
          <p:spPr>
            <a:xfrm>
              <a:off x="5562720" y="2092320"/>
              <a:ext cx="61920" cy="1728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01" name=""/>
          <p:cNvGrpSpPr/>
          <p:nvPr/>
        </p:nvGrpSpPr>
        <p:grpSpPr>
          <a:xfrm>
            <a:off x="1963800" y="1346040"/>
            <a:ext cx="5306040" cy="3811680"/>
            <a:chOff x="1963800" y="1346040"/>
            <a:chExt cx="5306040" cy="3811680"/>
          </a:xfrm>
        </p:grpSpPr>
        <p:grpSp>
          <p:nvGrpSpPr>
            <p:cNvPr id="802" name=""/>
            <p:cNvGrpSpPr/>
            <p:nvPr/>
          </p:nvGrpSpPr>
          <p:grpSpPr>
            <a:xfrm>
              <a:off x="1963800" y="1346040"/>
              <a:ext cx="5306040" cy="3811680"/>
              <a:chOff x="1963800" y="1346040"/>
              <a:chExt cx="5306040" cy="3811680"/>
            </a:xfrm>
          </p:grpSpPr>
          <p:sp>
            <p:nvSpPr>
              <p:cNvPr id="803" name=""/>
              <p:cNvSpPr/>
              <p:nvPr/>
            </p:nvSpPr>
            <p:spPr>
              <a:xfrm flipV="1">
                <a:off x="5517360" y="4633920"/>
                <a:ext cx="34560" cy="1425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804" name=""/>
              <p:cNvGrpSpPr/>
              <p:nvPr/>
            </p:nvGrpSpPr>
            <p:grpSpPr>
              <a:xfrm>
                <a:off x="1963800" y="1894320"/>
                <a:ext cx="5238360" cy="3174120"/>
                <a:chOff x="1963800" y="1894320"/>
                <a:chExt cx="5238360" cy="3174120"/>
              </a:xfrm>
            </p:grpSpPr>
            <p:sp>
              <p:nvSpPr>
                <p:cNvPr id="805" name=""/>
                <p:cNvSpPr/>
                <p:nvPr/>
              </p:nvSpPr>
              <p:spPr>
                <a:xfrm flipH="1">
                  <a:off x="7142400" y="2510640"/>
                  <a:ext cx="59760" cy="198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806" name=""/>
                <p:cNvGrpSpPr/>
                <p:nvPr/>
              </p:nvGrpSpPr>
              <p:grpSpPr>
                <a:xfrm>
                  <a:off x="1963800" y="1894320"/>
                  <a:ext cx="4001400" cy="3174120"/>
                  <a:chOff x="1963800" y="1894320"/>
                  <a:chExt cx="4001400" cy="3174120"/>
                </a:xfrm>
              </p:grpSpPr>
              <p:sp>
                <p:nvSpPr>
                  <p:cNvPr id="807" name=""/>
                  <p:cNvSpPr/>
                  <p:nvPr/>
                </p:nvSpPr>
                <p:spPr>
                  <a:xfrm flipH="1">
                    <a:off x="3903120" y="4284360"/>
                    <a:ext cx="70920" cy="35712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08" name=""/>
                  <p:cNvSpPr/>
                  <p:nvPr/>
                </p:nvSpPr>
                <p:spPr>
                  <a:xfrm>
                    <a:off x="2050560" y="1894320"/>
                    <a:ext cx="856800" cy="578160"/>
                  </a:xfrm>
                  <a:custGeom>
                    <a:avLst/>
                    <a:gdLst/>
                    <a:ahLst/>
                    <a:rect l="l" t="t" r="r" b="b"/>
                    <a:pathLst>
                      <a:path w="1083" h="695">
                        <a:moveTo>
                          <a:pt x="36" y="695"/>
                        </a:moveTo>
                        <a:lnTo>
                          <a:pt x="0" y="616"/>
                        </a:lnTo>
                        <a:lnTo>
                          <a:pt x="222" y="308"/>
                        </a:lnTo>
                        <a:lnTo>
                          <a:pt x="287" y="272"/>
                        </a:lnTo>
                        <a:lnTo>
                          <a:pt x="337" y="251"/>
                        </a:lnTo>
                        <a:lnTo>
                          <a:pt x="495" y="308"/>
                        </a:lnTo>
                        <a:lnTo>
                          <a:pt x="839" y="36"/>
                        </a:lnTo>
                        <a:lnTo>
                          <a:pt x="939" y="0"/>
                        </a:lnTo>
                        <a:lnTo>
                          <a:pt x="1083" y="7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09" name=""/>
                  <p:cNvSpPr/>
                  <p:nvPr/>
                </p:nvSpPr>
                <p:spPr>
                  <a:xfrm>
                    <a:off x="2009520" y="2602440"/>
                    <a:ext cx="208800" cy="219240"/>
                  </a:xfrm>
                  <a:custGeom>
                    <a:avLst/>
                    <a:gdLst/>
                    <a:ahLst/>
                    <a:rect l="l" t="t" r="r" b="b"/>
                    <a:pathLst>
                      <a:path w="263" h="264">
                        <a:moveTo>
                          <a:pt x="41" y="0"/>
                        </a:moveTo>
                        <a:lnTo>
                          <a:pt x="0" y="120"/>
                        </a:lnTo>
                        <a:lnTo>
                          <a:pt x="263" y="26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10" name=""/>
                  <p:cNvSpPr/>
                  <p:nvPr/>
                </p:nvSpPr>
                <p:spPr>
                  <a:xfrm>
                    <a:off x="1963800" y="2851560"/>
                    <a:ext cx="181800" cy="262440"/>
                  </a:xfrm>
                  <a:custGeom>
                    <a:avLst/>
                    <a:gdLst/>
                    <a:ahLst/>
                    <a:rect l="l" t="t" r="r" b="b"/>
                    <a:pathLst>
                      <a:path w="229" h="315">
                        <a:moveTo>
                          <a:pt x="0" y="0"/>
                        </a:moveTo>
                        <a:lnTo>
                          <a:pt x="98" y="315"/>
                        </a:lnTo>
                        <a:lnTo>
                          <a:pt x="229" y="30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11" name=""/>
                  <p:cNvSpPr/>
                  <p:nvPr/>
                </p:nvSpPr>
                <p:spPr>
                  <a:xfrm>
                    <a:off x="2235960" y="3217320"/>
                    <a:ext cx="72720" cy="390240"/>
                  </a:xfrm>
                  <a:custGeom>
                    <a:avLst/>
                    <a:gdLst/>
                    <a:ahLst/>
                    <a:rect l="l" t="t" r="r" b="b"/>
                    <a:pathLst>
                      <a:path w="91" h="470">
                        <a:moveTo>
                          <a:pt x="0" y="0"/>
                        </a:moveTo>
                        <a:lnTo>
                          <a:pt x="91" y="18"/>
                        </a:lnTo>
                        <a:lnTo>
                          <a:pt x="57" y="47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12" name=""/>
                  <p:cNvSpPr/>
                  <p:nvPr/>
                </p:nvSpPr>
                <p:spPr>
                  <a:xfrm>
                    <a:off x="2214000" y="3346560"/>
                    <a:ext cx="208800" cy="443880"/>
                  </a:xfrm>
                  <a:custGeom>
                    <a:avLst/>
                    <a:gdLst/>
                    <a:ahLst/>
                    <a:rect l="l" t="t" r="r" b="b"/>
                    <a:pathLst>
                      <a:path w="264" h="534">
                        <a:moveTo>
                          <a:pt x="0" y="0"/>
                        </a:moveTo>
                        <a:lnTo>
                          <a:pt x="99" y="161"/>
                        </a:lnTo>
                        <a:lnTo>
                          <a:pt x="247" y="396"/>
                        </a:lnTo>
                        <a:lnTo>
                          <a:pt x="264" y="495"/>
                        </a:lnTo>
                        <a:lnTo>
                          <a:pt x="120" y="53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13" name=""/>
                  <p:cNvSpPr/>
                  <p:nvPr/>
                </p:nvSpPr>
                <p:spPr>
                  <a:xfrm>
                    <a:off x="2187000" y="3479760"/>
                    <a:ext cx="203760" cy="2858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14" name=""/>
                  <p:cNvSpPr/>
                  <p:nvPr/>
                </p:nvSpPr>
                <p:spPr>
                  <a:xfrm>
                    <a:off x="2409840" y="3719160"/>
                    <a:ext cx="56880" cy="318960"/>
                  </a:xfrm>
                  <a:custGeom>
                    <a:avLst/>
                    <a:gdLst/>
                    <a:ahLst/>
                    <a:rect l="l" t="t" r="r" b="b"/>
                    <a:pathLst>
                      <a:path w="74" h="384">
                        <a:moveTo>
                          <a:pt x="17" y="0"/>
                        </a:moveTo>
                        <a:lnTo>
                          <a:pt x="74" y="76"/>
                        </a:lnTo>
                        <a:lnTo>
                          <a:pt x="63" y="253"/>
                        </a:lnTo>
                        <a:lnTo>
                          <a:pt x="29" y="384"/>
                        </a:lnTo>
                        <a:lnTo>
                          <a:pt x="0" y="287"/>
                        </a:lnTo>
                        <a:lnTo>
                          <a:pt x="63" y="26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15" name=""/>
                  <p:cNvSpPr/>
                  <p:nvPr/>
                </p:nvSpPr>
                <p:spPr>
                  <a:xfrm flipH="1">
                    <a:off x="4316760" y="4757760"/>
                    <a:ext cx="77400" cy="1576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16" name=""/>
                  <p:cNvSpPr/>
                  <p:nvPr/>
                </p:nvSpPr>
                <p:spPr>
                  <a:xfrm>
                    <a:off x="4503600" y="4796280"/>
                    <a:ext cx="208800" cy="272160"/>
                  </a:xfrm>
                  <a:custGeom>
                    <a:avLst/>
                    <a:gdLst/>
                    <a:ahLst/>
                    <a:rect l="l" t="t" r="r" b="b"/>
                    <a:pathLst>
                      <a:path w="263" h="328">
                        <a:moveTo>
                          <a:pt x="5" y="328"/>
                        </a:moveTo>
                        <a:lnTo>
                          <a:pt x="0" y="195"/>
                        </a:lnTo>
                        <a:lnTo>
                          <a:pt x="34" y="138"/>
                        </a:lnTo>
                        <a:lnTo>
                          <a:pt x="154" y="46"/>
                        </a:lnTo>
                        <a:lnTo>
                          <a:pt x="263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17" name=""/>
                  <p:cNvSpPr/>
                  <p:nvPr/>
                </p:nvSpPr>
                <p:spPr>
                  <a:xfrm>
                    <a:off x="5563080" y="3227040"/>
                    <a:ext cx="402120" cy="415080"/>
                  </a:xfrm>
                  <a:custGeom>
                    <a:avLst/>
                    <a:gdLst/>
                    <a:ahLst/>
                    <a:rect l="l" t="t" r="r" b="b"/>
                    <a:pathLst>
                      <a:path w="507" h="500">
                        <a:moveTo>
                          <a:pt x="507" y="0"/>
                        </a:moveTo>
                        <a:lnTo>
                          <a:pt x="387" y="184"/>
                        </a:lnTo>
                        <a:lnTo>
                          <a:pt x="0" y="50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sp>
            <p:nvSpPr>
              <p:cNvPr id="818" name=""/>
              <p:cNvSpPr/>
              <p:nvPr/>
            </p:nvSpPr>
            <p:spPr>
              <a:xfrm flipH="1" flipV="1">
                <a:off x="5552280" y="4091760"/>
                <a:ext cx="64800" cy="230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760" bIns="-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819" name=""/>
              <p:cNvGrpSpPr/>
              <p:nvPr/>
            </p:nvGrpSpPr>
            <p:grpSpPr>
              <a:xfrm>
                <a:off x="2440080" y="2788920"/>
                <a:ext cx="3830040" cy="1844640"/>
                <a:chOff x="2440080" y="2788920"/>
                <a:chExt cx="3830040" cy="1844640"/>
              </a:xfrm>
            </p:grpSpPr>
            <p:sp>
              <p:nvSpPr>
                <p:cNvPr id="820" name=""/>
                <p:cNvSpPr/>
                <p:nvPr/>
              </p:nvSpPr>
              <p:spPr>
                <a:xfrm>
                  <a:off x="2440080" y="3737880"/>
                  <a:ext cx="291600" cy="48240"/>
                </a:xfrm>
                <a:custGeom>
                  <a:avLst/>
                  <a:gdLst/>
                  <a:ahLst/>
                  <a:rect l="l" t="t" r="r" b="b"/>
                  <a:pathLst>
                    <a:path w="367" h="57">
                      <a:moveTo>
                        <a:pt x="29" y="44"/>
                      </a:moveTo>
                      <a:lnTo>
                        <a:pt x="310" y="57"/>
                      </a:lnTo>
                      <a:lnTo>
                        <a:pt x="367" y="10"/>
                      </a:lnTo>
                      <a:lnTo>
                        <a:pt x="258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40" bIns="1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1" name=""/>
                <p:cNvSpPr/>
                <p:nvPr/>
              </p:nvSpPr>
              <p:spPr>
                <a:xfrm>
                  <a:off x="3632400" y="4314600"/>
                  <a:ext cx="641160" cy="318960"/>
                </a:xfrm>
                <a:custGeom>
                  <a:avLst/>
                  <a:gdLst/>
                  <a:ahLst/>
                  <a:rect l="l" t="t" r="r" b="b"/>
                  <a:pathLst>
                    <a:path w="810" h="383">
                      <a:moveTo>
                        <a:pt x="0" y="0"/>
                      </a:moveTo>
                      <a:lnTo>
                        <a:pt x="414" y="252"/>
                      </a:lnTo>
                      <a:lnTo>
                        <a:pt x="810" y="38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2" name=""/>
                <p:cNvSpPr/>
                <p:nvPr/>
              </p:nvSpPr>
              <p:spPr>
                <a:xfrm flipH="1">
                  <a:off x="3740400" y="2788920"/>
                  <a:ext cx="28080" cy="1576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3" name=""/>
                <p:cNvSpPr/>
                <p:nvPr/>
              </p:nvSpPr>
              <p:spPr>
                <a:xfrm>
                  <a:off x="3689280" y="2951640"/>
                  <a:ext cx="2058840" cy="1334520"/>
                </a:xfrm>
                <a:custGeom>
                  <a:avLst/>
                  <a:gdLst/>
                  <a:ahLst/>
                  <a:rect l="l" t="t" r="r" b="b"/>
                  <a:pathLst>
                    <a:path w="2599" h="1606">
                      <a:moveTo>
                        <a:pt x="0" y="1606"/>
                      </a:moveTo>
                      <a:lnTo>
                        <a:pt x="103" y="1531"/>
                      </a:lnTo>
                      <a:lnTo>
                        <a:pt x="414" y="1257"/>
                      </a:lnTo>
                      <a:lnTo>
                        <a:pt x="534" y="970"/>
                      </a:lnTo>
                      <a:lnTo>
                        <a:pt x="677" y="843"/>
                      </a:lnTo>
                      <a:lnTo>
                        <a:pt x="1405" y="109"/>
                      </a:lnTo>
                      <a:lnTo>
                        <a:pt x="2031" y="0"/>
                      </a:lnTo>
                      <a:lnTo>
                        <a:pt x="2341" y="73"/>
                      </a:lnTo>
                      <a:lnTo>
                        <a:pt x="2427" y="454"/>
                      </a:lnTo>
                      <a:lnTo>
                        <a:pt x="2500" y="498"/>
                      </a:lnTo>
                      <a:lnTo>
                        <a:pt x="2599" y="75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4" name=""/>
                <p:cNvSpPr/>
                <p:nvPr/>
              </p:nvSpPr>
              <p:spPr>
                <a:xfrm>
                  <a:off x="4462200" y="3237120"/>
                  <a:ext cx="18720" cy="1659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5" name=""/>
                <p:cNvSpPr/>
                <p:nvPr/>
              </p:nvSpPr>
              <p:spPr>
                <a:xfrm>
                  <a:off x="3812760" y="3880800"/>
                  <a:ext cx="712800" cy="524880"/>
                </a:xfrm>
                <a:custGeom>
                  <a:avLst/>
                  <a:gdLst/>
                  <a:ahLst/>
                  <a:rect l="l" t="t" r="r" b="b"/>
                  <a:pathLst>
                    <a:path w="900" h="631">
                      <a:moveTo>
                        <a:pt x="0" y="631"/>
                      </a:moveTo>
                      <a:lnTo>
                        <a:pt x="269" y="504"/>
                      </a:lnTo>
                      <a:lnTo>
                        <a:pt x="407" y="0"/>
                      </a:lnTo>
                      <a:lnTo>
                        <a:pt x="900" y="21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6" name=""/>
                <p:cNvSpPr/>
                <p:nvPr/>
              </p:nvSpPr>
              <p:spPr>
                <a:xfrm flipV="1">
                  <a:off x="4893120" y="4199760"/>
                  <a:ext cx="23400" cy="993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7" name=""/>
                <p:cNvSpPr/>
                <p:nvPr/>
              </p:nvSpPr>
              <p:spPr>
                <a:xfrm>
                  <a:off x="5687640" y="4084920"/>
                  <a:ext cx="28440" cy="1112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8" name=""/>
                <p:cNvSpPr/>
                <p:nvPr/>
              </p:nvSpPr>
              <p:spPr>
                <a:xfrm>
                  <a:off x="5502960" y="4171680"/>
                  <a:ext cx="45360" cy="119160"/>
                </a:xfrm>
                <a:custGeom>
                  <a:avLst/>
                  <a:gdLst/>
                  <a:ahLst/>
                  <a:rect l="l" t="t" r="r" b="b"/>
                  <a:pathLst>
                    <a:path w="57" h="144">
                      <a:moveTo>
                        <a:pt x="57" y="144"/>
                      </a:moveTo>
                      <a:lnTo>
                        <a:pt x="46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9" name=""/>
                <p:cNvSpPr/>
                <p:nvPr/>
              </p:nvSpPr>
              <p:spPr>
                <a:xfrm flipH="1" flipV="1">
                  <a:off x="5937840" y="3114000"/>
                  <a:ext cx="332280" cy="1227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0" name=""/>
                <p:cNvSpPr/>
                <p:nvPr/>
              </p:nvSpPr>
              <p:spPr>
                <a:xfrm flipH="1">
                  <a:off x="5184360" y="3900600"/>
                  <a:ext cx="26640" cy="2556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1" name=""/>
                <p:cNvSpPr/>
                <p:nvPr/>
              </p:nvSpPr>
              <p:spPr>
                <a:xfrm>
                  <a:off x="5094000" y="4056840"/>
                  <a:ext cx="43920" cy="1479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2" name=""/>
                <p:cNvSpPr/>
                <p:nvPr/>
              </p:nvSpPr>
              <p:spPr>
                <a:xfrm flipV="1">
                  <a:off x="4987800" y="4242960"/>
                  <a:ext cx="165960" cy="50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3" name=""/>
                <p:cNvSpPr/>
                <p:nvPr/>
              </p:nvSpPr>
              <p:spPr>
                <a:xfrm>
                  <a:off x="5680080" y="3495240"/>
                  <a:ext cx="182160" cy="71280"/>
                </a:xfrm>
                <a:custGeom>
                  <a:avLst/>
                  <a:gdLst/>
                  <a:ahLst/>
                  <a:rect l="l" t="t" r="r" b="b"/>
                  <a:pathLst>
                    <a:path w="229" h="86">
                      <a:moveTo>
                        <a:pt x="229" y="17"/>
                      </a:moveTo>
                      <a:lnTo>
                        <a:pt x="154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480" bIns="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4" name=""/>
                <p:cNvSpPr/>
                <p:nvPr/>
              </p:nvSpPr>
              <p:spPr>
                <a:xfrm flipH="1">
                  <a:off x="5576760" y="4038480"/>
                  <a:ext cx="1080" cy="662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440" bIns="19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5" name=""/>
                <p:cNvSpPr/>
                <p:nvPr/>
              </p:nvSpPr>
              <p:spPr>
                <a:xfrm flipV="1">
                  <a:off x="5303160" y="4239720"/>
                  <a:ext cx="1080" cy="460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36" name=""/>
              <p:cNvGrpSpPr/>
              <p:nvPr/>
            </p:nvGrpSpPr>
            <p:grpSpPr>
              <a:xfrm>
                <a:off x="2104560" y="1346040"/>
                <a:ext cx="5165280" cy="3811680"/>
                <a:chOff x="2104560" y="1346040"/>
                <a:chExt cx="5165280" cy="3811680"/>
              </a:xfrm>
            </p:grpSpPr>
            <p:grpSp>
              <p:nvGrpSpPr>
                <p:cNvPr id="837" name=""/>
                <p:cNvGrpSpPr/>
                <p:nvPr/>
              </p:nvGrpSpPr>
              <p:grpSpPr>
                <a:xfrm>
                  <a:off x="3453480" y="2398320"/>
                  <a:ext cx="3816360" cy="2468880"/>
                  <a:chOff x="3453480" y="2398320"/>
                  <a:chExt cx="3816360" cy="2468880"/>
                </a:xfrm>
              </p:grpSpPr>
              <p:sp>
                <p:nvSpPr>
                  <p:cNvPr id="838" name=""/>
                  <p:cNvSpPr/>
                  <p:nvPr/>
                </p:nvSpPr>
                <p:spPr>
                  <a:xfrm>
                    <a:off x="3453480" y="3145680"/>
                    <a:ext cx="83880" cy="186120"/>
                  </a:xfrm>
                  <a:custGeom>
                    <a:avLst/>
                    <a:gdLst/>
                    <a:ahLst/>
                    <a:rect l="l" t="t" r="r" b="b"/>
                    <a:pathLst>
                      <a:path w="108" h="222">
                        <a:moveTo>
                          <a:pt x="108" y="222"/>
                        </a:moveTo>
                        <a:lnTo>
                          <a:pt x="65" y="122"/>
                        </a:lnTo>
                        <a:lnTo>
                          <a:pt x="65" y="0"/>
                        </a:lnTo>
                        <a:lnTo>
                          <a:pt x="0" y="5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39" name=""/>
                  <p:cNvSpPr/>
                  <p:nvPr/>
                </p:nvSpPr>
                <p:spPr>
                  <a:xfrm flipH="1">
                    <a:off x="3912120" y="3556080"/>
                    <a:ext cx="68040" cy="7632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9520" bIns="29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40" name=""/>
                  <p:cNvSpPr/>
                  <p:nvPr/>
                </p:nvSpPr>
                <p:spPr>
                  <a:xfrm>
                    <a:off x="4585680" y="3066120"/>
                    <a:ext cx="189720" cy="466920"/>
                  </a:xfrm>
                  <a:custGeom>
                    <a:avLst/>
                    <a:gdLst/>
                    <a:ahLst/>
                    <a:rect l="l" t="t" r="r" b="b"/>
                    <a:pathLst>
                      <a:path w="240" h="561">
                        <a:moveTo>
                          <a:pt x="62" y="561"/>
                        </a:moveTo>
                        <a:lnTo>
                          <a:pt x="0" y="412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41" name=""/>
                  <p:cNvSpPr/>
                  <p:nvPr/>
                </p:nvSpPr>
                <p:spPr>
                  <a:xfrm>
                    <a:off x="4153320" y="3341880"/>
                    <a:ext cx="812520" cy="308880"/>
                  </a:xfrm>
                  <a:custGeom>
                    <a:avLst/>
                    <a:gdLst/>
                    <a:ahLst/>
                    <a:rect l="l" t="t" r="r" b="b"/>
                    <a:pathLst>
                      <a:path w="1025" h="373">
                        <a:moveTo>
                          <a:pt x="0" y="373"/>
                        </a:moveTo>
                        <a:lnTo>
                          <a:pt x="509" y="166"/>
                        </a:lnTo>
                        <a:lnTo>
                          <a:pt x="1020" y="127"/>
                        </a:lnTo>
                        <a:lnTo>
                          <a:pt x="1025" y="0"/>
                        </a:lnTo>
                        <a:lnTo>
                          <a:pt x="555" y="9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42" name=""/>
                  <p:cNvSpPr/>
                  <p:nvPr/>
                </p:nvSpPr>
                <p:spPr>
                  <a:xfrm>
                    <a:off x="4275360" y="2959560"/>
                    <a:ext cx="1326600" cy="639720"/>
                  </a:xfrm>
                  <a:custGeom>
                    <a:avLst/>
                    <a:gdLst/>
                    <a:ahLst/>
                    <a:rect l="l" t="t" r="r" b="b"/>
                    <a:pathLst>
                      <a:path w="1674" h="769">
                        <a:moveTo>
                          <a:pt x="1674" y="0"/>
                        </a:moveTo>
                        <a:lnTo>
                          <a:pt x="1205" y="109"/>
                        </a:lnTo>
                        <a:lnTo>
                          <a:pt x="699" y="304"/>
                        </a:lnTo>
                        <a:lnTo>
                          <a:pt x="0" y="76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43" name=""/>
                  <p:cNvSpPr/>
                  <p:nvPr/>
                </p:nvSpPr>
                <p:spPr>
                  <a:xfrm>
                    <a:off x="7124040" y="2398320"/>
                    <a:ext cx="44280" cy="957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44" name=""/>
                  <p:cNvSpPr/>
                  <p:nvPr/>
                </p:nvSpPr>
                <p:spPr>
                  <a:xfrm>
                    <a:off x="7141680" y="2540880"/>
                    <a:ext cx="128160" cy="56520"/>
                  </a:xfrm>
                  <a:custGeom>
                    <a:avLst/>
                    <a:gdLst/>
                    <a:ahLst/>
                    <a:rect l="l" t="t" r="r" b="b"/>
                    <a:pathLst>
                      <a:path w="162" h="68">
                        <a:moveTo>
                          <a:pt x="162" y="39"/>
                        </a:moveTo>
                        <a:lnTo>
                          <a:pt x="70" y="6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9720" bIns="9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45" name=""/>
                  <p:cNvSpPr/>
                  <p:nvPr/>
                </p:nvSpPr>
                <p:spPr>
                  <a:xfrm flipH="1">
                    <a:off x="6506640" y="2565720"/>
                    <a:ext cx="58320" cy="1944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46" name=""/>
                  <p:cNvSpPr/>
                  <p:nvPr/>
                </p:nvSpPr>
                <p:spPr>
                  <a:xfrm>
                    <a:off x="6357960" y="2565720"/>
                    <a:ext cx="688680" cy="26568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320">
                        <a:moveTo>
                          <a:pt x="0" y="320"/>
                        </a:moveTo>
                        <a:lnTo>
                          <a:pt x="39" y="274"/>
                        </a:lnTo>
                        <a:lnTo>
                          <a:pt x="194" y="234"/>
                        </a:lnTo>
                        <a:lnTo>
                          <a:pt x="344" y="245"/>
                        </a:lnTo>
                        <a:lnTo>
                          <a:pt x="504" y="206"/>
                        </a:lnTo>
                        <a:lnTo>
                          <a:pt x="590" y="222"/>
                        </a:lnTo>
                        <a:lnTo>
                          <a:pt x="739" y="274"/>
                        </a:lnTo>
                        <a:lnTo>
                          <a:pt x="832" y="200"/>
                        </a:lnTo>
                        <a:lnTo>
                          <a:pt x="866" y="172"/>
                        </a:lnTo>
                        <a:lnTo>
                          <a:pt x="853" y="114"/>
                        </a:lnTo>
                        <a:lnTo>
                          <a:pt x="871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47" name=""/>
                  <p:cNvSpPr/>
                  <p:nvPr/>
                </p:nvSpPr>
                <p:spPr>
                  <a:xfrm>
                    <a:off x="6069600" y="3174120"/>
                    <a:ext cx="690480" cy="36216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436">
                        <a:moveTo>
                          <a:pt x="871" y="41"/>
                        </a:moveTo>
                        <a:lnTo>
                          <a:pt x="785" y="0"/>
                        </a:lnTo>
                        <a:lnTo>
                          <a:pt x="613" y="0"/>
                        </a:lnTo>
                        <a:lnTo>
                          <a:pt x="91" y="109"/>
                        </a:lnTo>
                        <a:lnTo>
                          <a:pt x="104" y="321"/>
                        </a:lnTo>
                        <a:lnTo>
                          <a:pt x="0" y="436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48" name=""/>
                  <p:cNvSpPr/>
                  <p:nvPr/>
                </p:nvSpPr>
                <p:spPr>
                  <a:xfrm>
                    <a:off x="5538960" y="2974680"/>
                    <a:ext cx="777240" cy="1830960"/>
                  </a:xfrm>
                  <a:custGeom>
                    <a:avLst/>
                    <a:gdLst/>
                    <a:ahLst/>
                    <a:rect l="l" t="t" r="r" b="b"/>
                    <a:pathLst>
                      <a:path w="983" h="2203">
                        <a:moveTo>
                          <a:pt x="983" y="0"/>
                        </a:moveTo>
                        <a:lnTo>
                          <a:pt x="839" y="109"/>
                        </a:lnTo>
                        <a:lnTo>
                          <a:pt x="759" y="303"/>
                        </a:lnTo>
                        <a:lnTo>
                          <a:pt x="569" y="602"/>
                        </a:lnTo>
                        <a:lnTo>
                          <a:pt x="506" y="790"/>
                        </a:lnTo>
                        <a:lnTo>
                          <a:pt x="183" y="1142"/>
                        </a:lnTo>
                        <a:lnTo>
                          <a:pt x="86" y="1382"/>
                        </a:lnTo>
                        <a:lnTo>
                          <a:pt x="97" y="1612"/>
                        </a:lnTo>
                        <a:lnTo>
                          <a:pt x="6" y="2047"/>
                        </a:lnTo>
                        <a:lnTo>
                          <a:pt x="0" y="220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49" name=""/>
                  <p:cNvSpPr/>
                  <p:nvPr/>
                </p:nvSpPr>
                <p:spPr>
                  <a:xfrm flipH="1" flipV="1">
                    <a:off x="6283440" y="4043160"/>
                    <a:ext cx="164160" cy="1425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50" name=""/>
                  <p:cNvSpPr/>
                  <p:nvPr/>
                </p:nvSpPr>
                <p:spPr>
                  <a:xfrm>
                    <a:off x="5298480" y="4553280"/>
                    <a:ext cx="298800" cy="194400"/>
                  </a:xfrm>
                  <a:custGeom>
                    <a:avLst/>
                    <a:gdLst/>
                    <a:ahLst/>
                    <a:rect l="l" t="t" r="r" b="b"/>
                    <a:pathLst>
                      <a:path w="378" h="235">
                        <a:moveTo>
                          <a:pt x="378" y="110"/>
                        </a:moveTo>
                        <a:lnTo>
                          <a:pt x="190" y="23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51" name=""/>
                  <p:cNvSpPr/>
                  <p:nvPr/>
                </p:nvSpPr>
                <p:spPr>
                  <a:xfrm>
                    <a:off x="5420160" y="3150720"/>
                    <a:ext cx="782280" cy="829440"/>
                  </a:xfrm>
                  <a:custGeom>
                    <a:avLst/>
                    <a:gdLst/>
                    <a:ahLst/>
                    <a:rect l="l" t="t" r="r" b="b"/>
                    <a:pathLst>
                      <a:path w="988" h="999">
                        <a:moveTo>
                          <a:pt x="988" y="0"/>
                        </a:moveTo>
                        <a:lnTo>
                          <a:pt x="884" y="167"/>
                        </a:lnTo>
                        <a:lnTo>
                          <a:pt x="803" y="350"/>
                        </a:lnTo>
                        <a:lnTo>
                          <a:pt x="443" y="678"/>
                        </a:lnTo>
                        <a:lnTo>
                          <a:pt x="156" y="981"/>
                        </a:lnTo>
                        <a:lnTo>
                          <a:pt x="0" y="99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52" name=""/>
                  <p:cNvSpPr/>
                  <p:nvPr/>
                </p:nvSpPr>
                <p:spPr>
                  <a:xfrm>
                    <a:off x="5048280" y="4056480"/>
                    <a:ext cx="309960" cy="810720"/>
                  </a:xfrm>
                  <a:custGeom>
                    <a:avLst/>
                    <a:gdLst/>
                    <a:ahLst/>
                    <a:rect l="l" t="t" r="r" b="b"/>
                    <a:pathLst>
                      <a:path w="393" h="976">
                        <a:moveTo>
                          <a:pt x="0" y="976"/>
                        </a:moveTo>
                        <a:lnTo>
                          <a:pt x="138" y="861"/>
                        </a:lnTo>
                        <a:lnTo>
                          <a:pt x="161" y="666"/>
                        </a:lnTo>
                        <a:lnTo>
                          <a:pt x="249" y="219"/>
                        </a:lnTo>
                        <a:lnTo>
                          <a:pt x="393" y="70"/>
                        </a:lnTo>
                        <a:lnTo>
                          <a:pt x="393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53" name=""/>
                  <p:cNvSpPr/>
                  <p:nvPr/>
                </p:nvSpPr>
                <p:spPr>
                  <a:xfrm>
                    <a:off x="5640480" y="3155760"/>
                    <a:ext cx="161280" cy="395640"/>
                  </a:xfrm>
                  <a:custGeom>
                    <a:avLst/>
                    <a:gdLst/>
                    <a:ahLst/>
                    <a:rect l="l" t="t" r="r" b="b"/>
                    <a:pathLst>
                      <a:path w="204" h="477">
                        <a:moveTo>
                          <a:pt x="204" y="0"/>
                        </a:moveTo>
                        <a:lnTo>
                          <a:pt x="0" y="28"/>
                        </a:lnTo>
                        <a:lnTo>
                          <a:pt x="23" y="47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54" name=""/>
                  <p:cNvSpPr/>
                  <p:nvPr/>
                </p:nvSpPr>
                <p:spPr>
                  <a:xfrm>
                    <a:off x="5274720" y="3727440"/>
                    <a:ext cx="254520" cy="471960"/>
                  </a:xfrm>
                  <a:custGeom>
                    <a:avLst/>
                    <a:gdLst/>
                    <a:ahLst/>
                    <a:rect l="l" t="t" r="r" b="b"/>
                    <a:pathLst>
                      <a:path w="321" h="568">
                        <a:moveTo>
                          <a:pt x="0" y="568"/>
                        </a:moveTo>
                        <a:lnTo>
                          <a:pt x="11" y="466"/>
                        </a:lnTo>
                        <a:lnTo>
                          <a:pt x="177" y="352"/>
                        </a:lnTo>
                        <a:lnTo>
                          <a:pt x="321" y="41"/>
                        </a:lnTo>
                        <a:lnTo>
                          <a:pt x="315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55" name=""/>
                  <p:cNvSpPr/>
                  <p:nvPr/>
                </p:nvSpPr>
                <p:spPr>
                  <a:xfrm>
                    <a:off x="4789800" y="4114800"/>
                    <a:ext cx="508320" cy="357120"/>
                  </a:xfrm>
                  <a:custGeom>
                    <a:avLst/>
                    <a:gdLst/>
                    <a:ahLst/>
                    <a:rect l="l" t="t" r="r" b="b"/>
                    <a:pathLst>
                      <a:path w="642" h="431">
                        <a:moveTo>
                          <a:pt x="0" y="431"/>
                        </a:moveTo>
                        <a:lnTo>
                          <a:pt x="211" y="327"/>
                        </a:lnTo>
                        <a:lnTo>
                          <a:pt x="435" y="137"/>
                        </a:lnTo>
                        <a:lnTo>
                          <a:pt x="642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856" name=""/>
                <p:cNvGrpSpPr/>
                <p:nvPr/>
              </p:nvGrpSpPr>
              <p:grpSpPr>
                <a:xfrm>
                  <a:off x="2104560" y="1346040"/>
                  <a:ext cx="5101920" cy="3811680"/>
                  <a:chOff x="2104560" y="1346040"/>
                  <a:chExt cx="5101920" cy="3811680"/>
                </a:xfrm>
              </p:grpSpPr>
              <p:sp>
                <p:nvSpPr>
                  <p:cNvPr id="857" name=""/>
                  <p:cNvSpPr/>
                  <p:nvPr/>
                </p:nvSpPr>
                <p:spPr>
                  <a:xfrm>
                    <a:off x="4593600" y="3772080"/>
                    <a:ext cx="267840" cy="977040"/>
                  </a:xfrm>
                  <a:custGeom>
                    <a:avLst/>
                    <a:gdLst/>
                    <a:ahLst/>
                    <a:rect l="l" t="t" r="r" b="b"/>
                    <a:pathLst>
                      <a:path w="338" h="1176">
                        <a:moveTo>
                          <a:pt x="0" y="0"/>
                        </a:moveTo>
                        <a:lnTo>
                          <a:pt x="122" y="667"/>
                        </a:lnTo>
                        <a:lnTo>
                          <a:pt x="302" y="925"/>
                        </a:lnTo>
                        <a:lnTo>
                          <a:pt x="287" y="1090"/>
                        </a:lnTo>
                        <a:lnTo>
                          <a:pt x="338" y="1176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58" name=""/>
                  <p:cNvSpPr/>
                  <p:nvPr/>
                </p:nvSpPr>
                <p:spPr>
                  <a:xfrm>
                    <a:off x="3385800" y="1346040"/>
                    <a:ext cx="15480" cy="3405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59" name=""/>
                  <p:cNvSpPr/>
                  <p:nvPr/>
                </p:nvSpPr>
                <p:spPr>
                  <a:xfrm>
                    <a:off x="2147040" y="1442160"/>
                    <a:ext cx="1027440" cy="1905840"/>
                  </a:xfrm>
                  <a:custGeom>
                    <a:avLst/>
                    <a:gdLst/>
                    <a:ahLst/>
                    <a:rect l="l" t="t" r="r" b="b"/>
                    <a:pathLst>
                      <a:path w="1298" h="2295">
                        <a:moveTo>
                          <a:pt x="1205" y="0"/>
                        </a:moveTo>
                        <a:lnTo>
                          <a:pt x="1262" y="136"/>
                        </a:lnTo>
                        <a:lnTo>
                          <a:pt x="1298" y="286"/>
                        </a:lnTo>
                        <a:lnTo>
                          <a:pt x="975" y="401"/>
                        </a:lnTo>
                        <a:lnTo>
                          <a:pt x="946" y="487"/>
                        </a:lnTo>
                        <a:lnTo>
                          <a:pt x="846" y="573"/>
                        </a:lnTo>
                        <a:lnTo>
                          <a:pt x="466" y="882"/>
                        </a:lnTo>
                        <a:lnTo>
                          <a:pt x="79" y="1219"/>
                        </a:lnTo>
                        <a:lnTo>
                          <a:pt x="136" y="1477"/>
                        </a:lnTo>
                        <a:lnTo>
                          <a:pt x="0" y="2008"/>
                        </a:lnTo>
                        <a:lnTo>
                          <a:pt x="86" y="229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60" name=""/>
                  <p:cNvSpPr/>
                  <p:nvPr/>
                </p:nvSpPr>
                <p:spPr>
                  <a:xfrm>
                    <a:off x="2254680" y="1645200"/>
                    <a:ext cx="181800" cy="488160"/>
                  </a:xfrm>
                  <a:custGeom>
                    <a:avLst/>
                    <a:gdLst/>
                    <a:ahLst/>
                    <a:rect l="l" t="t" r="r" b="b"/>
                    <a:pathLst>
                      <a:path w="230" h="589">
                        <a:moveTo>
                          <a:pt x="230" y="0"/>
                        </a:moveTo>
                        <a:lnTo>
                          <a:pt x="172" y="86"/>
                        </a:lnTo>
                        <a:lnTo>
                          <a:pt x="158" y="273"/>
                        </a:lnTo>
                        <a:lnTo>
                          <a:pt x="36" y="373"/>
                        </a:lnTo>
                        <a:lnTo>
                          <a:pt x="0" y="58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61" name=""/>
                  <p:cNvSpPr/>
                  <p:nvPr/>
                </p:nvSpPr>
                <p:spPr>
                  <a:xfrm>
                    <a:off x="3146400" y="1567080"/>
                    <a:ext cx="487440" cy="315720"/>
                  </a:xfrm>
                  <a:custGeom>
                    <a:avLst/>
                    <a:gdLst/>
                    <a:ahLst/>
                    <a:rect l="l" t="t" r="r" b="b"/>
                    <a:pathLst>
                      <a:path w="617" h="380">
                        <a:moveTo>
                          <a:pt x="617" y="380"/>
                        </a:moveTo>
                        <a:lnTo>
                          <a:pt x="430" y="194"/>
                        </a:lnTo>
                        <a:lnTo>
                          <a:pt x="315" y="17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62" name=""/>
                  <p:cNvSpPr/>
                  <p:nvPr/>
                </p:nvSpPr>
                <p:spPr>
                  <a:xfrm>
                    <a:off x="3139920" y="1536840"/>
                    <a:ext cx="3282840" cy="900360"/>
                  </a:xfrm>
                  <a:custGeom>
                    <a:avLst/>
                    <a:gdLst/>
                    <a:ahLst/>
                    <a:rect l="l" t="t" r="r" b="b"/>
                    <a:pathLst>
                      <a:path w="4145" h="1083">
                        <a:moveTo>
                          <a:pt x="0" y="0"/>
                        </a:moveTo>
                        <a:lnTo>
                          <a:pt x="322" y="180"/>
                        </a:lnTo>
                        <a:lnTo>
                          <a:pt x="1283" y="302"/>
                        </a:lnTo>
                        <a:lnTo>
                          <a:pt x="1900" y="423"/>
                        </a:lnTo>
                        <a:lnTo>
                          <a:pt x="2660" y="431"/>
                        </a:lnTo>
                        <a:lnTo>
                          <a:pt x="2825" y="495"/>
                        </a:lnTo>
                        <a:lnTo>
                          <a:pt x="2933" y="395"/>
                        </a:lnTo>
                        <a:lnTo>
                          <a:pt x="3047" y="359"/>
                        </a:lnTo>
                        <a:lnTo>
                          <a:pt x="3908" y="330"/>
                        </a:lnTo>
                        <a:lnTo>
                          <a:pt x="3958" y="345"/>
                        </a:lnTo>
                        <a:lnTo>
                          <a:pt x="4015" y="409"/>
                        </a:lnTo>
                        <a:lnTo>
                          <a:pt x="4066" y="553"/>
                        </a:lnTo>
                        <a:lnTo>
                          <a:pt x="4101" y="969"/>
                        </a:lnTo>
                        <a:lnTo>
                          <a:pt x="4145" y="108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63" name=""/>
                  <p:cNvSpPr/>
                  <p:nvPr/>
                </p:nvSpPr>
                <p:spPr>
                  <a:xfrm>
                    <a:off x="2505240" y="1907640"/>
                    <a:ext cx="981720" cy="1673280"/>
                  </a:xfrm>
                  <a:custGeom>
                    <a:avLst/>
                    <a:gdLst/>
                    <a:ahLst/>
                    <a:rect l="l" t="t" r="r" b="b"/>
                    <a:pathLst>
                      <a:path w="1240" h="2015">
                        <a:moveTo>
                          <a:pt x="71" y="0"/>
                        </a:moveTo>
                        <a:lnTo>
                          <a:pt x="0" y="108"/>
                        </a:lnTo>
                        <a:lnTo>
                          <a:pt x="50" y="287"/>
                        </a:lnTo>
                        <a:lnTo>
                          <a:pt x="272" y="574"/>
                        </a:lnTo>
                        <a:lnTo>
                          <a:pt x="294" y="681"/>
                        </a:lnTo>
                        <a:lnTo>
                          <a:pt x="537" y="1011"/>
                        </a:lnTo>
                        <a:lnTo>
                          <a:pt x="717" y="1004"/>
                        </a:lnTo>
                        <a:lnTo>
                          <a:pt x="760" y="961"/>
                        </a:lnTo>
                        <a:lnTo>
                          <a:pt x="796" y="947"/>
                        </a:lnTo>
                        <a:lnTo>
                          <a:pt x="853" y="990"/>
                        </a:lnTo>
                        <a:lnTo>
                          <a:pt x="925" y="997"/>
                        </a:lnTo>
                        <a:lnTo>
                          <a:pt x="953" y="1126"/>
                        </a:lnTo>
                        <a:lnTo>
                          <a:pt x="1147" y="1320"/>
                        </a:lnTo>
                        <a:lnTo>
                          <a:pt x="1118" y="1477"/>
                        </a:lnTo>
                        <a:lnTo>
                          <a:pt x="1204" y="1542"/>
                        </a:lnTo>
                        <a:lnTo>
                          <a:pt x="1176" y="1664"/>
                        </a:lnTo>
                        <a:lnTo>
                          <a:pt x="1118" y="1736"/>
                        </a:lnTo>
                        <a:lnTo>
                          <a:pt x="1025" y="1786"/>
                        </a:lnTo>
                        <a:lnTo>
                          <a:pt x="1118" y="1922"/>
                        </a:lnTo>
                        <a:lnTo>
                          <a:pt x="1240" y="201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64" name=""/>
                  <p:cNvSpPr/>
                  <p:nvPr/>
                </p:nvSpPr>
                <p:spPr>
                  <a:xfrm>
                    <a:off x="3304800" y="1859400"/>
                    <a:ext cx="192960" cy="1030320"/>
                  </a:xfrm>
                  <a:custGeom>
                    <a:avLst/>
                    <a:gdLst/>
                    <a:ahLst/>
                    <a:rect l="l" t="t" r="r" b="b"/>
                    <a:pathLst>
                      <a:path w="243" h="1240">
                        <a:moveTo>
                          <a:pt x="129" y="0"/>
                        </a:moveTo>
                        <a:lnTo>
                          <a:pt x="243" y="789"/>
                        </a:lnTo>
                        <a:lnTo>
                          <a:pt x="0" y="124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65" name=""/>
                  <p:cNvSpPr/>
                  <p:nvPr/>
                </p:nvSpPr>
                <p:spPr>
                  <a:xfrm>
                    <a:off x="2104560" y="3217320"/>
                    <a:ext cx="869400" cy="830520"/>
                  </a:xfrm>
                  <a:custGeom>
                    <a:avLst/>
                    <a:gdLst/>
                    <a:ahLst/>
                    <a:rect l="l" t="t" r="r" b="b"/>
                    <a:pathLst>
                      <a:path w="1097" h="999">
                        <a:moveTo>
                          <a:pt x="172" y="0"/>
                        </a:moveTo>
                        <a:lnTo>
                          <a:pt x="138" y="149"/>
                        </a:lnTo>
                        <a:lnTo>
                          <a:pt x="93" y="211"/>
                        </a:lnTo>
                        <a:lnTo>
                          <a:pt x="109" y="315"/>
                        </a:lnTo>
                        <a:lnTo>
                          <a:pt x="0" y="373"/>
                        </a:lnTo>
                        <a:lnTo>
                          <a:pt x="36" y="563"/>
                        </a:lnTo>
                        <a:lnTo>
                          <a:pt x="161" y="608"/>
                        </a:lnTo>
                        <a:lnTo>
                          <a:pt x="448" y="843"/>
                        </a:lnTo>
                        <a:lnTo>
                          <a:pt x="740" y="900"/>
                        </a:lnTo>
                        <a:lnTo>
                          <a:pt x="1097" y="99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66" name=""/>
                  <p:cNvSpPr/>
                  <p:nvPr/>
                </p:nvSpPr>
                <p:spPr>
                  <a:xfrm flipV="1">
                    <a:off x="2600280" y="3951720"/>
                    <a:ext cx="4320" cy="1094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67" name=""/>
                  <p:cNvSpPr/>
                  <p:nvPr/>
                </p:nvSpPr>
                <p:spPr>
                  <a:xfrm>
                    <a:off x="2894760" y="3733920"/>
                    <a:ext cx="1379160" cy="890640"/>
                  </a:xfrm>
                  <a:custGeom>
                    <a:avLst/>
                    <a:gdLst/>
                    <a:ahLst/>
                    <a:rect l="l" t="t" r="r" b="b"/>
                    <a:pathLst>
                      <a:path w="1740" h="1072">
                        <a:moveTo>
                          <a:pt x="0" y="0"/>
                        </a:moveTo>
                        <a:lnTo>
                          <a:pt x="138" y="533"/>
                        </a:lnTo>
                        <a:lnTo>
                          <a:pt x="419" y="665"/>
                        </a:lnTo>
                        <a:lnTo>
                          <a:pt x="740" y="603"/>
                        </a:lnTo>
                        <a:lnTo>
                          <a:pt x="1740" y="107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68" name=""/>
                  <p:cNvSpPr/>
                  <p:nvPr/>
                </p:nvSpPr>
                <p:spPr>
                  <a:xfrm>
                    <a:off x="3536280" y="2482560"/>
                    <a:ext cx="90000" cy="4334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69" name=""/>
                  <p:cNvSpPr/>
                  <p:nvPr/>
                </p:nvSpPr>
                <p:spPr>
                  <a:xfrm>
                    <a:off x="3363480" y="2856600"/>
                    <a:ext cx="1212840" cy="1056600"/>
                  </a:xfrm>
                  <a:custGeom>
                    <a:avLst/>
                    <a:gdLst/>
                    <a:ahLst/>
                    <a:rect l="l" t="t" r="r" b="b"/>
                    <a:pathLst>
                      <a:path w="1531" h="1273">
                        <a:moveTo>
                          <a:pt x="0" y="0"/>
                        </a:moveTo>
                        <a:lnTo>
                          <a:pt x="81" y="63"/>
                        </a:lnTo>
                        <a:lnTo>
                          <a:pt x="172" y="34"/>
                        </a:lnTo>
                        <a:lnTo>
                          <a:pt x="511" y="120"/>
                        </a:lnTo>
                        <a:lnTo>
                          <a:pt x="590" y="224"/>
                        </a:lnTo>
                        <a:lnTo>
                          <a:pt x="655" y="235"/>
                        </a:lnTo>
                        <a:lnTo>
                          <a:pt x="1336" y="723"/>
                        </a:lnTo>
                        <a:lnTo>
                          <a:pt x="1508" y="746"/>
                        </a:lnTo>
                        <a:lnTo>
                          <a:pt x="1531" y="127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70" name=""/>
                  <p:cNvSpPr/>
                  <p:nvPr/>
                </p:nvSpPr>
                <p:spPr>
                  <a:xfrm>
                    <a:off x="3436200" y="2908080"/>
                    <a:ext cx="1611720" cy="748080"/>
                  </a:xfrm>
                  <a:custGeom>
                    <a:avLst/>
                    <a:gdLst/>
                    <a:ahLst/>
                    <a:rect l="l" t="t" r="r" b="b"/>
                    <a:pathLst>
                      <a:path w="2036" h="900">
                        <a:moveTo>
                          <a:pt x="0" y="0"/>
                        </a:moveTo>
                        <a:lnTo>
                          <a:pt x="263" y="47"/>
                        </a:lnTo>
                        <a:lnTo>
                          <a:pt x="355" y="91"/>
                        </a:lnTo>
                        <a:lnTo>
                          <a:pt x="487" y="143"/>
                        </a:lnTo>
                        <a:lnTo>
                          <a:pt x="568" y="224"/>
                        </a:lnTo>
                        <a:lnTo>
                          <a:pt x="597" y="642"/>
                        </a:lnTo>
                        <a:lnTo>
                          <a:pt x="774" y="895"/>
                        </a:lnTo>
                        <a:lnTo>
                          <a:pt x="1497" y="900"/>
                        </a:lnTo>
                        <a:lnTo>
                          <a:pt x="1817" y="895"/>
                        </a:lnTo>
                        <a:lnTo>
                          <a:pt x="2036" y="82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71" name=""/>
                  <p:cNvSpPr/>
                  <p:nvPr/>
                </p:nvSpPr>
                <p:spPr>
                  <a:xfrm>
                    <a:off x="3904920" y="3360240"/>
                    <a:ext cx="139320" cy="290520"/>
                  </a:xfrm>
                  <a:custGeom>
                    <a:avLst/>
                    <a:gdLst/>
                    <a:ahLst/>
                    <a:rect l="l" t="t" r="r" b="b"/>
                    <a:pathLst>
                      <a:path w="178" h="350">
                        <a:moveTo>
                          <a:pt x="0" y="0"/>
                        </a:moveTo>
                        <a:lnTo>
                          <a:pt x="178" y="143"/>
                        </a:lnTo>
                        <a:lnTo>
                          <a:pt x="178" y="35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72" name=""/>
                  <p:cNvSpPr/>
                  <p:nvPr/>
                </p:nvSpPr>
                <p:spPr>
                  <a:xfrm flipV="1">
                    <a:off x="3935160" y="4285800"/>
                    <a:ext cx="427680" cy="22752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73" name=""/>
                  <p:cNvSpPr/>
                  <p:nvPr/>
                </p:nvSpPr>
                <p:spPr>
                  <a:xfrm flipH="1" flipV="1">
                    <a:off x="4085640" y="4441320"/>
                    <a:ext cx="240480" cy="7812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1320" bIns="31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74" name=""/>
                  <p:cNvSpPr/>
                  <p:nvPr/>
                </p:nvSpPr>
                <p:spPr>
                  <a:xfrm>
                    <a:off x="4572000" y="3250440"/>
                    <a:ext cx="294120" cy="591480"/>
                  </a:xfrm>
                  <a:custGeom>
                    <a:avLst/>
                    <a:gdLst/>
                    <a:ahLst/>
                    <a:rect l="l" t="t" r="r" b="b"/>
                    <a:pathLst>
                      <a:path w="373" h="712">
                        <a:moveTo>
                          <a:pt x="373" y="0"/>
                        </a:moveTo>
                        <a:lnTo>
                          <a:pt x="349" y="144"/>
                        </a:lnTo>
                        <a:lnTo>
                          <a:pt x="292" y="266"/>
                        </a:lnTo>
                        <a:lnTo>
                          <a:pt x="253" y="483"/>
                        </a:lnTo>
                        <a:lnTo>
                          <a:pt x="97" y="667"/>
                        </a:lnTo>
                        <a:lnTo>
                          <a:pt x="0" y="71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75" name=""/>
                  <p:cNvSpPr/>
                  <p:nvPr/>
                </p:nvSpPr>
                <p:spPr>
                  <a:xfrm>
                    <a:off x="4274280" y="3623040"/>
                    <a:ext cx="333720" cy="300600"/>
                  </a:xfrm>
                  <a:custGeom>
                    <a:avLst/>
                    <a:gdLst/>
                    <a:ahLst/>
                    <a:rect l="l" t="t" r="r" b="b"/>
                    <a:pathLst>
                      <a:path w="423" h="362">
                        <a:moveTo>
                          <a:pt x="68" y="362"/>
                        </a:moveTo>
                        <a:lnTo>
                          <a:pt x="423" y="86"/>
                        </a:lnTo>
                        <a:lnTo>
                          <a:pt x="416" y="28"/>
                        </a:lnTo>
                        <a:lnTo>
                          <a:pt x="377" y="0"/>
                        </a:lnTo>
                        <a:lnTo>
                          <a:pt x="0" y="5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76" name=""/>
                  <p:cNvSpPr/>
                  <p:nvPr/>
                </p:nvSpPr>
                <p:spPr>
                  <a:xfrm>
                    <a:off x="4408560" y="3808800"/>
                    <a:ext cx="999360" cy="239040"/>
                  </a:xfrm>
                  <a:custGeom>
                    <a:avLst/>
                    <a:gdLst/>
                    <a:ahLst/>
                    <a:rect l="l" t="t" r="r" b="b"/>
                    <a:pathLst>
                      <a:path w="1262" h="287">
                        <a:moveTo>
                          <a:pt x="0" y="68"/>
                        </a:moveTo>
                        <a:lnTo>
                          <a:pt x="80" y="154"/>
                        </a:lnTo>
                        <a:lnTo>
                          <a:pt x="182" y="245"/>
                        </a:lnTo>
                        <a:lnTo>
                          <a:pt x="297" y="287"/>
                        </a:lnTo>
                        <a:lnTo>
                          <a:pt x="464" y="281"/>
                        </a:lnTo>
                        <a:lnTo>
                          <a:pt x="860" y="138"/>
                        </a:lnTo>
                        <a:lnTo>
                          <a:pt x="1262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77" name=""/>
                  <p:cNvSpPr/>
                  <p:nvPr/>
                </p:nvSpPr>
                <p:spPr>
                  <a:xfrm>
                    <a:off x="4939200" y="3770640"/>
                    <a:ext cx="158040" cy="153000"/>
                  </a:xfrm>
                  <a:custGeom>
                    <a:avLst/>
                    <a:gdLst/>
                    <a:ahLst/>
                    <a:rect l="l" t="t" r="r" b="b"/>
                    <a:pathLst>
                      <a:path w="201" h="185">
                        <a:moveTo>
                          <a:pt x="0" y="0"/>
                        </a:moveTo>
                        <a:lnTo>
                          <a:pt x="75" y="99"/>
                        </a:lnTo>
                        <a:lnTo>
                          <a:pt x="201" y="18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78" name=""/>
                  <p:cNvSpPr/>
                  <p:nvPr/>
                </p:nvSpPr>
                <p:spPr>
                  <a:xfrm>
                    <a:off x="4299120" y="2869920"/>
                    <a:ext cx="1239840" cy="721080"/>
                  </a:xfrm>
                  <a:custGeom>
                    <a:avLst/>
                    <a:gdLst/>
                    <a:ahLst/>
                    <a:rect l="l" t="t" r="r" b="b"/>
                    <a:pathLst>
                      <a:path w="1566" h="868">
                        <a:moveTo>
                          <a:pt x="1566" y="0"/>
                        </a:moveTo>
                        <a:lnTo>
                          <a:pt x="1301" y="144"/>
                        </a:lnTo>
                        <a:lnTo>
                          <a:pt x="1158" y="190"/>
                        </a:lnTo>
                        <a:lnTo>
                          <a:pt x="636" y="248"/>
                        </a:lnTo>
                        <a:lnTo>
                          <a:pt x="0" y="86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79" name=""/>
                  <p:cNvSpPr/>
                  <p:nvPr/>
                </p:nvSpPr>
                <p:spPr>
                  <a:xfrm>
                    <a:off x="4631760" y="1950840"/>
                    <a:ext cx="693720" cy="594720"/>
                  </a:xfrm>
                  <a:custGeom>
                    <a:avLst/>
                    <a:gdLst/>
                    <a:ahLst/>
                    <a:rect l="l" t="t" r="r" b="b"/>
                    <a:pathLst>
                      <a:path w="877" h="717">
                        <a:moveTo>
                          <a:pt x="0" y="0"/>
                        </a:moveTo>
                        <a:lnTo>
                          <a:pt x="45" y="310"/>
                        </a:lnTo>
                        <a:lnTo>
                          <a:pt x="86" y="373"/>
                        </a:lnTo>
                        <a:lnTo>
                          <a:pt x="274" y="475"/>
                        </a:lnTo>
                        <a:lnTo>
                          <a:pt x="733" y="717"/>
                        </a:lnTo>
                        <a:lnTo>
                          <a:pt x="877" y="71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0" name=""/>
                  <p:cNvSpPr/>
                  <p:nvPr/>
                </p:nvSpPr>
                <p:spPr>
                  <a:xfrm>
                    <a:off x="4635000" y="1950840"/>
                    <a:ext cx="1049760" cy="408600"/>
                  </a:xfrm>
                  <a:custGeom>
                    <a:avLst/>
                    <a:gdLst/>
                    <a:ahLst/>
                    <a:rect l="l" t="t" r="r" b="b"/>
                    <a:pathLst>
                      <a:path w="1325" h="493">
                        <a:moveTo>
                          <a:pt x="0" y="0"/>
                        </a:moveTo>
                        <a:lnTo>
                          <a:pt x="241" y="269"/>
                        </a:lnTo>
                        <a:lnTo>
                          <a:pt x="418" y="274"/>
                        </a:lnTo>
                        <a:lnTo>
                          <a:pt x="465" y="373"/>
                        </a:lnTo>
                        <a:lnTo>
                          <a:pt x="562" y="407"/>
                        </a:lnTo>
                        <a:lnTo>
                          <a:pt x="838" y="407"/>
                        </a:lnTo>
                        <a:lnTo>
                          <a:pt x="1044" y="493"/>
                        </a:lnTo>
                        <a:lnTo>
                          <a:pt x="1325" y="38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1" name=""/>
                  <p:cNvSpPr/>
                  <p:nvPr/>
                </p:nvSpPr>
                <p:spPr>
                  <a:xfrm>
                    <a:off x="6370560" y="2082240"/>
                    <a:ext cx="603000" cy="106200"/>
                  </a:xfrm>
                  <a:custGeom>
                    <a:avLst/>
                    <a:gdLst/>
                    <a:ahLst/>
                    <a:rect l="l" t="t" r="r" b="b"/>
                    <a:pathLst>
                      <a:path w="764" h="127">
                        <a:moveTo>
                          <a:pt x="0" y="46"/>
                        </a:moveTo>
                        <a:lnTo>
                          <a:pt x="138" y="28"/>
                        </a:lnTo>
                        <a:lnTo>
                          <a:pt x="321" y="86"/>
                        </a:lnTo>
                        <a:lnTo>
                          <a:pt x="477" y="127"/>
                        </a:lnTo>
                        <a:lnTo>
                          <a:pt x="568" y="104"/>
                        </a:lnTo>
                        <a:lnTo>
                          <a:pt x="620" y="93"/>
                        </a:lnTo>
                        <a:lnTo>
                          <a:pt x="712" y="0"/>
                        </a:lnTo>
                        <a:lnTo>
                          <a:pt x="746" y="0"/>
                        </a:lnTo>
                        <a:lnTo>
                          <a:pt x="764" y="12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2" name=""/>
                  <p:cNvSpPr/>
                  <p:nvPr/>
                </p:nvSpPr>
                <p:spPr>
                  <a:xfrm>
                    <a:off x="6253560" y="2173320"/>
                    <a:ext cx="542880" cy="471960"/>
                  </a:xfrm>
                  <a:custGeom>
                    <a:avLst/>
                    <a:gdLst/>
                    <a:ahLst/>
                    <a:rect l="l" t="t" r="r" b="b"/>
                    <a:pathLst>
                      <a:path w="687" h="568">
                        <a:moveTo>
                          <a:pt x="687" y="0"/>
                        </a:moveTo>
                        <a:lnTo>
                          <a:pt x="653" y="47"/>
                        </a:lnTo>
                        <a:lnTo>
                          <a:pt x="491" y="156"/>
                        </a:lnTo>
                        <a:lnTo>
                          <a:pt x="339" y="276"/>
                        </a:lnTo>
                        <a:lnTo>
                          <a:pt x="224" y="310"/>
                        </a:lnTo>
                        <a:lnTo>
                          <a:pt x="115" y="350"/>
                        </a:lnTo>
                        <a:lnTo>
                          <a:pt x="34" y="407"/>
                        </a:lnTo>
                        <a:lnTo>
                          <a:pt x="6" y="472"/>
                        </a:lnTo>
                        <a:lnTo>
                          <a:pt x="0" y="540"/>
                        </a:lnTo>
                        <a:lnTo>
                          <a:pt x="52" y="568"/>
                        </a:lnTo>
                        <a:lnTo>
                          <a:pt x="144" y="54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3" name=""/>
                  <p:cNvSpPr/>
                  <p:nvPr/>
                </p:nvSpPr>
                <p:spPr>
                  <a:xfrm>
                    <a:off x="6320160" y="2469240"/>
                    <a:ext cx="886320" cy="573480"/>
                  </a:xfrm>
                  <a:custGeom>
                    <a:avLst/>
                    <a:gdLst/>
                    <a:ahLst/>
                    <a:rect l="l" t="t" r="r" b="b"/>
                    <a:pathLst>
                      <a:path w="1119" h="688">
                        <a:moveTo>
                          <a:pt x="1119" y="0"/>
                        </a:moveTo>
                        <a:lnTo>
                          <a:pt x="1004" y="97"/>
                        </a:lnTo>
                        <a:lnTo>
                          <a:pt x="832" y="125"/>
                        </a:lnTo>
                        <a:lnTo>
                          <a:pt x="707" y="21"/>
                        </a:lnTo>
                        <a:lnTo>
                          <a:pt x="563" y="97"/>
                        </a:lnTo>
                        <a:lnTo>
                          <a:pt x="493" y="39"/>
                        </a:lnTo>
                        <a:lnTo>
                          <a:pt x="190" y="143"/>
                        </a:lnTo>
                        <a:lnTo>
                          <a:pt x="92" y="251"/>
                        </a:lnTo>
                        <a:lnTo>
                          <a:pt x="52" y="412"/>
                        </a:lnTo>
                        <a:lnTo>
                          <a:pt x="0" y="613"/>
                        </a:lnTo>
                        <a:lnTo>
                          <a:pt x="24" y="68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4" name=""/>
                  <p:cNvSpPr/>
                  <p:nvPr/>
                </p:nvSpPr>
                <p:spPr>
                  <a:xfrm>
                    <a:off x="4823640" y="2565720"/>
                    <a:ext cx="2341800" cy="1673640"/>
                  </a:xfrm>
                  <a:custGeom>
                    <a:avLst/>
                    <a:gdLst/>
                    <a:ahLst/>
                    <a:rect l="l" t="t" r="r" b="b"/>
                    <a:pathLst>
                      <a:path w="2958" h="2013">
                        <a:moveTo>
                          <a:pt x="2958" y="0"/>
                        </a:moveTo>
                        <a:lnTo>
                          <a:pt x="2666" y="193"/>
                        </a:lnTo>
                        <a:lnTo>
                          <a:pt x="2528" y="446"/>
                        </a:lnTo>
                        <a:lnTo>
                          <a:pt x="2121" y="545"/>
                        </a:lnTo>
                        <a:lnTo>
                          <a:pt x="1816" y="681"/>
                        </a:lnTo>
                        <a:lnTo>
                          <a:pt x="1377" y="756"/>
                        </a:lnTo>
                        <a:lnTo>
                          <a:pt x="986" y="1025"/>
                        </a:lnTo>
                        <a:lnTo>
                          <a:pt x="740" y="1296"/>
                        </a:lnTo>
                        <a:lnTo>
                          <a:pt x="326" y="1807"/>
                        </a:lnTo>
                        <a:lnTo>
                          <a:pt x="86" y="1984"/>
                        </a:lnTo>
                        <a:lnTo>
                          <a:pt x="0" y="201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5" name=""/>
                  <p:cNvSpPr/>
                  <p:nvPr/>
                </p:nvSpPr>
                <p:spPr>
                  <a:xfrm>
                    <a:off x="5680080" y="2268360"/>
                    <a:ext cx="381600" cy="511560"/>
                  </a:xfrm>
                  <a:custGeom>
                    <a:avLst/>
                    <a:gdLst/>
                    <a:ahLst/>
                    <a:rect l="l" t="t" r="r" b="b"/>
                    <a:pathLst>
                      <a:path w="482" h="615">
                        <a:moveTo>
                          <a:pt x="0" y="0"/>
                        </a:moveTo>
                        <a:lnTo>
                          <a:pt x="81" y="12"/>
                        </a:lnTo>
                        <a:lnTo>
                          <a:pt x="172" y="477"/>
                        </a:lnTo>
                        <a:lnTo>
                          <a:pt x="211" y="550"/>
                        </a:lnTo>
                        <a:lnTo>
                          <a:pt x="482" y="61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6" name=""/>
                  <p:cNvSpPr/>
                  <p:nvPr/>
                </p:nvSpPr>
                <p:spPr>
                  <a:xfrm>
                    <a:off x="5312520" y="2474280"/>
                    <a:ext cx="199440" cy="357120"/>
                  </a:xfrm>
                  <a:custGeom>
                    <a:avLst/>
                    <a:gdLst/>
                    <a:ahLst/>
                    <a:rect l="l" t="t" r="r" b="b"/>
                    <a:pathLst>
                      <a:path w="252" h="430">
                        <a:moveTo>
                          <a:pt x="39" y="131"/>
                        </a:moveTo>
                        <a:lnTo>
                          <a:pt x="5" y="63"/>
                        </a:lnTo>
                        <a:lnTo>
                          <a:pt x="0" y="29"/>
                        </a:lnTo>
                        <a:lnTo>
                          <a:pt x="28" y="6"/>
                        </a:lnTo>
                        <a:lnTo>
                          <a:pt x="173" y="0"/>
                        </a:lnTo>
                        <a:lnTo>
                          <a:pt x="247" y="373"/>
                        </a:lnTo>
                        <a:lnTo>
                          <a:pt x="218" y="430"/>
                        </a:lnTo>
                        <a:lnTo>
                          <a:pt x="132" y="355"/>
                        </a:lnTo>
                        <a:lnTo>
                          <a:pt x="161" y="149"/>
                        </a:lnTo>
                        <a:lnTo>
                          <a:pt x="252" y="10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7" name=""/>
                  <p:cNvSpPr/>
                  <p:nvPr/>
                </p:nvSpPr>
                <p:spPr>
                  <a:xfrm>
                    <a:off x="5483880" y="2688480"/>
                    <a:ext cx="340200" cy="306000"/>
                  </a:xfrm>
                  <a:custGeom>
                    <a:avLst/>
                    <a:gdLst/>
                    <a:ahLst/>
                    <a:rect l="l" t="t" r="r" b="b"/>
                    <a:pathLst>
                      <a:path w="430" h="368">
                        <a:moveTo>
                          <a:pt x="0" y="172"/>
                        </a:moveTo>
                        <a:lnTo>
                          <a:pt x="0" y="368"/>
                        </a:lnTo>
                        <a:lnTo>
                          <a:pt x="195" y="332"/>
                        </a:lnTo>
                        <a:lnTo>
                          <a:pt x="320" y="224"/>
                        </a:lnTo>
                        <a:lnTo>
                          <a:pt x="328" y="110"/>
                        </a:lnTo>
                        <a:lnTo>
                          <a:pt x="43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8" name=""/>
                  <p:cNvSpPr/>
                  <p:nvPr/>
                </p:nvSpPr>
                <p:spPr>
                  <a:xfrm>
                    <a:off x="5729400" y="2887920"/>
                    <a:ext cx="162720" cy="864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9600" bIns="39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9" name=""/>
                  <p:cNvSpPr/>
                  <p:nvPr/>
                </p:nvSpPr>
                <p:spPr>
                  <a:xfrm>
                    <a:off x="6497280" y="2773440"/>
                    <a:ext cx="363960" cy="91440"/>
                  </a:xfrm>
                  <a:custGeom>
                    <a:avLst/>
                    <a:gdLst/>
                    <a:ahLst/>
                    <a:rect l="l" t="t" r="r" b="b"/>
                    <a:pathLst>
                      <a:path w="458" h="109">
                        <a:moveTo>
                          <a:pt x="0" y="0"/>
                        </a:moveTo>
                        <a:lnTo>
                          <a:pt x="44" y="35"/>
                        </a:lnTo>
                        <a:lnTo>
                          <a:pt x="114" y="23"/>
                        </a:lnTo>
                        <a:lnTo>
                          <a:pt x="206" y="35"/>
                        </a:lnTo>
                        <a:lnTo>
                          <a:pt x="245" y="7"/>
                        </a:lnTo>
                        <a:lnTo>
                          <a:pt x="286" y="12"/>
                        </a:lnTo>
                        <a:lnTo>
                          <a:pt x="458" y="10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4640" bIns="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90" name=""/>
                  <p:cNvSpPr/>
                  <p:nvPr/>
                </p:nvSpPr>
                <p:spPr>
                  <a:xfrm>
                    <a:off x="4708080" y="2864880"/>
                    <a:ext cx="2153520" cy="1931040"/>
                  </a:xfrm>
                  <a:custGeom>
                    <a:avLst/>
                    <a:gdLst/>
                    <a:ahLst/>
                    <a:rect l="l" t="t" r="r" b="b"/>
                    <a:pathLst>
                      <a:path w="2719" h="2324">
                        <a:moveTo>
                          <a:pt x="2719" y="0"/>
                        </a:moveTo>
                        <a:lnTo>
                          <a:pt x="2644" y="70"/>
                        </a:lnTo>
                        <a:lnTo>
                          <a:pt x="2524" y="127"/>
                        </a:lnTo>
                        <a:lnTo>
                          <a:pt x="2433" y="321"/>
                        </a:lnTo>
                        <a:lnTo>
                          <a:pt x="2409" y="402"/>
                        </a:lnTo>
                        <a:lnTo>
                          <a:pt x="2370" y="516"/>
                        </a:lnTo>
                        <a:lnTo>
                          <a:pt x="2305" y="678"/>
                        </a:lnTo>
                        <a:lnTo>
                          <a:pt x="2289" y="678"/>
                        </a:lnTo>
                        <a:lnTo>
                          <a:pt x="2226" y="861"/>
                        </a:lnTo>
                        <a:lnTo>
                          <a:pt x="2099" y="999"/>
                        </a:lnTo>
                        <a:lnTo>
                          <a:pt x="2047" y="1017"/>
                        </a:lnTo>
                        <a:lnTo>
                          <a:pt x="1755" y="1400"/>
                        </a:lnTo>
                        <a:lnTo>
                          <a:pt x="1692" y="1429"/>
                        </a:lnTo>
                        <a:lnTo>
                          <a:pt x="1301" y="1658"/>
                        </a:lnTo>
                        <a:lnTo>
                          <a:pt x="1079" y="1768"/>
                        </a:lnTo>
                        <a:lnTo>
                          <a:pt x="769" y="1992"/>
                        </a:lnTo>
                        <a:lnTo>
                          <a:pt x="717" y="1992"/>
                        </a:lnTo>
                        <a:lnTo>
                          <a:pt x="167" y="2123"/>
                        </a:lnTo>
                        <a:lnTo>
                          <a:pt x="0" y="232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91" name=""/>
                  <p:cNvSpPr/>
                  <p:nvPr/>
                </p:nvSpPr>
                <p:spPr>
                  <a:xfrm>
                    <a:off x="4389480" y="2816640"/>
                    <a:ext cx="1583640" cy="1945800"/>
                  </a:xfrm>
                  <a:custGeom>
                    <a:avLst/>
                    <a:gdLst/>
                    <a:ahLst/>
                    <a:rect l="l" t="t" r="r" b="b"/>
                    <a:pathLst>
                      <a:path w="1999" h="2341">
                        <a:moveTo>
                          <a:pt x="1999" y="0"/>
                        </a:moveTo>
                        <a:lnTo>
                          <a:pt x="1901" y="195"/>
                        </a:lnTo>
                        <a:lnTo>
                          <a:pt x="1671" y="636"/>
                        </a:lnTo>
                        <a:lnTo>
                          <a:pt x="1598" y="740"/>
                        </a:lnTo>
                        <a:lnTo>
                          <a:pt x="1460" y="1045"/>
                        </a:lnTo>
                        <a:lnTo>
                          <a:pt x="1418" y="1131"/>
                        </a:lnTo>
                        <a:lnTo>
                          <a:pt x="1236" y="1504"/>
                        </a:lnTo>
                        <a:lnTo>
                          <a:pt x="712" y="1898"/>
                        </a:lnTo>
                        <a:lnTo>
                          <a:pt x="248" y="2094"/>
                        </a:lnTo>
                        <a:lnTo>
                          <a:pt x="0" y="234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92" name=""/>
                  <p:cNvSpPr/>
                  <p:nvPr/>
                </p:nvSpPr>
                <p:spPr>
                  <a:xfrm>
                    <a:off x="4844160" y="2879640"/>
                    <a:ext cx="680760" cy="1668600"/>
                  </a:xfrm>
                  <a:custGeom>
                    <a:avLst/>
                    <a:gdLst/>
                    <a:ahLst/>
                    <a:rect l="l" t="t" r="r" b="b"/>
                    <a:pathLst>
                      <a:path w="860" h="2008">
                        <a:moveTo>
                          <a:pt x="860" y="0"/>
                        </a:moveTo>
                        <a:lnTo>
                          <a:pt x="803" y="493"/>
                        </a:lnTo>
                        <a:lnTo>
                          <a:pt x="746" y="516"/>
                        </a:lnTo>
                        <a:lnTo>
                          <a:pt x="688" y="722"/>
                        </a:lnTo>
                        <a:lnTo>
                          <a:pt x="654" y="746"/>
                        </a:lnTo>
                        <a:lnTo>
                          <a:pt x="470" y="1176"/>
                        </a:lnTo>
                        <a:lnTo>
                          <a:pt x="269" y="1434"/>
                        </a:lnTo>
                        <a:lnTo>
                          <a:pt x="34" y="1617"/>
                        </a:lnTo>
                        <a:lnTo>
                          <a:pt x="63" y="1721"/>
                        </a:lnTo>
                        <a:lnTo>
                          <a:pt x="0" y="200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93" name=""/>
                  <p:cNvSpPr/>
                  <p:nvPr/>
                </p:nvSpPr>
                <p:spPr>
                  <a:xfrm>
                    <a:off x="6394320" y="2916360"/>
                    <a:ext cx="543240" cy="182520"/>
                  </a:xfrm>
                  <a:custGeom>
                    <a:avLst/>
                    <a:gdLst/>
                    <a:ahLst/>
                    <a:rect l="l" t="t" r="r" b="b"/>
                    <a:pathLst>
                      <a:path w="686" h="218">
                        <a:moveTo>
                          <a:pt x="686" y="7"/>
                        </a:moveTo>
                        <a:lnTo>
                          <a:pt x="624" y="93"/>
                        </a:lnTo>
                        <a:lnTo>
                          <a:pt x="376" y="46"/>
                        </a:lnTo>
                        <a:lnTo>
                          <a:pt x="184" y="0"/>
                        </a:lnTo>
                        <a:lnTo>
                          <a:pt x="57" y="18"/>
                        </a:lnTo>
                        <a:lnTo>
                          <a:pt x="0" y="166"/>
                        </a:lnTo>
                        <a:lnTo>
                          <a:pt x="34" y="21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94" name=""/>
                  <p:cNvSpPr/>
                  <p:nvPr/>
                </p:nvSpPr>
                <p:spPr>
                  <a:xfrm>
                    <a:off x="6157080" y="3174120"/>
                    <a:ext cx="441360" cy="267480"/>
                  </a:xfrm>
                  <a:custGeom>
                    <a:avLst/>
                    <a:gdLst/>
                    <a:ahLst/>
                    <a:rect l="l" t="t" r="r" b="b"/>
                    <a:pathLst>
                      <a:path w="558" h="321">
                        <a:moveTo>
                          <a:pt x="558" y="0"/>
                        </a:moveTo>
                        <a:lnTo>
                          <a:pt x="443" y="281"/>
                        </a:lnTo>
                        <a:lnTo>
                          <a:pt x="264" y="276"/>
                        </a:lnTo>
                        <a:lnTo>
                          <a:pt x="167" y="315"/>
                        </a:lnTo>
                        <a:lnTo>
                          <a:pt x="0" y="32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95" name=""/>
                  <p:cNvSpPr/>
                  <p:nvPr/>
                </p:nvSpPr>
                <p:spPr>
                  <a:xfrm>
                    <a:off x="6125400" y="2828520"/>
                    <a:ext cx="85320" cy="431640"/>
                  </a:xfrm>
                  <a:custGeom>
                    <a:avLst/>
                    <a:gdLst/>
                    <a:ahLst/>
                    <a:rect l="l" t="t" r="r" b="b"/>
                    <a:pathLst>
                      <a:path w="107" h="522">
                        <a:moveTo>
                          <a:pt x="63" y="0"/>
                        </a:moveTo>
                        <a:lnTo>
                          <a:pt x="107" y="63"/>
                        </a:lnTo>
                        <a:lnTo>
                          <a:pt x="0" y="172"/>
                        </a:lnTo>
                        <a:lnTo>
                          <a:pt x="18" y="52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96" name=""/>
                  <p:cNvSpPr/>
                  <p:nvPr/>
                </p:nvSpPr>
                <p:spPr>
                  <a:xfrm>
                    <a:off x="5998680" y="2879640"/>
                    <a:ext cx="340200" cy="84600"/>
                  </a:xfrm>
                  <a:custGeom>
                    <a:avLst/>
                    <a:gdLst/>
                    <a:ahLst/>
                    <a:rect l="l" t="t" r="r" b="b"/>
                    <a:pathLst>
                      <a:path w="431" h="102">
                        <a:moveTo>
                          <a:pt x="0" y="0"/>
                        </a:moveTo>
                        <a:lnTo>
                          <a:pt x="167" y="102"/>
                        </a:lnTo>
                        <a:lnTo>
                          <a:pt x="350" y="102"/>
                        </a:lnTo>
                        <a:lnTo>
                          <a:pt x="431" y="5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7800" bIns="37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97" name=""/>
                  <p:cNvSpPr/>
                  <p:nvPr/>
                </p:nvSpPr>
                <p:spPr>
                  <a:xfrm flipV="1">
                    <a:off x="5499720" y="4810320"/>
                    <a:ext cx="39240" cy="464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" bIns="-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98" name=""/>
                  <p:cNvSpPr/>
                  <p:nvPr/>
                </p:nvSpPr>
                <p:spPr>
                  <a:xfrm>
                    <a:off x="5303520" y="3951720"/>
                    <a:ext cx="1094040" cy="395280"/>
                  </a:xfrm>
                  <a:custGeom>
                    <a:avLst/>
                    <a:gdLst/>
                    <a:ahLst/>
                    <a:rect l="l" t="t" r="r" b="b"/>
                    <a:pathLst>
                      <a:path w="1382" h="475">
                        <a:moveTo>
                          <a:pt x="1382" y="0"/>
                        </a:moveTo>
                        <a:lnTo>
                          <a:pt x="1153" y="154"/>
                        </a:lnTo>
                        <a:lnTo>
                          <a:pt x="975" y="195"/>
                        </a:lnTo>
                        <a:lnTo>
                          <a:pt x="522" y="281"/>
                        </a:lnTo>
                        <a:lnTo>
                          <a:pt x="230" y="470"/>
                        </a:lnTo>
                        <a:lnTo>
                          <a:pt x="0" y="47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99" name=""/>
                  <p:cNvSpPr/>
                  <p:nvPr/>
                </p:nvSpPr>
                <p:spPr>
                  <a:xfrm>
                    <a:off x="4939200" y="3980160"/>
                    <a:ext cx="1207800" cy="358560"/>
                  </a:xfrm>
                  <a:custGeom>
                    <a:avLst/>
                    <a:gdLst/>
                    <a:ahLst/>
                    <a:rect l="l" t="t" r="r" b="b"/>
                    <a:pathLst>
                      <a:path w="1526" h="430">
                        <a:moveTo>
                          <a:pt x="1492" y="219"/>
                        </a:moveTo>
                        <a:lnTo>
                          <a:pt x="1447" y="161"/>
                        </a:lnTo>
                        <a:lnTo>
                          <a:pt x="1526" y="34"/>
                        </a:lnTo>
                        <a:lnTo>
                          <a:pt x="1515" y="0"/>
                        </a:lnTo>
                        <a:lnTo>
                          <a:pt x="1275" y="29"/>
                        </a:lnTo>
                        <a:lnTo>
                          <a:pt x="866" y="138"/>
                        </a:lnTo>
                        <a:lnTo>
                          <a:pt x="602" y="298"/>
                        </a:lnTo>
                        <a:lnTo>
                          <a:pt x="362" y="310"/>
                        </a:lnTo>
                        <a:lnTo>
                          <a:pt x="0" y="43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0" name=""/>
                  <p:cNvSpPr/>
                  <p:nvPr/>
                </p:nvSpPr>
                <p:spPr>
                  <a:xfrm>
                    <a:off x="5889240" y="3818880"/>
                    <a:ext cx="83880" cy="186120"/>
                  </a:xfrm>
                  <a:custGeom>
                    <a:avLst/>
                    <a:gdLst/>
                    <a:ahLst/>
                    <a:rect l="l" t="t" r="r" b="b"/>
                    <a:pathLst>
                      <a:path w="106" h="225">
                        <a:moveTo>
                          <a:pt x="0" y="0"/>
                        </a:moveTo>
                        <a:lnTo>
                          <a:pt x="106" y="104"/>
                        </a:lnTo>
                        <a:lnTo>
                          <a:pt x="70" y="22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1" name=""/>
                  <p:cNvSpPr/>
                  <p:nvPr/>
                </p:nvSpPr>
                <p:spPr>
                  <a:xfrm>
                    <a:off x="6147360" y="3999960"/>
                    <a:ext cx="63360" cy="84240"/>
                  </a:xfrm>
                  <a:custGeom>
                    <a:avLst/>
                    <a:gdLst/>
                    <a:ahLst/>
                    <a:rect l="l" t="t" r="r" b="b"/>
                    <a:pathLst>
                      <a:path w="80" h="102">
                        <a:moveTo>
                          <a:pt x="80" y="102"/>
                        </a:moveTo>
                        <a:lnTo>
                          <a:pt x="12" y="5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7440" bIns="37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2" name=""/>
                  <p:cNvSpPr/>
                  <p:nvPr/>
                </p:nvSpPr>
                <p:spPr>
                  <a:xfrm>
                    <a:off x="5857560" y="3928680"/>
                    <a:ext cx="21960" cy="99360"/>
                  </a:xfrm>
                  <a:custGeom>
                    <a:avLst/>
                    <a:gdLst/>
                    <a:ahLst/>
                    <a:rect l="l" t="t" r="r" b="b"/>
                    <a:pathLst>
                      <a:path w="29" h="120">
                        <a:moveTo>
                          <a:pt x="29" y="0"/>
                        </a:moveTo>
                        <a:lnTo>
                          <a:pt x="0" y="58"/>
                        </a:lnTo>
                        <a:lnTo>
                          <a:pt x="0" y="12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3" name=""/>
                  <p:cNvSpPr/>
                  <p:nvPr/>
                </p:nvSpPr>
                <p:spPr>
                  <a:xfrm>
                    <a:off x="5407920" y="4227840"/>
                    <a:ext cx="285120" cy="515160"/>
                  </a:xfrm>
                  <a:custGeom>
                    <a:avLst/>
                    <a:gdLst/>
                    <a:ahLst/>
                    <a:rect l="l" t="t" r="r" b="b"/>
                    <a:pathLst>
                      <a:path w="360" h="620">
                        <a:moveTo>
                          <a:pt x="360" y="620"/>
                        </a:moveTo>
                        <a:lnTo>
                          <a:pt x="206" y="563"/>
                        </a:lnTo>
                        <a:lnTo>
                          <a:pt x="97" y="424"/>
                        </a:lnTo>
                        <a:lnTo>
                          <a:pt x="62" y="333"/>
                        </a:lnTo>
                        <a:lnTo>
                          <a:pt x="0" y="258"/>
                        </a:lnTo>
                        <a:lnTo>
                          <a:pt x="39" y="138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4" name=""/>
                  <p:cNvSpPr/>
                  <p:nvPr/>
                </p:nvSpPr>
                <p:spPr>
                  <a:xfrm>
                    <a:off x="4912200" y="3042720"/>
                    <a:ext cx="1180800" cy="1204560"/>
                  </a:xfrm>
                  <a:custGeom>
                    <a:avLst/>
                    <a:gdLst/>
                    <a:ahLst/>
                    <a:rect l="l" t="t" r="r" b="b"/>
                    <a:pathLst>
                      <a:path w="1492" h="1451">
                        <a:moveTo>
                          <a:pt x="1492" y="0"/>
                        </a:moveTo>
                        <a:lnTo>
                          <a:pt x="1377" y="22"/>
                        </a:lnTo>
                        <a:lnTo>
                          <a:pt x="1158" y="493"/>
                        </a:lnTo>
                        <a:lnTo>
                          <a:pt x="746" y="780"/>
                        </a:lnTo>
                        <a:lnTo>
                          <a:pt x="550" y="1164"/>
                        </a:lnTo>
                        <a:lnTo>
                          <a:pt x="287" y="1399"/>
                        </a:lnTo>
                        <a:lnTo>
                          <a:pt x="63" y="1451"/>
                        </a:lnTo>
                        <a:lnTo>
                          <a:pt x="0" y="142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5" name=""/>
                  <p:cNvSpPr/>
                  <p:nvPr/>
                </p:nvSpPr>
                <p:spPr>
                  <a:xfrm>
                    <a:off x="4503600" y="5061600"/>
                    <a:ext cx="41040" cy="9612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114">
                        <a:moveTo>
                          <a:pt x="52" y="114"/>
                        </a:moveTo>
                        <a:lnTo>
                          <a:pt x="46" y="6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6" name=""/>
                  <p:cNvSpPr/>
                  <p:nvPr/>
                </p:nvSpPr>
                <p:spPr>
                  <a:xfrm>
                    <a:off x="4435560" y="4653360"/>
                    <a:ext cx="388080" cy="491760"/>
                  </a:xfrm>
                  <a:custGeom>
                    <a:avLst/>
                    <a:gdLst/>
                    <a:ahLst/>
                    <a:rect l="l" t="t" r="r" b="b"/>
                    <a:pathLst>
                      <a:path w="489" h="591">
                        <a:moveTo>
                          <a:pt x="0" y="591"/>
                        </a:moveTo>
                        <a:lnTo>
                          <a:pt x="91" y="487"/>
                        </a:lnTo>
                        <a:lnTo>
                          <a:pt x="218" y="328"/>
                        </a:lnTo>
                        <a:lnTo>
                          <a:pt x="351" y="229"/>
                        </a:lnTo>
                        <a:lnTo>
                          <a:pt x="455" y="177"/>
                        </a:lnTo>
                        <a:lnTo>
                          <a:pt x="489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7" name=""/>
                  <p:cNvSpPr/>
                  <p:nvPr/>
                </p:nvSpPr>
                <p:spPr>
                  <a:xfrm>
                    <a:off x="5052960" y="3714120"/>
                    <a:ext cx="717480" cy="1071720"/>
                  </a:xfrm>
                  <a:custGeom>
                    <a:avLst/>
                    <a:gdLst/>
                    <a:ahLst/>
                    <a:rect l="l" t="t" r="r" b="b"/>
                    <a:pathLst>
                      <a:path w="907" h="1291">
                        <a:moveTo>
                          <a:pt x="0" y="1291"/>
                        </a:moveTo>
                        <a:lnTo>
                          <a:pt x="12" y="1119"/>
                        </a:lnTo>
                        <a:lnTo>
                          <a:pt x="12" y="1072"/>
                        </a:lnTo>
                        <a:lnTo>
                          <a:pt x="86" y="929"/>
                        </a:lnTo>
                        <a:lnTo>
                          <a:pt x="75" y="866"/>
                        </a:lnTo>
                        <a:lnTo>
                          <a:pt x="206" y="827"/>
                        </a:lnTo>
                        <a:lnTo>
                          <a:pt x="396" y="626"/>
                        </a:lnTo>
                        <a:lnTo>
                          <a:pt x="464" y="516"/>
                        </a:lnTo>
                        <a:lnTo>
                          <a:pt x="620" y="418"/>
                        </a:lnTo>
                        <a:lnTo>
                          <a:pt x="815" y="229"/>
                        </a:lnTo>
                        <a:lnTo>
                          <a:pt x="907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8" name=""/>
                  <p:cNvSpPr/>
                  <p:nvPr/>
                </p:nvSpPr>
                <p:spPr>
                  <a:xfrm>
                    <a:off x="5216040" y="3328560"/>
                    <a:ext cx="272520" cy="548280"/>
                  </a:xfrm>
                  <a:custGeom>
                    <a:avLst/>
                    <a:gdLst/>
                    <a:ahLst/>
                    <a:rect l="l" t="t" r="r" b="b"/>
                    <a:pathLst>
                      <a:path w="344" h="659">
                        <a:moveTo>
                          <a:pt x="344" y="50"/>
                        </a:moveTo>
                        <a:lnTo>
                          <a:pt x="281" y="62"/>
                        </a:lnTo>
                        <a:lnTo>
                          <a:pt x="200" y="0"/>
                        </a:lnTo>
                        <a:lnTo>
                          <a:pt x="184" y="159"/>
                        </a:lnTo>
                        <a:lnTo>
                          <a:pt x="0" y="65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9" name=""/>
                  <p:cNvSpPr/>
                  <p:nvPr/>
                </p:nvSpPr>
                <p:spPr>
                  <a:xfrm>
                    <a:off x="5646960" y="3089160"/>
                    <a:ext cx="40680" cy="39528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475">
                        <a:moveTo>
                          <a:pt x="0" y="0"/>
                        </a:moveTo>
                        <a:lnTo>
                          <a:pt x="52" y="200"/>
                        </a:lnTo>
                        <a:lnTo>
                          <a:pt x="36" y="47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0" name=""/>
                  <p:cNvSpPr/>
                  <p:nvPr/>
                </p:nvSpPr>
                <p:spPr>
                  <a:xfrm flipH="1" flipV="1">
                    <a:off x="5726160" y="3512880"/>
                    <a:ext cx="63360" cy="1346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1" name=""/>
                  <p:cNvSpPr/>
                  <p:nvPr/>
                </p:nvSpPr>
                <p:spPr>
                  <a:xfrm>
                    <a:off x="5108760" y="3245400"/>
                    <a:ext cx="946800" cy="1540440"/>
                  </a:xfrm>
                  <a:custGeom>
                    <a:avLst/>
                    <a:gdLst/>
                    <a:ahLst/>
                    <a:rect l="l" t="t" r="r" b="b"/>
                    <a:pathLst>
                      <a:path w="1198" h="1854">
                        <a:moveTo>
                          <a:pt x="1072" y="0"/>
                        </a:moveTo>
                        <a:lnTo>
                          <a:pt x="1198" y="143"/>
                        </a:lnTo>
                        <a:lnTo>
                          <a:pt x="1067" y="264"/>
                        </a:lnTo>
                        <a:lnTo>
                          <a:pt x="992" y="477"/>
                        </a:lnTo>
                        <a:lnTo>
                          <a:pt x="574" y="947"/>
                        </a:lnTo>
                        <a:lnTo>
                          <a:pt x="551" y="1137"/>
                        </a:lnTo>
                        <a:lnTo>
                          <a:pt x="418" y="1280"/>
                        </a:lnTo>
                        <a:lnTo>
                          <a:pt x="217" y="1624"/>
                        </a:lnTo>
                        <a:lnTo>
                          <a:pt x="115" y="1619"/>
                        </a:lnTo>
                        <a:lnTo>
                          <a:pt x="0" y="185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2" name=""/>
                  <p:cNvSpPr/>
                  <p:nvPr/>
                </p:nvSpPr>
                <p:spPr>
                  <a:xfrm>
                    <a:off x="5016960" y="3737520"/>
                    <a:ext cx="751680" cy="890280"/>
                  </a:xfrm>
                  <a:custGeom>
                    <a:avLst/>
                    <a:gdLst/>
                    <a:ahLst/>
                    <a:rect l="l" t="t" r="r" b="b"/>
                    <a:pathLst>
                      <a:path w="948" h="1072">
                        <a:moveTo>
                          <a:pt x="0" y="1072"/>
                        </a:moveTo>
                        <a:lnTo>
                          <a:pt x="172" y="1061"/>
                        </a:lnTo>
                        <a:lnTo>
                          <a:pt x="193" y="855"/>
                        </a:lnTo>
                        <a:lnTo>
                          <a:pt x="263" y="740"/>
                        </a:lnTo>
                        <a:lnTo>
                          <a:pt x="383" y="625"/>
                        </a:lnTo>
                        <a:lnTo>
                          <a:pt x="489" y="475"/>
                        </a:lnTo>
                        <a:lnTo>
                          <a:pt x="649" y="355"/>
                        </a:lnTo>
                        <a:lnTo>
                          <a:pt x="826" y="172"/>
                        </a:lnTo>
                        <a:lnTo>
                          <a:pt x="948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3" name=""/>
                  <p:cNvSpPr/>
                  <p:nvPr/>
                </p:nvSpPr>
                <p:spPr>
                  <a:xfrm>
                    <a:off x="3603960" y="4295520"/>
                    <a:ext cx="994680" cy="408600"/>
                  </a:xfrm>
                  <a:custGeom>
                    <a:avLst/>
                    <a:gdLst/>
                    <a:ahLst/>
                    <a:rect l="l" t="t" r="r" b="b"/>
                    <a:pathLst>
                      <a:path w="1257" h="493">
                        <a:moveTo>
                          <a:pt x="0" y="0"/>
                        </a:moveTo>
                        <a:lnTo>
                          <a:pt x="224" y="214"/>
                        </a:lnTo>
                        <a:lnTo>
                          <a:pt x="396" y="321"/>
                        </a:lnTo>
                        <a:lnTo>
                          <a:pt x="1119" y="488"/>
                        </a:lnTo>
                        <a:lnTo>
                          <a:pt x="1189" y="436"/>
                        </a:lnTo>
                        <a:lnTo>
                          <a:pt x="1257" y="49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  <p:sp>
          <p:nvSpPr>
            <p:cNvPr id="914" name=""/>
            <p:cNvSpPr/>
            <p:nvPr/>
          </p:nvSpPr>
          <p:spPr>
            <a:xfrm flipH="1">
              <a:off x="4662000" y="2250360"/>
              <a:ext cx="37800" cy="230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760" bIns="-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5" name=""/>
            <p:cNvSpPr/>
            <p:nvPr/>
          </p:nvSpPr>
          <p:spPr>
            <a:xfrm>
              <a:off x="3453840" y="3146400"/>
              <a:ext cx="83880" cy="186120"/>
            </a:xfrm>
            <a:custGeom>
              <a:avLst/>
              <a:gdLst/>
              <a:ahLst/>
              <a:rect l="l" t="t" r="r" b="b"/>
              <a:pathLst>
                <a:path w="108" h="222">
                  <a:moveTo>
                    <a:pt x="108" y="222"/>
                  </a:moveTo>
                  <a:lnTo>
                    <a:pt x="65" y="122"/>
                  </a:lnTo>
                  <a:lnTo>
                    <a:pt x="65" y="0"/>
                  </a:lnTo>
                  <a:lnTo>
                    <a:pt x="0" y="5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6" name=""/>
            <p:cNvSpPr/>
            <p:nvPr/>
          </p:nvSpPr>
          <p:spPr>
            <a:xfrm flipV="1">
              <a:off x="2600280" y="3952800"/>
              <a:ext cx="4320" cy="1094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7" name=""/>
            <p:cNvSpPr/>
            <p:nvPr/>
          </p:nvSpPr>
          <p:spPr>
            <a:xfrm>
              <a:off x="3905280" y="3360960"/>
              <a:ext cx="139320" cy="290520"/>
            </a:xfrm>
            <a:custGeom>
              <a:avLst/>
              <a:gdLst/>
              <a:ahLst/>
              <a:rect l="l" t="t" r="r" b="b"/>
              <a:pathLst>
                <a:path w="178" h="350">
                  <a:moveTo>
                    <a:pt x="0" y="0"/>
                  </a:moveTo>
                  <a:lnTo>
                    <a:pt x="178" y="143"/>
                  </a:lnTo>
                  <a:lnTo>
                    <a:pt x="178" y="35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8" name=""/>
            <p:cNvSpPr/>
            <p:nvPr/>
          </p:nvSpPr>
          <p:spPr>
            <a:xfrm flipH="1">
              <a:off x="3912840" y="3556800"/>
              <a:ext cx="68040" cy="763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9" name=""/>
            <p:cNvSpPr/>
            <p:nvPr/>
          </p:nvSpPr>
          <p:spPr>
            <a:xfrm>
              <a:off x="4586040" y="3066480"/>
              <a:ext cx="189720" cy="466920"/>
            </a:xfrm>
            <a:custGeom>
              <a:avLst/>
              <a:gdLst/>
              <a:ahLst/>
              <a:rect l="l" t="t" r="r" b="b"/>
              <a:pathLst>
                <a:path w="240" h="561">
                  <a:moveTo>
                    <a:pt x="62" y="561"/>
                  </a:moveTo>
                  <a:lnTo>
                    <a:pt x="0" y="412"/>
                  </a:lnTo>
                  <a:lnTo>
                    <a:pt x="24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0" name=""/>
            <p:cNvSpPr/>
            <p:nvPr/>
          </p:nvSpPr>
          <p:spPr>
            <a:xfrm>
              <a:off x="6370920" y="2082600"/>
              <a:ext cx="603360" cy="106200"/>
            </a:xfrm>
            <a:custGeom>
              <a:avLst/>
              <a:gdLst/>
              <a:ahLst/>
              <a:rect l="l" t="t" r="r" b="b"/>
              <a:pathLst>
                <a:path w="764" h="127">
                  <a:moveTo>
                    <a:pt x="0" y="46"/>
                  </a:moveTo>
                  <a:lnTo>
                    <a:pt x="138" y="28"/>
                  </a:lnTo>
                  <a:lnTo>
                    <a:pt x="321" y="86"/>
                  </a:lnTo>
                  <a:lnTo>
                    <a:pt x="477" y="127"/>
                  </a:lnTo>
                  <a:lnTo>
                    <a:pt x="568" y="104"/>
                  </a:lnTo>
                  <a:lnTo>
                    <a:pt x="620" y="93"/>
                  </a:lnTo>
                  <a:lnTo>
                    <a:pt x="712" y="0"/>
                  </a:lnTo>
                  <a:lnTo>
                    <a:pt x="746" y="0"/>
                  </a:lnTo>
                  <a:lnTo>
                    <a:pt x="764" y="12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1" name=""/>
            <p:cNvSpPr/>
            <p:nvPr/>
          </p:nvSpPr>
          <p:spPr>
            <a:xfrm>
              <a:off x="5484240" y="2688840"/>
              <a:ext cx="340200" cy="306000"/>
            </a:xfrm>
            <a:custGeom>
              <a:avLst/>
              <a:gdLst/>
              <a:ahLst/>
              <a:rect l="l" t="t" r="r" b="b"/>
              <a:pathLst>
                <a:path w="430" h="368">
                  <a:moveTo>
                    <a:pt x="0" y="172"/>
                  </a:moveTo>
                  <a:lnTo>
                    <a:pt x="0" y="368"/>
                  </a:lnTo>
                  <a:lnTo>
                    <a:pt x="195" y="332"/>
                  </a:lnTo>
                  <a:lnTo>
                    <a:pt x="320" y="224"/>
                  </a:lnTo>
                  <a:lnTo>
                    <a:pt x="328" y="110"/>
                  </a:lnTo>
                  <a:lnTo>
                    <a:pt x="43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2" name=""/>
            <p:cNvSpPr/>
            <p:nvPr/>
          </p:nvSpPr>
          <p:spPr>
            <a:xfrm flipH="1">
              <a:off x="6507360" y="2566080"/>
              <a:ext cx="58320" cy="1944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3" name=""/>
            <p:cNvSpPr/>
            <p:nvPr/>
          </p:nvSpPr>
          <p:spPr>
            <a:xfrm>
              <a:off x="6498000" y="2773800"/>
              <a:ext cx="363960" cy="91440"/>
            </a:xfrm>
            <a:custGeom>
              <a:avLst/>
              <a:gdLst/>
              <a:ahLst/>
              <a:rect l="l" t="t" r="r" b="b"/>
              <a:pathLst>
                <a:path w="458" h="109">
                  <a:moveTo>
                    <a:pt x="0" y="0"/>
                  </a:moveTo>
                  <a:lnTo>
                    <a:pt x="44" y="35"/>
                  </a:lnTo>
                  <a:lnTo>
                    <a:pt x="114" y="23"/>
                  </a:lnTo>
                  <a:lnTo>
                    <a:pt x="206" y="35"/>
                  </a:lnTo>
                  <a:lnTo>
                    <a:pt x="245" y="7"/>
                  </a:lnTo>
                  <a:lnTo>
                    <a:pt x="286" y="12"/>
                  </a:lnTo>
                  <a:lnTo>
                    <a:pt x="458" y="10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4" name=""/>
            <p:cNvSpPr/>
            <p:nvPr/>
          </p:nvSpPr>
          <p:spPr>
            <a:xfrm flipV="1">
              <a:off x="4893480" y="4200480"/>
              <a:ext cx="23400" cy="993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5" name=""/>
            <p:cNvSpPr/>
            <p:nvPr/>
          </p:nvSpPr>
          <p:spPr>
            <a:xfrm>
              <a:off x="5999040" y="2880000"/>
              <a:ext cx="340200" cy="84600"/>
            </a:xfrm>
            <a:custGeom>
              <a:avLst/>
              <a:gdLst/>
              <a:ahLst/>
              <a:rect l="l" t="t" r="r" b="b"/>
              <a:pathLst>
                <a:path w="431" h="102">
                  <a:moveTo>
                    <a:pt x="0" y="0"/>
                  </a:moveTo>
                  <a:lnTo>
                    <a:pt x="167" y="102"/>
                  </a:lnTo>
                  <a:lnTo>
                    <a:pt x="350" y="102"/>
                  </a:lnTo>
                  <a:lnTo>
                    <a:pt x="431" y="5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800" bIns="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6" name=""/>
            <p:cNvSpPr/>
            <p:nvPr/>
          </p:nvSpPr>
          <p:spPr>
            <a:xfrm>
              <a:off x="5889600" y="3819600"/>
              <a:ext cx="83880" cy="186120"/>
            </a:xfrm>
            <a:custGeom>
              <a:avLst/>
              <a:gdLst/>
              <a:ahLst/>
              <a:rect l="l" t="t" r="r" b="b"/>
              <a:pathLst>
                <a:path w="106" h="225">
                  <a:moveTo>
                    <a:pt x="0" y="0"/>
                  </a:moveTo>
                  <a:lnTo>
                    <a:pt x="106" y="104"/>
                  </a:lnTo>
                  <a:lnTo>
                    <a:pt x="70" y="22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7" name=""/>
            <p:cNvSpPr/>
            <p:nvPr/>
          </p:nvSpPr>
          <p:spPr>
            <a:xfrm>
              <a:off x="5857920" y="3929400"/>
              <a:ext cx="21960" cy="9936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8" name=""/>
            <p:cNvSpPr/>
            <p:nvPr/>
          </p:nvSpPr>
          <p:spPr>
            <a:xfrm flipV="1">
              <a:off x="4988520" y="4243320"/>
              <a:ext cx="165960" cy="50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760" bIns="-41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9" name=""/>
            <p:cNvSpPr/>
            <p:nvPr/>
          </p:nvSpPr>
          <p:spPr>
            <a:xfrm flipH="1" flipV="1">
              <a:off x="5726520" y="3513600"/>
              <a:ext cx="63360" cy="1346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0" name=""/>
            <p:cNvSpPr/>
            <p:nvPr/>
          </p:nvSpPr>
          <p:spPr>
            <a:xfrm flipH="1">
              <a:off x="5577480" y="4038840"/>
              <a:ext cx="1080" cy="662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440" bIns="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1" name=""/>
            <p:cNvSpPr/>
            <p:nvPr/>
          </p:nvSpPr>
          <p:spPr>
            <a:xfrm>
              <a:off x="4790520" y="4115520"/>
              <a:ext cx="508320" cy="357120"/>
            </a:xfrm>
            <a:custGeom>
              <a:avLst/>
              <a:gdLst/>
              <a:ahLst/>
              <a:rect l="l" t="t" r="r" b="b"/>
              <a:pathLst>
                <a:path w="642" h="431">
                  <a:moveTo>
                    <a:pt x="0" y="431"/>
                  </a:moveTo>
                  <a:lnTo>
                    <a:pt x="211" y="327"/>
                  </a:lnTo>
                  <a:lnTo>
                    <a:pt x="435" y="137"/>
                  </a:lnTo>
                  <a:lnTo>
                    <a:pt x="642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32" name=""/>
          <p:cNvSpPr/>
          <p:nvPr/>
        </p:nvSpPr>
        <p:spPr>
          <a:xfrm>
            <a:off x="5732640" y="2889360"/>
            <a:ext cx="163440" cy="85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3" name=""/>
          <p:cNvSpPr/>
          <p:nvPr/>
        </p:nvSpPr>
        <p:spPr>
          <a:xfrm flipH="1" flipV="1">
            <a:off x="5556240" y="4092480"/>
            <a:ext cx="63360" cy="23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3040" bIns="-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4" name=""/>
          <p:cNvSpPr/>
          <p:nvPr/>
        </p:nvSpPr>
        <p:spPr>
          <a:xfrm flipV="1">
            <a:off x="5303880" y="4239720"/>
            <a:ext cx="3240" cy="478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5" name=""/>
          <p:cNvSpPr/>
          <p:nvPr/>
        </p:nvSpPr>
        <p:spPr>
          <a:xfrm>
            <a:off x="4869000" y="4235400"/>
            <a:ext cx="631800" cy="568440"/>
          </a:xfrm>
          <a:custGeom>
            <a:avLst/>
            <a:gdLst/>
            <a:ahLst/>
            <a:rect l="l" t="t" r="r" b="b"/>
            <a:pathLst>
              <a:path w="796" h="685">
                <a:moveTo>
                  <a:pt x="0" y="18"/>
                </a:moveTo>
                <a:lnTo>
                  <a:pt x="155" y="10"/>
                </a:lnTo>
                <a:lnTo>
                  <a:pt x="402" y="0"/>
                </a:lnTo>
                <a:lnTo>
                  <a:pt x="434" y="14"/>
                </a:lnTo>
                <a:lnTo>
                  <a:pt x="441" y="39"/>
                </a:lnTo>
                <a:lnTo>
                  <a:pt x="427" y="54"/>
                </a:lnTo>
                <a:lnTo>
                  <a:pt x="445" y="86"/>
                </a:lnTo>
                <a:lnTo>
                  <a:pt x="459" y="118"/>
                </a:lnTo>
                <a:lnTo>
                  <a:pt x="438" y="143"/>
                </a:lnTo>
                <a:lnTo>
                  <a:pt x="434" y="168"/>
                </a:lnTo>
                <a:lnTo>
                  <a:pt x="427" y="186"/>
                </a:lnTo>
                <a:lnTo>
                  <a:pt x="398" y="211"/>
                </a:lnTo>
                <a:lnTo>
                  <a:pt x="395" y="261"/>
                </a:lnTo>
                <a:lnTo>
                  <a:pt x="366" y="308"/>
                </a:lnTo>
                <a:lnTo>
                  <a:pt x="398" y="351"/>
                </a:lnTo>
                <a:lnTo>
                  <a:pt x="639" y="333"/>
                </a:lnTo>
                <a:lnTo>
                  <a:pt x="635" y="376"/>
                </a:lnTo>
                <a:lnTo>
                  <a:pt x="692" y="473"/>
                </a:lnTo>
                <a:lnTo>
                  <a:pt x="707" y="466"/>
                </a:lnTo>
                <a:lnTo>
                  <a:pt x="732" y="509"/>
                </a:lnTo>
                <a:lnTo>
                  <a:pt x="696" y="545"/>
                </a:lnTo>
                <a:lnTo>
                  <a:pt x="721" y="573"/>
                </a:lnTo>
                <a:lnTo>
                  <a:pt x="757" y="577"/>
                </a:lnTo>
                <a:lnTo>
                  <a:pt x="764" y="613"/>
                </a:lnTo>
                <a:lnTo>
                  <a:pt x="796" y="638"/>
                </a:lnTo>
                <a:lnTo>
                  <a:pt x="786" y="656"/>
                </a:lnTo>
                <a:lnTo>
                  <a:pt x="732" y="685"/>
                </a:lnTo>
                <a:lnTo>
                  <a:pt x="700" y="638"/>
                </a:lnTo>
                <a:lnTo>
                  <a:pt x="675" y="620"/>
                </a:lnTo>
                <a:lnTo>
                  <a:pt x="624" y="670"/>
                </a:lnTo>
                <a:lnTo>
                  <a:pt x="571" y="642"/>
                </a:lnTo>
                <a:lnTo>
                  <a:pt x="549" y="649"/>
                </a:lnTo>
                <a:lnTo>
                  <a:pt x="538" y="681"/>
                </a:lnTo>
                <a:lnTo>
                  <a:pt x="474" y="652"/>
                </a:lnTo>
                <a:lnTo>
                  <a:pt x="359" y="606"/>
                </a:lnTo>
                <a:lnTo>
                  <a:pt x="330" y="599"/>
                </a:lnTo>
                <a:lnTo>
                  <a:pt x="305" y="617"/>
                </a:lnTo>
                <a:lnTo>
                  <a:pt x="262" y="599"/>
                </a:lnTo>
                <a:lnTo>
                  <a:pt x="219" y="584"/>
                </a:lnTo>
                <a:lnTo>
                  <a:pt x="180" y="584"/>
                </a:lnTo>
                <a:lnTo>
                  <a:pt x="126" y="559"/>
                </a:lnTo>
                <a:lnTo>
                  <a:pt x="104" y="573"/>
                </a:lnTo>
                <a:lnTo>
                  <a:pt x="40" y="573"/>
                </a:lnTo>
                <a:lnTo>
                  <a:pt x="65" y="541"/>
                </a:lnTo>
                <a:lnTo>
                  <a:pt x="69" y="513"/>
                </a:lnTo>
                <a:lnTo>
                  <a:pt x="65" y="487"/>
                </a:lnTo>
                <a:lnTo>
                  <a:pt x="72" y="462"/>
                </a:lnTo>
                <a:lnTo>
                  <a:pt x="72" y="423"/>
                </a:lnTo>
                <a:lnTo>
                  <a:pt x="83" y="387"/>
                </a:lnTo>
                <a:lnTo>
                  <a:pt x="90" y="326"/>
                </a:lnTo>
                <a:lnTo>
                  <a:pt x="72" y="308"/>
                </a:lnTo>
                <a:lnTo>
                  <a:pt x="61" y="276"/>
                </a:lnTo>
                <a:lnTo>
                  <a:pt x="51" y="254"/>
                </a:lnTo>
                <a:lnTo>
                  <a:pt x="47" y="222"/>
                </a:lnTo>
                <a:lnTo>
                  <a:pt x="33" y="211"/>
                </a:lnTo>
                <a:lnTo>
                  <a:pt x="4" y="190"/>
                </a:lnTo>
                <a:lnTo>
                  <a:pt x="0" y="18"/>
                </a:lnTo>
                <a:close/>
              </a:path>
            </a:pathLst>
          </a:custGeom>
          <a:solidFill>
            <a:srgbClr val="00f008"/>
          </a:solidFill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36" name=""/>
          <p:cNvGrpSpPr/>
          <p:nvPr/>
        </p:nvGrpSpPr>
        <p:grpSpPr>
          <a:xfrm>
            <a:off x="1963800" y="1346040"/>
            <a:ext cx="5306040" cy="3812400"/>
            <a:chOff x="1963800" y="1346040"/>
            <a:chExt cx="5306040" cy="3812400"/>
          </a:xfrm>
        </p:grpSpPr>
        <p:sp>
          <p:nvSpPr>
            <p:cNvPr id="937" name=""/>
            <p:cNvSpPr/>
            <p:nvPr/>
          </p:nvSpPr>
          <p:spPr>
            <a:xfrm flipV="1">
              <a:off x="5517360" y="4634280"/>
              <a:ext cx="34560" cy="1425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938" name=""/>
            <p:cNvGrpSpPr/>
            <p:nvPr/>
          </p:nvGrpSpPr>
          <p:grpSpPr>
            <a:xfrm>
              <a:off x="1963800" y="1894320"/>
              <a:ext cx="5238360" cy="3174120"/>
              <a:chOff x="1963800" y="1894320"/>
              <a:chExt cx="5238360" cy="3174120"/>
            </a:xfrm>
          </p:grpSpPr>
          <p:sp>
            <p:nvSpPr>
              <p:cNvPr id="939" name=""/>
              <p:cNvSpPr/>
              <p:nvPr/>
            </p:nvSpPr>
            <p:spPr>
              <a:xfrm flipH="1">
                <a:off x="7142400" y="2511000"/>
                <a:ext cx="59760" cy="198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940" name=""/>
              <p:cNvGrpSpPr/>
              <p:nvPr/>
            </p:nvGrpSpPr>
            <p:grpSpPr>
              <a:xfrm>
                <a:off x="1963800" y="1894320"/>
                <a:ext cx="4001400" cy="3174120"/>
                <a:chOff x="1963800" y="1894320"/>
                <a:chExt cx="4001400" cy="3174120"/>
              </a:xfrm>
            </p:grpSpPr>
            <p:sp>
              <p:nvSpPr>
                <p:cNvPr id="941" name=""/>
                <p:cNvSpPr/>
                <p:nvPr/>
              </p:nvSpPr>
              <p:spPr>
                <a:xfrm flipH="1">
                  <a:off x="3903120" y="4284720"/>
                  <a:ext cx="70920" cy="35712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2" name=""/>
                <p:cNvSpPr/>
                <p:nvPr/>
              </p:nvSpPr>
              <p:spPr>
                <a:xfrm>
                  <a:off x="2050560" y="1894320"/>
                  <a:ext cx="856800" cy="578520"/>
                </a:xfrm>
                <a:custGeom>
                  <a:avLst/>
                  <a:gdLst/>
                  <a:ahLst/>
                  <a:rect l="l" t="t" r="r" b="b"/>
                  <a:pathLst>
                    <a:path w="1083" h="695">
                      <a:moveTo>
                        <a:pt x="36" y="695"/>
                      </a:moveTo>
                      <a:lnTo>
                        <a:pt x="0" y="616"/>
                      </a:lnTo>
                      <a:lnTo>
                        <a:pt x="222" y="308"/>
                      </a:lnTo>
                      <a:lnTo>
                        <a:pt x="287" y="272"/>
                      </a:lnTo>
                      <a:lnTo>
                        <a:pt x="337" y="251"/>
                      </a:lnTo>
                      <a:lnTo>
                        <a:pt x="495" y="308"/>
                      </a:lnTo>
                      <a:lnTo>
                        <a:pt x="839" y="36"/>
                      </a:lnTo>
                      <a:lnTo>
                        <a:pt x="939" y="0"/>
                      </a:lnTo>
                      <a:lnTo>
                        <a:pt x="1083" y="7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3" name=""/>
                <p:cNvSpPr/>
                <p:nvPr/>
              </p:nvSpPr>
              <p:spPr>
                <a:xfrm>
                  <a:off x="2009520" y="2602440"/>
                  <a:ext cx="208800" cy="219240"/>
                </a:xfrm>
                <a:custGeom>
                  <a:avLst/>
                  <a:gdLst/>
                  <a:ahLst/>
                  <a:rect l="l" t="t" r="r" b="b"/>
                  <a:pathLst>
                    <a:path w="263" h="264">
                      <a:moveTo>
                        <a:pt x="41" y="0"/>
                      </a:moveTo>
                      <a:lnTo>
                        <a:pt x="0" y="120"/>
                      </a:lnTo>
                      <a:lnTo>
                        <a:pt x="263" y="26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4" name=""/>
                <p:cNvSpPr/>
                <p:nvPr/>
              </p:nvSpPr>
              <p:spPr>
                <a:xfrm>
                  <a:off x="1963800" y="2851560"/>
                  <a:ext cx="181800" cy="262440"/>
                </a:xfrm>
                <a:custGeom>
                  <a:avLst/>
                  <a:gdLst/>
                  <a:ahLst/>
                  <a:rect l="l" t="t" r="r" b="b"/>
                  <a:pathLst>
                    <a:path w="229" h="315">
                      <a:moveTo>
                        <a:pt x="0" y="0"/>
                      </a:moveTo>
                      <a:lnTo>
                        <a:pt x="98" y="315"/>
                      </a:lnTo>
                      <a:lnTo>
                        <a:pt x="229" y="30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5" name=""/>
                <p:cNvSpPr/>
                <p:nvPr/>
              </p:nvSpPr>
              <p:spPr>
                <a:xfrm>
                  <a:off x="2235960" y="3217680"/>
                  <a:ext cx="72720" cy="390240"/>
                </a:xfrm>
                <a:custGeom>
                  <a:avLst/>
                  <a:gdLst/>
                  <a:ahLst/>
                  <a:rect l="l" t="t" r="r" b="b"/>
                  <a:pathLst>
                    <a:path w="91" h="470">
                      <a:moveTo>
                        <a:pt x="0" y="0"/>
                      </a:moveTo>
                      <a:lnTo>
                        <a:pt x="91" y="18"/>
                      </a:lnTo>
                      <a:lnTo>
                        <a:pt x="57" y="47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6" name=""/>
                <p:cNvSpPr/>
                <p:nvPr/>
              </p:nvSpPr>
              <p:spPr>
                <a:xfrm>
                  <a:off x="2214000" y="3346920"/>
                  <a:ext cx="208800" cy="443880"/>
                </a:xfrm>
                <a:custGeom>
                  <a:avLst/>
                  <a:gdLst/>
                  <a:ahLst/>
                  <a:rect l="l" t="t" r="r" b="b"/>
                  <a:pathLst>
                    <a:path w="264" h="534">
                      <a:moveTo>
                        <a:pt x="0" y="0"/>
                      </a:moveTo>
                      <a:lnTo>
                        <a:pt x="99" y="161"/>
                      </a:lnTo>
                      <a:lnTo>
                        <a:pt x="247" y="396"/>
                      </a:lnTo>
                      <a:lnTo>
                        <a:pt x="264" y="495"/>
                      </a:lnTo>
                      <a:lnTo>
                        <a:pt x="120" y="53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7" name=""/>
                <p:cNvSpPr/>
                <p:nvPr/>
              </p:nvSpPr>
              <p:spPr>
                <a:xfrm>
                  <a:off x="2187000" y="3479760"/>
                  <a:ext cx="203760" cy="2858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8" name=""/>
                <p:cNvSpPr/>
                <p:nvPr/>
              </p:nvSpPr>
              <p:spPr>
                <a:xfrm>
                  <a:off x="2409840" y="3719160"/>
                  <a:ext cx="56880" cy="318960"/>
                </a:xfrm>
                <a:custGeom>
                  <a:avLst/>
                  <a:gdLst/>
                  <a:ahLst/>
                  <a:rect l="l" t="t" r="r" b="b"/>
                  <a:pathLst>
                    <a:path w="74" h="384">
                      <a:moveTo>
                        <a:pt x="17" y="0"/>
                      </a:moveTo>
                      <a:lnTo>
                        <a:pt x="74" y="76"/>
                      </a:lnTo>
                      <a:lnTo>
                        <a:pt x="63" y="253"/>
                      </a:lnTo>
                      <a:lnTo>
                        <a:pt x="29" y="384"/>
                      </a:lnTo>
                      <a:lnTo>
                        <a:pt x="0" y="287"/>
                      </a:lnTo>
                      <a:lnTo>
                        <a:pt x="63" y="26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9" name=""/>
                <p:cNvSpPr/>
                <p:nvPr/>
              </p:nvSpPr>
              <p:spPr>
                <a:xfrm flipH="1">
                  <a:off x="4316760" y="4758120"/>
                  <a:ext cx="77400" cy="1576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50" name=""/>
                <p:cNvSpPr/>
                <p:nvPr/>
              </p:nvSpPr>
              <p:spPr>
                <a:xfrm>
                  <a:off x="4503600" y="4796280"/>
                  <a:ext cx="208800" cy="272160"/>
                </a:xfrm>
                <a:custGeom>
                  <a:avLst/>
                  <a:gdLst/>
                  <a:ahLst/>
                  <a:rect l="l" t="t" r="r" b="b"/>
                  <a:pathLst>
                    <a:path w="263" h="328">
                      <a:moveTo>
                        <a:pt x="5" y="328"/>
                      </a:moveTo>
                      <a:lnTo>
                        <a:pt x="0" y="195"/>
                      </a:lnTo>
                      <a:lnTo>
                        <a:pt x="34" y="138"/>
                      </a:lnTo>
                      <a:lnTo>
                        <a:pt x="154" y="46"/>
                      </a:lnTo>
                      <a:lnTo>
                        <a:pt x="263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51" name=""/>
                <p:cNvSpPr/>
                <p:nvPr/>
              </p:nvSpPr>
              <p:spPr>
                <a:xfrm>
                  <a:off x="5563080" y="3227400"/>
                  <a:ext cx="402120" cy="415080"/>
                </a:xfrm>
                <a:custGeom>
                  <a:avLst/>
                  <a:gdLst/>
                  <a:ahLst/>
                  <a:rect l="l" t="t" r="r" b="b"/>
                  <a:pathLst>
                    <a:path w="507" h="500">
                      <a:moveTo>
                        <a:pt x="507" y="0"/>
                      </a:moveTo>
                      <a:lnTo>
                        <a:pt x="387" y="184"/>
                      </a:lnTo>
                      <a:lnTo>
                        <a:pt x="0" y="50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952" name=""/>
            <p:cNvSpPr/>
            <p:nvPr/>
          </p:nvSpPr>
          <p:spPr>
            <a:xfrm flipH="1" flipV="1">
              <a:off x="5552280" y="4092120"/>
              <a:ext cx="64800" cy="230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760" bIns="-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953" name=""/>
            <p:cNvGrpSpPr/>
            <p:nvPr/>
          </p:nvGrpSpPr>
          <p:grpSpPr>
            <a:xfrm>
              <a:off x="2440080" y="2788920"/>
              <a:ext cx="3830040" cy="1844640"/>
              <a:chOff x="2440080" y="2788920"/>
              <a:chExt cx="3830040" cy="1844640"/>
            </a:xfrm>
          </p:grpSpPr>
          <p:sp>
            <p:nvSpPr>
              <p:cNvPr id="954" name=""/>
              <p:cNvSpPr/>
              <p:nvPr/>
            </p:nvSpPr>
            <p:spPr>
              <a:xfrm>
                <a:off x="2440080" y="3737880"/>
                <a:ext cx="291600" cy="48240"/>
              </a:xfrm>
              <a:custGeom>
                <a:avLst/>
                <a:gdLst/>
                <a:ahLst/>
                <a:rect l="l" t="t" r="r" b="b"/>
                <a:pathLst>
                  <a:path w="367" h="57">
                    <a:moveTo>
                      <a:pt x="29" y="44"/>
                    </a:moveTo>
                    <a:lnTo>
                      <a:pt x="310" y="57"/>
                    </a:lnTo>
                    <a:lnTo>
                      <a:pt x="367" y="10"/>
                    </a:lnTo>
                    <a:lnTo>
                      <a:pt x="258" y="0"/>
                    </a:lnTo>
                    <a:lnTo>
                      <a:pt x="0" y="1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" bIns="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55" name=""/>
              <p:cNvSpPr/>
              <p:nvPr/>
            </p:nvSpPr>
            <p:spPr>
              <a:xfrm>
                <a:off x="3632400" y="4314600"/>
                <a:ext cx="641160" cy="318960"/>
              </a:xfrm>
              <a:custGeom>
                <a:avLst/>
                <a:gdLst/>
                <a:ahLst/>
                <a:rect l="l" t="t" r="r" b="b"/>
                <a:pathLst>
                  <a:path w="810" h="383">
                    <a:moveTo>
                      <a:pt x="0" y="0"/>
                    </a:moveTo>
                    <a:lnTo>
                      <a:pt x="414" y="252"/>
                    </a:lnTo>
                    <a:lnTo>
                      <a:pt x="810" y="38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56" name=""/>
              <p:cNvSpPr/>
              <p:nvPr/>
            </p:nvSpPr>
            <p:spPr>
              <a:xfrm flipH="1">
                <a:off x="3740400" y="2788920"/>
                <a:ext cx="28080" cy="1576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57" name=""/>
              <p:cNvSpPr/>
              <p:nvPr/>
            </p:nvSpPr>
            <p:spPr>
              <a:xfrm>
                <a:off x="3689280" y="2951640"/>
                <a:ext cx="2058840" cy="1334520"/>
              </a:xfrm>
              <a:custGeom>
                <a:avLst/>
                <a:gdLst/>
                <a:ahLst/>
                <a:rect l="l" t="t" r="r" b="b"/>
                <a:pathLst>
                  <a:path w="2599" h="1606">
                    <a:moveTo>
                      <a:pt x="0" y="1606"/>
                    </a:moveTo>
                    <a:lnTo>
                      <a:pt x="103" y="1531"/>
                    </a:lnTo>
                    <a:lnTo>
                      <a:pt x="414" y="1257"/>
                    </a:lnTo>
                    <a:lnTo>
                      <a:pt x="534" y="970"/>
                    </a:lnTo>
                    <a:lnTo>
                      <a:pt x="677" y="843"/>
                    </a:lnTo>
                    <a:lnTo>
                      <a:pt x="1405" y="109"/>
                    </a:lnTo>
                    <a:lnTo>
                      <a:pt x="2031" y="0"/>
                    </a:lnTo>
                    <a:lnTo>
                      <a:pt x="2341" y="73"/>
                    </a:lnTo>
                    <a:lnTo>
                      <a:pt x="2427" y="454"/>
                    </a:lnTo>
                    <a:lnTo>
                      <a:pt x="2500" y="498"/>
                    </a:lnTo>
                    <a:lnTo>
                      <a:pt x="2599" y="75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58" name=""/>
              <p:cNvSpPr/>
              <p:nvPr/>
            </p:nvSpPr>
            <p:spPr>
              <a:xfrm>
                <a:off x="4462200" y="3237120"/>
                <a:ext cx="18720" cy="1659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59" name=""/>
              <p:cNvSpPr/>
              <p:nvPr/>
            </p:nvSpPr>
            <p:spPr>
              <a:xfrm>
                <a:off x="3812760" y="3880800"/>
                <a:ext cx="712800" cy="524880"/>
              </a:xfrm>
              <a:custGeom>
                <a:avLst/>
                <a:gdLst/>
                <a:ahLst/>
                <a:rect l="l" t="t" r="r" b="b"/>
                <a:pathLst>
                  <a:path w="900" h="631">
                    <a:moveTo>
                      <a:pt x="0" y="631"/>
                    </a:moveTo>
                    <a:lnTo>
                      <a:pt x="269" y="504"/>
                    </a:lnTo>
                    <a:lnTo>
                      <a:pt x="407" y="0"/>
                    </a:lnTo>
                    <a:lnTo>
                      <a:pt x="900" y="21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60" name=""/>
              <p:cNvSpPr/>
              <p:nvPr/>
            </p:nvSpPr>
            <p:spPr>
              <a:xfrm flipV="1">
                <a:off x="4893120" y="4199760"/>
                <a:ext cx="23400" cy="993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61" name=""/>
              <p:cNvSpPr/>
              <p:nvPr/>
            </p:nvSpPr>
            <p:spPr>
              <a:xfrm>
                <a:off x="5687640" y="4084920"/>
                <a:ext cx="28440" cy="1112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62" name=""/>
              <p:cNvSpPr/>
              <p:nvPr/>
            </p:nvSpPr>
            <p:spPr>
              <a:xfrm>
                <a:off x="5502960" y="4171680"/>
                <a:ext cx="45360" cy="119160"/>
              </a:xfrm>
              <a:custGeom>
                <a:avLst/>
                <a:gdLst/>
                <a:ahLst/>
                <a:rect l="l" t="t" r="r" b="b"/>
                <a:pathLst>
                  <a:path w="57" h="144">
                    <a:moveTo>
                      <a:pt x="57" y="144"/>
                    </a:moveTo>
                    <a:lnTo>
                      <a:pt x="46" y="86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63" name=""/>
              <p:cNvSpPr/>
              <p:nvPr/>
            </p:nvSpPr>
            <p:spPr>
              <a:xfrm flipH="1" flipV="1">
                <a:off x="5937840" y="3114000"/>
                <a:ext cx="332280" cy="1227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64" name=""/>
              <p:cNvSpPr/>
              <p:nvPr/>
            </p:nvSpPr>
            <p:spPr>
              <a:xfrm flipH="1">
                <a:off x="5184360" y="3900600"/>
                <a:ext cx="26640" cy="2556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65" name=""/>
              <p:cNvSpPr/>
              <p:nvPr/>
            </p:nvSpPr>
            <p:spPr>
              <a:xfrm>
                <a:off x="5094000" y="4056840"/>
                <a:ext cx="43920" cy="1479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66" name=""/>
              <p:cNvSpPr/>
              <p:nvPr/>
            </p:nvSpPr>
            <p:spPr>
              <a:xfrm flipV="1">
                <a:off x="4987800" y="4242960"/>
                <a:ext cx="165960" cy="50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67" name=""/>
              <p:cNvSpPr/>
              <p:nvPr/>
            </p:nvSpPr>
            <p:spPr>
              <a:xfrm>
                <a:off x="5680080" y="3495240"/>
                <a:ext cx="182160" cy="71280"/>
              </a:xfrm>
              <a:custGeom>
                <a:avLst/>
                <a:gdLst/>
                <a:ahLst/>
                <a:rect l="l" t="t" r="r" b="b"/>
                <a:pathLst>
                  <a:path w="229" h="86">
                    <a:moveTo>
                      <a:pt x="229" y="17"/>
                    </a:moveTo>
                    <a:lnTo>
                      <a:pt x="154" y="86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480" bIns="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68" name=""/>
              <p:cNvSpPr/>
              <p:nvPr/>
            </p:nvSpPr>
            <p:spPr>
              <a:xfrm flipH="1">
                <a:off x="5576760" y="4038480"/>
                <a:ext cx="1080" cy="662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440" bIns="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69" name=""/>
              <p:cNvSpPr/>
              <p:nvPr/>
            </p:nvSpPr>
            <p:spPr>
              <a:xfrm flipV="1">
                <a:off x="5303160" y="4239720"/>
                <a:ext cx="1080" cy="460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970" name=""/>
            <p:cNvGrpSpPr/>
            <p:nvPr/>
          </p:nvGrpSpPr>
          <p:grpSpPr>
            <a:xfrm>
              <a:off x="2104560" y="1346040"/>
              <a:ext cx="5165280" cy="3812400"/>
              <a:chOff x="2104560" y="1346040"/>
              <a:chExt cx="5165280" cy="3812400"/>
            </a:xfrm>
          </p:grpSpPr>
          <p:grpSp>
            <p:nvGrpSpPr>
              <p:cNvPr id="971" name=""/>
              <p:cNvGrpSpPr/>
              <p:nvPr/>
            </p:nvGrpSpPr>
            <p:grpSpPr>
              <a:xfrm>
                <a:off x="3453480" y="2398320"/>
                <a:ext cx="3816360" cy="2469240"/>
                <a:chOff x="3453480" y="2398320"/>
                <a:chExt cx="3816360" cy="2469240"/>
              </a:xfrm>
            </p:grpSpPr>
            <p:sp>
              <p:nvSpPr>
                <p:cNvPr id="972" name=""/>
                <p:cNvSpPr/>
                <p:nvPr/>
              </p:nvSpPr>
              <p:spPr>
                <a:xfrm>
                  <a:off x="3453480" y="3146040"/>
                  <a:ext cx="83880" cy="186120"/>
                </a:xfrm>
                <a:custGeom>
                  <a:avLst/>
                  <a:gdLst/>
                  <a:ahLst/>
                  <a:rect l="l" t="t" r="r" b="b"/>
                  <a:pathLst>
                    <a:path w="108" h="222">
                      <a:moveTo>
                        <a:pt x="108" y="222"/>
                      </a:moveTo>
                      <a:lnTo>
                        <a:pt x="65" y="122"/>
                      </a:lnTo>
                      <a:lnTo>
                        <a:pt x="65" y="0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3" name=""/>
                <p:cNvSpPr/>
                <p:nvPr/>
              </p:nvSpPr>
              <p:spPr>
                <a:xfrm flipH="1">
                  <a:off x="3912120" y="3556440"/>
                  <a:ext cx="68040" cy="7632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4" name=""/>
                <p:cNvSpPr/>
                <p:nvPr/>
              </p:nvSpPr>
              <p:spPr>
                <a:xfrm>
                  <a:off x="4585680" y="3066120"/>
                  <a:ext cx="189720" cy="466920"/>
                </a:xfrm>
                <a:custGeom>
                  <a:avLst/>
                  <a:gdLst/>
                  <a:ahLst/>
                  <a:rect l="l" t="t" r="r" b="b"/>
                  <a:pathLst>
                    <a:path w="240" h="561">
                      <a:moveTo>
                        <a:pt x="62" y="561"/>
                      </a:moveTo>
                      <a:lnTo>
                        <a:pt x="0" y="4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5" name=""/>
                <p:cNvSpPr/>
                <p:nvPr/>
              </p:nvSpPr>
              <p:spPr>
                <a:xfrm>
                  <a:off x="4153320" y="3341880"/>
                  <a:ext cx="812520" cy="308880"/>
                </a:xfrm>
                <a:custGeom>
                  <a:avLst/>
                  <a:gdLst/>
                  <a:ahLst/>
                  <a:rect l="l" t="t" r="r" b="b"/>
                  <a:pathLst>
                    <a:path w="1025" h="373">
                      <a:moveTo>
                        <a:pt x="0" y="373"/>
                      </a:moveTo>
                      <a:lnTo>
                        <a:pt x="509" y="166"/>
                      </a:lnTo>
                      <a:lnTo>
                        <a:pt x="1020" y="127"/>
                      </a:lnTo>
                      <a:lnTo>
                        <a:pt x="1025" y="0"/>
                      </a:lnTo>
                      <a:lnTo>
                        <a:pt x="555" y="9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6" name=""/>
                <p:cNvSpPr/>
                <p:nvPr/>
              </p:nvSpPr>
              <p:spPr>
                <a:xfrm>
                  <a:off x="4275360" y="2959920"/>
                  <a:ext cx="1326600" cy="639720"/>
                </a:xfrm>
                <a:custGeom>
                  <a:avLst/>
                  <a:gdLst/>
                  <a:ahLst/>
                  <a:rect l="l" t="t" r="r" b="b"/>
                  <a:pathLst>
                    <a:path w="1674" h="769">
                      <a:moveTo>
                        <a:pt x="1674" y="0"/>
                      </a:moveTo>
                      <a:lnTo>
                        <a:pt x="1205" y="109"/>
                      </a:lnTo>
                      <a:lnTo>
                        <a:pt x="699" y="304"/>
                      </a:lnTo>
                      <a:lnTo>
                        <a:pt x="0" y="76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7" name=""/>
                <p:cNvSpPr/>
                <p:nvPr/>
              </p:nvSpPr>
              <p:spPr>
                <a:xfrm>
                  <a:off x="7124040" y="2398320"/>
                  <a:ext cx="44280" cy="957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8" name=""/>
                <p:cNvSpPr/>
                <p:nvPr/>
              </p:nvSpPr>
              <p:spPr>
                <a:xfrm>
                  <a:off x="7141680" y="2540880"/>
                  <a:ext cx="128160" cy="56520"/>
                </a:xfrm>
                <a:custGeom>
                  <a:avLst/>
                  <a:gdLst/>
                  <a:ahLst/>
                  <a:rect l="l" t="t" r="r" b="b"/>
                  <a:pathLst>
                    <a:path w="162" h="68">
                      <a:moveTo>
                        <a:pt x="162" y="39"/>
                      </a:moveTo>
                      <a:lnTo>
                        <a:pt x="70" y="6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720" bIns="9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9" name=""/>
                <p:cNvSpPr/>
                <p:nvPr/>
              </p:nvSpPr>
              <p:spPr>
                <a:xfrm flipH="1">
                  <a:off x="6506640" y="2565720"/>
                  <a:ext cx="58320" cy="1944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0" name=""/>
                <p:cNvSpPr/>
                <p:nvPr/>
              </p:nvSpPr>
              <p:spPr>
                <a:xfrm>
                  <a:off x="6357960" y="2565720"/>
                  <a:ext cx="688680" cy="265680"/>
                </a:xfrm>
                <a:custGeom>
                  <a:avLst/>
                  <a:gdLst/>
                  <a:ahLst/>
                  <a:rect l="l" t="t" r="r" b="b"/>
                  <a:pathLst>
                    <a:path w="871" h="320">
                      <a:moveTo>
                        <a:pt x="0" y="320"/>
                      </a:moveTo>
                      <a:lnTo>
                        <a:pt x="39" y="274"/>
                      </a:lnTo>
                      <a:lnTo>
                        <a:pt x="194" y="234"/>
                      </a:lnTo>
                      <a:lnTo>
                        <a:pt x="344" y="245"/>
                      </a:lnTo>
                      <a:lnTo>
                        <a:pt x="504" y="206"/>
                      </a:lnTo>
                      <a:lnTo>
                        <a:pt x="590" y="222"/>
                      </a:lnTo>
                      <a:lnTo>
                        <a:pt x="739" y="274"/>
                      </a:lnTo>
                      <a:lnTo>
                        <a:pt x="832" y="200"/>
                      </a:lnTo>
                      <a:lnTo>
                        <a:pt x="866" y="172"/>
                      </a:lnTo>
                      <a:lnTo>
                        <a:pt x="853" y="114"/>
                      </a:lnTo>
                      <a:lnTo>
                        <a:pt x="871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1" name=""/>
                <p:cNvSpPr/>
                <p:nvPr/>
              </p:nvSpPr>
              <p:spPr>
                <a:xfrm>
                  <a:off x="6069600" y="3174120"/>
                  <a:ext cx="690480" cy="362160"/>
                </a:xfrm>
                <a:custGeom>
                  <a:avLst/>
                  <a:gdLst/>
                  <a:ahLst/>
                  <a:rect l="l" t="t" r="r" b="b"/>
                  <a:pathLst>
                    <a:path w="871" h="436">
                      <a:moveTo>
                        <a:pt x="871" y="41"/>
                      </a:moveTo>
                      <a:lnTo>
                        <a:pt x="785" y="0"/>
                      </a:lnTo>
                      <a:lnTo>
                        <a:pt x="613" y="0"/>
                      </a:lnTo>
                      <a:lnTo>
                        <a:pt x="91" y="109"/>
                      </a:lnTo>
                      <a:lnTo>
                        <a:pt x="104" y="321"/>
                      </a:lnTo>
                      <a:lnTo>
                        <a:pt x="0" y="436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2" name=""/>
                <p:cNvSpPr/>
                <p:nvPr/>
              </p:nvSpPr>
              <p:spPr>
                <a:xfrm>
                  <a:off x="5538960" y="2974680"/>
                  <a:ext cx="777240" cy="1831320"/>
                </a:xfrm>
                <a:custGeom>
                  <a:avLst/>
                  <a:gdLst/>
                  <a:ahLst/>
                  <a:rect l="l" t="t" r="r" b="b"/>
                  <a:pathLst>
                    <a:path w="983" h="2203">
                      <a:moveTo>
                        <a:pt x="983" y="0"/>
                      </a:moveTo>
                      <a:lnTo>
                        <a:pt x="839" y="109"/>
                      </a:lnTo>
                      <a:lnTo>
                        <a:pt x="759" y="303"/>
                      </a:lnTo>
                      <a:lnTo>
                        <a:pt x="569" y="602"/>
                      </a:lnTo>
                      <a:lnTo>
                        <a:pt x="506" y="790"/>
                      </a:lnTo>
                      <a:lnTo>
                        <a:pt x="183" y="1142"/>
                      </a:lnTo>
                      <a:lnTo>
                        <a:pt x="86" y="1382"/>
                      </a:lnTo>
                      <a:lnTo>
                        <a:pt x="97" y="1612"/>
                      </a:lnTo>
                      <a:lnTo>
                        <a:pt x="6" y="2047"/>
                      </a:lnTo>
                      <a:lnTo>
                        <a:pt x="0" y="220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3" name=""/>
                <p:cNvSpPr/>
                <p:nvPr/>
              </p:nvSpPr>
              <p:spPr>
                <a:xfrm flipH="1" flipV="1">
                  <a:off x="6283440" y="4043520"/>
                  <a:ext cx="164160" cy="1425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4" name=""/>
                <p:cNvSpPr/>
                <p:nvPr/>
              </p:nvSpPr>
              <p:spPr>
                <a:xfrm>
                  <a:off x="5298480" y="4553640"/>
                  <a:ext cx="298800" cy="194400"/>
                </a:xfrm>
                <a:custGeom>
                  <a:avLst/>
                  <a:gdLst/>
                  <a:ahLst/>
                  <a:rect l="l" t="t" r="r" b="b"/>
                  <a:pathLst>
                    <a:path w="378" h="235">
                      <a:moveTo>
                        <a:pt x="378" y="110"/>
                      </a:moveTo>
                      <a:lnTo>
                        <a:pt x="190" y="23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5" name=""/>
                <p:cNvSpPr/>
                <p:nvPr/>
              </p:nvSpPr>
              <p:spPr>
                <a:xfrm>
                  <a:off x="5420160" y="3150720"/>
                  <a:ext cx="782280" cy="829440"/>
                </a:xfrm>
                <a:custGeom>
                  <a:avLst/>
                  <a:gdLst/>
                  <a:ahLst/>
                  <a:rect l="l" t="t" r="r" b="b"/>
                  <a:pathLst>
                    <a:path w="988" h="999">
                      <a:moveTo>
                        <a:pt x="988" y="0"/>
                      </a:moveTo>
                      <a:lnTo>
                        <a:pt x="884" y="167"/>
                      </a:lnTo>
                      <a:lnTo>
                        <a:pt x="803" y="350"/>
                      </a:lnTo>
                      <a:lnTo>
                        <a:pt x="443" y="678"/>
                      </a:lnTo>
                      <a:lnTo>
                        <a:pt x="156" y="981"/>
                      </a:lnTo>
                      <a:lnTo>
                        <a:pt x="0" y="99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6" name=""/>
                <p:cNvSpPr/>
                <p:nvPr/>
              </p:nvSpPr>
              <p:spPr>
                <a:xfrm>
                  <a:off x="5048280" y="4056480"/>
                  <a:ext cx="309960" cy="811080"/>
                </a:xfrm>
                <a:custGeom>
                  <a:avLst/>
                  <a:gdLst/>
                  <a:ahLst/>
                  <a:rect l="l" t="t" r="r" b="b"/>
                  <a:pathLst>
                    <a:path w="393" h="976">
                      <a:moveTo>
                        <a:pt x="0" y="976"/>
                      </a:moveTo>
                      <a:lnTo>
                        <a:pt x="138" y="861"/>
                      </a:lnTo>
                      <a:lnTo>
                        <a:pt x="161" y="666"/>
                      </a:lnTo>
                      <a:lnTo>
                        <a:pt x="249" y="219"/>
                      </a:lnTo>
                      <a:lnTo>
                        <a:pt x="393" y="70"/>
                      </a:lnTo>
                      <a:lnTo>
                        <a:pt x="393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7" name=""/>
                <p:cNvSpPr/>
                <p:nvPr/>
              </p:nvSpPr>
              <p:spPr>
                <a:xfrm>
                  <a:off x="5640480" y="3155760"/>
                  <a:ext cx="161280" cy="395640"/>
                </a:xfrm>
                <a:custGeom>
                  <a:avLst/>
                  <a:gdLst/>
                  <a:ahLst/>
                  <a:rect l="l" t="t" r="r" b="b"/>
                  <a:pathLst>
                    <a:path w="204" h="477">
                      <a:moveTo>
                        <a:pt x="204" y="0"/>
                      </a:moveTo>
                      <a:lnTo>
                        <a:pt x="0" y="28"/>
                      </a:lnTo>
                      <a:lnTo>
                        <a:pt x="23" y="47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8" name=""/>
                <p:cNvSpPr/>
                <p:nvPr/>
              </p:nvSpPr>
              <p:spPr>
                <a:xfrm>
                  <a:off x="5274720" y="3727440"/>
                  <a:ext cx="254520" cy="471960"/>
                </a:xfrm>
                <a:custGeom>
                  <a:avLst/>
                  <a:gdLst/>
                  <a:ahLst/>
                  <a:rect l="l" t="t" r="r" b="b"/>
                  <a:pathLst>
                    <a:path w="321" h="568">
                      <a:moveTo>
                        <a:pt x="0" y="568"/>
                      </a:moveTo>
                      <a:lnTo>
                        <a:pt x="11" y="466"/>
                      </a:lnTo>
                      <a:lnTo>
                        <a:pt x="177" y="352"/>
                      </a:lnTo>
                      <a:lnTo>
                        <a:pt x="321" y="41"/>
                      </a:lnTo>
                      <a:lnTo>
                        <a:pt x="315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9" name=""/>
                <p:cNvSpPr/>
                <p:nvPr/>
              </p:nvSpPr>
              <p:spPr>
                <a:xfrm>
                  <a:off x="4789800" y="4115160"/>
                  <a:ext cx="508320" cy="357120"/>
                </a:xfrm>
                <a:custGeom>
                  <a:avLst/>
                  <a:gdLst/>
                  <a:ahLst/>
                  <a:rect l="l" t="t" r="r" b="b"/>
                  <a:pathLst>
                    <a:path w="642" h="431">
                      <a:moveTo>
                        <a:pt x="0" y="431"/>
                      </a:moveTo>
                      <a:lnTo>
                        <a:pt x="211" y="327"/>
                      </a:lnTo>
                      <a:lnTo>
                        <a:pt x="435" y="137"/>
                      </a:lnTo>
                      <a:lnTo>
                        <a:pt x="642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990" name=""/>
              <p:cNvGrpSpPr/>
              <p:nvPr/>
            </p:nvGrpSpPr>
            <p:grpSpPr>
              <a:xfrm>
                <a:off x="2104560" y="1346040"/>
                <a:ext cx="5101920" cy="3812400"/>
                <a:chOff x="2104560" y="1346040"/>
                <a:chExt cx="5101920" cy="3812400"/>
              </a:xfrm>
            </p:grpSpPr>
            <p:sp>
              <p:nvSpPr>
                <p:cNvPr id="991" name=""/>
                <p:cNvSpPr/>
                <p:nvPr/>
              </p:nvSpPr>
              <p:spPr>
                <a:xfrm>
                  <a:off x="4593600" y="3772440"/>
                  <a:ext cx="267840" cy="977040"/>
                </a:xfrm>
                <a:custGeom>
                  <a:avLst/>
                  <a:gdLst/>
                  <a:ahLst/>
                  <a:rect l="l" t="t" r="r" b="b"/>
                  <a:pathLst>
                    <a:path w="338" h="1176">
                      <a:moveTo>
                        <a:pt x="0" y="0"/>
                      </a:moveTo>
                      <a:lnTo>
                        <a:pt x="122" y="667"/>
                      </a:lnTo>
                      <a:lnTo>
                        <a:pt x="302" y="925"/>
                      </a:lnTo>
                      <a:lnTo>
                        <a:pt x="287" y="1090"/>
                      </a:lnTo>
                      <a:lnTo>
                        <a:pt x="338" y="1176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2" name=""/>
                <p:cNvSpPr/>
                <p:nvPr/>
              </p:nvSpPr>
              <p:spPr>
                <a:xfrm>
                  <a:off x="3385800" y="1346040"/>
                  <a:ext cx="15480" cy="3405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3" name=""/>
                <p:cNvSpPr/>
                <p:nvPr/>
              </p:nvSpPr>
              <p:spPr>
                <a:xfrm>
                  <a:off x="2147040" y="1442520"/>
                  <a:ext cx="1027440" cy="1906200"/>
                </a:xfrm>
                <a:custGeom>
                  <a:avLst/>
                  <a:gdLst/>
                  <a:ahLst/>
                  <a:rect l="l" t="t" r="r" b="b"/>
                  <a:pathLst>
                    <a:path w="1298" h="2295">
                      <a:moveTo>
                        <a:pt x="1205" y="0"/>
                      </a:moveTo>
                      <a:lnTo>
                        <a:pt x="1262" y="136"/>
                      </a:lnTo>
                      <a:lnTo>
                        <a:pt x="1298" y="286"/>
                      </a:lnTo>
                      <a:lnTo>
                        <a:pt x="975" y="401"/>
                      </a:lnTo>
                      <a:lnTo>
                        <a:pt x="946" y="487"/>
                      </a:lnTo>
                      <a:lnTo>
                        <a:pt x="846" y="573"/>
                      </a:lnTo>
                      <a:lnTo>
                        <a:pt x="466" y="882"/>
                      </a:lnTo>
                      <a:lnTo>
                        <a:pt x="79" y="1219"/>
                      </a:lnTo>
                      <a:lnTo>
                        <a:pt x="136" y="1477"/>
                      </a:lnTo>
                      <a:lnTo>
                        <a:pt x="0" y="2008"/>
                      </a:lnTo>
                      <a:lnTo>
                        <a:pt x="86" y="229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4" name=""/>
                <p:cNvSpPr/>
                <p:nvPr/>
              </p:nvSpPr>
              <p:spPr>
                <a:xfrm>
                  <a:off x="2254680" y="1645200"/>
                  <a:ext cx="181800" cy="488160"/>
                </a:xfrm>
                <a:custGeom>
                  <a:avLst/>
                  <a:gdLst/>
                  <a:ahLst/>
                  <a:rect l="l" t="t" r="r" b="b"/>
                  <a:pathLst>
                    <a:path w="230" h="589">
                      <a:moveTo>
                        <a:pt x="230" y="0"/>
                      </a:moveTo>
                      <a:lnTo>
                        <a:pt x="172" y="86"/>
                      </a:lnTo>
                      <a:lnTo>
                        <a:pt x="158" y="273"/>
                      </a:lnTo>
                      <a:lnTo>
                        <a:pt x="36" y="373"/>
                      </a:lnTo>
                      <a:lnTo>
                        <a:pt x="0" y="58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5" name=""/>
                <p:cNvSpPr/>
                <p:nvPr/>
              </p:nvSpPr>
              <p:spPr>
                <a:xfrm>
                  <a:off x="3146400" y="1567080"/>
                  <a:ext cx="487440" cy="315720"/>
                </a:xfrm>
                <a:custGeom>
                  <a:avLst/>
                  <a:gdLst/>
                  <a:ahLst/>
                  <a:rect l="l" t="t" r="r" b="b"/>
                  <a:pathLst>
                    <a:path w="617" h="380">
                      <a:moveTo>
                        <a:pt x="617" y="380"/>
                      </a:moveTo>
                      <a:lnTo>
                        <a:pt x="430" y="194"/>
                      </a:lnTo>
                      <a:lnTo>
                        <a:pt x="315" y="17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6" name=""/>
                <p:cNvSpPr/>
                <p:nvPr/>
              </p:nvSpPr>
              <p:spPr>
                <a:xfrm>
                  <a:off x="3139920" y="1536840"/>
                  <a:ext cx="3282840" cy="900720"/>
                </a:xfrm>
                <a:custGeom>
                  <a:avLst/>
                  <a:gdLst/>
                  <a:ahLst/>
                  <a:rect l="l" t="t" r="r" b="b"/>
                  <a:pathLst>
                    <a:path w="4145" h="1083">
                      <a:moveTo>
                        <a:pt x="0" y="0"/>
                      </a:moveTo>
                      <a:lnTo>
                        <a:pt x="322" y="180"/>
                      </a:lnTo>
                      <a:lnTo>
                        <a:pt x="1283" y="302"/>
                      </a:lnTo>
                      <a:lnTo>
                        <a:pt x="1900" y="423"/>
                      </a:lnTo>
                      <a:lnTo>
                        <a:pt x="2660" y="431"/>
                      </a:lnTo>
                      <a:lnTo>
                        <a:pt x="2825" y="495"/>
                      </a:lnTo>
                      <a:lnTo>
                        <a:pt x="2933" y="395"/>
                      </a:lnTo>
                      <a:lnTo>
                        <a:pt x="3047" y="359"/>
                      </a:lnTo>
                      <a:lnTo>
                        <a:pt x="3908" y="330"/>
                      </a:lnTo>
                      <a:lnTo>
                        <a:pt x="3958" y="345"/>
                      </a:lnTo>
                      <a:lnTo>
                        <a:pt x="4015" y="409"/>
                      </a:lnTo>
                      <a:lnTo>
                        <a:pt x="4066" y="553"/>
                      </a:lnTo>
                      <a:lnTo>
                        <a:pt x="4101" y="969"/>
                      </a:lnTo>
                      <a:lnTo>
                        <a:pt x="4145" y="108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7" name=""/>
                <p:cNvSpPr/>
                <p:nvPr/>
              </p:nvSpPr>
              <p:spPr>
                <a:xfrm>
                  <a:off x="2505240" y="1908000"/>
                  <a:ext cx="981720" cy="1673280"/>
                </a:xfrm>
                <a:custGeom>
                  <a:avLst/>
                  <a:gdLst/>
                  <a:ahLst/>
                  <a:rect l="l" t="t" r="r" b="b"/>
                  <a:pathLst>
                    <a:path w="1240" h="2015">
                      <a:moveTo>
                        <a:pt x="71" y="0"/>
                      </a:moveTo>
                      <a:lnTo>
                        <a:pt x="0" y="108"/>
                      </a:lnTo>
                      <a:lnTo>
                        <a:pt x="50" y="287"/>
                      </a:lnTo>
                      <a:lnTo>
                        <a:pt x="272" y="574"/>
                      </a:lnTo>
                      <a:lnTo>
                        <a:pt x="294" y="681"/>
                      </a:lnTo>
                      <a:lnTo>
                        <a:pt x="537" y="1011"/>
                      </a:lnTo>
                      <a:lnTo>
                        <a:pt x="717" y="1004"/>
                      </a:lnTo>
                      <a:lnTo>
                        <a:pt x="760" y="961"/>
                      </a:lnTo>
                      <a:lnTo>
                        <a:pt x="796" y="947"/>
                      </a:lnTo>
                      <a:lnTo>
                        <a:pt x="853" y="990"/>
                      </a:lnTo>
                      <a:lnTo>
                        <a:pt x="925" y="997"/>
                      </a:lnTo>
                      <a:lnTo>
                        <a:pt x="953" y="1126"/>
                      </a:lnTo>
                      <a:lnTo>
                        <a:pt x="1147" y="1320"/>
                      </a:lnTo>
                      <a:lnTo>
                        <a:pt x="1118" y="1477"/>
                      </a:lnTo>
                      <a:lnTo>
                        <a:pt x="1204" y="1542"/>
                      </a:lnTo>
                      <a:lnTo>
                        <a:pt x="1176" y="1664"/>
                      </a:lnTo>
                      <a:lnTo>
                        <a:pt x="1118" y="1736"/>
                      </a:lnTo>
                      <a:lnTo>
                        <a:pt x="1025" y="1786"/>
                      </a:lnTo>
                      <a:lnTo>
                        <a:pt x="1118" y="1922"/>
                      </a:lnTo>
                      <a:lnTo>
                        <a:pt x="1240" y="201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8" name=""/>
                <p:cNvSpPr/>
                <p:nvPr/>
              </p:nvSpPr>
              <p:spPr>
                <a:xfrm>
                  <a:off x="3304800" y="1859400"/>
                  <a:ext cx="192960" cy="1030320"/>
                </a:xfrm>
                <a:custGeom>
                  <a:avLst/>
                  <a:gdLst/>
                  <a:ahLst/>
                  <a:rect l="l" t="t" r="r" b="b"/>
                  <a:pathLst>
                    <a:path w="243" h="1240">
                      <a:moveTo>
                        <a:pt x="129" y="0"/>
                      </a:moveTo>
                      <a:lnTo>
                        <a:pt x="243" y="789"/>
                      </a:lnTo>
                      <a:lnTo>
                        <a:pt x="0" y="124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9" name=""/>
                <p:cNvSpPr/>
                <p:nvPr/>
              </p:nvSpPr>
              <p:spPr>
                <a:xfrm>
                  <a:off x="2104560" y="3217680"/>
                  <a:ext cx="869400" cy="830520"/>
                </a:xfrm>
                <a:custGeom>
                  <a:avLst/>
                  <a:gdLst/>
                  <a:ahLst/>
                  <a:rect l="l" t="t" r="r" b="b"/>
                  <a:pathLst>
                    <a:path w="1097" h="999">
                      <a:moveTo>
                        <a:pt x="172" y="0"/>
                      </a:moveTo>
                      <a:lnTo>
                        <a:pt x="138" y="149"/>
                      </a:lnTo>
                      <a:lnTo>
                        <a:pt x="93" y="211"/>
                      </a:lnTo>
                      <a:lnTo>
                        <a:pt x="109" y="315"/>
                      </a:lnTo>
                      <a:lnTo>
                        <a:pt x="0" y="373"/>
                      </a:lnTo>
                      <a:lnTo>
                        <a:pt x="36" y="563"/>
                      </a:lnTo>
                      <a:lnTo>
                        <a:pt x="161" y="608"/>
                      </a:lnTo>
                      <a:lnTo>
                        <a:pt x="448" y="843"/>
                      </a:lnTo>
                      <a:lnTo>
                        <a:pt x="740" y="900"/>
                      </a:lnTo>
                      <a:lnTo>
                        <a:pt x="1097" y="99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00" name=""/>
                <p:cNvSpPr/>
                <p:nvPr/>
              </p:nvSpPr>
              <p:spPr>
                <a:xfrm flipV="1">
                  <a:off x="2600280" y="3952080"/>
                  <a:ext cx="4320" cy="1094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01" name=""/>
                <p:cNvSpPr/>
                <p:nvPr/>
              </p:nvSpPr>
              <p:spPr>
                <a:xfrm>
                  <a:off x="2894760" y="3734280"/>
                  <a:ext cx="1379160" cy="890640"/>
                </a:xfrm>
                <a:custGeom>
                  <a:avLst/>
                  <a:gdLst/>
                  <a:ahLst/>
                  <a:rect l="l" t="t" r="r" b="b"/>
                  <a:pathLst>
                    <a:path w="1740" h="1072">
                      <a:moveTo>
                        <a:pt x="0" y="0"/>
                      </a:moveTo>
                      <a:lnTo>
                        <a:pt x="138" y="533"/>
                      </a:lnTo>
                      <a:lnTo>
                        <a:pt x="419" y="665"/>
                      </a:lnTo>
                      <a:lnTo>
                        <a:pt x="740" y="603"/>
                      </a:lnTo>
                      <a:lnTo>
                        <a:pt x="1740" y="107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02" name=""/>
                <p:cNvSpPr/>
                <p:nvPr/>
              </p:nvSpPr>
              <p:spPr>
                <a:xfrm>
                  <a:off x="3536280" y="2482560"/>
                  <a:ext cx="90000" cy="4338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03" name=""/>
                <p:cNvSpPr/>
                <p:nvPr/>
              </p:nvSpPr>
              <p:spPr>
                <a:xfrm>
                  <a:off x="3363480" y="2856960"/>
                  <a:ext cx="1212840" cy="1056600"/>
                </a:xfrm>
                <a:custGeom>
                  <a:avLst/>
                  <a:gdLst/>
                  <a:ahLst/>
                  <a:rect l="l" t="t" r="r" b="b"/>
                  <a:pathLst>
                    <a:path w="1531" h="1273">
                      <a:moveTo>
                        <a:pt x="0" y="0"/>
                      </a:moveTo>
                      <a:lnTo>
                        <a:pt x="81" y="63"/>
                      </a:lnTo>
                      <a:lnTo>
                        <a:pt x="172" y="34"/>
                      </a:lnTo>
                      <a:lnTo>
                        <a:pt x="511" y="120"/>
                      </a:lnTo>
                      <a:lnTo>
                        <a:pt x="590" y="224"/>
                      </a:lnTo>
                      <a:lnTo>
                        <a:pt x="655" y="235"/>
                      </a:lnTo>
                      <a:lnTo>
                        <a:pt x="1336" y="723"/>
                      </a:lnTo>
                      <a:lnTo>
                        <a:pt x="1508" y="746"/>
                      </a:lnTo>
                      <a:lnTo>
                        <a:pt x="1531" y="127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04" name=""/>
                <p:cNvSpPr/>
                <p:nvPr/>
              </p:nvSpPr>
              <p:spPr>
                <a:xfrm>
                  <a:off x="3436200" y="2908080"/>
                  <a:ext cx="1611720" cy="748080"/>
                </a:xfrm>
                <a:custGeom>
                  <a:avLst/>
                  <a:gdLst/>
                  <a:ahLst/>
                  <a:rect l="l" t="t" r="r" b="b"/>
                  <a:pathLst>
                    <a:path w="2036" h="900">
                      <a:moveTo>
                        <a:pt x="0" y="0"/>
                      </a:moveTo>
                      <a:lnTo>
                        <a:pt x="263" y="47"/>
                      </a:lnTo>
                      <a:lnTo>
                        <a:pt x="355" y="91"/>
                      </a:lnTo>
                      <a:lnTo>
                        <a:pt x="487" y="143"/>
                      </a:lnTo>
                      <a:lnTo>
                        <a:pt x="568" y="224"/>
                      </a:lnTo>
                      <a:lnTo>
                        <a:pt x="597" y="642"/>
                      </a:lnTo>
                      <a:lnTo>
                        <a:pt x="774" y="895"/>
                      </a:lnTo>
                      <a:lnTo>
                        <a:pt x="1497" y="900"/>
                      </a:lnTo>
                      <a:lnTo>
                        <a:pt x="1817" y="895"/>
                      </a:lnTo>
                      <a:lnTo>
                        <a:pt x="2036" y="82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05" name=""/>
                <p:cNvSpPr/>
                <p:nvPr/>
              </p:nvSpPr>
              <p:spPr>
                <a:xfrm>
                  <a:off x="3904920" y="3360240"/>
                  <a:ext cx="139320" cy="290520"/>
                </a:xfrm>
                <a:custGeom>
                  <a:avLst/>
                  <a:gdLst/>
                  <a:ahLst/>
                  <a:rect l="l" t="t" r="r" b="b"/>
                  <a:pathLst>
                    <a:path w="178" h="350">
                      <a:moveTo>
                        <a:pt x="0" y="0"/>
                      </a:moveTo>
                      <a:lnTo>
                        <a:pt x="178" y="143"/>
                      </a:lnTo>
                      <a:lnTo>
                        <a:pt x="178" y="35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06" name=""/>
                <p:cNvSpPr/>
                <p:nvPr/>
              </p:nvSpPr>
              <p:spPr>
                <a:xfrm flipV="1">
                  <a:off x="3935160" y="4286160"/>
                  <a:ext cx="427680" cy="22752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07" name=""/>
                <p:cNvSpPr/>
                <p:nvPr/>
              </p:nvSpPr>
              <p:spPr>
                <a:xfrm flipH="1" flipV="1">
                  <a:off x="4085640" y="4441680"/>
                  <a:ext cx="240480" cy="7812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1320" bIns="31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08" name=""/>
                <p:cNvSpPr/>
                <p:nvPr/>
              </p:nvSpPr>
              <p:spPr>
                <a:xfrm>
                  <a:off x="4572000" y="3250800"/>
                  <a:ext cx="294120" cy="591480"/>
                </a:xfrm>
                <a:custGeom>
                  <a:avLst/>
                  <a:gdLst/>
                  <a:ahLst/>
                  <a:rect l="l" t="t" r="r" b="b"/>
                  <a:pathLst>
                    <a:path w="373" h="712">
                      <a:moveTo>
                        <a:pt x="373" y="0"/>
                      </a:moveTo>
                      <a:lnTo>
                        <a:pt x="349" y="144"/>
                      </a:lnTo>
                      <a:lnTo>
                        <a:pt x="292" y="266"/>
                      </a:lnTo>
                      <a:lnTo>
                        <a:pt x="253" y="483"/>
                      </a:lnTo>
                      <a:lnTo>
                        <a:pt x="97" y="667"/>
                      </a:lnTo>
                      <a:lnTo>
                        <a:pt x="0" y="71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09" name=""/>
                <p:cNvSpPr/>
                <p:nvPr/>
              </p:nvSpPr>
              <p:spPr>
                <a:xfrm>
                  <a:off x="4274280" y="3623040"/>
                  <a:ext cx="333720" cy="300600"/>
                </a:xfrm>
                <a:custGeom>
                  <a:avLst/>
                  <a:gdLst/>
                  <a:ahLst/>
                  <a:rect l="l" t="t" r="r" b="b"/>
                  <a:pathLst>
                    <a:path w="423" h="362">
                      <a:moveTo>
                        <a:pt x="68" y="362"/>
                      </a:moveTo>
                      <a:lnTo>
                        <a:pt x="423" y="86"/>
                      </a:lnTo>
                      <a:lnTo>
                        <a:pt x="416" y="28"/>
                      </a:lnTo>
                      <a:lnTo>
                        <a:pt x="377" y="0"/>
                      </a:lnTo>
                      <a:lnTo>
                        <a:pt x="0" y="5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10" name=""/>
                <p:cNvSpPr/>
                <p:nvPr/>
              </p:nvSpPr>
              <p:spPr>
                <a:xfrm>
                  <a:off x="4408560" y="3808800"/>
                  <a:ext cx="999360" cy="239040"/>
                </a:xfrm>
                <a:custGeom>
                  <a:avLst/>
                  <a:gdLst/>
                  <a:ahLst/>
                  <a:rect l="l" t="t" r="r" b="b"/>
                  <a:pathLst>
                    <a:path w="1262" h="287">
                      <a:moveTo>
                        <a:pt x="0" y="68"/>
                      </a:moveTo>
                      <a:lnTo>
                        <a:pt x="80" y="154"/>
                      </a:lnTo>
                      <a:lnTo>
                        <a:pt x="182" y="245"/>
                      </a:lnTo>
                      <a:lnTo>
                        <a:pt x="297" y="287"/>
                      </a:lnTo>
                      <a:lnTo>
                        <a:pt x="464" y="281"/>
                      </a:lnTo>
                      <a:lnTo>
                        <a:pt x="860" y="138"/>
                      </a:lnTo>
                      <a:lnTo>
                        <a:pt x="1262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11" name=""/>
                <p:cNvSpPr/>
                <p:nvPr/>
              </p:nvSpPr>
              <p:spPr>
                <a:xfrm>
                  <a:off x="4939200" y="3771000"/>
                  <a:ext cx="158040" cy="153000"/>
                </a:xfrm>
                <a:custGeom>
                  <a:avLst/>
                  <a:gdLst/>
                  <a:ahLst/>
                  <a:rect l="l" t="t" r="r" b="b"/>
                  <a:pathLst>
                    <a:path w="201" h="185">
                      <a:moveTo>
                        <a:pt x="0" y="0"/>
                      </a:moveTo>
                      <a:lnTo>
                        <a:pt x="75" y="99"/>
                      </a:lnTo>
                      <a:lnTo>
                        <a:pt x="201" y="18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12" name=""/>
                <p:cNvSpPr/>
                <p:nvPr/>
              </p:nvSpPr>
              <p:spPr>
                <a:xfrm>
                  <a:off x="4299120" y="2869920"/>
                  <a:ext cx="1239840" cy="721080"/>
                </a:xfrm>
                <a:custGeom>
                  <a:avLst/>
                  <a:gdLst/>
                  <a:ahLst/>
                  <a:rect l="l" t="t" r="r" b="b"/>
                  <a:pathLst>
                    <a:path w="1566" h="868">
                      <a:moveTo>
                        <a:pt x="1566" y="0"/>
                      </a:moveTo>
                      <a:lnTo>
                        <a:pt x="1301" y="144"/>
                      </a:lnTo>
                      <a:lnTo>
                        <a:pt x="1158" y="190"/>
                      </a:lnTo>
                      <a:lnTo>
                        <a:pt x="636" y="248"/>
                      </a:lnTo>
                      <a:lnTo>
                        <a:pt x="0" y="86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13" name=""/>
                <p:cNvSpPr/>
                <p:nvPr/>
              </p:nvSpPr>
              <p:spPr>
                <a:xfrm>
                  <a:off x="4631760" y="1950840"/>
                  <a:ext cx="693720" cy="595080"/>
                </a:xfrm>
                <a:custGeom>
                  <a:avLst/>
                  <a:gdLst/>
                  <a:ahLst/>
                  <a:rect l="l" t="t" r="r" b="b"/>
                  <a:pathLst>
                    <a:path w="877" h="717">
                      <a:moveTo>
                        <a:pt x="0" y="0"/>
                      </a:moveTo>
                      <a:lnTo>
                        <a:pt x="45" y="310"/>
                      </a:lnTo>
                      <a:lnTo>
                        <a:pt x="86" y="373"/>
                      </a:lnTo>
                      <a:lnTo>
                        <a:pt x="274" y="475"/>
                      </a:lnTo>
                      <a:lnTo>
                        <a:pt x="733" y="717"/>
                      </a:lnTo>
                      <a:lnTo>
                        <a:pt x="877" y="71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14" name=""/>
                <p:cNvSpPr/>
                <p:nvPr/>
              </p:nvSpPr>
              <p:spPr>
                <a:xfrm>
                  <a:off x="4635000" y="1950840"/>
                  <a:ext cx="1049760" cy="408600"/>
                </a:xfrm>
                <a:custGeom>
                  <a:avLst/>
                  <a:gdLst/>
                  <a:ahLst/>
                  <a:rect l="l" t="t" r="r" b="b"/>
                  <a:pathLst>
                    <a:path w="1325" h="493">
                      <a:moveTo>
                        <a:pt x="0" y="0"/>
                      </a:moveTo>
                      <a:lnTo>
                        <a:pt x="241" y="269"/>
                      </a:lnTo>
                      <a:lnTo>
                        <a:pt x="418" y="274"/>
                      </a:lnTo>
                      <a:lnTo>
                        <a:pt x="465" y="373"/>
                      </a:lnTo>
                      <a:lnTo>
                        <a:pt x="562" y="407"/>
                      </a:lnTo>
                      <a:lnTo>
                        <a:pt x="838" y="407"/>
                      </a:lnTo>
                      <a:lnTo>
                        <a:pt x="1044" y="493"/>
                      </a:lnTo>
                      <a:lnTo>
                        <a:pt x="1325" y="38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15" name=""/>
                <p:cNvSpPr/>
                <p:nvPr/>
              </p:nvSpPr>
              <p:spPr>
                <a:xfrm>
                  <a:off x="6370560" y="2082240"/>
                  <a:ext cx="603000" cy="106200"/>
                </a:xfrm>
                <a:custGeom>
                  <a:avLst/>
                  <a:gdLst/>
                  <a:ahLst/>
                  <a:rect l="l" t="t" r="r" b="b"/>
                  <a:pathLst>
                    <a:path w="764" h="127">
                      <a:moveTo>
                        <a:pt x="0" y="46"/>
                      </a:moveTo>
                      <a:lnTo>
                        <a:pt x="138" y="28"/>
                      </a:lnTo>
                      <a:lnTo>
                        <a:pt x="321" y="86"/>
                      </a:lnTo>
                      <a:lnTo>
                        <a:pt x="477" y="127"/>
                      </a:lnTo>
                      <a:lnTo>
                        <a:pt x="568" y="104"/>
                      </a:lnTo>
                      <a:lnTo>
                        <a:pt x="620" y="93"/>
                      </a:lnTo>
                      <a:lnTo>
                        <a:pt x="712" y="0"/>
                      </a:lnTo>
                      <a:lnTo>
                        <a:pt x="746" y="0"/>
                      </a:lnTo>
                      <a:lnTo>
                        <a:pt x="764" y="12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16" name=""/>
                <p:cNvSpPr/>
                <p:nvPr/>
              </p:nvSpPr>
              <p:spPr>
                <a:xfrm>
                  <a:off x="6253560" y="2173680"/>
                  <a:ext cx="542880" cy="471960"/>
                </a:xfrm>
                <a:custGeom>
                  <a:avLst/>
                  <a:gdLst/>
                  <a:ahLst/>
                  <a:rect l="l" t="t" r="r" b="b"/>
                  <a:pathLst>
                    <a:path w="687" h="568">
                      <a:moveTo>
                        <a:pt x="687" y="0"/>
                      </a:moveTo>
                      <a:lnTo>
                        <a:pt x="653" y="47"/>
                      </a:lnTo>
                      <a:lnTo>
                        <a:pt x="491" y="156"/>
                      </a:lnTo>
                      <a:lnTo>
                        <a:pt x="339" y="276"/>
                      </a:lnTo>
                      <a:lnTo>
                        <a:pt x="224" y="310"/>
                      </a:lnTo>
                      <a:lnTo>
                        <a:pt x="115" y="350"/>
                      </a:lnTo>
                      <a:lnTo>
                        <a:pt x="34" y="407"/>
                      </a:lnTo>
                      <a:lnTo>
                        <a:pt x="6" y="472"/>
                      </a:lnTo>
                      <a:lnTo>
                        <a:pt x="0" y="540"/>
                      </a:lnTo>
                      <a:lnTo>
                        <a:pt x="52" y="568"/>
                      </a:lnTo>
                      <a:lnTo>
                        <a:pt x="144" y="54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17" name=""/>
                <p:cNvSpPr/>
                <p:nvPr/>
              </p:nvSpPr>
              <p:spPr>
                <a:xfrm>
                  <a:off x="6320160" y="2469240"/>
                  <a:ext cx="886320" cy="573480"/>
                </a:xfrm>
                <a:custGeom>
                  <a:avLst/>
                  <a:gdLst/>
                  <a:ahLst/>
                  <a:rect l="l" t="t" r="r" b="b"/>
                  <a:pathLst>
                    <a:path w="1119" h="688">
                      <a:moveTo>
                        <a:pt x="1119" y="0"/>
                      </a:moveTo>
                      <a:lnTo>
                        <a:pt x="1004" y="97"/>
                      </a:lnTo>
                      <a:lnTo>
                        <a:pt x="832" y="125"/>
                      </a:lnTo>
                      <a:lnTo>
                        <a:pt x="707" y="21"/>
                      </a:lnTo>
                      <a:lnTo>
                        <a:pt x="563" y="97"/>
                      </a:lnTo>
                      <a:lnTo>
                        <a:pt x="493" y="39"/>
                      </a:lnTo>
                      <a:lnTo>
                        <a:pt x="190" y="143"/>
                      </a:lnTo>
                      <a:lnTo>
                        <a:pt x="92" y="251"/>
                      </a:lnTo>
                      <a:lnTo>
                        <a:pt x="52" y="412"/>
                      </a:lnTo>
                      <a:lnTo>
                        <a:pt x="0" y="613"/>
                      </a:lnTo>
                      <a:lnTo>
                        <a:pt x="24" y="68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18" name=""/>
                <p:cNvSpPr/>
                <p:nvPr/>
              </p:nvSpPr>
              <p:spPr>
                <a:xfrm>
                  <a:off x="4823640" y="2565720"/>
                  <a:ext cx="2341800" cy="1673640"/>
                </a:xfrm>
                <a:custGeom>
                  <a:avLst/>
                  <a:gdLst/>
                  <a:ahLst/>
                  <a:rect l="l" t="t" r="r" b="b"/>
                  <a:pathLst>
                    <a:path w="2958" h="2013">
                      <a:moveTo>
                        <a:pt x="2958" y="0"/>
                      </a:moveTo>
                      <a:lnTo>
                        <a:pt x="2666" y="193"/>
                      </a:lnTo>
                      <a:lnTo>
                        <a:pt x="2528" y="446"/>
                      </a:lnTo>
                      <a:lnTo>
                        <a:pt x="2121" y="545"/>
                      </a:lnTo>
                      <a:lnTo>
                        <a:pt x="1816" y="681"/>
                      </a:lnTo>
                      <a:lnTo>
                        <a:pt x="1377" y="756"/>
                      </a:lnTo>
                      <a:lnTo>
                        <a:pt x="986" y="1025"/>
                      </a:lnTo>
                      <a:lnTo>
                        <a:pt x="740" y="1296"/>
                      </a:lnTo>
                      <a:lnTo>
                        <a:pt x="326" y="1807"/>
                      </a:lnTo>
                      <a:lnTo>
                        <a:pt x="86" y="1984"/>
                      </a:lnTo>
                      <a:lnTo>
                        <a:pt x="0" y="201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19" name=""/>
                <p:cNvSpPr/>
                <p:nvPr/>
              </p:nvSpPr>
              <p:spPr>
                <a:xfrm>
                  <a:off x="5680080" y="2268360"/>
                  <a:ext cx="381600" cy="511560"/>
                </a:xfrm>
                <a:custGeom>
                  <a:avLst/>
                  <a:gdLst/>
                  <a:ahLst/>
                  <a:rect l="l" t="t" r="r" b="b"/>
                  <a:pathLst>
                    <a:path w="482" h="615">
                      <a:moveTo>
                        <a:pt x="0" y="0"/>
                      </a:moveTo>
                      <a:lnTo>
                        <a:pt x="81" y="12"/>
                      </a:lnTo>
                      <a:lnTo>
                        <a:pt x="172" y="477"/>
                      </a:lnTo>
                      <a:lnTo>
                        <a:pt x="211" y="550"/>
                      </a:lnTo>
                      <a:lnTo>
                        <a:pt x="482" y="61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20" name=""/>
                <p:cNvSpPr/>
                <p:nvPr/>
              </p:nvSpPr>
              <p:spPr>
                <a:xfrm>
                  <a:off x="5312520" y="2474280"/>
                  <a:ext cx="199440" cy="357120"/>
                </a:xfrm>
                <a:custGeom>
                  <a:avLst/>
                  <a:gdLst/>
                  <a:ahLst/>
                  <a:rect l="l" t="t" r="r" b="b"/>
                  <a:pathLst>
                    <a:path w="252" h="430">
                      <a:moveTo>
                        <a:pt x="39" y="131"/>
                      </a:moveTo>
                      <a:lnTo>
                        <a:pt x="5" y="63"/>
                      </a:lnTo>
                      <a:lnTo>
                        <a:pt x="0" y="29"/>
                      </a:lnTo>
                      <a:lnTo>
                        <a:pt x="28" y="6"/>
                      </a:lnTo>
                      <a:lnTo>
                        <a:pt x="173" y="0"/>
                      </a:lnTo>
                      <a:lnTo>
                        <a:pt x="247" y="373"/>
                      </a:lnTo>
                      <a:lnTo>
                        <a:pt x="218" y="430"/>
                      </a:lnTo>
                      <a:lnTo>
                        <a:pt x="132" y="355"/>
                      </a:lnTo>
                      <a:lnTo>
                        <a:pt x="161" y="149"/>
                      </a:lnTo>
                      <a:lnTo>
                        <a:pt x="252" y="10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21" name=""/>
                <p:cNvSpPr/>
                <p:nvPr/>
              </p:nvSpPr>
              <p:spPr>
                <a:xfrm>
                  <a:off x="5483880" y="2688840"/>
                  <a:ext cx="340200" cy="306000"/>
                </a:xfrm>
                <a:custGeom>
                  <a:avLst/>
                  <a:gdLst/>
                  <a:ahLst/>
                  <a:rect l="l" t="t" r="r" b="b"/>
                  <a:pathLst>
                    <a:path w="430" h="368">
                      <a:moveTo>
                        <a:pt x="0" y="172"/>
                      </a:moveTo>
                      <a:lnTo>
                        <a:pt x="0" y="368"/>
                      </a:lnTo>
                      <a:lnTo>
                        <a:pt x="195" y="332"/>
                      </a:lnTo>
                      <a:lnTo>
                        <a:pt x="320" y="224"/>
                      </a:lnTo>
                      <a:lnTo>
                        <a:pt x="328" y="110"/>
                      </a:lnTo>
                      <a:lnTo>
                        <a:pt x="43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22" name=""/>
                <p:cNvSpPr/>
                <p:nvPr/>
              </p:nvSpPr>
              <p:spPr>
                <a:xfrm>
                  <a:off x="5729400" y="2888280"/>
                  <a:ext cx="162720" cy="864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600" bIns="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23" name=""/>
                <p:cNvSpPr/>
                <p:nvPr/>
              </p:nvSpPr>
              <p:spPr>
                <a:xfrm>
                  <a:off x="6497280" y="2773440"/>
                  <a:ext cx="363960" cy="91440"/>
                </a:xfrm>
                <a:custGeom>
                  <a:avLst/>
                  <a:gdLst/>
                  <a:ahLst/>
                  <a:rect l="l" t="t" r="r" b="b"/>
                  <a:pathLst>
                    <a:path w="458" h="109">
                      <a:moveTo>
                        <a:pt x="0" y="0"/>
                      </a:moveTo>
                      <a:lnTo>
                        <a:pt x="44" y="35"/>
                      </a:lnTo>
                      <a:lnTo>
                        <a:pt x="114" y="23"/>
                      </a:lnTo>
                      <a:lnTo>
                        <a:pt x="206" y="35"/>
                      </a:lnTo>
                      <a:lnTo>
                        <a:pt x="245" y="7"/>
                      </a:lnTo>
                      <a:lnTo>
                        <a:pt x="286" y="12"/>
                      </a:lnTo>
                      <a:lnTo>
                        <a:pt x="458" y="10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4640" bIns="44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24" name=""/>
                <p:cNvSpPr/>
                <p:nvPr/>
              </p:nvSpPr>
              <p:spPr>
                <a:xfrm>
                  <a:off x="4708080" y="2865240"/>
                  <a:ext cx="2153520" cy="1931040"/>
                </a:xfrm>
                <a:custGeom>
                  <a:avLst/>
                  <a:gdLst/>
                  <a:ahLst/>
                  <a:rect l="l" t="t" r="r" b="b"/>
                  <a:pathLst>
                    <a:path w="2719" h="2324">
                      <a:moveTo>
                        <a:pt x="2719" y="0"/>
                      </a:moveTo>
                      <a:lnTo>
                        <a:pt x="2644" y="70"/>
                      </a:lnTo>
                      <a:lnTo>
                        <a:pt x="2524" y="127"/>
                      </a:lnTo>
                      <a:lnTo>
                        <a:pt x="2433" y="321"/>
                      </a:lnTo>
                      <a:lnTo>
                        <a:pt x="2409" y="402"/>
                      </a:lnTo>
                      <a:lnTo>
                        <a:pt x="2370" y="516"/>
                      </a:lnTo>
                      <a:lnTo>
                        <a:pt x="2305" y="678"/>
                      </a:lnTo>
                      <a:lnTo>
                        <a:pt x="2289" y="678"/>
                      </a:lnTo>
                      <a:lnTo>
                        <a:pt x="2226" y="861"/>
                      </a:lnTo>
                      <a:lnTo>
                        <a:pt x="2099" y="999"/>
                      </a:lnTo>
                      <a:lnTo>
                        <a:pt x="2047" y="1017"/>
                      </a:lnTo>
                      <a:lnTo>
                        <a:pt x="1755" y="1400"/>
                      </a:lnTo>
                      <a:lnTo>
                        <a:pt x="1692" y="1429"/>
                      </a:lnTo>
                      <a:lnTo>
                        <a:pt x="1301" y="1658"/>
                      </a:lnTo>
                      <a:lnTo>
                        <a:pt x="1079" y="1768"/>
                      </a:lnTo>
                      <a:lnTo>
                        <a:pt x="769" y="1992"/>
                      </a:lnTo>
                      <a:lnTo>
                        <a:pt x="717" y="1992"/>
                      </a:lnTo>
                      <a:lnTo>
                        <a:pt x="167" y="2123"/>
                      </a:lnTo>
                      <a:lnTo>
                        <a:pt x="0" y="232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25" name=""/>
                <p:cNvSpPr/>
                <p:nvPr/>
              </p:nvSpPr>
              <p:spPr>
                <a:xfrm>
                  <a:off x="4389480" y="2817000"/>
                  <a:ext cx="1583640" cy="1946160"/>
                </a:xfrm>
                <a:custGeom>
                  <a:avLst/>
                  <a:gdLst/>
                  <a:ahLst/>
                  <a:rect l="l" t="t" r="r" b="b"/>
                  <a:pathLst>
                    <a:path w="1999" h="2341">
                      <a:moveTo>
                        <a:pt x="1999" y="0"/>
                      </a:moveTo>
                      <a:lnTo>
                        <a:pt x="1901" y="195"/>
                      </a:lnTo>
                      <a:lnTo>
                        <a:pt x="1671" y="636"/>
                      </a:lnTo>
                      <a:lnTo>
                        <a:pt x="1598" y="740"/>
                      </a:lnTo>
                      <a:lnTo>
                        <a:pt x="1460" y="1045"/>
                      </a:lnTo>
                      <a:lnTo>
                        <a:pt x="1418" y="1131"/>
                      </a:lnTo>
                      <a:lnTo>
                        <a:pt x="1236" y="1504"/>
                      </a:lnTo>
                      <a:lnTo>
                        <a:pt x="712" y="1898"/>
                      </a:lnTo>
                      <a:lnTo>
                        <a:pt x="248" y="2094"/>
                      </a:lnTo>
                      <a:lnTo>
                        <a:pt x="0" y="234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26" name=""/>
                <p:cNvSpPr/>
                <p:nvPr/>
              </p:nvSpPr>
              <p:spPr>
                <a:xfrm>
                  <a:off x="4844160" y="2880000"/>
                  <a:ext cx="680760" cy="1668600"/>
                </a:xfrm>
                <a:custGeom>
                  <a:avLst/>
                  <a:gdLst/>
                  <a:ahLst/>
                  <a:rect l="l" t="t" r="r" b="b"/>
                  <a:pathLst>
                    <a:path w="860" h="2008">
                      <a:moveTo>
                        <a:pt x="860" y="0"/>
                      </a:moveTo>
                      <a:lnTo>
                        <a:pt x="803" y="493"/>
                      </a:lnTo>
                      <a:lnTo>
                        <a:pt x="746" y="516"/>
                      </a:lnTo>
                      <a:lnTo>
                        <a:pt x="688" y="722"/>
                      </a:lnTo>
                      <a:lnTo>
                        <a:pt x="654" y="746"/>
                      </a:lnTo>
                      <a:lnTo>
                        <a:pt x="470" y="1176"/>
                      </a:lnTo>
                      <a:lnTo>
                        <a:pt x="269" y="1434"/>
                      </a:lnTo>
                      <a:lnTo>
                        <a:pt x="34" y="1617"/>
                      </a:lnTo>
                      <a:lnTo>
                        <a:pt x="63" y="1721"/>
                      </a:lnTo>
                      <a:lnTo>
                        <a:pt x="0" y="200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27" name=""/>
                <p:cNvSpPr/>
                <p:nvPr/>
              </p:nvSpPr>
              <p:spPr>
                <a:xfrm>
                  <a:off x="6394320" y="2916360"/>
                  <a:ext cx="543240" cy="182520"/>
                </a:xfrm>
                <a:custGeom>
                  <a:avLst/>
                  <a:gdLst/>
                  <a:ahLst/>
                  <a:rect l="l" t="t" r="r" b="b"/>
                  <a:pathLst>
                    <a:path w="686" h="218">
                      <a:moveTo>
                        <a:pt x="686" y="7"/>
                      </a:moveTo>
                      <a:lnTo>
                        <a:pt x="624" y="93"/>
                      </a:lnTo>
                      <a:lnTo>
                        <a:pt x="376" y="46"/>
                      </a:lnTo>
                      <a:lnTo>
                        <a:pt x="184" y="0"/>
                      </a:lnTo>
                      <a:lnTo>
                        <a:pt x="57" y="18"/>
                      </a:lnTo>
                      <a:lnTo>
                        <a:pt x="0" y="166"/>
                      </a:lnTo>
                      <a:lnTo>
                        <a:pt x="34" y="21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28" name=""/>
                <p:cNvSpPr/>
                <p:nvPr/>
              </p:nvSpPr>
              <p:spPr>
                <a:xfrm>
                  <a:off x="6157080" y="3174120"/>
                  <a:ext cx="441360" cy="267480"/>
                </a:xfrm>
                <a:custGeom>
                  <a:avLst/>
                  <a:gdLst/>
                  <a:ahLst/>
                  <a:rect l="l" t="t" r="r" b="b"/>
                  <a:pathLst>
                    <a:path w="558" h="321">
                      <a:moveTo>
                        <a:pt x="558" y="0"/>
                      </a:moveTo>
                      <a:lnTo>
                        <a:pt x="443" y="281"/>
                      </a:lnTo>
                      <a:lnTo>
                        <a:pt x="264" y="276"/>
                      </a:lnTo>
                      <a:lnTo>
                        <a:pt x="167" y="315"/>
                      </a:lnTo>
                      <a:lnTo>
                        <a:pt x="0" y="32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29" name=""/>
                <p:cNvSpPr/>
                <p:nvPr/>
              </p:nvSpPr>
              <p:spPr>
                <a:xfrm>
                  <a:off x="6125400" y="2828520"/>
                  <a:ext cx="85320" cy="431640"/>
                </a:xfrm>
                <a:custGeom>
                  <a:avLst/>
                  <a:gdLst/>
                  <a:ahLst/>
                  <a:rect l="l" t="t" r="r" b="b"/>
                  <a:pathLst>
                    <a:path w="107" h="522">
                      <a:moveTo>
                        <a:pt x="63" y="0"/>
                      </a:moveTo>
                      <a:lnTo>
                        <a:pt x="107" y="63"/>
                      </a:lnTo>
                      <a:lnTo>
                        <a:pt x="0" y="172"/>
                      </a:lnTo>
                      <a:lnTo>
                        <a:pt x="18" y="52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0" name=""/>
                <p:cNvSpPr/>
                <p:nvPr/>
              </p:nvSpPr>
              <p:spPr>
                <a:xfrm>
                  <a:off x="5998680" y="2880000"/>
                  <a:ext cx="340200" cy="84600"/>
                </a:xfrm>
                <a:custGeom>
                  <a:avLst/>
                  <a:gdLst/>
                  <a:ahLst/>
                  <a:rect l="l" t="t" r="r" b="b"/>
                  <a:pathLst>
                    <a:path w="431" h="102">
                      <a:moveTo>
                        <a:pt x="0" y="0"/>
                      </a:moveTo>
                      <a:lnTo>
                        <a:pt x="167" y="102"/>
                      </a:lnTo>
                      <a:lnTo>
                        <a:pt x="350" y="102"/>
                      </a:lnTo>
                      <a:lnTo>
                        <a:pt x="431" y="5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7800" bIns="37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1" name=""/>
                <p:cNvSpPr/>
                <p:nvPr/>
              </p:nvSpPr>
              <p:spPr>
                <a:xfrm flipV="1">
                  <a:off x="5499720" y="4810680"/>
                  <a:ext cx="39240" cy="464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" bIns="-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2" name=""/>
                <p:cNvSpPr/>
                <p:nvPr/>
              </p:nvSpPr>
              <p:spPr>
                <a:xfrm>
                  <a:off x="5303520" y="3952080"/>
                  <a:ext cx="1094040" cy="395280"/>
                </a:xfrm>
                <a:custGeom>
                  <a:avLst/>
                  <a:gdLst/>
                  <a:ahLst/>
                  <a:rect l="l" t="t" r="r" b="b"/>
                  <a:pathLst>
                    <a:path w="1382" h="475">
                      <a:moveTo>
                        <a:pt x="1382" y="0"/>
                      </a:moveTo>
                      <a:lnTo>
                        <a:pt x="1153" y="154"/>
                      </a:lnTo>
                      <a:lnTo>
                        <a:pt x="975" y="195"/>
                      </a:lnTo>
                      <a:lnTo>
                        <a:pt x="522" y="281"/>
                      </a:lnTo>
                      <a:lnTo>
                        <a:pt x="230" y="470"/>
                      </a:lnTo>
                      <a:lnTo>
                        <a:pt x="0" y="47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3" name=""/>
                <p:cNvSpPr/>
                <p:nvPr/>
              </p:nvSpPr>
              <p:spPr>
                <a:xfrm>
                  <a:off x="4939200" y="3980520"/>
                  <a:ext cx="1207800" cy="358560"/>
                </a:xfrm>
                <a:custGeom>
                  <a:avLst/>
                  <a:gdLst/>
                  <a:ahLst/>
                  <a:rect l="l" t="t" r="r" b="b"/>
                  <a:pathLst>
                    <a:path w="1526" h="430">
                      <a:moveTo>
                        <a:pt x="1492" y="219"/>
                      </a:moveTo>
                      <a:lnTo>
                        <a:pt x="1447" y="161"/>
                      </a:lnTo>
                      <a:lnTo>
                        <a:pt x="1526" y="34"/>
                      </a:lnTo>
                      <a:lnTo>
                        <a:pt x="1515" y="0"/>
                      </a:lnTo>
                      <a:lnTo>
                        <a:pt x="1275" y="29"/>
                      </a:lnTo>
                      <a:lnTo>
                        <a:pt x="866" y="138"/>
                      </a:lnTo>
                      <a:lnTo>
                        <a:pt x="602" y="298"/>
                      </a:lnTo>
                      <a:lnTo>
                        <a:pt x="362" y="310"/>
                      </a:lnTo>
                      <a:lnTo>
                        <a:pt x="0" y="43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4" name=""/>
                <p:cNvSpPr/>
                <p:nvPr/>
              </p:nvSpPr>
              <p:spPr>
                <a:xfrm>
                  <a:off x="5889240" y="3819240"/>
                  <a:ext cx="83880" cy="186120"/>
                </a:xfrm>
                <a:custGeom>
                  <a:avLst/>
                  <a:gdLst/>
                  <a:ahLst/>
                  <a:rect l="l" t="t" r="r" b="b"/>
                  <a:pathLst>
                    <a:path w="106" h="225">
                      <a:moveTo>
                        <a:pt x="0" y="0"/>
                      </a:moveTo>
                      <a:lnTo>
                        <a:pt x="106" y="104"/>
                      </a:lnTo>
                      <a:lnTo>
                        <a:pt x="70" y="22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5" name=""/>
                <p:cNvSpPr/>
                <p:nvPr/>
              </p:nvSpPr>
              <p:spPr>
                <a:xfrm>
                  <a:off x="6147360" y="4000320"/>
                  <a:ext cx="63360" cy="84240"/>
                </a:xfrm>
                <a:custGeom>
                  <a:avLst/>
                  <a:gdLst/>
                  <a:ahLst/>
                  <a:rect l="l" t="t" r="r" b="b"/>
                  <a:pathLst>
                    <a:path w="80" h="102">
                      <a:moveTo>
                        <a:pt x="80" y="102"/>
                      </a:moveTo>
                      <a:lnTo>
                        <a:pt x="12" y="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7440" bIns="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6" name=""/>
                <p:cNvSpPr/>
                <p:nvPr/>
              </p:nvSpPr>
              <p:spPr>
                <a:xfrm>
                  <a:off x="5857560" y="3928680"/>
                  <a:ext cx="21960" cy="99360"/>
                </a:xfrm>
                <a:custGeom>
                  <a:avLst/>
                  <a:gdLst/>
                  <a:ahLst/>
                  <a:rect l="l" t="t" r="r" b="b"/>
                  <a:pathLst>
                    <a:path w="29" h="120">
                      <a:moveTo>
                        <a:pt x="29" y="0"/>
                      </a:moveTo>
                      <a:lnTo>
                        <a:pt x="0" y="58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7" name=""/>
                <p:cNvSpPr/>
                <p:nvPr/>
              </p:nvSpPr>
              <p:spPr>
                <a:xfrm>
                  <a:off x="5407920" y="4228200"/>
                  <a:ext cx="285120" cy="515160"/>
                </a:xfrm>
                <a:custGeom>
                  <a:avLst/>
                  <a:gdLst/>
                  <a:ahLst/>
                  <a:rect l="l" t="t" r="r" b="b"/>
                  <a:pathLst>
                    <a:path w="360" h="620">
                      <a:moveTo>
                        <a:pt x="360" y="620"/>
                      </a:moveTo>
                      <a:lnTo>
                        <a:pt x="206" y="563"/>
                      </a:lnTo>
                      <a:lnTo>
                        <a:pt x="97" y="424"/>
                      </a:lnTo>
                      <a:lnTo>
                        <a:pt x="62" y="333"/>
                      </a:lnTo>
                      <a:lnTo>
                        <a:pt x="0" y="258"/>
                      </a:lnTo>
                      <a:lnTo>
                        <a:pt x="39" y="138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8" name=""/>
                <p:cNvSpPr/>
                <p:nvPr/>
              </p:nvSpPr>
              <p:spPr>
                <a:xfrm>
                  <a:off x="4912200" y="3043080"/>
                  <a:ext cx="1180800" cy="1204920"/>
                </a:xfrm>
                <a:custGeom>
                  <a:avLst/>
                  <a:gdLst/>
                  <a:ahLst/>
                  <a:rect l="l" t="t" r="r" b="b"/>
                  <a:pathLst>
                    <a:path w="1492" h="1451">
                      <a:moveTo>
                        <a:pt x="1492" y="0"/>
                      </a:moveTo>
                      <a:lnTo>
                        <a:pt x="1377" y="22"/>
                      </a:lnTo>
                      <a:lnTo>
                        <a:pt x="1158" y="493"/>
                      </a:lnTo>
                      <a:lnTo>
                        <a:pt x="746" y="780"/>
                      </a:lnTo>
                      <a:lnTo>
                        <a:pt x="550" y="1164"/>
                      </a:lnTo>
                      <a:lnTo>
                        <a:pt x="287" y="1399"/>
                      </a:lnTo>
                      <a:lnTo>
                        <a:pt x="63" y="1451"/>
                      </a:lnTo>
                      <a:lnTo>
                        <a:pt x="0" y="142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9" name=""/>
                <p:cNvSpPr/>
                <p:nvPr/>
              </p:nvSpPr>
              <p:spPr>
                <a:xfrm>
                  <a:off x="4503600" y="5061960"/>
                  <a:ext cx="41040" cy="96480"/>
                </a:xfrm>
                <a:custGeom>
                  <a:avLst/>
                  <a:gdLst/>
                  <a:ahLst/>
                  <a:rect l="l" t="t" r="r" b="b"/>
                  <a:pathLst>
                    <a:path w="52" h="114">
                      <a:moveTo>
                        <a:pt x="52" y="114"/>
                      </a:moveTo>
                      <a:lnTo>
                        <a:pt x="46" y="6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0" name=""/>
                <p:cNvSpPr/>
                <p:nvPr/>
              </p:nvSpPr>
              <p:spPr>
                <a:xfrm>
                  <a:off x="4435560" y="4653720"/>
                  <a:ext cx="388080" cy="491760"/>
                </a:xfrm>
                <a:custGeom>
                  <a:avLst/>
                  <a:gdLst/>
                  <a:ahLst/>
                  <a:rect l="l" t="t" r="r" b="b"/>
                  <a:pathLst>
                    <a:path w="489" h="591">
                      <a:moveTo>
                        <a:pt x="0" y="591"/>
                      </a:moveTo>
                      <a:lnTo>
                        <a:pt x="91" y="487"/>
                      </a:lnTo>
                      <a:lnTo>
                        <a:pt x="218" y="328"/>
                      </a:lnTo>
                      <a:lnTo>
                        <a:pt x="351" y="229"/>
                      </a:lnTo>
                      <a:lnTo>
                        <a:pt x="455" y="177"/>
                      </a:lnTo>
                      <a:lnTo>
                        <a:pt x="489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1" name=""/>
                <p:cNvSpPr/>
                <p:nvPr/>
              </p:nvSpPr>
              <p:spPr>
                <a:xfrm>
                  <a:off x="5052960" y="3714480"/>
                  <a:ext cx="717480" cy="1071720"/>
                </a:xfrm>
                <a:custGeom>
                  <a:avLst/>
                  <a:gdLst/>
                  <a:ahLst/>
                  <a:rect l="l" t="t" r="r" b="b"/>
                  <a:pathLst>
                    <a:path w="907" h="1291">
                      <a:moveTo>
                        <a:pt x="0" y="1291"/>
                      </a:moveTo>
                      <a:lnTo>
                        <a:pt x="12" y="1119"/>
                      </a:lnTo>
                      <a:lnTo>
                        <a:pt x="12" y="1072"/>
                      </a:lnTo>
                      <a:lnTo>
                        <a:pt x="86" y="929"/>
                      </a:lnTo>
                      <a:lnTo>
                        <a:pt x="75" y="866"/>
                      </a:lnTo>
                      <a:lnTo>
                        <a:pt x="206" y="827"/>
                      </a:lnTo>
                      <a:lnTo>
                        <a:pt x="396" y="626"/>
                      </a:lnTo>
                      <a:lnTo>
                        <a:pt x="464" y="516"/>
                      </a:lnTo>
                      <a:lnTo>
                        <a:pt x="620" y="418"/>
                      </a:lnTo>
                      <a:lnTo>
                        <a:pt x="815" y="229"/>
                      </a:lnTo>
                      <a:lnTo>
                        <a:pt x="907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2" name=""/>
                <p:cNvSpPr/>
                <p:nvPr/>
              </p:nvSpPr>
              <p:spPr>
                <a:xfrm>
                  <a:off x="5216040" y="3328920"/>
                  <a:ext cx="272520" cy="548280"/>
                </a:xfrm>
                <a:custGeom>
                  <a:avLst/>
                  <a:gdLst/>
                  <a:ahLst/>
                  <a:rect l="l" t="t" r="r" b="b"/>
                  <a:pathLst>
                    <a:path w="344" h="659">
                      <a:moveTo>
                        <a:pt x="344" y="50"/>
                      </a:moveTo>
                      <a:lnTo>
                        <a:pt x="281" y="62"/>
                      </a:lnTo>
                      <a:lnTo>
                        <a:pt x="200" y="0"/>
                      </a:lnTo>
                      <a:lnTo>
                        <a:pt x="184" y="159"/>
                      </a:lnTo>
                      <a:lnTo>
                        <a:pt x="0" y="65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3" name=""/>
                <p:cNvSpPr/>
                <p:nvPr/>
              </p:nvSpPr>
              <p:spPr>
                <a:xfrm>
                  <a:off x="5646960" y="3089520"/>
                  <a:ext cx="40680" cy="395280"/>
                </a:xfrm>
                <a:custGeom>
                  <a:avLst/>
                  <a:gdLst/>
                  <a:ahLst/>
                  <a:rect l="l" t="t" r="r" b="b"/>
                  <a:pathLst>
                    <a:path w="52" h="475">
                      <a:moveTo>
                        <a:pt x="0" y="0"/>
                      </a:moveTo>
                      <a:lnTo>
                        <a:pt x="52" y="200"/>
                      </a:lnTo>
                      <a:lnTo>
                        <a:pt x="36" y="47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4" name=""/>
                <p:cNvSpPr/>
                <p:nvPr/>
              </p:nvSpPr>
              <p:spPr>
                <a:xfrm flipH="1" flipV="1">
                  <a:off x="5726160" y="3512880"/>
                  <a:ext cx="63360" cy="1346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5" name=""/>
                <p:cNvSpPr/>
                <p:nvPr/>
              </p:nvSpPr>
              <p:spPr>
                <a:xfrm>
                  <a:off x="5108760" y="3245400"/>
                  <a:ext cx="946800" cy="1540440"/>
                </a:xfrm>
                <a:custGeom>
                  <a:avLst/>
                  <a:gdLst/>
                  <a:ahLst/>
                  <a:rect l="l" t="t" r="r" b="b"/>
                  <a:pathLst>
                    <a:path w="1198" h="1854">
                      <a:moveTo>
                        <a:pt x="1072" y="0"/>
                      </a:moveTo>
                      <a:lnTo>
                        <a:pt x="1198" y="143"/>
                      </a:lnTo>
                      <a:lnTo>
                        <a:pt x="1067" y="264"/>
                      </a:lnTo>
                      <a:lnTo>
                        <a:pt x="992" y="477"/>
                      </a:lnTo>
                      <a:lnTo>
                        <a:pt x="574" y="947"/>
                      </a:lnTo>
                      <a:lnTo>
                        <a:pt x="551" y="1137"/>
                      </a:lnTo>
                      <a:lnTo>
                        <a:pt x="418" y="1280"/>
                      </a:lnTo>
                      <a:lnTo>
                        <a:pt x="217" y="1624"/>
                      </a:lnTo>
                      <a:lnTo>
                        <a:pt x="115" y="1619"/>
                      </a:lnTo>
                      <a:lnTo>
                        <a:pt x="0" y="185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6" name=""/>
                <p:cNvSpPr/>
                <p:nvPr/>
              </p:nvSpPr>
              <p:spPr>
                <a:xfrm>
                  <a:off x="5016960" y="3737520"/>
                  <a:ext cx="751680" cy="890280"/>
                </a:xfrm>
                <a:custGeom>
                  <a:avLst/>
                  <a:gdLst/>
                  <a:ahLst/>
                  <a:rect l="l" t="t" r="r" b="b"/>
                  <a:pathLst>
                    <a:path w="948" h="1072">
                      <a:moveTo>
                        <a:pt x="0" y="1072"/>
                      </a:moveTo>
                      <a:lnTo>
                        <a:pt x="172" y="1061"/>
                      </a:lnTo>
                      <a:lnTo>
                        <a:pt x="193" y="855"/>
                      </a:lnTo>
                      <a:lnTo>
                        <a:pt x="263" y="740"/>
                      </a:lnTo>
                      <a:lnTo>
                        <a:pt x="383" y="625"/>
                      </a:lnTo>
                      <a:lnTo>
                        <a:pt x="489" y="475"/>
                      </a:lnTo>
                      <a:lnTo>
                        <a:pt x="649" y="355"/>
                      </a:lnTo>
                      <a:lnTo>
                        <a:pt x="826" y="172"/>
                      </a:lnTo>
                      <a:lnTo>
                        <a:pt x="948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7" name=""/>
                <p:cNvSpPr/>
                <p:nvPr/>
              </p:nvSpPr>
              <p:spPr>
                <a:xfrm>
                  <a:off x="3603960" y="4295880"/>
                  <a:ext cx="994680" cy="408600"/>
                </a:xfrm>
                <a:custGeom>
                  <a:avLst/>
                  <a:gdLst/>
                  <a:ahLst/>
                  <a:rect l="l" t="t" r="r" b="b"/>
                  <a:pathLst>
                    <a:path w="1257" h="493">
                      <a:moveTo>
                        <a:pt x="0" y="0"/>
                      </a:moveTo>
                      <a:lnTo>
                        <a:pt x="224" y="214"/>
                      </a:lnTo>
                      <a:lnTo>
                        <a:pt x="396" y="321"/>
                      </a:lnTo>
                      <a:lnTo>
                        <a:pt x="1119" y="488"/>
                      </a:lnTo>
                      <a:lnTo>
                        <a:pt x="1189" y="436"/>
                      </a:lnTo>
                      <a:lnTo>
                        <a:pt x="1257" y="49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sp>
        <p:nvSpPr>
          <p:cNvPr id="1048" name=""/>
          <p:cNvSpPr/>
          <p:nvPr/>
        </p:nvSpPr>
        <p:spPr>
          <a:xfrm flipH="1">
            <a:off x="4665600" y="2251080"/>
            <a:ext cx="36720" cy="22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9" name=""/>
          <p:cNvSpPr/>
          <p:nvPr/>
        </p:nvSpPr>
        <p:spPr>
          <a:xfrm>
            <a:off x="3457440" y="3146400"/>
            <a:ext cx="81000" cy="18576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0" name=""/>
          <p:cNvSpPr/>
          <p:nvPr/>
        </p:nvSpPr>
        <p:spPr>
          <a:xfrm>
            <a:off x="3906720" y="3360600"/>
            <a:ext cx="138240" cy="29232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1" name=""/>
          <p:cNvSpPr/>
          <p:nvPr/>
        </p:nvSpPr>
        <p:spPr>
          <a:xfrm flipH="1">
            <a:off x="3914640" y="3557520"/>
            <a:ext cx="68400" cy="76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2" name=""/>
          <p:cNvSpPr/>
          <p:nvPr/>
        </p:nvSpPr>
        <p:spPr>
          <a:xfrm>
            <a:off x="4589640" y="3067200"/>
            <a:ext cx="188640" cy="46656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3" name=""/>
          <p:cNvSpPr/>
          <p:nvPr/>
        </p:nvSpPr>
        <p:spPr>
          <a:xfrm>
            <a:off x="6375240" y="2082960"/>
            <a:ext cx="601920" cy="10620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4" name=""/>
          <p:cNvSpPr/>
          <p:nvPr/>
        </p:nvSpPr>
        <p:spPr>
          <a:xfrm>
            <a:off x="5487840" y="2689200"/>
            <a:ext cx="339840" cy="30636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5" name=""/>
          <p:cNvSpPr/>
          <p:nvPr/>
        </p:nvSpPr>
        <p:spPr>
          <a:xfrm flipH="1">
            <a:off x="6508440" y="2567160"/>
            <a:ext cx="58680" cy="193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6" name=""/>
          <p:cNvSpPr/>
          <p:nvPr/>
        </p:nvSpPr>
        <p:spPr>
          <a:xfrm>
            <a:off x="6500880" y="2774880"/>
            <a:ext cx="361800" cy="9072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920" bIns="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7" name=""/>
          <p:cNvSpPr/>
          <p:nvPr/>
        </p:nvSpPr>
        <p:spPr>
          <a:xfrm flipV="1">
            <a:off x="4896000" y="4200480"/>
            <a:ext cx="23760" cy="1000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8" name=""/>
          <p:cNvSpPr/>
          <p:nvPr/>
        </p:nvSpPr>
        <p:spPr>
          <a:xfrm>
            <a:off x="6000840" y="2881440"/>
            <a:ext cx="341280" cy="8388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7080" bIns="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9" name=""/>
          <p:cNvSpPr/>
          <p:nvPr/>
        </p:nvSpPr>
        <p:spPr>
          <a:xfrm>
            <a:off x="5892840" y="3819600"/>
            <a:ext cx="82440" cy="18720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0" name=""/>
          <p:cNvSpPr/>
          <p:nvPr/>
        </p:nvSpPr>
        <p:spPr>
          <a:xfrm>
            <a:off x="5859360" y="3929040"/>
            <a:ext cx="22320" cy="10008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1" name=""/>
          <p:cNvSpPr/>
          <p:nvPr/>
        </p:nvSpPr>
        <p:spPr>
          <a:xfrm flipV="1">
            <a:off x="4991040" y="4242960"/>
            <a:ext cx="16524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2" name=""/>
          <p:cNvSpPr/>
          <p:nvPr/>
        </p:nvSpPr>
        <p:spPr>
          <a:xfrm flipH="1" flipV="1">
            <a:off x="5729400" y="3514320"/>
            <a:ext cx="63360" cy="1335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3" name=""/>
          <p:cNvSpPr/>
          <p:nvPr/>
        </p:nvSpPr>
        <p:spPr>
          <a:xfrm flipH="1">
            <a:off x="5578200" y="4040280"/>
            <a:ext cx="3240" cy="651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8360" bIns="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4" name=""/>
          <p:cNvSpPr/>
          <p:nvPr/>
        </p:nvSpPr>
        <p:spPr>
          <a:xfrm>
            <a:off x="4792680" y="4116240"/>
            <a:ext cx="507960" cy="3574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5" name=""/>
          <p:cNvSpPr/>
          <p:nvPr/>
        </p:nvSpPr>
        <p:spPr>
          <a:xfrm flipV="1">
            <a:off x="5518080" y="4633560"/>
            <a:ext cx="38160" cy="144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66" name=""/>
          <p:cNvGrpSpPr/>
          <p:nvPr/>
        </p:nvGrpSpPr>
        <p:grpSpPr>
          <a:xfrm>
            <a:off x="1963800" y="1895400"/>
            <a:ext cx="5239800" cy="3174120"/>
            <a:chOff x="1963800" y="1895400"/>
            <a:chExt cx="5239800" cy="3174120"/>
          </a:xfrm>
        </p:grpSpPr>
        <p:sp>
          <p:nvSpPr>
            <p:cNvPr id="1067" name=""/>
            <p:cNvSpPr/>
            <p:nvPr/>
          </p:nvSpPr>
          <p:spPr>
            <a:xfrm flipH="1">
              <a:off x="7143840" y="2512080"/>
              <a:ext cx="59760" cy="198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68" name=""/>
            <p:cNvGrpSpPr/>
            <p:nvPr/>
          </p:nvGrpSpPr>
          <p:grpSpPr>
            <a:xfrm>
              <a:off x="1963800" y="1895400"/>
              <a:ext cx="4002480" cy="3174120"/>
              <a:chOff x="1963800" y="1895400"/>
              <a:chExt cx="4002480" cy="3174120"/>
            </a:xfrm>
          </p:grpSpPr>
          <p:sp>
            <p:nvSpPr>
              <p:cNvPr id="1069" name=""/>
              <p:cNvSpPr/>
              <p:nvPr/>
            </p:nvSpPr>
            <p:spPr>
              <a:xfrm flipH="1">
                <a:off x="3903840" y="4285800"/>
                <a:ext cx="70920" cy="3571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0" name=""/>
              <p:cNvSpPr/>
              <p:nvPr/>
            </p:nvSpPr>
            <p:spPr>
              <a:xfrm>
                <a:off x="2050560" y="1895400"/>
                <a:ext cx="856800" cy="578520"/>
              </a:xfrm>
              <a:custGeom>
                <a:avLst/>
                <a:gdLst/>
                <a:ahLst/>
                <a:rect l="l" t="t" r="r" b="b"/>
                <a:pathLst>
                  <a:path w="1083" h="695">
                    <a:moveTo>
                      <a:pt x="36" y="695"/>
                    </a:moveTo>
                    <a:lnTo>
                      <a:pt x="0" y="616"/>
                    </a:lnTo>
                    <a:lnTo>
                      <a:pt x="222" y="308"/>
                    </a:lnTo>
                    <a:lnTo>
                      <a:pt x="287" y="272"/>
                    </a:lnTo>
                    <a:lnTo>
                      <a:pt x="337" y="251"/>
                    </a:lnTo>
                    <a:lnTo>
                      <a:pt x="495" y="308"/>
                    </a:lnTo>
                    <a:lnTo>
                      <a:pt x="839" y="36"/>
                    </a:lnTo>
                    <a:lnTo>
                      <a:pt x="939" y="0"/>
                    </a:lnTo>
                    <a:lnTo>
                      <a:pt x="1083" y="7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1" name=""/>
              <p:cNvSpPr/>
              <p:nvPr/>
            </p:nvSpPr>
            <p:spPr>
              <a:xfrm>
                <a:off x="2009520" y="2603520"/>
                <a:ext cx="208800" cy="219240"/>
              </a:xfrm>
              <a:custGeom>
                <a:avLst/>
                <a:gdLst/>
                <a:ahLst/>
                <a:rect l="l" t="t" r="r" b="b"/>
                <a:pathLst>
                  <a:path w="263" h="264">
                    <a:moveTo>
                      <a:pt x="41" y="0"/>
                    </a:moveTo>
                    <a:lnTo>
                      <a:pt x="0" y="120"/>
                    </a:lnTo>
                    <a:lnTo>
                      <a:pt x="263" y="26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2" name=""/>
              <p:cNvSpPr/>
              <p:nvPr/>
            </p:nvSpPr>
            <p:spPr>
              <a:xfrm>
                <a:off x="1963800" y="2852640"/>
                <a:ext cx="181800" cy="262440"/>
              </a:xfrm>
              <a:custGeom>
                <a:avLst/>
                <a:gdLst/>
                <a:ahLst/>
                <a:rect l="l" t="t" r="r" b="b"/>
                <a:pathLst>
                  <a:path w="229" h="315">
                    <a:moveTo>
                      <a:pt x="0" y="0"/>
                    </a:moveTo>
                    <a:lnTo>
                      <a:pt x="98" y="315"/>
                    </a:lnTo>
                    <a:lnTo>
                      <a:pt x="229" y="30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3" name=""/>
              <p:cNvSpPr/>
              <p:nvPr/>
            </p:nvSpPr>
            <p:spPr>
              <a:xfrm>
                <a:off x="2235960" y="3218760"/>
                <a:ext cx="72720" cy="390240"/>
              </a:xfrm>
              <a:custGeom>
                <a:avLst/>
                <a:gdLst/>
                <a:ahLst/>
                <a:rect l="l" t="t" r="r" b="b"/>
                <a:pathLst>
                  <a:path w="91" h="470">
                    <a:moveTo>
                      <a:pt x="0" y="0"/>
                    </a:moveTo>
                    <a:lnTo>
                      <a:pt x="91" y="18"/>
                    </a:lnTo>
                    <a:lnTo>
                      <a:pt x="57" y="47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4" name=""/>
              <p:cNvSpPr/>
              <p:nvPr/>
            </p:nvSpPr>
            <p:spPr>
              <a:xfrm>
                <a:off x="2214000" y="3348000"/>
                <a:ext cx="208800" cy="443880"/>
              </a:xfrm>
              <a:custGeom>
                <a:avLst/>
                <a:gdLst/>
                <a:ahLst/>
                <a:rect l="l" t="t" r="r" b="b"/>
                <a:pathLst>
                  <a:path w="264" h="534">
                    <a:moveTo>
                      <a:pt x="0" y="0"/>
                    </a:moveTo>
                    <a:lnTo>
                      <a:pt x="99" y="161"/>
                    </a:lnTo>
                    <a:lnTo>
                      <a:pt x="247" y="396"/>
                    </a:lnTo>
                    <a:lnTo>
                      <a:pt x="264" y="495"/>
                    </a:lnTo>
                    <a:lnTo>
                      <a:pt x="120" y="53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5" name=""/>
              <p:cNvSpPr/>
              <p:nvPr/>
            </p:nvSpPr>
            <p:spPr>
              <a:xfrm>
                <a:off x="2187000" y="3480840"/>
                <a:ext cx="203760" cy="2858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6" name=""/>
              <p:cNvSpPr/>
              <p:nvPr/>
            </p:nvSpPr>
            <p:spPr>
              <a:xfrm>
                <a:off x="2410200" y="3720240"/>
                <a:ext cx="56880" cy="318960"/>
              </a:xfrm>
              <a:custGeom>
                <a:avLst/>
                <a:gdLst/>
                <a:ahLst/>
                <a:rect l="l" t="t" r="r" b="b"/>
                <a:pathLst>
                  <a:path w="74" h="384">
                    <a:moveTo>
                      <a:pt x="17" y="0"/>
                    </a:moveTo>
                    <a:lnTo>
                      <a:pt x="74" y="76"/>
                    </a:lnTo>
                    <a:lnTo>
                      <a:pt x="63" y="253"/>
                    </a:lnTo>
                    <a:lnTo>
                      <a:pt x="29" y="384"/>
                    </a:lnTo>
                    <a:lnTo>
                      <a:pt x="0" y="287"/>
                    </a:lnTo>
                    <a:lnTo>
                      <a:pt x="63" y="26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7" name=""/>
              <p:cNvSpPr/>
              <p:nvPr/>
            </p:nvSpPr>
            <p:spPr>
              <a:xfrm flipH="1">
                <a:off x="4317120" y="4759200"/>
                <a:ext cx="77400" cy="1576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8" name=""/>
              <p:cNvSpPr/>
              <p:nvPr/>
            </p:nvSpPr>
            <p:spPr>
              <a:xfrm>
                <a:off x="4504320" y="4797360"/>
                <a:ext cx="208800" cy="272160"/>
              </a:xfrm>
              <a:custGeom>
                <a:avLst/>
                <a:gdLst/>
                <a:ahLst/>
                <a:rect l="l" t="t" r="r" b="b"/>
                <a:pathLst>
                  <a:path w="263" h="328">
                    <a:moveTo>
                      <a:pt x="5" y="328"/>
                    </a:moveTo>
                    <a:lnTo>
                      <a:pt x="0" y="195"/>
                    </a:lnTo>
                    <a:lnTo>
                      <a:pt x="34" y="138"/>
                    </a:lnTo>
                    <a:lnTo>
                      <a:pt x="154" y="46"/>
                    </a:lnTo>
                    <a:lnTo>
                      <a:pt x="263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9" name=""/>
              <p:cNvSpPr/>
              <p:nvPr/>
            </p:nvSpPr>
            <p:spPr>
              <a:xfrm>
                <a:off x="5564160" y="3228480"/>
                <a:ext cx="402120" cy="415080"/>
              </a:xfrm>
              <a:custGeom>
                <a:avLst/>
                <a:gdLst/>
                <a:ahLst/>
                <a:rect l="l" t="t" r="r" b="b"/>
                <a:pathLst>
                  <a:path w="507" h="500">
                    <a:moveTo>
                      <a:pt x="507" y="0"/>
                    </a:moveTo>
                    <a:lnTo>
                      <a:pt x="387" y="184"/>
                    </a:lnTo>
                    <a:lnTo>
                      <a:pt x="0" y="50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1080" name=""/>
          <p:cNvSpPr/>
          <p:nvPr/>
        </p:nvSpPr>
        <p:spPr>
          <a:xfrm flipH="1" flipV="1">
            <a:off x="5556240" y="4092480"/>
            <a:ext cx="63360" cy="23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3040" bIns="-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81" name=""/>
          <p:cNvGrpSpPr/>
          <p:nvPr/>
        </p:nvGrpSpPr>
        <p:grpSpPr>
          <a:xfrm>
            <a:off x="2441520" y="2789280"/>
            <a:ext cx="3831840" cy="1844280"/>
            <a:chOff x="2441520" y="2789280"/>
            <a:chExt cx="3831840" cy="1844280"/>
          </a:xfrm>
        </p:grpSpPr>
        <p:sp>
          <p:nvSpPr>
            <p:cNvPr id="1082" name=""/>
            <p:cNvSpPr/>
            <p:nvPr/>
          </p:nvSpPr>
          <p:spPr>
            <a:xfrm>
              <a:off x="2441520" y="3737880"/>
              <a:ext cx="291600" cy="47880"/>
            </a:xfrm>
            <a:custGeom>
              <a:avLst/>
              <a:gdLst/>
              <a:ahLst/>
              <a:rect l="l" t="t" r="r" b="b"/>
              <a:pathLst>
                <a:path w="367" h="57">
                  <a:moveTo>
                    <a:pt x="29" y="44"/>
                  </a:moveTo>
                  <a:lnTo>
                    <a:pt x="310" y="57"/>
                  </a:lnTo>
                  <a:lnTo>
                    <a:pt x="367" y="10"/>
                  </a:lnTo>
                  <a:lnTo>
                    <a:pt x="258" y="0"/>
                  </a:lnTo>
                  <a:lnTo>
                    <a:pt x="0" y="1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3" name=""/>
            <p:cNvSpPr/>
            <p:nvPr/>
          </p:nvSpPr>
          <p:spPr>
            <a:xfrm>
              <a:off x="3634560" y="4314600"/>
              <a:ext cx="641520" cy="318960"/>
            </a:xfrm>
            <a:custGeom>
              <a:avLst/>
              <a:gdLst/>
              <a:ahLst/>
              <a:rect l="l" t="t" r="r" b="b"/>
              <a:pathLst>
                <a:path w="810" h="383">
                  <a:moveTo>
                    <a:pt x="0" y="0"/>
                  </a:moveTo>
                  <a:lnTo>
                    <a:pt x="414" y="252"/>
                  </a:lnTo>
                  <a:lnTo>
                    <a:pt x="810" y="38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4" name=""/>
            <p:cNvSpPr/>
            <p:nvPr/>
          </p:nvSpPr>
          <p:spPr>
            <a:xfrm flipH="1">
              <a:off x="3742200" y="2789280"/>
              <a:ext cx="28080" cy="1576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5" name=""/>
            <p:cNvSpPr/>
            <p:nvPr/>
          </p:nvSpPr>
          <p:spPr>
            <a:xfrm>
              <a:off x="3691080" y="2952000"/>
              <a:ext cx="2059560" cy="1334160"/>
            </a:xfrm>
            <a:custGeom>
              <a:avLst/>
              <a:gdLst/>
              <a:ahLst/>
              <a:rect l="l" t="t" r="r" b="b"/>
              <a:pathLst>
                <a:path w="2599" h="1606">
                  <a:moveTo>
                    <a:pt x="0" y="1606"/>
                  </a:moveTo>
                  <a:lnTo>
                    <a:pt x="103" y="1531"/>
                  </a:lnTo>
                  <a:lnTo>
                    <a:pt x="414" y="1257"/>
                  </a:lnTo>
                  <a:lnTo>
                    <a:pt x="534" y="970"/>
                  </a:lnTo>
                  <a:lnTo>
                    <a:pt x="677" y="843"/>
                  </a:lnTo>
                  <a:lnTo>
                    <a:pt x="1405" y="109"/>
                  </a:lnTo>
                  <a:lnTo>
                    <a:pt x="2031" y="0"/>
                  </a:lnTo>
                  <a:lnTo>
                    <a:pt x="2341" y="73"/>
                  </a:lnTo>
                  <a:lnTo>
                    <a:pt x="2427" y="454"/>
                  </a:lnTo>
                  <a:lnTo>
                    <a:pt x="2500" y="498"/>
                  </a:lnTo>
                  <a:lnTo>
                    <a:pt x="2599" y="75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6" name=""/>
            <p:cNvSpPr/>
            <p:nvPr/>
          </p:nvSpPr>
          <p:spPr>
            <a:xfrm>
              <a:off x="4464360" y="3237480"/>
              <a:ext cx="18720" cy="1659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7" name=""/>
            <p:cNvSpPr/>
            <p:nvPr/>
          </p:nvSpPr>
          <p:spPr>
            <a:xfrm>
              <a:off x="3814920" y="3880800"/>
              <a:ext cx="712800" cy="524880"/>
            </a:xfrm>
            <a:custGeom>
              <a:avLst/>
              <a:gdLst/>
              <a:ahLst/>
              <a:rect l="l" t="t" r="r" b="b"/>
              <a:pathLst>
                <a:path w="900" h="631">
                  <a:moveTo>
                    <a:pt x="0" y="631"/>
                  </a:moveTo>
                  <a:lnTo>
                    <a:pt x="269" y="504"/>
                  </a:lnTo>
                  <a:lnTo>
                    <a:pt x="407" y="0"/>
                  </a:lnTo>
                  <a:lnTo>
                    <a:pt x="900" y="21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8" name=""/>
            <p:cNvSpPr/>
            <p:nvPr/>
          </p:nvSpPr>
          <p:spPr>
            <a:xfrm flipV="1">
              <a:off x="4895280" y="4200120"/>
              <a:ext cx="23400" cy="993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9" name=""/>
            <p:cNvSpPr/>
            <p:nvPr/>
          </p:nvSpPr>
          <p:spPr>
            <a:xfrm>
              <a:off x="5690520" y="4084920"/>
              <a:ext cx="28440" cy="1112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0" name=""/>
            <p:cNvSpPr/>
            <p:nvPr/>
          </p:nvSpPr>
          <p:spPr>
            <a:xfrm>
              <a:off x="5505480" y="4171680"/>
              <a:ext cx="45360" cy="119160"/>
            </a:xfrm>
            <a:custGeom>
              <a:avLst/>
              <a:gdLst/>
              <a:ahLst/>
              <a:rect l="l" t="t" r="r" b="b"/>
              <a:pathLst>
                <a:path w="57" h="144">
                  <a:moveTo>
                    <a:pt x="57" y="144"/>
                  </a:moveTo>
                  <a:lnTo>
                    <a:pt x="46" y="86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1" name=""/>
            <p:cNvSpPr/>
            <p:nvPr/>
          </p:nvSpPr>
          <p:spPr>
            <a:xfrm flipH="1" flipV="1">
              <a:off x="5940720" y="3114360"/>
              <a:ext cx="332640" cy="1227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2" name=""/>
            <p:cNvSpPr/>
            <p:nvPr/>
          </p:nvSpPr>
          <p:spPr>
            <a:xfrm flipH="1">
              <a:off x="5186880" y="3900600"/>
              <a:ext cx="26640" cy="2556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3" name=""/>
            <p:cNvSpPr/>
            <p:nvPr/>
          </p:nvSpPr>
          <p:spPr>
            <a:xfrm>
              <a:off x="5096520" y="4056840"/>
              <a:ext cx="43920" cy="1479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4" name=""/>
            <p:cNvSpPr/>
            <p:nvPr/>
          </p:nvSpPr>
          <p:spPr>
            <a:xfrm flipV="1">
              <a:off x="4990320" y="4242960"/>
              <a:ext cx="166320" cy="50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760" bIns="-41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5" name=""/>
            <p:cNvSpPr/>
            <p:nvPr/>
          </p:nvSpPr>
          <p:spPr>
            <a:xfrm>
              <a:off x="5682600" y="3495240"/>
              <a:ext cx="182160" cy="71280"/>
            </a:xfrm>
            <a:custGeom>
              <a:avLst/>
              <a:gdLst/>
              <a:ahLst/>
              <a:rect l="l" t="t" r="r" b="b"/>
              <a:pathLst>
                <a:path w="229" h="86">
                  <a:moveTo>
                    <a:pt x="229" y="17"/>
                  </a:moveTo>
                  <a:lnTo>
                    <a:pt x="154" y="86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480" bIns="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6" name=""/>
            <p:cNvSpPr/>
            <p:nvPr/>
          </p:nvSpPr>
          <p:spPr>
            <a:xfrm flipH="1">
              <a:off x="5579280" y="4038840"/>
              <a:ext cx="1080" cy="662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440" bIns="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7" name=""/>
            <p:cNvSpPr/>
            <p:nvPr/>
          </p:nvSpPr>
          <p:spPr>
            <a:xfrm flipV="1">
              <a:off x="5305680" y="4240080"/>
              <a:ext cx="1080" cy="460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98" name=""/>
          <p:cNvGrpSpPr/>
          <p:nvPr/>
        </p:nvGrpSpPr>
        <p:grpSpPr>
          <a:xfrm>
            <a:off x="2106720" y="1346040"/>
            <a:ext cx="5163480" cy="3812760"/>
            <a:chOff x="2106720" y="1346040"/>
            <a:chExt cx="5163480" cy="3812760"/>
          </a:xfrm>
        </p:grpSpPr>
        <p:grpSp>
          <p:nvGrpSpPr>
            <p:cNvPr id="1099" name=""/>
            <p:cNvGrpSpPr/>
            <p:nvPr/>
          </p:nvGrpSpPr>
          <p:grpSpPr>
            <a:xfrm>
              <a:off x="3455280" y="2398320"/>
              <a:ext cx="3814920" cy="2469240"/>
              <a:chOff x="3455280" y="2398320"/>
              <a:chExt cx="3814920" cy="2469240"/>
            </a:xfrm>
          </p:grpSpPr>
          <p:sp>
            <p:nvSpPr>
              <p:cNvPr id="1100" name=""/>
              <p:cNvSpPr/>
              <p:nvPr/>
            </p:nvSpPr>
            <p:spPr>
              <a:xfrm>
                <a:off x="3455280" y="3146040"/>
                <a:ext cx="83880" cy="18612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1" name=""/>
              <p:cNvSpPr/>
              <p:nvPr/>
            </p:nvSpPr>
            <p:spPr>
              <a:xfrm flipH="1">
                <a:off x="3913920" y="3556440"/>
                <a:ext cx="68040" cy="763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2" name=""/>
              <p:cNvSpPr/>
              <p:nvPr/>
            </p:nvSpPr>
            <p:spPr>
              <a:xfrm>
                <a:off x="4587120" y="3066120"/>
                <a:ext cx="189720" cy="46692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3" name=""/>
              <p:cNvSpPr/>
              <p:nvPr/>
            </p:nvSpPr>
            <p:spPr>
              <a:xfrm>
                <a:off x="4154760" y="3341880"/>
                <a:ext cx="812160" cy="308880"/>
              </a:xfrm>
              <a:custGeom>
                <a:avLst/>
                <a:gdLst/>
                <a:ahLst/>
                <a:rect l="l" t="t" r="r" b="b"/>
                <a:pathLst>
                  <a:path w="1025" h="373">
                    <a:moveTo>
                      <a:pt x="0" y="373"/>
                    </a:moveTo>
                    <a:lnTo>
                      <a:pt x="509" y="166"/>
                    </a:lnTo>
                    <a:lnTo>
                      <a:pt x="1020" y="127"/>
                    </a:lnTo>
                    <a:lnTo>
                      <a:pt x="1025" y="0"/>
                    </a:lnTo>
                    <a:lnTo>
                      <a:pt x="555" y="9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4" name=""/>
              <p:cNvSpPr/>
              <p:nvPr/>
            </p:nvSpPr>
            <p:spPr>
              <a:xfrm>
                <a:off x="4276800" y="2959920"/>
                <a:ext cx="1326240" cy="639720"/>
              </a:xfrm>
              <a:custGeom>
                <a:avLst/>
                <a:gdLst/>
                <a:ahLst/>
                <a:rect l="l" t="t" r="r" b="b"/>
                <a:pathLst>
                  <a:path w="1674" h="769">
                    <a:moveTo>
                      <a:pt x="1674" y="0"/>
                    </a:moveTo>
                    <a:lnTo>
                      <a:pt x="1205" y="109"/>
                    </a:lnTo>
                    <a:lnTo>
                      <a:pt x="699" y="304"/>
                    </a:lnTo>
                    <a:lnTo>
                      <a:pt x="0" y="76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5" name=""/>
              <p:cNvSpPr/>
              <p:nvPr/>
            </p:nvSpPr>
            <p:spPr>
              <a:xfrm>
                <a:off x="7124760" y="2398320"/>
                <a:ext cx="44280" cy="957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6" name=""/>
              <p:cNvSpPr/>
              <p:nvPr/>
            </p:nvSpPr>
            <p:spPr>
              <a:xfrm>
                <a:off x="7142400" y="2540880"/>
                <a:ext cx="127800" cy="56520"/>
              </a:xfrm>
              <a:custGeom>
                <a:avLst/>
                <a:gdLst/>
                <a:ahLst/>
                <a:rect l="l" t="t" r="r" b="b"/>
                <a:pathLst>
                  <a:path w="162" h="68">
                    <a:moveTo>
                      <a:pt x="162" y="39"/>
                    </a:moveTo>
                    <a:lnTo>
                      <a:pt x="70" y="68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720" bIns="9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7" name=""/>
              <p:cNvSpPr/>
              <p:nvPr/>
            </p:nvSpPr>
            <p:spPr>
              <a:xfrm flipH="1">
                <a:off x="6507360" y="2565720"/>
                <a:ext cx="58320" cy="1944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8" name=""/>
              <p:cNvSpPr/>
              <p:nvPr/>
            </p:nvSpPr>
            <p:spPr>
              <a:xfrm>
                <a:off x="6358680" y="2565720"/>
                <a:ext cx="688320" cy="265680"/>
              </a:xfrm>
              <a:custGeom>
                <a:avLst/>
                <a:gdLst/>
                <a:ahLst/>
                <a:rect l="l" t="t" r="r" b="b"/>
                <a:pathLst>
                  <a:path w="871" h="320">
                    <a:moveTo>
                      <a:pt x="0" y="320"/>
                    </a:moveTo>
                    <a:lnTo>
                      <a:pt x="39" y="274"/>
                    </a:lnTo>
                    <a:lnTo>
                      <a:pt x="194" y="234"/>
                    </a:lnTo>
                    <a:lnTo>
                      <a:pt x="344" y="245"/>
                    </a:lnTo>
                    <a:lnTo>
                      <a:pt x="504" y="206"/>
                    </a:lnTo>
                    <a:lnTo>
                      <a:pt x="590" y="222"/>
                    </a:lnTo>
                    <a:lnTo>
                      <a:pt x="739" y="274"/>
                    </a:lnTo>
                    <a:lnTo>
                      <a:pt x="832" y="200"/>
                    </a:lnTo>
                    <a:lnTo>
                      <a:pt x="866" y="172"/>
                    </a:lnTo>
                    <a:lnTo>
                      <a:pt x="853" y="114"/>
                    </a:lnTo>
                    <a:lnTo>
                      <a:pt x="871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9" name=""/>
              <p:cNvSpPr/>
              <p:nvPr/>
            </p:nvSpPr>
            <p:spPr>
              <a:xfrm>
                <a:off x="6070320" y="3174120"/>
                <a:ext cx="690120" cy="362160"/>
              </a:xfrm>
              <a:custGeom>
                <a:avLst/>
                <a:gdLst/>
                <a:ahLst/>
                <a:rect l="l" t="t" r="r" b="b"/>
                <a:pathLst>
                  <a:path w="871" h="436">
                    <a:moveTo>
                      <a:pt x="871" y="41"/>
                    </a:moveTo>
                    <a:lnTo>
                      <a:pt x="785" y="0"/>
                    </a:lnTo>
                    <a:lnTo>
                      <a:pt x="613" y="0"/>
                    </a:lnTo>
                    <a:lnTo>
                      <a:pt x="91" y="109"/>
                    </a:lnTo>
                    <a:lnTo>
                      <a:pt x="104" y="321"/>
                    </a:lnTo>
                    <a:lnTo>
                      <a:pt x="0" y="436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0" name=""/>
              <p:cNvSpPr/>
              <p:nvPr/>
            </p:nvSpPr>
            <p:spPr>
              <a:xfrm>
                <a:off x="5540040" y="2974680"/>
                <a:ext cx="776880" cy="1831320"/>
              </a:xfrm>
              <a:custGeom>
                <a:avLst/>
                <a:gdLst/>
                <a:ahLst/>
                <a:rect l="l" t="t" r="r" b="b"/>
                <a:pathLst>
                  <a:path w="983" h="2203">
                    <a:moveTo>
                      <a:pt x="983" y="0"/>
                    </a:moveTo>
                    <a:lnTo>
                      <a:pt x="839" y="109"/>
                    </a:lnTo>
                    <a:lnTo>
                      <a:pt x="759" y="303"/>
                    </a:lnTo>
                    <a:lnTo>
                      <a:pt x="569" y="602"/>
                    </a:lnTo>
                    <a:lnTo>
                      <a:pt x="506" y="790"/>
                    </a:lnTo>
                    <a:lnTo>
                      <a:pt x="183" y="1142"/>
                    </a:lnTo>
                    <a:lnTo>
                      <a:pt x="86" y="1382"/>
                    </a:lnTo>
                    <a:lnTo>
                      <a:pt x="97" y="1612"/>
                    </a:lnTo>
                    <a:lnTo>
                      <a:pt x="6" y="2047"/>
                    </a:lnTo>
                    <a:lnTo>
                      <a:pt x="0" y="220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1" name=""/>
              <p:cNvSpPr/>
              <p:nvPr/>
            </p:nvSpPr>
            <p:spPr>
              <a:xfrm flipH="1" flipV="1">
                <a:off x="6284160" y="4043520"/>
                <a:ext cx="164160" cy="1425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2" name=""/>
              <p:cNvSpPr/>
              <p:nvPr/>
            </p:nvSpPr>
            <p:spPr>
              <a:xfrm>
                <a:off x="5299560" y="4553640"/>
                <a:ext cx="298800" cy="194400"/>
              </a:xfrm>
              <a:custGeom>
                <a:avLst/>
                <a:gdLst/>
                <a:ahLst/>
                <a:rect l="l" t="t" r="r" b="b"/>
                <a:pathLst>
                  <a:path w="378" h="235">
                    <a:moveTo>
                      <a:pt x="378" y="110"/>
                    </a:moveTo>
                    <a:lnTo>
                      <a:pt x="190" y="235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3" name=""/>
              <p:cNvSpPr/>
              <p:nvPr/>
            </p:nvSpPr>
            <p:spPr>
              <a:xfrm>
                <a:off x="5421240" y="3150720"/>
                <a:ext cx="781920" cy="829440"/>
              </a:xfrm>
              <a:custGeom>
                <a:avLst/>
                <a:gdLst/>
                <a:ahLst/>
                <a:rect l="l" t="t" r="r" b="b"/>
                <a:pathLst>
                  <a:path w="988" h="999">
                    <a:moveTo>
                      <a:pt x="988" y="0"/>
                    </a:moveTo>
                    <a:lnTo>
                      <a:pt x="884" y="167"/>
                    </a:lnTo>
                    <a:lnTo>
                      <a:pt x="803" y="350"/>
                    </a:lnTo>
                    <a:lnTo>
                      <a:pt x="443" y="678"/>
                    </a:lnTo>
                    <a:lnTo>
                      <a:pt x="156" y="981"/>
                    </a:lnTo>
                    <a:lnTo>
                      <a:pt x="0" y="99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4" name=""/>
              <p:cNvSpPr/>
              <p:nvPr/>
            </p:nvSpPr>
            <p:spPr>
              <a:xfrm>
                <a:off x="5049360" y="4056480"/>
                <a:ext cx="309960" cy="811080"/>
              </a:xfrm>
              <a:custGeom>
                <a:avLst/>
                <a:gdLst/>
                <a:ahLst/>
                <a:rect l="l" t="t" r="r" b="b"/>
                <a:pathLst>
                  <a:path w="393" h="976">
                    <a:moveTo>
                      <a:pt x="0" y="976"/>
                    </a:moveTo>
                    <a:lnTo>
                      <a:pt x="138" y="861"/>
                    </a:lnTo>
                    <a:lnTo>
                      <a:pt x="161" y="666"/>
                    </a:lnTo>
                    <a:lnTo>
                      <a:pt x="249" y="219"/>
                    </a:lnTo>
                    <a:lnTo>
                      <a:pt x="393" y="70"/>
                    </a:lnTo>
                    <a:lnTo>
                      <a:pt x="393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5" name=""/>
              <p:cNvSpPr/>
              <p:nvPr/>
            </p:nvSpPr>
            <p:spPr>
              <a:xfrm>
                <a:off x="5641200" y="3155760"/>
                <a:ext cx="161280" cy="395640"/>
              </a:xfrm>
              <a:custGeom>
                <a:avLst/>
                <a:gdLst/>
                <a:ahLst/>
                <a:rect l="l" t="t" r="r" b="b"/>
                <a:pathLst>
                  <a:path w="204" h="477">
                    <a:moveTo>
                      <a:pt x="204" y="0"/>
                    </a:moveTo>
                    <a:lnTo>
                      <a:pt x="0" y="28"/>
                    </a:lnTo>
                    <a:lnTo>
                      <a:pt x="23" y="47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6" name=""/>
              <p:cNvSpPr/>
              <p:nvPr/>
            </p:nvSpPr>
            <p:spPr>
              <a:xfrm>
                <a:off x="5275800" y="3727440"/>
                <a:ext cx="254160" cy="471960"/>
              </a:xfrm>
              <a:custGeom>
                <a:avLst/>
                <a:gdLst/>
                <a:ahLst/>
                <a:rect l="l" t="t" r="r" b="b"/>
                <a:pathLst>
                  <a:path w="321" h="568">
                    <a:moveTo>
                      <a:pt x="0" y="568"/>
                    </a:moveTo>
                    <a:lnTo>
                      <a:pt x="11" y="466"/>
                    </a:lnTo>
                    <a:lnTo>
                      <a:pt x="177" y="352"/>
                    </a:lnTo>
                    <a:lnTo>
                      <a:pt x="321" y="41"/>
                    </a:lnTo>
                    <a:lnTo>
                      <a:pt x="315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7" name=""/>
              <p:cNvSpPr/>
              <p:nvPr/>
            </p:nvSpPr>
            <p:spPr>
              <a:xfrm>
                <a:off x="4791240" y="4115160"/>
                <a:ext cx="508320" cy="35712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118" name=""/>
            <p:cNvGrpSpPr/>
            <p:nvPr/>
          </p:nvGrpSpPr>
          <p:grpSpPr>
            <a:xfrm>
              <a:off x="2106720" y="1346040"/>
              <a:ext cx="5100120" cy="3812760"/>
              <a:chOff x="2106720" y="1346040"/>
              <a:chExt cx="5100120" cy="3812760"/>
            </a:xfrm>
          </p:grpSpPr>
          <p:sp>
            <p:nvSpPr>
              <p:cNvPr id="1119" name=""/>
              <p:cNvSpPr/>
              <p:nvPr/>
            </p:nvSpPr>
            <p:spPr>
              <a:xfrm>
                <a:off x="4595040" y="3772440"/>
                <a:ext cx="267480" cy="977040"/>
              </a:xfrm>
              <a:custGeom>
                <a:avLst/>
                <a:gdLst/>
                <a:ahLst/>
                <a:rect l="l" t="t" r="r" b="b"/>
                <a:pathLst>
                  <a:path w="338" h="1176">
                    <a:moveTo>
                      <a:pt x="0" y="0"/>
                    </a:moveTo>
                    <a:lnTo>
                      <a:pt x="122" y="667"/>
                    </a:lnTo>
                    <a:lnTo>
                      <a:pt x="302" y="925"/>
                    </a:lnTo>
                    <a:lnTo>
                      <a:pt x="287" y="1090"/>
                    </a:lnTo>
                    <a:lnTo>
                      <a:pt x="338" y="1176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0" name=""/>
              <p:cNvSpPr/>
              <p:nvPr/>
            </p:nvSpPr>
            <p:spPr>
              <a:xfrm>
                <a:off x="3387240" y="1346040"/>
                <a:ext cx="15480" cy="3405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1" name=""/>
              <p:cNvSpPr/>
              <p:nvPr/>
            </p:nvSpPr>
            <p:spPr>
              <a:xfrm>
                <a:off x="2149200" y="1442520"/>
                <a:ext cx="1027080" cy="1906200"/>
              </a:xfrm>
              <a:custGeom>
                <a:avLst/>
                <a:gdLst/>
                <a:ahLst/>
                <a:rect l="l" t="t" r="r" b="b"/>
                <a:pathLst>
                  <a:path w="1298" h="2295">
                    <a:moveTo>
                      <a:pt x="1205" y="0"/>
                    </a:moveTo>
                    <a:lnTo>
                      <a:pt x="1262" y="136"/>
                    </a:lnTo>
                    <a:lnTo>
                      <a:pt x="1298" y="286"/>
                    </a:lnTo>
                    <a:lnTo>
                      <a:pt x="975" y="401"/>
                    </a:lnTo>
                    <a:lnTo>
                      <a:pt x="946" y="487"/>
                    </a:lnTo>
                    <a:lnTo>
                      <a:pt x="846" y="573"/>
                    </a:lnTo>
                    <a:lnTo>
                      <a:pt x="466" y="882"/>
                    </a:lnTo>
                    <a:lnTo>
                      <a:pt x="79" y="1219"/>
                    </a:lnTo>
                    <a:lnTo>
                      <a:pt x="136" y="1477"/>
                    </a:lnTo>
                    <a:lnTo>
                      <a:pt x="0" y="2008"/>
                    </a:lnTo>
                    <a:lnTo>
                      <a:pt x="86" y="229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2" name=""/>
              <p:cNvSpPr/>
              <p:nvPr/>
            </p:nvSpPr>
            <p:spPr>
              <a:xfrm>
                <a:off x="2256840" y="1645200"/>
                <a:ext cx="181800" cy="488160"/>
              </a:xfrm>
              <a:custGeom>
                <a:avLst/>
                <a:gdLst/>
                <a:ahLst/>
                <a:rect l="l" t="t" r="r" b="b"/>
                <a:pathLst>
                  <a:path w="230" h="589">
                    <a:moveTo>
                      <a:pt x="230" y="0"/>
                    </a:moveTo>
                    <a:lnTo>
                      <a:pt x="172" y="86"/>
                    </a:lnTo>
                    <a:lnTo>
                      <a:pt x="158" y="273"/>
                    </a:lnTo>
                    <a:lnTo>
                      <a:pt x="36" y="373"/>
                    </a:lnTo>
                    <a:lnTo>
                      <a:pt x="0" y="58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3" name=""/>
              <p:cNvSpPr/>
              <p:nvPr/>
            </p:nvSpPr>
            <p:spPr>
              <a:xfrm>
                <a:off x="3148200" y="1567080"/>
                <a:ext cx="487440" cy="315720"/>
              </a:xfrm>
              <a:custGeom>
                <a:avLst/>
                <a:gdLst/>
                <a:ahLst/>
                <a:rect l="l" t="t" r="r" b="b"/>
                <a:pathLst>
                  <a:path w="617" h="380">
                    <a:moveTo>
                      <a:pt x="617" y="380"/>
                    </a:moveTo>
                    <a:lnTo>
                      <a:pt x="430" y="194"/>
                    </a:lnTo>
                    <a:lnTo>
                      <a:pt x="315" y="179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4" name=""/>
              <p:cNvSpPr/>
              <p:nvPr/>
            </p:nvSpPr>
            <p:spPr>
              <a:xfrm>
                <a:off x="3141720" y="1536840"/>
                <a:ext cx="3281760" cy="900720"/>
              </a:xfrm>
              <a:custGeom>
                <a:avLst/>
                <a:gdLst/>
                <a:ahLst/>
                <a:rect l="l" t="t" r="r" b="b"/>
                <a:pathLst>
                  <a:path w="4145" h="1083">
                    <a:moveTo>
                      <a:pt x="0" y="0"/>
                    </a:moveTo>
                    <a:lnTo>
                      <a:pt x="322" y="180"/>
                    </a:lnTo>
                    <a:lnTo>
                      <a:pt x="1283" y="302"/>
                    </a:lnTo>
                    <a:lnTo>
                      <a:pt x="1900" y="423"/>
                    </a:lnTo>
                    <a:lnTo>
                      <a:pt x="2660" y="431"/>
                    </a:lnTo>
                    <a:lnTo>
                      <a:pt x="2825" y="495"/>
                    </a:lnTo>
                    <a:lnTo>
                      <a:pt x="2933" y="395"/>
                    </a:lnTo>
                    <a:lnTo>
                      <a:pt x="3047" y="359"/>
                    </a:lnTo>
                    <a:lnTo>
                      <a:pt x="3908" y="330"/>
                    </a:lnTo>
                    <a:lnTo>
                      <a:pt x="3958" y="345"/>
                    </a:lnTo>
                    <a:lnTo>
                      <a:pt x="4015" y="409"/>
                    </a:lnTo>
                    <a:lnTo>
                      <a:pt x="4066" y="553"/>
                    </a:lnTo>
                    <a:lnTo>
                      <a:pt x="4101" y="969"/>
                    </a:lnTo>
                    <a:lnTo>
                      <a:pt x="4145" y="108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5" name=""/>
              <p:cNvSpPr/>
              <p:nvPr/>
            </p:nvSpPr>
            <p:spPr>
              <a:xfrm>
                <a:off x="2507040" y="1908000"/>
                <a:ext cx="981360" cy="1673280"/>
              </a:xfrm>
              <a:custGeom>
                <a:avLst/>
                <a:gdLst/>
                <a:ahLst/>
                <a:rect l="l" t="t" r="r" b="b"/>
                <a:pathLst>
                  <a:path w="1240" h="2015">
                    <a:moveTo>
                      <a:pt x="71" y="0"/>
                    </a:moveTo>
                    <a:lnTo>
                      <a:pt x="0" y="108"/>
                    </a:lnTo>
                    <a:lnTo>
                      <a:pt x="50" y="287"/>
                    </a:lnTo>
                    <a:lnTo>
                      <a:pt x="272" y="574"/>
                    </a:lnTo>
                    <a:lnTo>
                      <a:pt x="294" y="681"/>
                    </a:lnTo>
                    <a:lnTo>
                      <a:pt x="537" y="1011"/>
                    </a:lnTo>
                    <a:lnTo>
                      <a:pt x="717" y="1004"/>
                    </a:lnTo>
                    <a:lnTo>
                      <a:pt x="760" y="961"/>
                    </a:lnTo>
                    <a:lnTo>
                      <a:pt x="796" y="947"/>
                    </a:lnTo>
                    <a:lnTo>
                      <a:pt x="853" y="990"/>
                    </a:lnTo>
                    <a:lnTo>
                      <a:pt x="925" y="997"/>
                    </a:lnTo>
                    <a:lnTo>
                      <a:pt x="953" y="1126"/>
                    </a:lnTo>
                    <a:lnTo>
                      <a:pt x="1147" y="1320"/>
                    </a:lnTo>
                    <a:lnTo>
                      <a:pt x="1118" y="1477"/>
                    </a:lnTo>
                    <a:lnTo>
                      <a:pt x="1204" y="1542"/>
                    </a:lnTo>
                    <a:lnTo>
                      <a:pt x="1176" y="1664"/>
                    </a:lnTo>
                    <a:lnTo>
                      <a:pt x="1118" y="1736"/>
                    </a:lnTo>
                    <a:lnTo>
                      <a:pt x="1025" y="1786"/>
                    </a:lnTo>
                    <a:lnTo>
                      <a:pt x="1118" y="1922"/>
                    </a:lnTo>
                    <a:lnTo>
                      <a:pt x="1240" y="201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6" name=""/>
              <p:cNvSpPr/>
              <p:nvPr/>
            </p:nvSpPr>
            <p:spPr>
              <a:xfrm>
                <a:off x="3306600" y="1859760"/>
                <a:ext cx="192960" cy="1030320"/>
              </a:xfrm>
              <a:custGeom>
                <a:avLst/>
                <a:gdLst/>
                <a:ahLst/>
                <a:rect l="l" t="t" r="r" b="b"/>
                <a:pathLst>
                  <a:path w="243" h="1240">
                    <a:moveTo>
                      <a:pt x="129" y="0"/>
                    </a:moveTo>
                    <a:lnTo>
                      <a:pt x="243" y="789"/>
                    </a:lnTo>
                    <a:lnTo>
                      <a:pt x="0" y="124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7" name=""/>
              <p:cNvSpPr/>
              <p:nvPr/>
            </p:nvSpPr>
            <p:spPr>
              <a:xfrm>
                <a:off x="2106720" y="3217680"/>
                <a:ext cx="869040" cy="830520"/>
              </a:xfrm>
              <a:custGeom>
                <a:avLst/>
                <a:gdLst/>
                <a:ahLst/>
                <a:rect l="l" t="t" r="r" b="b"/>
                <a:pathLst>
                  <a:path w="1097" h="999">
                    <a:moveTo>
                      <a:pt x="172" y="0"/>
                    </a:moveTo>
                    <a:lnTo>
                      <a:pt x="138" y="149"/>
                    </a:lnTo>
                    <a:lnTo>
                      <a:pt x="93" y="211"/>
                    </a:lnTo>
                    <a:lnTo>
                      <a:pt x="109" y="315"/>
                    </a:lnTo>
                    <a:lnTo>
                      <a:pt x="0" y="373"/>
                    </a:lnTo>
                    <a:lnTo>
                      <a:pt x="36" y="563"/>
                    </a:lnTo>
                    <a:lnTo>
                      <a:pt x="161" y="608"/>
                    </a:lnTo>
                    <a:lnTo>
                      <a:pt x="448" y="843"/>
                    </a:lnTo>
                    <a:lnTo>
                      <a:pt x="740" y="900"/>
                    </a:lnTo>
                    <a:lnTo>
                      <a:pt x="1097" y="99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8" name=""/>
              <p:cNvSpPr/>
              <p:nvPr/>
            </p:nvSpPr>
            <p:spPr>
              <a:xfrm flipV="1">
                <a:off x="2602440" y="3952440"/>
                <a:ext cx="4320" cy="1094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9" name=""/>
              <p:cNvSpPr/>
              <p:nvPr/>
            </p:nvSpPr>
            <p:spPr>
              <a:xfrm>
                <a:off x="2896560" y="3734640"/>
                <a:ext cx="1378800" cy="891000"/>
              </a:xfrm>
              <a:custGeom>
                <a:avLst/>
                <a:gdLst/>
                <a:ahLst/>
                <a:rect l="l" t="t" r="r" b="b"/>
                <a:pathLst>
                  <a:path w="1740" h="1072">
                    <a:moveTo>
                      <a:pt x="0" y="0"/>
                    </a:moveTo>
                    <a:lnTo>
                      <a:pt x="138" y="533"/>
                    </a:lnTo>
                    <a:lnTo>
                      <a:pt x="419" y="665"/>
                    </a:lnTo>
                    <a:lnTo>
                      <a:pt x="740" y="603"/>
                    </a:lnTo>
                    <a:lnTo>
                      <a:pt x="1740" y="107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0" name=""/>
              <p:cNvSpPr/>
              <p:nvPr/>
            </p:nvSpPr>
            <p:spPr>
              <a:xfrm>
                <a:off x="3537720" y="2482560"/>
                <a:ext cx="90000" cy="4338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1" name=""/>
              <p:cNvSpPr/>
              <p:nvPr/>
            </p:nvSpPr>
            <p:spPr>
              <a:xfrm>
                <a:off x="3365280" y="2856960"/>
                <a:ext cx="1212480" cy="1056600"/>
              </a:xfrm>
              <a:custGeom>
                <a:avLst/>
                <a:gdLst/>
                <a:ahLst/>
                <a:rect l="l" t="t" r="r" b="b"/>
                <a:pathLst>
                  <a:path w="1531" h="1273">
                    <a:moveTo>
                      <a:pt x="0" y="0"/>
                    </a:moveTo>
                    <a:lnTo>
                      <a:pt x="81" y="63"/>
                    </a:lnTo>
                    <a:lnTo>
                      <a:pt x="172" y="34"/>
                    </a:lnTo>
                    <a:lnTo>
                      <a:pt x="511" y="120"/>
                    </a:lnTo>
                    <a:lnTo>
                      <a:pt x="590" y="224"/>
                    </a:lnTo>
                    <a:lnTo>
                      <a:pt x="655" y="235"/>
                    </a:lnTo>
                    <a:lnTo>
                      <a:pt x="1336" y="723"/>
                    </a:lnTo>
                    <a:lnTo>
                      <a:pt x="1508" y="746"/>
                    </a:lnTo>
                    <a:lnTo>
                      <a:pt x="1531" y="127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2" name=""/>
              <p:cNvSpPr/>
              <p:nvPr/>
            </p:nvSpPr>
            <p:spPr>
              <a:xfrm>
                <a:off x="3438000" y="2908440"/>
                <a:ext cx="1611360" cy="748080"/>
              </a:xfrm>
              <a:custGeom>
                <a:avLst/>
                <a:gdLst/>
                <a:ahLst/>
                <a:rect l="l" t="t" r="r" b="b"/>
                <a:pathLst>
                  <a:path w="2036" h="900">
                    <a:moveTo>
                      <a:pt x="0" y="0"/>
                    </a:moveTo>
                    <a:lnTo>
                      <a:pt x="263" y="47"/>
                    </a:lnTo>
                    <a:lnTo>
                      <a:pt x="355" y="91"/>
                    </a:lnTo>
                    <a:lnTo>
                      <a:pt x="487" y="143"/>
                    </a:lnTo>
                    <a:lnTo>
                      <a:pt x="568" y="224"/>
                    </a:lnTo>
                    <a:lnTo>
                      <a:pt x="597" y="642"/>
                    </a:lnTo>
                    <a:lnTo>
                      <a:pt x="774" y="895"/>
                    </a:lnTo>
                    <a:lnTo>
                      <a:pt x="1497" y="900"/>
                    </a:lnTo>
                    <a:lnTo>
                      <a:pt x="1817" y="895"/>
                    </a:lnTo>
                    <a:lnTo>
                      <a:pt x="2036" y="82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3" name=""/>
              <p:cNvSpPr/>
              <p:nvPr/>
            </p:nvSpPr>
            <p:spPr>
              <a:xfrm>
                <a:off x="3906360" y="3360600"/>
                <a:ext cx="138960" cy="29052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4" name=""/>
              <p:cNvSpPr/>
              <p:nvPr/>
            </p:nvSpPr>
            <p:spPr>
              <a:xfrm flipV="1">
                <a:off x="3936600" y="4286520"/>
                <a:ext cx="427320" cy="2275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5" name=""/>
              <p:cNvSpPr/>
              <p:nvPr/>
            </p:nvSpPr>
            <p:spPr>
              <a:xfrm flipH="1" flipV="1">
                <a:off x="4087080" y="4442040"/>
                <a:ext cx="240480" cy="781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1320" bIns="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6" name=""/>
              <p:cNvSpPr/>
              <p:nvPr/>
            </p:nvSpPr>
            <p:spPr>
              <a:xfrm>
                <a:off x="4573080" y="3250800"/>
                <a:ext cx="294120" cy="591480"/>
              </a:xfrm>
              <a:custGeom>
                <a:avLst/>
                <a:gdLst/>
                <a:ahLst/>
                <a:rect l="l" t="t" r="r" b="b"/>
                <a:pathLst>
                  <a:path w="373" h="712">
                    <a:moveTo>
                      <a:pt x="373" y="0"/>
                    </a:moveTo>
                    <a:lnTo>
                      <a:pt x="349" y="144"/>
                    </a:lnTo>
                    <a:lnTo>
                      <a:pt x="292" y="266"/>
                    </a:lnTo>
                    <a:lnTo>
                      <a:pt x="253" y="483"/>
                    </a:lnTo>
                    <a:lnTo>
                      <a:pt x="97" y="667"/>
                    </a:lnTo>
                    <a:lnTo>
                      <a:pt x="0" y="71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7" name=""/>
              <p:cNvSpPr/>
              <p:nvPr/>
            </p:nvSpPr>
            <p:spPr>
              <a:xfrm>
                <a:off x="4275360" y="3623400"/>
                <a:ext cx="333720" cy="300600"/>
              </a:xfrm>
              <a:custGeom>
                <a:avLst/>
                <a:gdLst/>
                <a:ahLst/>
                <a:rect l="l" t="t" r="r" b="b"/>
                <a:pathLst>
                  <a:path w="423" h="362">
                    <a:moveTo>
                      <a:pt x="68" y="362"/>
                    </a:moveTo>
                    <a:lnTo>
                      <a:pt x="423" y="86"/>
                    </a:lnTo>
                    <a:lnTo>
                      <a:pt x="416" y="28"/>
                    </a:lnTo>
                    <a:lnTo>
                      <a:pt x="377" y="0"/>
                    </a:lnTo>
                    <a:lnTo>
                      <a:pt x="0" y="5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8" name=""/>
              <p:cNvSpPr/>
              <p:nvPr/>
            </p:nvSpPr>
            <p:spPr>
              <a:xfrm>
                <a:off x="4409640" y="3809160"/>
                <a:ext cx="999000" cy="239040"/>
              </a:xfrm>
              <a:custGeom>
                <a:avLst/>
                <a:gdLst/>
                <a:ahLst/>
                <a:rect l="l" t="t" r="r" b="b"/>
                <a:pathLst>
                  <a:path w="1262" h="287">
                    <a:moveTo>
                      <a:pt x="0" y="68"/>
                    </a:moveTo>
                    <a:lnTo>
                      <a:pt x="80" y="154"/>
                    </a:lnTo>
                    <a:lnTo>
                      <a:pt x="182" y="245"/>
                    </a:lnTo>
                    <a:lnTo>
                      <a:pt x="297" y="287"/>
                    </a:lnTo>
                    <a:lnTo>
                      <a:pt x="464" y="281"/>
                    </a:lnTo>
                    <a:lnTo>
                      <a:pt x="860" y="138"/>
                    </a:lnTo>
                    <a:lnTo>
                      <a:pt x="1262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9" name=""/>
              <p:cNvSpPr/>
              <p:nvPr/>
            </p:nvSpPr>
            <p:spPr>
              <a:xfrm>
                <a:off x="4940280" y="3771000"/>
                <a:ext cx="158040" cy="153000"/>
              </a:xfrm>
              <a:custGeom>
                <a:avLst/>
                <a:gdLst/>
                <a:ahLst/>
                <a:rect l="l" t="t" r="r" b="b"/>
                <a:pathLst>
                  <a:path w="201" h="185">
                    <a:moveTo>
                      <a:pt x="0" y="0"/>
                    </a:moveTo>
                    <a:lnTo>
                      <a:pt x="75" y="99"/>
                    </a:lnTo>
                    <a:lnTo>
                      <a:pt x="201" y="18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0" name=""/>
              <p:cNvSpPr/>
              <p:nvPr/>
            </p:nvSpPr>
            <p:spPr>
              <a:xfrm>
                <a:off x="4300560" y="2870280"/>
                <a:ext cx="1239480" cy="721440"/>
              </a:xfrm>
              <a:custGeom>
                <a:avLst/>
                <a:gdLst/>
                <a:ahLst/>
                <a:rect l="l" t="t" r="r" b="b"/>
                <a:pathLst>
                  <a:path w="1566" h="868">
                    <a:moveTo>
                      <a:pt x="1566" y="0"/>
                    </a:moveTo>
                    <a:lnTo>
                      <a:pt x="1301" y="144"/>
                    </a:lnTo>
                    <a:lnTo>
                      <a:pt x="1158" y="190"/>
                    </a:lnTo>
                    <a:lnTo>
                      <a:pt x="636" y="248"/>
                    </a:lnTo>
                    <a:lnTo>
                      <a:pt x="0" y="86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1" name=""/>
              <p:cNvSpPr/>
              <p:nvPr/>
            </p:nvSpPr>
            <p:spPr>
              <a:xfrm>
                <a:off x="4633200" y="1950840"/>
                <a:ext cx="693360" cy="595080"/>
              </a:xfrm>
              <a:custGeom>
                <a:avLst/>
                <a:gdLst/>
                <a:ahLst/>
                <a:rect l="l" t="t" r="r" b="b"/>
                <a:pathLst>
                  <a:path w="877" h="717">
                    <a:moveTo>
                      <a:pt x="0" y="0"/>
                    </a:moveTo>
                    <a:lnTo>
                      <a:pt x="45" y="310"/>
                    </a:lnTo>
                    <a:lnTo>
                      <a:pt x="86" y="373"/>
                    </a:lnTo>
                    <a:lnTo>
                      <a:pt x="274" y="475"/>
                    </a:lnTo>
                    <a:lnTo>
                      <a:pt x="733" y="717"/>
                    </a:lnTo>
                    <a:lnTo>
                      <a:pt x="877" y="71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2" name=""/>
              <p:cNvSpPr/>
              <p:nvPr/>
            </p:nvSpPr>
            <p:spPr>
              <a:xfrm>
                <a:off x="4636440" y="1950840"/>
                <a:ext cx="1049400" cy="408960"/>
              </a:xfrm>
              <a:custGeom>
                <a:avLst/>
                <a:gdLst/>
                <a:ahLst/>
                <a:rect l="l" t="t" r="r" b="b"/>
                <a:pathLst>
                  <a:path w="1325" h="493">
                    <a:moveTo>
                      <a:pt x="0" y="0"/>
                    </a:moveTo>
                    <a:lnTo>
                      <a:pt x="241" y="269"/>
                    </a:lnTo>
                    <a:lnTo>
                      <a:pt x="418" y="274"/>
                    </a:lnTo>
                    <a:lnTo>
                      <a:pt x="465" y="373"/>
                    </a:lnTo>
                    <a:lnTo>
                      <a:pt x="562" y="407"/>
                    </a:lnTo>
                    <a:lnTo>
                      <a:pt x="838" y="407"/>
                    </a:lnTo>
                    <a:lnTo>
                      <a:pt x="1044" y="493"/>
                    </a:lnTo>
                    <a:lnTo>
                      <a:pt x="1325" y="38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3" name=""/>
              <p:cNvSpPr/>
              <p:nvPr/>
            </p:nvSpPr>
            <p:spPr>
              <a:xfrm>
                <a:off x="6371280" y="2082240"/>
                <a:ext cx="603000" cy="10620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4" name=""/>
              <p:cNvSpPr/>
              <p:nvPr/>
            </p:nvSpPr>
            <p:spPr>
              <a:xfrm>
                <a:off x="6254280" y="2173680"/>
                <a:ext cx="542520" cy="471960"/>
              </a:xfrm>
              <a:custGeom>
                <a:avLst/>
                <a:gdLst/>
                <a:ahLst/>
                <a:rect l="l" t="t" r="r" b="b"/>
                <a:pathLst>
                  <a:path w="687" h="568">
                    <a:moveTo>
                      <a:pt x="687" y="0"/>
                    </a:moveTo>
                    <a:lnTo>
                      <a:pt x="653" y="47"/>
                    </a:lnTo>
                    <a:lnTo>
                      <a:pt x="491" y="156"/>
                    </a:lnTo>
                    <a:lnTo>
                      <a:pt x="339" y="276"/>
                    </a:lnTo>
                    <a:lnTo>
                      <a:pt x="224" y="310"/>
                    </a:lnTo>
                    <a:lnTo>
                      <a:pt x="115" y="350"/>
                    </a:lnTo>
                    <a:lnTo>
                      <a:pt x="34" y="407"/>
                    </a:lnTo>
                    <a:lnTo>
                      <a:pt x="6" y="472"/>
                    </a:lnTo>
                    <a:lnTo>
                      <a:pt x="0" y="540"/>
                    </a:lnTo>
                    <a:lnTo>
                      <a:pt x="52" y="568"/>
                    </a:lnTo>
                    <a:lnTo>
                      <a:pt x="144" y="54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5" name=""/>
              <p:cNvSpPr/>
              <p:nvPr/>
            </p:nvSpPr>
            <p:spPr>
              <a:xfrm>
                <a:off x="6320520" y="2469600"/>
                <a:ext cx="886320" cy="573480"/>
              </a:xfrm>
              <a:custGeom>
                <a:avLst/>
                <a:gdLst/>
                <a:ahLst/>
                <a:rect l="l" t="t" r="r" b="b"/>
                <a:pathLst>
                  <a:path w="1119" h="688">
                    <a:moveTo>
                      <a:pt x="1119" y="0"/>
                    </a:moveTo>
                    <a:lnTo>
                      <a:pt x="1004" y="97"/>
                    </a:lnTo>
                    <a:lnTo>
                      <a:pt x="832" y="125"/>
                    </a:lnTo>
                    <a:lnTo>
                      <a:pt x="707" y="21"/>
                    </a:lnTo>
                    <a:lnTo>
                      <a:pt x="563" y="97"/>
                    </a:lnTo>
                    <a:lnTo>
                      <a:pt x="493" y="39"/>
                    </a:lnTo>
                    <a:lnTo>
                      <a:pt x="190" y="143"/>
                    </a:lnTo>
                    <a:lnTo>
                      <a:pt x="92" y="251"/>
                    </a:lnTo>
                    <a:lnTo>
                      <a:pt x="52" y="412"/>
                    </a:lnTo>
                    <a:lnTo>
                      <a:pt x="0" y="613"/>
                    </a:lnTo>
                    <a:lnTo>
                      <a:pt x="24" y="68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6" name=""/>
              <p:cNvSpPr/>
              <p:nvPr/>
            </p:nvSpPr>
            <p:spPr>
              <a:xfrm>
                <a:off x="4824720" y="2566080"/>
                <a:ext cx="2341080" cy="1673640"/>
              </a:xfrm>
              <a:custGeom>
                <a:avLst/>
                <a:gdLst/>
                <a:ahLst/>
                <a:rect l="l" t="t" r="r" b="b"/>
                <a:pathLst>
                  <a:path w="2958" h="2013">
                    <a:moveTo>
                      <a:pt x="2958" y="0"/>
                    </a:moveTo>
                    <a:lnTo>
                      <a:pt x="2666" y="193"/>
                    </a:lnTo>
                    <a:lnTo>
                      <a:pt x="2528" y="446"/>
                    </a:lnTo>
                    <a:lnTo>
                      <a:pt x="2121" y="545"/>
                    </a:lnTo>
                    <a:lnTo>
                      <a:pt x="1816" y="681"/>
                    </a:lnTo>
                    <a:lnTo>
                      <a:pt x="1377" y="756"/>
                    </a:lnTo>
                    <a:lnTo>
                      <a:pt x="986" y="1025"/>
                    </a:lnTo>
                    <a:lnTo>
                      <a:pt x="740" y="1296"/>
                    </a:lnTo>
                    <a:lnTo>
                      <a:pt x="326" y="1807"/>
                    </a:lnTo>
                    <a:lnTo>
                      <a:pt x="86" y="1984"/>
                    </a:lnTo>
                    <a:lnTo>
                      <a:pt x="0" y="201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7" name=""/>
              <p:cNvSpPr/>
              <p:nvPr/>
            </p:nvSpPr>
            <p:spPr>
              <a:xfrm>
                <a:off x="5680800" y="2268720"/>
                <a:ext cx="381600" cy="511560"/>
              </a:xfrm>
              <a:custGeom>
                <a:avLst/>
                <a:gdLst/>
                <a:ahLst/>
                <a:rect l="l" t="t" r="r" b="b"/>
                <a:pathLst>
                  <a:path w="482" h="615">
                    <a:moveTo>
                      <a:pt x="0" y="0"/>
                    </a:moveTo>
                    <a:lnTo>
                      <a:pt x="81" y="12"/>
                    </a:lnTo>
                    <a:lnTo>
                      <a:pt x="172" y="477"/>
                    </a:lnTo>
                    <a:lnTo>
                      <a:pt x="211" y="550"/>
                    </a:lnTo>
                    <a:lnTo>
                      <a:pt x="482" y="61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8" name=""/>
              <p:cNvSpPr/>
              <p:nvPr/>
            </p:nvSpPr>
            <p:spPr>
              <a:xfrm>
                <a:off x="5313600" y="2474280"/>
                <a:ext cx="199440" cy="357120"/>
              </a:xfrm>
              <a:custGeom>
                <a:avLst/>
                <a:gdLst/>
                <a:ahLst/>
                <a:rect l="l" t="t" r="r" b="b"/>
                <a:pathLst>
                  <a:path w="252" h="430">
                    <a:moveTo>
                      <a:pt x="39" y="131"/>
                    </a:moveTo>
                    <a:lnTo>
                      <a:pt x="5" y="63"/>
                    </a:lnTo>
                    <a:lnTo>
                      <a:pt x="0" y="29"/>
                    </a:lnTo>
                    <a:lnTo>
                      <a:pt x="28" y="6"/>
                    </a:lnTo>
                    <a:lnTo>
                      <a:pt x="173" y="0"/>
                    </a:lnTo>
                    <a:lnTo>
                      <a:pt x="247" y="373"/>
                    </a:lnTo>
                    <a:lnTo>
                      <a:pt x="218" y="430"/>
                    </a:lnTo>
                    <a:lnTo>
                      <a:pt x="132" y="355"/>
                    </a:lnTo>
                    <a:lnTo>
                      <a:pt x="161" y="149"/>
                    </a:lnTo>
                    <a:lnTo>
                      <a:pt x="252" y="10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9" name=""/>
              <p:cNvSpPr/>
              <p:nvPr/>
            </p:nvSpPr>
            <p:spPr>
              <a:xfrm>
                <a:off x="5484960" y="2688840"/>
                <a:ext cx="340200" cy="30600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0" name=""/>
              <p:cNvSpPr/>
              <p:nvPr/>
            </p:nvSpPr>
            <p:spPr>
              <a:xfrm>
                <a:off x="5730120" y="2888280"/>
                <a:ext cx="162720" cy="864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1" name=""/>
              <p:cNvSpPr/>
              <p:nvPr/>
            </p:nvSpPr>
            <p:spPr>
              <a:xfrm>
                <a:off x="6498000" y="2773800"/>
                <a:ext cx="363960" cy="91440"/>
              </a:xfrm>
              <a:custGeom>
                <a:avLst/>
                <a:gdLst/>
                <a:ahLst/>
                <a:rect l="l" t="t" r="r" b="b"/>
                <a:pathLst>
                  <a:path w="458" h="109">
                    <a:moveTo>
                      <a:pt x="0" y="0"/>
                    </a:moveTo>
                    <a:lnTo>
                      <a:pt x="44" y="35"/>
                    </a:lnTo>
                    <a:lnTo>
                      <a:pt x="114" y="23"/>
                    </a:lnTo>
                    <a:lnTo>
                      <a:pt x="206" y="35"/>
                    </a:lnTo>
                    <a:lnTo>
                      <a:pt x="245" y="7"/>
                    </a:lnTo>
                    <a:lnTo>
                      <a:pt x="286" y="12"/>
                    </a:lnTo>
                    <a:lnTo>
                      <a:pt x="458" y="10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4640" bIns="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2" name=""/>
              <p:cNvSpPr/>
              <p:nvPr/>
            </p:nvSpPr>
            <p:spPr>
              <a:xfrm>
                <a:off x="4709160" y="2865240"/>
                <a:ext cx="2152800" cy="1931400"/>
              </a:xfrm>
              <a:custGeom>
                <a:avLst/>
                <a:gdLst/>
                <a:ahLst/>
                <a:rect l="l" t="t" r="r" b="b"/>
                <a:pathLst>
                  <a:path w="2719" h="2324">
                    <a:moveTo>
                      <a:pt x="2719" y="0"/>
                    </a:moveTo>
                    <a:lnTo>
                      <a:pt x="2644" y="70"/>
                    </a:lnTo>
                    <a:lnTo>
                      <a:pt x="2524" y="127"/>
                    </a:lnTo>
                    <a:lnTo>
                      <a:pt x="2433" y="321"/>
                    </a:lnTo>
                    <a:lnTo>
                      <a:pt x="2409" y="402"/>
                    </a:lnTo>
                    <a:lnTo>
                      <a:pt x="2370" y="516"/>
                    </a:lnTo>
                    <a:lnTo>
                      <a:pt x="2305" y="678"/>
                    </a:lnTo>
                    <a:lnTo>
                      <a:pt x="2289" y="678"/>
                    </a:lnTo>
                    <a:lnTo>
                      <a:pt x="2226" y="861"/>
                    </a:lnTo>
                    <a:lnTo>
                      <a:pt x="2099" y="999"/>
                    </a:lnTo>
                    <a:lnTo>
                      <a:pt x="2047" y="1017"/>
                    </a:lnTo>
                    <a:lnTo>
                      <a:pt x="1755" y="1400"/>
                    </a:lnTo>
                    <a:lnTo>
                      <a:pt x="1692" y="1429"/>
                    </a:lnTo>
                    <a:lnTo>
                      <a:pt x="1301" y="1658"/>
                    </a:lnTo>
                    <a:lnTo>
                      <a:pt x="1079" y="1768"/>
                    </a:lnTo>
                    <a:lnTo>
                      <a:pt x="769" y="1992"/>
                    </a:lnTo>
                    <a:lnTo>
                      <a:pt x="717" y="1992"/>
                    </a:lnTo>
                    <a:lnTo>
                      <a:pt x="167" y="2123"/>
                    </a:lnTo>
                    <a:lnTo>
                      <a:pt x="0" y="232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3" name=""/>
              <p:cNvSpPr/>
              <p:nvPr/>
            </p:nvSpPr>
            <p:spPr>
              <a:xfrm>
                <a:off x="4390920" y="2817000"/>
                <a:ext cx="1582920" cy="1946160"/>
              </a:xfrm>
              <a:custGeom>
                <a:avLst/>
                <a:gdLst/>
                <a:ahLst/>
                <a:rect l="l" t="t" r="r" b="b"/>
                <a:pathLst>
                  <a:path w="1999" h="2341">
                    <a:moveTo>
                      <a:pt x="1999" y="0"/>
                    </a:moveTo>
                    <a:lnTo>
                      <a:pt x="1901" y="195"/>
                    </a:lnTo>
                    <a:lnTo>
                      <a:pt x="1671" y="636"/>
                    </a:lnTo>
                    <a:lnTo>
                      <a:pt x="1598" y="740"/>
                    </a:lnTo>
                    <a:lnTo>
                      <a:pt x="1460" y="1045"/>
                    </a:lnTo>
                    <a:lnTo>
                      <a:pt x="1418" y="1131"/>
                    </a:lnTo>
                    <a:lnTo>
                      <a:pt x="1236" y="1504"/>
                    </a:lnTo>
                    <a:lnTo>
                      <a:pt x="712" y="1898"/>
                    </a:lnTo>
                    <a:lnTo>
                      <a:pt x="248" y="2094"/>
                    </a:lnTo>
                    <a:lnTo>
                      <a:pt x="0" y="234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4" name=""/>
              <p:cNvSpPr/>
              <p:nvPr/>
            </p:nvSpPr>
            <p:spPr>
              <a:xfrm>
                <a:off x="4845240" y="2880000"/>
                <a:ext cx="680400" cy="1668960"/>
              </a:xfrm>
              <a:custGeom>
                <a:avLst/>
                <a:gdLst/>
                <a:ahLst/>
                <a:rect l="l" t="t" r="r" b="b"/>
                <a:pathLst>
                  <a:path w="860" h="2008">
                    <a:moveTo>
                      <a:pt x="860" y="0"/>
                    </a:moveTo>
                    <a:lnTo>
                      <a:pt x="803" y="493"/>
                    </a:lnTo>
                    <a:lnTo>
                      <a:pt x="746" y="516"/>
                    </a:lnTo>
                    <a:lnTo>
                      <a:pt x="688" y="722"/>
                    </a:lnTo>
                    <a:lnTo>
                      <a:pt x="654" y="746"/>
                    </a:lnTo>
                    <a:lnTo>
                      <a:pt x="470" y="1176"/>
                    </a:lnTo>
                    <a:lnTo>
                      <a:pt x="269" y="1434"/>
                    </a:lnTo>
                    <a:lnTo>
                      <a:pt x="34" y="1617"/>
                    </a:lnTo>
                    <a:lnTo>
                      <a:pt x="63" y="1721"/>
                    </a:lnTo>
                    <a:lnTo>
                      <a:pt x="0" y="200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5" name=""/>
              <p:cNvSpPr/>
              <p:nvPr/>
            </p:nvSpPr>
            <p:spPr>
              <a:xfrm>
                <a:off x="6395040" y="2916720"/>
                <a:ext cx="542880" cy="182520"/>
              </a:xfrm>
              <a:custGeom>
                <a:avLst/>
                <a:gdLst/>
                <a:ahLst/>
                <a:rect l="l" t="t" r="r" b="b"/>
                <a:pathLst>
                  <a:path w="686" h="218">
                    <a:moveTo>
                      <a:pt x="686" y="7"/>
                    </a:moveTo>
                    <a:lnTo>
                      <a:pt x="624" y="93"/>
                    </a:lnTo>
                    <a:lnTo>
                      <a:pt x="376" y="46"/>
                    </a:lnTo>
                    <a:lnTo>
                      <a:pt x="184" y="0"/>
                    </a:lnTo>
                    <a:lnTo>
                      <a:pt x="57" y="18"/>
                    </a:lnTo>
                    <a:lnTo>
                      <a:pt x="0" y="166"/>
                    </a:lnTo>
                    <a:lnTo>
                      <a:pt x="34" y="21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6" name=""/>
              <p:cNvSpPr/>
              <p:nvPr/>
            </p:nvSpPr>
            <p:spPr>
              <a:xfrm>
                <a:off x="6157800" y="3174480"/>
                <a:ext cx="441360" cy="267480"/>
              </a:xfrm>
              <a:custGeom>
                <a:avLst/>
                <a:gdLst/>
                <a:ahLst/>
                <a:rect l="l" t="t" r="r" b="b"/>
                <a:pathLst>
                  <a:path w="558" h="321">
                    <a:moveTo>
                      <a:pt x="558" y="0"/>
                    </a:moveTo>
                    <a:lnTo>
                      <a:pt x="443" y="281"/>
                    </a:lnTo>
                    <a:lnTo>
                      <a:pt x="264" y="276"/>
                    </a:lnTo>
                    <a:lnTo>
                      <a:pt x="167" y="315"/>
                    </a:lnTo>
                    <a:lnTo>
                      <a:pt x="0" y="32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7" name=""/>
              <p:cNvSpPr/>
              <p:nvPr/>
            </p:nvSpPr>
            <p:spPr>
              <a:xfrm>
                <a:off x="6126120" y="2828880"/>
                <a:ext cx="85320" cy="431640"/>
              </a:xfrm>
              <a:custGeom>
                <a:avLst/>
                <a:gdLst/>
                <a:ahLst/>
                <a:rect l="l" t="t" r="r" b="b"/>
                <a:pathLst>
                  <a:path w="107" h="522">
                    <a:moveTo>
                      <a:pt x="63" y="0"/>
                    </a:moveTo>
                    <a:lnTo>
                      <a:pt x="107" y="63"/>
                    </a:lnTo>
                    <a:lnTo>
                      <a:pt x="0" y="172"/>
                    </a:lnTo>
                    <a:lnTo>
                      <a:pt x="18" y="52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8" name=""/>
              <p:cNvSpPr/>
              <p:nvPr/>
            </p:nvSpPr>
            <p:spPr>
              <a:xfrm>
                <a:off x="5999400" y="2880000"/>
                <a:ext cx="340200" cy="8460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800" bIns="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9" name=""/>
              <p:cNvSpPr/>
              <p:nvPr/>
            </p:nvSpPr>
            <p:spPr>
              <a:xfrm flipV="1">
                <a:off x="5500800" y="4811040"/>
                <a:ext cx="39240" cy="464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" bIns="-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0" name=""/>
              <p:cNvSpPr/>
              <p:nvPr/>
            </p:nvSpPr>
            <p:spPr>
              <a:xfrm>
                <a:off x="5304240" y="3952440"/>
                <a:ext cx="1093680" cy="395280"/>
              </a:xfrm>
              <a:custGeom>
                <a:avLst/>
                <a:gdLst/>
                <a:ahLst/>
                <a:rect l="l" t="t" r="r" b="b"/>
                <a:pathLst>
                  <a:path w="1382" h="475">
                    <a:moveTo>
                      <a:pt x="1382" y="0"/>
                    </a:moveTo>
                    <a:lnTo>
                      <a:pt x="1153" y="154"/>
                    </a:lnTo>
                    <a:lnTo>
                      <a:pt x="975" y="195"/>
                    </a:lnTo>
                    <a:lnTo>
                      <a:pt x="522" y="281"/>
                    </a:lnTo>
                    <a:lnTo>
                      <a:pt x="230" y="470"/>
                    </a:lnTo>
                    <a:lnTo>
                      <a:pt x="0" y="47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1" name=""/>
              <p:cNvSpPr/>
              <p:nvPr/>
            </p:nvSpPr>
            <p:spPr>
              <a:xfrm>
                <a:off x="4940280" y="3980520"/>
                <a:ext cx="1207440" cy="358560"/>
              </a:xfrm>
              <a:custGeom>
                <a:avLst/>
                <a:gdLst/>
                <a:ahLst/>
                <a:rect l="l" t="t" r="r" b="b"/>
                <a:pathLst>
                  <a:path w="1526" h="430">
                    <a:moveTo>
                      <a:pt x="1492" y="219"/>
                    </a:moveTo>
                    <a:lnTo>
                      <a:pt x="1447" y="161"/>
                    </a:lnTo>
                    <a:lnTo>
                      <a:pt x="1526" y="34"/>
                    </a:lnTo>
                    <a:lnTo>
                      <a:pt x="1515" y="0"/>
                    </a:lnTo>
                    <a:lnTo>
                      <a:pt x="1275" y="29"/>
                    </a:lnTo>
                    <a:lnTo>
                      <a:pt x="866" y="138"/>
                    </a:lnTo>
                    <a:lnTo>
                      <a:pt x="602" y="298"/>
                    </a:lnTo>
                    <a:lnTo>
                      <a:pt x="362" y="310"/>
                    </a:lnTo>
                    <a:lnTo>
                      <a:pt x="0" y="43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2" name=""/>
              <p:cNvSpPr/>
              <p:nvPr/>
            </p:nvSpPr>
            <p:spPr>
              <a:xfrm>
                <a:off x="5889960" y="3819240"/>
                <a:ext cx="83880" cy="18612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3" name=""/>
              <p:cNvSpPr/>
              <p:nvPr/>
            </p:nvSpPr>
            <p:spPr>
              <a:xfrm>
                <a:off x="6148080" y="4000680"/>
                <a:ext cx="63360" cy="84240"/>
              </a:xfrm>
              <a:custGeom>
                <a:avLst/>
                <a:gdLst/>
                <a:ahLst/>
                <a:rect l="l" t="t" r="r" b="b"/>
                <a:pathLst>
                  <a:path w="80" h="102">
                    <a:moveTo>
                      <a:pt x="80" y="102"/>
                    </a:moveTo>
                    <a:lnTo>
                      <a:pt x="12" y="52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4" name=""/>
              <p:cNvSpPr/>
              <p:nvPr/>
            </p:nvSpPr>
            <p:spPr>
              <a:xfrm>
                <a:off x="5858280" y="3929040"/>
                <a:ext cx="21960" cy="9936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5" name=""/>
              <p:cNvSpPr/>
              <p:nvPr/>
            </p:nvSpPr>
            <p:spPr>
              <a:xfrm>
                <a:off x="5409000" y="4228200"/>
                <a:ext cx="284760" cy="515160"/>
              </a:xfrm>
              <a:custGeom>
                <a:avLst/>
                <a:gdLst/>
                <a:ahLst/>
                <a:rect l="l" t="t" r="r" b="b"/>
                <a:pathLst>
                  <a:path w="360" h="620">
                    <a:moveTo>
                      <a:pt x="360" y="620"/>
                    </a:moveTo>
                    <a:lnTo>
                      <a:pt x="206" y="563"/>
                    </a:lnTo>
                    <a:lnTo>
                      <a:pt x="97" y="424"/>
                    </a:lnTo>
                    <a:lnTo>
                      <a:pt x="62" y="333"/>
                    </a:lnTo>
                    <a:lnTo>
                      <a:pt x="0" y="258"/>
                    </a:lnTo>
                    <a:lnTo>
                      <a:pt x="39" y="138"/>
                    </a:lnTo>
                    <a:lnTo>
                      <a:pt x="16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6" name=""/>
              <p:cNvSpPr/>
              <p:nvPr/>
            </p:nvSpPr>
            <p:spPr>
              <a:xfrm>
                <a:off x="4913280" y="3043080"/>
                <a:ext cx="1180440" cy="1204920"/>
              </a:xfrm>
              <a:custGeom>
                <a:avLst/>
                <a:gdLst/>
                <a:ahLst/>
                <a:rect l="l" t="t" r="r" b="b"/>
                <a:pathLst>
                  <a:path w="1492" h="1451">
                    <a:moveTo>
                      <a:pt x="1492" y="0"/>
                    </a:moveTo>
                    <a:lnTo>
                      <a:pt x="1377" y="22"/>
                    </a:lnTo>
                    <a:lnTo>
                      <a:pt x="1158" y="493"/>
                    </a:lnTo>
                    <a:lnTo>
                      <a:pt x="746" y="780"/>
                    </a:lnTo>
                    <a:lnTo>
                      <a:pt x="550" y="1164"/>
                    </a:lnTo>
                    <a:lnTo>
                      <a:pt x="287" y="1399"/>
                    </a:lnTo>
                    <a:lnTo>
                      <a:pt x="63" y="1451"/>
                    </a:lnTo>
                    <a:lnTo>
                      <a:pt x="0" y="142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7" name=""/>
              <p:cNvSpPr/>
              <p:nvPr/>
            </p:nvSpPr>
            <p:spPr>
              <a:xfrm>
                <a:off x="4505040" y="5062320"/>
                <a:ext cx="41040" cy="96480"/>
              </a:xfrm>
              <a:custGeom>
                <a:avLst/>
                <a:gdLst/>
                <a:ahLst/>
                <a:rect l="l" t="t" r="r" b="b"/>
                <a:pathLst>
                  <a:path w="52" h="114">
                    <a:moveTo>
                      <a:pt x="52" y="114"/>
                    </a:moveTo>
                    <a:lnTo>
                      <a:pt x="46" y="64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8" name=""/>
              <p:cNvSpPr/>
              <p:nvPr/>
            </p:nvSpPr>
            <p:spPr>
              <a:xfrm>
                <a:off x="4436640" y="4653720"/>
                <a:ext cx="387720" cy="491760"/>
              </a:xfrm>
              <a:custGeom>
                <a:avLst/>
                <a:gdLst/>
                <a:ahLst/>
                <a:rect l="l" t="t" r="r" b="b"/>
                <a:pathLst>
                  <a:path w="489" h="591">
                    <a:moveTo>
                      <a:pt x="0" y="591"/>
                    </a:moveTo>
                    <a:lnTo>
                      <a:pt x="91" y="487"/>
                    </a:lnTo>
                    <a:lnTo>
                      <a:pt x="218" y="328"/>
                    </a:lnTo>
                    <a:lnTo>
                      <a:pt x="351" y="229"/>
                    </a:lnTo>
                    <a:lnTo>
                      <a:pt x="455" y="177"/>
                    </a:lnTo>
                    <a:lnTo>
                      <a:pt x="48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9" name=""/>
              <p:cNvSpPr/>
              <p:nvPr/>
            </p:nvSpPr>
            <p:spPr>
              <a:xfrm>
                <a:off x="5054040" y="3714480"/>
                <a:ext cx="717120" cy="1071720"/>
              </a:xfrm>
              <a:custGeom>
                <a:avLst/>
                <a:gdLst/>
                <a:ahLst/>
                <a:rect l="l" t="t" r="r" b="b"/>
                <a:pathLst>
                  <a:path w="907" h="1291">
                    <a:moveTo>
                      <a:pt x="0" y="1291"/>
                    </a:moveTo>
                    <a:lnTo>
                      <a:pt x="12" y="1119"/>
                    </a:lnTo>
                    <a:lnTo>
                      <a:pt x="12" y="1072"/>
                    </a:lnTo>
                    <a:lnTo>
                      <a:pt x="86" y="929"/>
                    </a:lnTo>
                    <a:lnTo>
                      <a:pt x="75" y="866"/>
                    </a:lnTo>
                    <a:lnTo>
                      <a:pt x="206" y="827"/>
                    </a:lnTo>
                    <a:lnTo>
                      <a:pt x="396" y="626"/>
                    </a:lnTo>
                    <a:lnTo>
                      <a:pt x="464" y="516"/>
                    </a:lnTo>
                    <a:lnTo>
                      <a:pt x="620" y="418"/>
                    </a:lnTo>
                    <a:lnTo>
                      <a:pt x="815" y="229"/>
                    </a:lnTo>
                    <a:lnTo>
                      <a:pt x="907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0" name=""/>
              <p:cNvSpPr/>
              <p:nvPr/>
            </p:nvSpPr>
            <p:spPr>
              <a:xfrm>
                <a:off x="5217120" y="3328920"/>
                <a:ext cx="272160" cy="548280"/>
              </a:xfrm>
              <a:custGeom>
                <a:avLst/>
                <a:gdLst/>
                <a:ahLst/>
                <a:rect l="l" t="t" r="r" b="b"/>
                <a:pathLst>
                  <a:path w="344" h="659">
                    <a:moveTo>
                      <a:pt x="344" y="50"/>
                    </a:moveTo>
                    <a:lnTo>
                      <a:pt x="281" y="62"/>
                    </a:lnTo>
                    <a:lnTo>
                      <a:pt x="200" y="0"/>
                    </a:lnTo>
                    <a:lnTo>
                      <a:pt x="184" y="159"/>
                    </a:lnTo>
                    <a:lnTo>
                      <a:pt x="0" y="65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1" name=""/>
              <p:cNvSpPr/>
              <p:nvPr/>
            </p:nvSpPr>
            <p:spPr>
              <a:xfrm>
                <a:off x="5648040" y="3089520"/>
                <a:ext cx="40680" cy="395280"/>
              </a:xfrm>
              <a:custGeom>
                <a:avLst/>
                <a:gdLst/>
                <a:ahLst/>
                <a:rect l="l" t="t" r="r" b="b"/>
                <a:pathLst>
                  <a:path w="52" h="475">
                    <a:moveTo>
                      <a:pt x="0" y="0"/>
                    </a:moveTo>
                    <a:lnTo>
                      <a:pt x="52" y="200"/>
                    </a:lnTo>
                    <a:lnTo>
                      <a:pt x="36" y="47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2" name=""/>
              <p:cNvSpPr/>
              <p:nvPr/>
            </p:nvSpPr>
            <p:spPr>
              <a:xfrm flipH="1" flipV="1">
                <a:off x="5726880" y="3513240"/>
                <a:ext cx="63360" cy="1346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3" name=""/>
              <p:cNvSpPr/>
              <p:nvPr/>
            </p:nvSpPr>
            <p:spPr>
              <a:xfrm>
                <a:off x="5109840" y="3245760"/>
                <a:ext cx="946440" cy="1540800"/>
              </a:xfrm>
              <a:custGeom>
                <a:avLst/>
                <a:gdLst/>
                <a:ahLst/>
                <a:rect l="l" t="t" r="r" b="b"/>
                <a:pathLst>
                  <a:path w="1198" h="1854">
                    <a:moveTo>
                      <a:pt x="1072" y="0"/>
                    </a:moveTo>
                    <a:lnTo>
                      <a:pt x="1198" y="143"/>
                    </a:lnTo>
                    <a:lnTo>
                      <a:pt x="1067" y="264"/>
                    </a:lnTo>
                    <a:lnTo>
                      <a:pt x="992" y="477"/>
                    </a:lnTo>
                    <a:lnTo>
                      <a:pt x="574" y="947"/>
                    </a:lnTo>
                    <a:lnTo>
                      <a:pt x="551" y="1137"/>
                    </a:lnTo>
                    <a:lnTo>
                      <a:pt x="418" y="1280"/>
                    </a:lnTo>
                    <a:lnTo>
                      <a:pt x="217" y="1624"/>
                    </a:lnTo>
                    <a:lnTo>
                      <a:pt x="115" y="1619"/>
                    </a:lnTo>
                    <a:lnTo>
                      <a:pt x="0" y="185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4" name=""/>
              <p:cNvSpPr/>
              <p:nvPr/>
            </p:nvSpPr>
            <p:spPr>
              <a:xfrm>
                <a:off x="5018040" y="3737880"/>
                <a:ext cx="751680" cy="890640"/>
              </a:xfrm>
              <a:custGeom>
                <a:avLst/>
                <a:gdLst/>
                <a:ahLst/>
                <a:rect l="l" t="t" r="r" b="b"/>
                <a:pathLst>
                  <a:path w="948" h="1072">
                    <a:moveTo>
                      <a:pt x="0" y="1072"/>
                    </a:moveTo>
                    <a:lnTo>
                      <a:pt x="172" y="1061"/>
                    </a:lnTo>
                    <a:lnTo>
                      <a:pt x="193" y="855"/>
                    </a:lnTo>
                    <a:lnTo>
                      <a:pt x="263" y="740"/>
                    </a:lnTo>
                    <a:lnTo>
                      <a:pt x="383" y="625"/>
                    </a:lnTo>
                    <a:lnTo>
                      <a:pt x="489" y="475"/>
                    </a:lnTo>
                    <a:lnTo>
                      <a:pt x="649" y="355"/>
                    </a:lnTo>
                    <a:lnTo>
                      <a:pt x="826" y="172"/>
                    </a:lnTo>
                    <a:lnTo>
                      <a:pt x="948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5" name=""/>
              <p:cNvSpPr/>
              <p:nvPr/>
            </p:nvSpPr>
            <p:spPr>
              <a:xfrm>
                <a:off x="3605760" y="4296240"/>
                <a:ext cx="994320" cy="408960"/>
              </a:xfrm>
              <a:custGeom>
                <a:avLst/>
                <a:gdLst/>
                <a:ahLst/>
                <a:rect l="l" t="t" r="r" b="b"/>
                <a:pathLst>
                  <a:path w="1257" h="493">
                    <a:moveTo>
                      <a:pt x="0" y="0"/>
                    </a:moveTo>
                    <a:lnTo>
                      <a:pt x="224" y="214"/>
                    </a:lnTo>
                    <a:lnTo>
                      <a:pt x="396" y="321"/>
                    </a:lnTo>
                    <a:lnTo>
                      <a:pt x="1119" y="488"/>
                    </a:lnTo>
                    <a:lnTo>
                      <a:pt x="1189" y="436"/>
                    </a:lnTo>
                    <a:lnTo>
                      <a:pt x="1257" y="49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1176" name=""/>
          <p:cNvSpPr/>
          <p:nvPr/>
        </p:nvSpPr>
        <p:spPr>
          <a:xfrm flipV="1">
            <a:off x="5518080" y="4633560"/>
            <a:ext cx="38160" cy="144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77" name=""/>
          <p:cNvGrpSpPr/>
          <p:nvPr/>
        </p:nvGrpSpPr>
        <p:grpSpPr>
          <a:xfrm>
            <a:off x="1963800" y="1895400"/>
            <a:ext cx="4005000" cy="3174840"/>
            <a:chOff x="1963800" y="1895400"/>
            <a:chExt cx="4005000" cy="3174840"/>
          </a:xfrm>
        </p:grpSpPr>
        <p:sp>
          <p:nvSpPr>
            <p:cNvPr id="1178" name=""/>
            <p:cNvSpPr/>
            <p:nvPr/>
          </p:nvSpPr>
          <p:spPr>
            <a:xfrm flipH="1">
              <a:off x="3904920" y="4285800"/>
              <a:ext cx="70920" cy="3571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9" name=""/>
            <p:cNvSpPr/>
            <p:nvPr/>
          </p:nvSpPr>
          <p:spPr>
            <a:xfrm>
              <a:off x="2050560" y="1895400"/>
              <a:ext cx="857520" cy="578520"/>
            </a:xfrm>
            <a:custGeom>
              <a:avLst/>
              <a:gdLst/>
              <a:ahLst/>
              <a:rect l="l" t="t" r="r" b="b"/>
              <a:pathLst>
                <a:path w="1083" h="695">
                  <a:moveTo>
                    <a:pt x="36" y="695"/>
                  </a:moveTo>
                  <a:lnTo>
                    <a:pt x="0" y="616"/>
                  </a:lnTo>
                  <a:lnTo>
                    <a:pt x="222" y="308"/>
                  </a:lnTo>
                  <a:lnTo>
                    <a:pt x="287" y="272"/>
                  </a:lnTo>
                  <a:lnTo>
                    <a:pt x="337" y="251"/>
                  </a:lnTo>
                  <a:lnTo>
                    <a:pt x="495" y="308"/>
                  </a:lnTo>
                  <a:lnTo>
                    <a:pt x="839" y="36"/>
                  </a:lnTo>
                  <a:lnTo>
                    <a:pt x="939" y="0"/>
                  </a:lnTo>
                  <a:lnTo>
                    <a:pt x="1083" y="7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0" name=""/>
            <p:cNvSpPr/>
            <p:nvPr/>
          </p:nvSpPr>
          <p:spPr>
            <a:xfrm>
              <a:off x="2009520" y="2603520"/>
              <a:ext cx="209160" cy="219240"/>
            </a:xfrm>
            <a:custGeom>
              <a:avLst/>
              <a:gdLst/>
              <a:ahLst/>
              <a:rect l="l" t="t" r="r" b="b"/>
              <a:pathLst>
                <a:path w="263" h="264">
                  <a:moveTo>
                    <a:pt x="41" y="0"/>
                  </a:moveTo>
                  <a:lnTo>
                    <a:pt x="0" y="120"/>
                  </a:lnTo>
                  <a:lnTo>
                    <a:pt x="263" y="26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1" name=""/>
            <p:cNvSpPr/>
            <p:nvPr/>
          </p:nvSpPr>
          <p:spPr>
            <a:xfrm>
              <a:off x="1963800" y="2852640"/>
              <a:ext cx="182160" cy="262440"/>
            </a:xfrm>
            <a:custGeom>
              <a:avLst/>
              <a:gdLst/>
              <a:ahLst/>
              <a:rect l="l" t="t" r="r" b="b"/>
              <a:pathLst>
                <a:path w="229" h="315">
                  <a:moveTo>
                    <a:pt x="0" y="0"/>
                  </a:moveTo>
                  <a:lnTo>
                    <a:pt x="98" y="315"/>
                  </a:lnTo>
                  <a:lnTo>
                    <a:pt x="229" y="30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2" name=""/>
            <p:cNvSpPr/>
            <p:nvPr/>
          </p:nvSpPr>
          <p:spPr>
            <a:xfrm>
              <a:off x="2235960" y="3218760"/>
              <a:ext cx="72720" cy="390240"/>
            </a:xfrm>
            <a:custGeom>
              <a:avLst/>
              <a:gdLst/>
              <a:ahLst/>
              <a:rect l="l" t="t" r="r" b="b"/>
              <a:pathLst>
                <a:path w="91" h="470">
                  <a:moveTo>
                    <a:pt x="0" y="0"/>
                  </a:moveTo>
                  <a:lnTo>
                    <a:pt x="91" y="18"/>
                  </a:lnTo>
                  <a:lnTo>
                    <a:pt x="57" y="47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3" name=""/>
            <p:cNvSpPr/>
            <p:nvPr/>
          </p:nvSpPr>
          <p:spPr>
            <a:xfrm>
              <a:off x="2214000" y="3348000"/>
              <a:ext cx="209160" cy="443880"/>
            </a:xfrm>
            <a:custGeom>
              <a:avLst/>
              <a:gdLst/>
              <a:ahLst/>
              <a:rect l="l" t="t" r="r" b="b"/>
              <a:pathLst>
                <a:path w="264" h="534">
                  <a:moveTo>
                    <a:pt x="0" y="0"/>
                  </a:moveTo>
                  <a:lnTo>
                    <a:pt x="99" y="161"/>
                  </a:lnTo>
                  <a:lnTo>
                    <a:pt x="247" y="396"/>
                  </a:lnTo>
                  <a:lnTo>
                    <a:pt x="264" y="495"/>
                  </a:lnTo>
                  <a:lnTo>
                    <a:pt x="120" y="53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4" name=""/>
            <p:cNvSpPr/>
            <p:nvPr/>
          </p:nvSpPr>
          <p:spPr>
            <a:xfrm>
              <a:off x="2187360" y="3481200"/>
              <a:ext cx="204120" cy="2858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5" name=""/>
            <p:cNvSpPr/>
            <p:nvPr/>
          </p:nvSpPr>
          <p:spPr>
            <a:xfrm>
              <a:off x="2410560" y="3720600"/>
              <a:ext cx="56880" cy="318960"/>
            </a:xfrm>
            <a:custGeom>
              <a:avLst/>
              <a:gdLst/>
              <a:ahLst/>
              <a:rect l="l" t="t" r="r" b="b"/>
              <a:pathLst>
                <a:path w="74" h="384">
                  <a:moveTo>
                    <a:pt x="17" y="0"/>
                  </a:moveTo>
                  <a:lnTo>
                    <a:pt x="74" y="76"/>
                  </a:lnTo>
                  <a:lnTo>
                    <a:pt x="63" y="253"/>
                  </a:lnTo>
                  <a:lnTo>
                    <a:pt x="29" y="384"/>
                  </a:lnTo>
                  <a:lnTo>
                    <a:pt x="0" y="287"/>
                  </a:lnTo>
                  <a:lnTo>
                    <a:pt x="63" y="26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6" name=""/>
            <p:cNvSpPr/>
            <p:nvPr/>
          </p:nvSpPr>
          <p:spPr>
            <a:xfrm flipH="1">
              <a:off x="4318920" y="4759560"/>
              <a:ext cx="77400" cy="1576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7" name=""/>
            <p:cNvSpPr/>
            <p:nvPr/>
          </p:nvSpPr>
          <p:spPr>
            <a:xfrm>
              <a:off x="4506120" y="4797720"/>
              <a:ext cx="209160" cy="272520"/>
            </a:xfrm>
            <a:custGeom>
              <a:avLst/>
              <a:gdLst/>
              <a:ahLst/>
              <a:rect l="l" t="t" r="r" b="b"/>
              <a:pathLst>
                <a:path w="263" h="328">
                  <a:moveTo>
                    <a:pt x="5" y="328"/>
                  </a:moveTo>
                  <a:lnTo>
                    <a:pt x="0" y="195"/>
                  </a:lnTo>
                  <a:lnTo>
                    <a:pt x="34" y="138"/>
                  </a:lnTo>
                  <a:lnTo>
                    <a:pt x="154" y="46"/>
                  </a:lnTo>
                  <a:lnTo>
                    <a:pt x="263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8" name=""/>
            <p:cNvSpPr/>
            <p:nvPr/>
          </p:nvSpPr>
          <p:spPr>
            <a:xfrm>
              <a:off x="5566320" y="3228480"/>
              <a:ext cx="402480" cy="415080"/>
            </a:xfrm>
            <a:custGeom>
              <a:avLst/>
              <a:gdLst/>
              <a:ahLst/>
              <a:rect l="l" t="t" r="r" b="b"/>
              <a:pathLst>
                <a:path w="507" h="500">
                  <a:moveTo>
                    <a:pt x="507" y="0"/>
                  </a:moveTo>
                  <a:lnTo>
                    <a:pt x="387" y="184"/>
                  </a:lnTo>
                  <a:lnTo>
                    <a:pt x="0" y="50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189" name=""/>
          <p:cNvSpPr/>
          <p:nvPr/>
        </p:nvSpPr>
        <p:spPr>
          <a:xfrm flipH="1">
            <a:off x="3904920" y="4286160"/>
            <a:ext cx="73080" cy="3571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0" name=""/>
          <p:cNvSpPr/>
          <p:nvPr/>
        </p:nvSpPr>
        <p:spPr>
          <a:xfrm>
            <a:off x="2050920" y="1895400"/>
            <a:ext cx="858960" cy="577800"/>
          </a:xfrm>
          <a:custGeom>
            <a:avLst/>
            <a:gdLst/>
            <a:ahLst/>
            <a:rect l="l" t="t" r="r" b="b"/>
            <a:pathLst>
              <a:path w="1083" h="695">
                <a:moveTo>
                  <a:pt x="36" y="695"/>
                </a:moveTo>
                <a:lnTo>
                  <a:pt x="0" y="616"/>
                </a:lnTo>
                <a:lnTo>
                  <a:pt x="222" y="308"/>
                </a:lnTo>
                <a:lnTo>
                  <a:pt x="287" y="272"/>
                </a:lnTo>
                <a:lnTo>
                  <a:pt x="337" y="251"/>
                </a:lnTo>
                <a:lnTo>
                  <a:pt x="495" y="308"/>
                </a:lnTo>
                <a:lnTo>
                  <a:pt x="839" y="36"/>
                </a:lnTo>
                <a:lnTo>
                  <a:pt x="939" y="0"/>
                </a:lnTo>
                <a:lnTo>
                  <a:pt x="1083" y="71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1" name=""/>
          <p:cNvSpPr/>
          <p:nvPr/>
        </p:nvSpPr>
        <p:spPr>
          <a:xfrm>
            <a:off x="2013120" y="2603520"/>
            <a:ext cx="207720" cy="218880"/>
          </a:xfrm>
          <a:custGeom>
            <a:avLst/>
            <a:gdLst/>
            <a:ahLst/>
            <a:rect l="l" t="t" r="r" b="b"/>
            <a:pathLst>
              <a:path w="263" h="264">
                <a:moveTo>
                  <a:pt x="41" y="0"/>
                </a:moveTo>
                <a:lnTo>
                  <a:pt x="0" y="120"/>
                </a:lnTo>
                <a:lnTo>
                  <a:pt x="263" y="26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2" name=""/>
          <p:cNvSpPr/>
          <p:nvPr/>
        </p:nvSpPr>
        <p:spPr>
          <a:xfrm>
            <a:off x="1963800" y="2852640"/>
            <a:ext cx="183960" cy="262080"/>
          </a:xfrm>
          <a:custGeom>
            <a:avLst/>
            <a:gdLst/>
            <a:ahLst/>
            <a:rect l="l" t="t" r="r" b="b"/>
            <a:pathLst>
              <a:path w="229" h="315">
                <a:moveTo>
                  <a:pt x="0" y="0"/>
                </a:moveTo>
                <a:lnTo>
                  <a:pt x="98" y="315"/>
                </a:lnTo>
                <a:lnTo>
                  <a:pt x="229" y="30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3" name=""/>
          <p:cNvSpPr/>
          <p:nvPr/>
        </p:nvSpPr>
        <p:spPr>
          <a:xfrm>
            <a:off x="2236680" y="3218040"/>
            <a:ext cx="73080" cy="390240"/>
          </a:xfrm>
          <a:custGeom>
            <a:avLst/>
            <a:gdLst/>
            <a:ahLst/>
            <a:rect l="l" t="t" r="r" b="b"/>
            <a:pathLst>
              <a:path w="91" h="470">
                <a:moveTo>
                  <a:pt x="0" y="0"/>
                </a:moveTo>
                <a:lnTo>
                  <a:pt x="91" y="18"/>
                </a:lnTo>
                <a:lnTo>
                  <a:pt x="57" y="47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4" name=""/>
          <p:cNvSpPr/>
          <p:nvPr/>
        </p:nvSpPr>
        <p:spPr>
          <a:xfrm>
            <a:off x="2216160" y="3348000"/>
            <a:ext cx="209520" cy="442800"/>
          </a:xfrm>
          <a:custGeom>
            <a:avLst/>
            <a:gdLst/>
            <a:ahLst/>
            <a:rect l="l" t="t" r="r" b="b"/>
            <a:pathLst>
              <a:path w="264" h="534">
                <a:moveTo>
                  <a:pt x="0" y="0"/>
                </a:moveTo>
                <a:lnTo>
                  <a:pt x="99" y="161"/>
                </a:lnTo>
                <a:lnTo>
                  <a:pt x="247" y="396"/>
                </a:lnTo>
                <a:lnTo>
                  <a:pt x="264" y="495"/>
                </a:lnTo>
                <a:lnTo>
                  <a:pt x="120" y="53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5" name=""/>
          <p:cNvSpPr/>
          <p:nvPr/>
        </p:nvSpPr>
        <p:spPr>
          <a:xfrm>
            <a:off x="2189160" y="3481560"/>
            <a:ext cx="204840" cy="2854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6" name=""/>
          <p:cNvSpPr/>
          <p:nvPr/>
        </p:nvSpPr>
        <p:spPr>
          <a:xfrm>
            <a:off x="2413080" y="3719520"/>
            <a:ext cx="55440" cy="320760"/>
          </a:xfrm>
          <a:custGeom>
            <a:avLst/>
            <a:gdLst/>
            <a:ahLst/>
            <a:rect l="l" t="t" r="r" b="b"/>
            <a:pathLst>
              <a:path w="74" h="384">
                <a:moveTo>
                  <a:pt x="17" y="0"/>
                </a:moveTo>
                <a:lnTo>
                  <a:pt x="74" y="76"/>
                </a:lnTo>
                <a:lnTo>
                  <a:pt x="63" y="253"/>
                </a:lnTo>
                <a:lnTo>
                  <a:pt x="29" y="384"/>
                </a:lnTo>
                <a:lnTo>
                  <a:pt x="0" y="287"/>
                </a:lnTo>
                <a:lnTo>
                  <a:pt x="63" y="26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7" name=""/>
          <p:cNvSpPr/>
          <p:nvPr/>
        </p:nvSpPr>
        <p:spPr>
          <a:xfrm flipH="1">
            <a:off x="4321080" y="4759200"/>
            <a:ext cx="76320" cy="157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8" name=""/>
          <p:cNvSpPr/>
          <p:nvPr/>
        </p:nvSpPr>
        <p:spPr>
          <a:xfrm>
            <a:off x="4506840" y="4797360"/>
            <a:ext cx="208080" cy="27324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9" name=""/>
          <p:cNvSpPr/>
          <p:nvPr/>
        </p:nvSpPr>
        <p:spPr>
          <a:xfrm>
            <a:off x="5564160" y="3227400"/>
            <a:ext cx="405000" cy="415800"/>
          </a:xfrm>
          <a:custGeom>
            <a:avLst/>
            <a:gdLst/>
            <a:ahLst/>
            <a:rect l="l" t="t" r="r" b="b"/>
            <a:pathLst>
              <a:path w="507" h="500">
                <a:moveTo>
                  <a:pt x="507" y="0"/>
                </a:moveTo>
                <a:lnTo>
                  <a:pt x="387" y="184"/>
                </a:lnTo>
                <a:lnTo>
                  <a:pt x="0" y="50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0" name=""/>
          <p:cNvSpPr/>
          <p:nvPr/>
        </p:nvSpPr>
        <p:spPr>
          <a:xfrm flipH="1">
            <a:off x="3904920" y="4286160"/>
            <a:ext cx="73080" cy="3571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1" name=""/>
          <p:cNvSpPr/>
          <p:nvPr/>
        </p:nvSpPr>
        <p:spPr>
          <a:xfrm>
            <a:off x="2013120" y="2603520"/>
            <a:ext cx="207720" cy="218880"/>
          </a:xfrm>
          <a:custGeom>
            <a:avLst/>
            <a:gdLst/>
            <a:ahLst/>
            <a:rect l="l" t="t" r="r" b="b"/>
            <a:pathLst>
              <a:path w="263" h="264">
                <a:moveTo>
                  <a:pt x="41" y="0"/>
                </a:moveTo>
                <a:lnTo>
                  <a:pt x="0" y="120"/>
                </a:lnTo>
                <a:lnTo>
                  <a:pt x="263" y="264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2" name=""/>
          <p:cNvSpPr/>
          <p:nvPr/>
        </p:nvSpPr>
        <p:spPr>
          <a:xfrm>
            <a:off x="1963800" y="2852640"/>
            <a:ext cx="183960" cy="262080"/>
          </a:xfrm>
          <a:custGeom>
            <a:avLst/>
            <a:gdLst/>
            <a:ahLst/>
            <a:rect l="l" t="t" r="r" b="b"/>
            <a:pathLst>
              <a:path w="229" h="315">
                <a:moveTo>
                  <a:pt x="0" y="0"/>
                </a:moveTo>
                <a:lnTo>
                  <a:pt x="98" y="315"/>
                </a:lnTo>
                <a:lnTo>
                  <a:pt x="229" y="30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3" name=""/>
          <p:cNvSpPr/>
          <p:nvPr/>
        </p:nvSpPr>
        <p:spPr>
          <a:xfrm>
            <a:off x="2236680" y="3218040"/>
            <a:ext cx="73080" cy="390240"/>
          </a:xfrm>
          <a:custGeom>
            <a:avLst/>
            <a:gdLst/>
            <a:ahLst/>
            <a:rect l="l" t="t" r="r" b="b"/>
            <a:pathLst>
              <a:path w="91" h="470">
                <a:moveTo>
                  <a:pt x="0" y="0"/>
                </a:moveTo>
                <a:lnTo>
                  <a:pt x="91" y="18"/>
                </a:lnTo>
                <a:lnTo>
                  <a:pt x="57" y="47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4" name=""/>
          <p:cNvSpPr/>
          <p:nvPr/>
        </p:nvSpPr>
        <p:spPr>
          <a:xfrm>
            <a:off x="2216160" y="3348000"/>
            <a:ext cx="209520" cy="442800"/>
          </a:xfrm>
          <a:custGeom>
            <a:avLst/>
            <a:gdLst/>
            <a:ahLst/>
            <a:rect l="l" t="t" r="r" b="b"/>
            <a:pathLst>
              <a:path w="264" h="534">
                <a:moveTo>
                  <a:pt x="0" y="0"/>
                </a:moveTo>
                <a:lnTo>
                  <a:pt x="99" y="161"/>
                </a:lnTo>
                <a:lnTo>
                  <a:pt x="247" y="396"/>
                </a:lnTo>
                <a:lnTo>
                  <a:pt x="264" y="495"/>
                </a:lnTo>
                <a:lnTo>
                  <a:pt x="120" y="534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5" name=""/>
          <p:cNvSpPr/>
          <p:nvPr/>
        </p:nvSpPr>
        <p:spPr>
          <a:xfrm>
            <a:off x="2189160" y="3481560"/>
            <a:ext cx="204840" cy="28548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6" name=""/>
          <p:cNvSpPr/>
          <p:nvPr/>
        </p:nvSpPr>
        <p:spPr>
          <a:xfrm>
            <a:off x="2413080" y="3719520"/>
            <a:ext cx="55440" cy="320760"/>
          </a:xfrm>
          <a:custGeom>
            <a:avLst/>
            <a:gdLst/>
            <a:ahLst/>
            <a:rect l="l" t="t" r="r" b="b"/>
            <a:pathLst>
              <a:path w="74" h="384">
                <a:moveTo>
                  <a:pt x="17" y="0"/>
                </a:moveTo>
                <a:lnTo>
                  <a:pt x="74" y="76"/>
                </a:lnTo>
                <a:lnTo>
                  <a:pt x="63" y="253"/>
                </a:lnTo>
                <a:lnTo>
                  <a:pt x="29" y="384"/>
                </a:lnTo>
                <a:lnTo>
                  <a:pt x="0" y="287"/>
                </a:lnTo>
                <a:lnTo>
                  <a:pt x="63" y="264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7" name=""/>
          <p:cNvSpPr/>
          <p:nvPr/>
        </p:nvSpPr>
        <p:spPr>
          <a:xfrm flipH="1">
            <a:off x="4321080" y="4759200"/>
            <a:ext cx="76320" cy="157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8" name=""/>
          <p:cNvSpPr/>
          <p:nvPr/>
        </p:nvSpPr>
        <p:spPr>
          <a:xfrm>
            <a:off x="4506840" y="4797360"/>
            <a:ext cx="208080" cy="27324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9" name=""/>
          <p:cNvSpPr/>
          <p:nvPr/>
        </p:nvSpPr>
        <p:spPr>
          <a:xfrm>
            <a:off x="5564160" y="3227400"/>
            <a:ext cx="405000" cy="415800"/>
          </a:xfrm>
          <a:custGeom>
            <a:avLst/>
            <a:gdLst/>
            <a:ahLst/>
            <a:rect l="l" t="t" r="r" b="b"/>
            <a:pathLst>
              <a:path w="507" h="500">
                <a:moveTo>
                  <a:pt x="507" y="0"/>
                </a:moveTo>
                <a:lnTo>
                  <a:pt x="387" y="184"/>
                </a:lnTo>
                <a:lnTo>
                  <a:pt x="0" y="50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0" name=""/>
          <p:cNvSpPr/>
          <p:nvPr/>
        </p:nvSpPr>
        <p:spPr>
          <a:xfrm flipH="1" flipV="1">
            <a:off x="5556240" y="4092480"/>
            <a:ext cx="63360" cy="23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3040" bIns="-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1" name=""/>
          <p:cNvSpPr/>
          <p:nvPr/>
        </p:nvSpPr>
        <p:spPr>
          <a:xfrm>
            <a:off x="2441520" y="3738600"/>
            <a:ext cx="292320" cy="47520"/>
          </a:xfrm>
          <a:custGeom>
            <a:avLst/>
            <a:gdLst/>
            <a:ahLst/>
            <a:rect l="l" t="t" r="r" b="b"/>
            <a:pathLst>
              <a:path w="367" h="57">
                <a:moveTo>
                  <a:pt x="29" y="44"/>
                </a:moveTo>
                <a:lnTo>
                  <a:pt x="310" y="57"/>
                </a:lnTo>
                <a:lnTo>
                  <a:pt x="367" y="10"/>
                </a:lnTo>
                <a:lnTo>
                  <a:pt x="258" y="0"/>
                </a:lnTo>
                <a:lnTo>
                  <a:pt x="0" y="1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2" name=""/>
          <p:cNvSpPr/>
          <p:nvPr/>
        </p:nvSpPr>
        <p:spPr>
          <a:xfrm>
            <a:off x="3633840" y="4314960"/>
            <a:ext cx="641160" cy="318960"/>
          </a:xfrm>
          <a:custGeom>
            <a:avLst/>
            <a:gdLst/>
            <a:ahLst/>
            <a:rect l="l" t="t" r="r" b="b"/>
            <a:pathLst>
              <a:path w="810" h="383">
                <a:moveTo>
                  <a:pt x="0" y="0"/>
                </a:moveTo>
                <a:lnTo>
                  <a:pt x="414" y="252"/>
                </a:lnTo>
                <a:lnTo>
                  <a:pt x="810" y="38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3" name=""/>
          <p:cNvSpPr/>
          <p:nvPr/>
        </p:nvSpPr>
        <p:spPr>
          <a:xfrm flipH="1">
            <a:off x="3739680" y="2789280"/>
            <a:ext cx="32040" cy="1569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4" name=""/>
          <p:cNvSpPr/>
          <p:nvPr/>
        </p:nvSpPr>
        <p:spPr>
          <a:xfrm>
            <a:off x="3691080" y="2952720"/>
            <a:ext cx="2060280" cy="1335240"/>
          </a:xfrm>
          <a:custGeom>
            <a:avLst/>
            <a:gdLst/>
            <a:ahLst/>
            <a:rect l="l" t="t" r="r" b="b"/>
            <a:pathLst>
              <a:path w="2599" h="1606">
                <a:moveTo>
                  <a:pt x="0" y="1606"/>
                </a:moveTo>
                <a:lnTo>
                  <a:pt x="103" y="1531"/>
                </a:lnTo>
                <a:lnTo>
                  <a:pt x="414" y="1257"/>
                </a:lnTo>
                <a:lnTo>
                  <a:pt x="534" y="970"/>
                </a:lnTo>
                <a:lnTo>
                  <a:pt x="677" y="843"/>
                </a:lnTo>
                <a:lnTo>
                  <a:pt x="1405" y="109"/>
                </a:lnTo>
                <a:lnTo>
                  <a:pt x="2031" y="0"/>
                </a:lnTo>
                <a:lnTo>
                  <a:pt x="2341" y="73"/>
                </a:lnTo>
                <a:lnTo>
                  <a:pt x="2427" y="454"/>
                </a:lnTo>
                <a:lnTo>
                  <a:pt x="2500" y="498"/>
                </a:lnTo>
                <a:lnTo>
                  <a:pt x="2599" y="75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5" name=""/>
          <p:cNvSpPr/>
          <p:nvPr/>
        </p:nvSpPr>
        <p:spPr>
          <a:xfrm>
            <a:off x="4465800" y="3238560"/>
            <a:ext cx="17280" cy="1648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6" name=""/>
          <p:cNvSpPr/>
          <p:nvPr/>
        </p:nvSpPr>
        <p:spPr>
          <a:xfrm>
            <a:off x="3814920" y="3881520"/>
            <a:ext cx="712800" cy="525240"/>
          </a:xfrm>
          <a:custGeom>
            <a:avLst/>
            <a:gdLst/>
            <a:ahLst/>
            <a:rect l="l" t="t" r="r" b="b"/>
            <a:pathLst>
              <a:path w="900" h="631">
                <a:moveTo>
                  <a:pt x="0" y="631"/>
                </a:moveTo>
                <a:lnTo>
                  <a:pt x="269" y="504"/>
                </a:lnTo>
                <a:lnTo>
                  <a:pt x="407" y="0"/>
                </a:lnTo>
                <a:lnTo>
                  <a:pt x="900" y="21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7" name=""/>
          <p:cNvSpPr/>
          <p:nvPr/>
        </p:nvSpPr>
        <p:spPr>
          <a:xfrm flipV="1">
            <a:off x="4896000" y="4200480"/>
            <a:ext cx="23760" cy="1000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8" name=""/>
          <p:cNvSpPr/>
          <p:nvPr/>
        </p:nvSpPr>
        <p:spPr>
          <a:xfrm>
            <a:off x="5692680" y="4086360"/>
            <a:ext cx="27000" cy="1108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9" name=""/>
          <p:cNvSpPr/>
          <p:nvPr/>
        </p:nvSpPr>
        <p:spPr>
          <a:xfrm>
            <a:off x="5504040" y="4172040"/>
            <a:ext cx="47520" cy="120600"/>
          </a:xfrm>
          <a:custGeom>
            <a:avLst/>
            <a:gdLst/>
            <a:ahLst/>
            <a:rect l="l" t="t" r="r" b="b"/>
            <a:pathLst>
              <a:path w="57" h="144">
                <a:moveTo>
                  <a:pt x="57" y="144"/>
                </a:moveTo>
                <a:lnTo>
                  <a:pt x="46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0" name=""/>
          <p:cNvSpPr/>
          <p:nvPr/>
        </p:nvSpPr>
        <p:spPr>
          <a:xfrm flipH="1" flipV="1">
            <a:off x="5938920" y="3114720"/>
            <a:ext cx="334800" cy="123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1" name=""/>
          <p:cNvSpPr/>
          <p:nvPr/>
        </p:nvSpPr>
        <p:spPr>
          <a:xfrm flipH="1">
            <a:off x="5186160" y="3902040"/>
            <a:ext cx="27000" cy="2556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2" name=""/>
          <p:cNvSpPr/>
          <p:nvPr/>
        </p:nvSpPr>
        <p:spPr>
          <a:xfrm>
            <a:off x="5095800" y="4057560"/>
            <a:ext cx="46080" cy="1476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3" name=""/>
          <p:cNvSpPr/>
          <p:nvPr/>
        </p:nvSpPr>
        <p:spPr>
          <a:xfrm flipV="1">
            <a:off x="4991040" y="4242960"/>
            <a:ext cx="16524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4" name=""/>
          <p:cNvSpPr/>
          <p:nvPr/>
        </p:nvSpPr>
        <p:spPr>
          <a:xfrm>
            <a:off x="5683320" y="3495600"/>
            <a:ext cx="182520" cy="71640"/>
          </a:xfrm>
          <a:custGeom>
            <a:avLst/>
            <a:gdLst/>
            <a:ahLst/>
            <a:rect l="l" t="t" r="r" b="b"/>
            <a:pathLst>
              <a:path w="229" h="86">
                <a:moveTo>
                  <a:pt x="229" y="17"/>
                </a:moveTo>
                <a:lnTo>
                  <a:pt x="154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4840" bIns="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5" name=""/>
          <p:cNvSpPr/>
          <p:nvPr/>
        </p:nvSpPr>
        <p:spPr>
          <a:xfrm flipH="1">
            <a:off x="5578200" y="4040280"/>
            <a:ext cx="3240" cy="651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8360" bIns="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6" name=""/>
          <p:cNvSpPr/>
          <p:nvPr/>
        </p:nvSpPr>
        <p:spPr>
          <a:xfrm flipV="1">
            <a:off x="5303880" y="4239720"/>
            <a:ext cx="3240" cy="478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7" name=""/>
          <p:cNvSpPr/>
          <p:nvPr/>
        </p:nvSpPr>
        <p:spPr>
          <a:xfrm>
            <a:off x="2441520" y="3738600"/>
            <a:ext cx="292320" cy="47520"/>
          </a:xfrm>
          <a:custGeom>
            <a:avLst/>
            <a:gdLst/>
            <a:ahLst/>
            <a:rect l="l" t="t" r="r" b="b"/>
            <a:pathLst>
              <a:path w="367" h="57">
                <a:moveTo>
                  <a:pt x="29" y="44"/>
                </a:moveTo>
                <a:lnTo>
                  <a:pt x="310" y="57"/>
                </a:lnTo>
                <a:lnTo>
                  <a:pt x="367" y="10"/>
                </a:lnTo>
                <a:lnTo>
                  <a:pt x="258" y="0"/>
                </a:lnTo>
                <a:lnTo>
                  <a:pt x="0" y="1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8" name=""/>
          <p:cNvSpPr/>
          <p:nvPr/>
        </p:nvSpPr>
        <p:spPr>
          <a:xfrm>
            <a:off x="3633840" y="4314960"/>
            <a:ext cx="641160" cy="318960"/>
          </a:xfrm>
          <a:custGeom>
            <a:avLst/>
            <a:gdLst/>
            <a:ahLst/>
            <a:rect l="l" t="t" r="r" b="b"/>
            <a:pathLst>
              <a:path w="810" h="383">
                <a:moveTo>
                  <a:pt x="0" y="0"/>
                </a:moveTo>
                <a:lnTo>
                  <a:pt x="414" y="252"/>
                </a:lnTo>
                <a:lnTo>
                  <a:pt x="810" y="38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9" name=""/>
          <p:cNvSpPr/>
          <p:nvPr/>
        </p:nvSpPr>
        <p:spPr>
          <a:xfrm flipH="1">
            <a:off x="3739680" y="2789280"/>
            <a:ext cx="32040" cy="15696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0" name=""/>
          <p:cNvSpPr/>
          <p:nvPr/>
        </p:nvSpPr>
        <p:spPr>
          <a:xfrm>
            <a:off x="4465800" y="3238560"/>
            <a:ext cx="17280" cy="16488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1" name=""/>
          <p:cNvSpPr/>
          <p:nvPr/>
        </p:nvSpPr>
        <p:spPr>
          <a:xfrm>
            <a:off x="3814920" y="3881520"/>
            <a:ext cx="712800" cy="525240"/>
          </a:xfrm>
          <a:custGeom>
            <a:avLst/>
            <a:gdLst/>
            <a:ahLst/>
            <a:rect l="l" t="t" r="r" b="b"/>
            <a:pathLst>
              <a:path w="900" h="631">
                <a:moveTo>
                  <a:pt x="0" y="631"/>
                </a:moveTo>
                <a:lnTo>
                  <a:pt x="269" y="504"/>
                </a:lnTo>
                <a:lnTo>
                  <a:pt x="407" y="0"/>
                </a:lnTo>
                <a:lnTo>
                  <a:pt x="900" y="217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2" name=""/>
          <p:cNvSpPr/>
          <p:nvPr/>
        </p:nvSpPr>
        <p:spPr>
          <a:xfrm flipV="1">
            <a:off x="4896000" y="4200480"/>
            <a:ext cx="23760" cy="1000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3" name=""/>
          <p:cNvSpPr/>
          <p:nvPr/>
        </p:nvSpPr>
        <p:spPr>
          <a:xfrm>
            <a:off x="5692680" y="4086360"/>
            <a:ext cx="27000" cy="11088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4" name=""/>
          <p:cNvSpPr/>
          <p:nvPr/>
        </p:nvSpPr>
        <p:spPr>
          <a:xfrm>
            <a:off x="5504040" y="4172040"/>
            <a:ext cx="47520" cy="120600"/>
          </a:xfrm>
          <a:custGeom>
            <a:avLst/>
            <a:gdLst/>
            <a:ahLst/>
            <a:rect l="l" t="t" r="r" b="b"/>
            <a:pathLst>
              <a:path w="57" h="144">
                <a:moveTo>
                  <a:pt x="57" y="144"/>
                </a:moveTo>
                <a:lnTo>
                  <a:pt x="46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5" name=""/>
          <p:cNvSpPr/>
          <p:nvPr/>
        </p:nvSpPr>
        <p:spPr>
          <a:xfrm flipH="1" flipV="1">
            <a:off x="5938920" y="3114720"/>
            <a:ext cx="334800" cy="12384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6" name=""/>
          <p:cNvSpPr/>
          <p:nvPr/>
        </p:nvSpPr>
        <p:spPr>
          <a:xfrm flipH="1">
            <a:off x="5186160" y="3902040"/>
            <a:ext cx="27000" cy="25560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7" name=""/>
          <p:cNvSpPr/>
          <p:nvPr/>
        </p:nvSpPr>
        <p:spPr>
          <a:xfrm>
            <a:off x="5095800" y="4057560"/>
            <a:ext cx="46080" cy="14760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8" name=""/>
          <p:cNvSpPr/>
          <p:nvPr/>
        </p:nvSpPr>
        <p:spPr>
          <a:xfrm flipV="1">
            <a:off x="4991040" y="4242960"/>
            <a:ext cx="16524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9" name=""/>
          <p:cNvSpPr/>
          <p:nvPr/>
        </p:nvSpPr>
        <p:spPr>
          <a:xfrm>
            <a:off x="5683320" y="3495600"/>
            <a:ext cx="182520" cy="71640"/>
          </a:xfrm>
          <a:custGeom>
            <a:avLst/>
            <a:gdLst/>
            <a:ahLst/>
            <a:rect l="l" t="t" r="r" b="b"/>
            <a:pathLst>
              <a:path w="229" h="86">
                <a:moveTo>
                  <a:pt x="229" y="17"/>
                </a:moveTo>
                <a:lnTo>
                  <a:pt x="154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4840" bIns="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0" name=""/>
          <p:cNvSpPr/>
          <p:nvPr/>
        </p:nvSpPr>
        <p:spPr>
          <a:xfrm flipH="1">
            <a:off x="5578200" y="4040280"/>
            <a:ext cx="3240" cy="651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8360" bIns="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1" name=""/>
          <p:cNvSpPr/>
          <p:nvPr/>
        </p:nvSpPr>
        <p:spPr>
          <a:xfrm flipV="1">
            <a:off x="5303880" y="4239720"/>
            <a:ext cx="3240" cy="478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242" name=""/>
          <p:cNvGrpSpPr/>
          <p:nvPr/>
        </p:nvGrpSpPr>
        <p:grpSpPr>
          <a:xfrm>
            <a:off x="3457440" y="2398680"/>
            <a:ext cx="3813120" cy="2469960"/>
            <a:chOff x="3457440" y="2398680"/>
            <a:chExt cx="3813120" cy="2469960"/>
          </a:xfrm>
        </p:grpSpPr>
        <p:sp>
          <p:nvSpPr>
            <p:cNvPr id="1243" name=""/>
            <p:cNvSpPr/>
            <p:nvPr/>
          </p:nvSpPr>
          <p:spPr>
            <a:xfrm>
              <a:off x="3457440" y="3146400"/>
              <a:ext cx="83880" cy="186120"/>
            </a:xfrm>
            <a:custGeom>
              <a:avLst/>
              <a:gdLst/>
              <a:ahLst/>
              <a:rect l="l" t="t" r="r" b="b"/>
              <a:pathLst>
                <a:path w="108" h="222">
                  <a:moveTo>
                    <a:pt x="108" y="222"/>
                  </a:moveTo>
                  <a:lnTo>
                    <a:pt x="65" y="122"/>
                  </a:lnTo>
                  <a:lnTo>
                    <a:pt x="65" y="0"/>
                  </a:lnTo>
                  <a:lnTo>
                    <a:pt x="0" y="5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4" name=""/>
            <p:cNvSpPr/>
            <p:nvPr/>
          </p:nvSpPr>
          <p:spPr>
            <a:xfrm flipH="1">
              <a:off x="3915720" y="3557160"/>
              <a:ext cx="68040" cy="76320"/>
            </a:xfrm>
            <a:prstGeom prst="line">
              <a:avLst/>
            </a:prstGeom>
            <a:ln w="11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5" name=""/>
            <p:cNvSpPr/>
            <p:nvPr/>
          </p:nvSpPr>
          <p:spPr>
            <a:xfrm>
              <a:off x="4588560" y="3066480"/>
              <a:ext cx="189720" cy="466920"/>
            </a:xfrm>
            <a:custGeom>
              <a:avLst/>
              <a:gdLst/>
              <a:ahLst/>
              <a:rect l="l" t="t" r="r" b="b"/>
              <a:pathLst>
                <a:path w="240" h="561">
                  <a:moveTo>
                    <a:pt x="62" y="561"/>
                  </a:moveTo>
                  <a:lnTo>
                    <a:pt x="0" y="412"/>
                  </a:lnTo>
                  <a:lnTo>
                    <a:pt x="240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6" name=""/>
            <p:cNvSpPr/>
            <p:nvPr/>
          </p:nvSpPr>
          <p:spPr>
            <a:xfrm>
              <a:off x="4156560" y="3342600"/>
              <a:ext cx="811800" cy="308880"/>
            </a:xfrm>
            <a:custGeom>
              <a:avLst/>
              <a:gdLst/>
              <a:ahLst/>
              <a:rect l="l" t="t" r="r" b="b"/>
              <a:pathLst>
                <a:path w="1025" h="373">
                  <a:moveTo>
                    <a:pt x="0" y="373"/>
                  </a:moveTo>
                  <a:lnTo>
                    <a:pt x="509" y="166"/>
                  </a:lnTo>
                  <a:lnTo>
                    <a:pt x="1020" y="127"/>
                  </a:lnTo>
                  <a:lnTo>
                    <a:pt x="1025" y="0"/>
                  </a:lnTo>
                  <a:lnTo>
                    <a:pt x="555" y="98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7" name=""/>
            <p:cNvSpPr/>
            <p:nvPr/>
          </p:nvSpPr>
          <p:spPr>
            <a:xfrm>
              <a:off x="4278600" y="2960280"/>
              <a:ext cx="1325520" cy="640080"/>
            </a:xfrm>
            <a:custGeom>
              <a:avLst/>
              <a:gdLst/>
              <a:ahLst/>
              <a:rect l="l" t="t" r="r" b="b"/>
              <a:pathLst>
                <a:path w="1674" h="769">
                  <a:moveTo>
                    <a:pt x="1674" y="0"/>
                  </a:moveTo>
                  <a:lnTo>
                    <a:pt x="1205" y="109"/>
                  </a:lnTo>
                  <a:lnTo>
                    <a:pt x="699" y="304"/>
                  </a:lnTo>
                  <a:lnTo>
                    <a:pt x="0" y="769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8" name=""/>
            <p:cNvSpPr/>
            <p:nvPr/>
          </p:nvSpPr>
          <p:spPr>
            <a:xfrm>
              <a:off x="7125120" y="2398680"/>
              <a:ext cx="44280" cy="96120"/>
            </a:xfrm>
            <a:prstGeom prst="line">
              <a:avLst/>
            </a:prstGeom>
            <a:ln w="11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9" name=""/>
            <p:cNvSpPr/>
            <p:nvPr/>
          </p:nvSpPr>
          <p:spPr>
            <a:xfrm>
              <a:off x="7142760" y="2541240"/>
              <a:ext cx="127800" cy="56520"/>
            </a:xfrm>
            <a:custGeom>
              <a:avLst/>
              <a:gdLst/>
              <a:ahLst/>
              <a:rect l="l" t="t" r="r" b="b"/>
              <a:pathLst>
                <a:path w="162" h="68">
                  <a:moveTo>
                    <a:pt x="162" y="39"/>
                  </a:moveTo>
                  <a:lnTo>
                    <a:pt x="70" y="68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720" bIns="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0" name=""/>
            <p:cNvSpPr/>
            <p:nvPr/>
          </p:nvSpPr>
          <p:spPr>
            <a:xfrm flipH="1">
              <a:off x="6508080" y="2566440"/>
              <a:ext cx="58320" cy="194400"/>
            </a:xfrm>
            <a:prstGeom prst="line">
              <a:avLst/>
            </a:prstGeom>
            <a:ln w="11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1" name=""/>
            <p:cNvSpPr/>
            <p:nvPr/>
          </p:nvSpPr>
          <p:spPr>
            <a:xfrm>
              <a:off x="6359400" y="2566440"/>
              <a:ext cx="687960" cy="265680"/>
            </a:xfrm>
            <a:custGeom>
              <a:avLst/>
              <a:gdLst/>
              <a:ahLst/>
              <a:rect l="l" t="t" r="r" b="b"/>
              <a:pathLst>
                <a:path w="871" h="320">
                  <a:moveTo>
                    <a:pt x="0" y="320"/>
                  </a:moveTo>
                  <a:lnTo>
                    <a:pt x="39" y="274"/>
                  </a:lnTo>
                  <a:lnTo>
                    <a:pt x="194" y="234"/>
                  </a:lnTo>
                  <a:lnTo>
                    <a:pt x="344" y="245"/>
                  </a:lnTo>
                  <a:lnTo>
                    <a:pt x="504" y="206"/>
                  </a:lnTo>
                  <a:lnTo>
                    <a:pt x="590" y="222"/>
                  </a:lnTo>
                  <a:lnTo>
                    <a:pt x="739" y="274"/>
                  </a:lnTo>
                  <a:lnTo>
                    <a:pt x="832" y="200"/>
                  </a:lnTo>
                  <a:lnTo>
                    <a:pt x="866" y="172"/>
                  </a:lnTo>
                  <a:lnTo>
                    <a:pt x="853" y="114"/>
                  </a:lnTo>
                  <a:lnTo>
                    <a:pt x="871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2" name=""/>
            <p:cNvSpPr/>
            <p:nvPr/>
          </p:nvSpPr>
          <p:spPr>
            <a:xfrm>
              <a:off x="6071400" y="3174840"/>
              <a:ext cx="689760" cy="362160"/>
            </a:xfrm>
            <a:custGeom>
              <a:avLst/>
              <a:gdLst/>
              <a:ahLst/>
              <a:rect l="l" t="t" r="r" b="b"/>
              <a:pathLst>
                <a:path w="871" h="436">
                  <a:moveTo>
                    <a:pt x="871" y="41"/>
                  </a:moveTo>
                  <a:lnTo>
                    <a:pt x="785" y="0"/>
                  </a:lnTo>
                  <a:lnTo>
                    <a:pt x="613" y="0"/>
                  </a:lnTo>
                  <a:lnTo>
                    <a:pt x="91" y="109"/>
                  </a:lnTo>
                  <a:lnTo>
                    <a:pt x="104" y="321"/>
                  </a:lnTo>
                  <a:lnTo>
                    <a:pt x="0" y="436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3" name=""/>
            <p:cNvSpPr/>
            <p:nvPr/>
          </p:nvSpPr>
          <p:spPr>
            <a:xfrm>
              <a:off x="5541120" y="2975400"/>
              <a:ext cx="776520" cy="1831680"/>
            </a:xfrm>
            <a:custGeom>
              <a:avLst/>
              <a:gdLst/>
              <a:ahLst/>
              <a:rect l="l" t="t" r="r" b="b"/>
              <a:pathLst>
                <a:path w="983" h="2203">
                  <a:moveTo>
                    <a:pt x="983" y="0"/>
                  </a:moveTo>
                  <a:lnTo>
                    <a:pt x="839" y="109"/>
                  </a:lnTo>
                  <a:lnTo>
                    <a:pt x="759" y="303"/>
                  </a:lnTo>
                  <a:lnTo>
                    <a:pt x="569" y="602"/>
                  </a:lnTo>
                  <a:lnTo>
                    <a:pt x="506" y="790"/>
                  </a:lnTo>
                  <a:lnTo>
                    <a:pt x="183" y="1142"/>
                  </a:lnTo>
                  <a:lnTo>
                    <a:pt x="86" y="1382"/>
                  </a:lnTo>
                  <a:lnTo>
                    <a:pt x="97" y="1612"/>
                  </a:lnTo>
                  <a:lnTo>
                    <a:pt x="6" y="2047"/>
                  </a:lnTo>
                  <a:lnTo>
                    <a:pt x="0" y="2203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4" name=""/>
            <p:cNvSpPr/>
            <p:nvPr/>
          </p:nvSpPr>
          <p:spPr>
            <a:xfrm flipH="1" flipV="1">
              <a:off x="6285240" y="4044240"/>
              <a:ext cx="164160" cy="142560"/>
            </a:xfrm>
            <a:prstGeom prst="line">
              <a:avLst/>
            </a:prstGeom>
            <a:ln w="11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5" name=""/>
            <p:cNvSpPr/>
            <p:nvPr/>
          </p:nvSpPr>
          <p:spPr>
            <a:xfrm>
              <a:off x="5301000" y="4554720"/>
              <a:ext cx="298800" cy="194400"/>
            </a:xfrm>
            <a:custGeom>
              <a:avLst/>
              <a:gdLst/>
              <a:ahLst/>
              <a:rect l="l" t="t" r="r" b="b"/>
              <a:pathLst>
                <a:path w="378" h="235">
                  <a:moveTo>
                    <a:pt x="378" y="110"/>
                  </a:moveTo>
                  <a:lnTo>
                    <a:pt x="190" y="235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6" name=""/>
            <p:cNvSpPr/>
            <p:nvPr/>
          </p:nvSpPr>
          <p:spPr>
            <a:xfrm>
              <a:off x="5422320" y="3151440"/>
              <a:ext cx="781560" cy="829800"/>
            </a:xfrm>
            <a:custGeom>
              <a:avLst/>
              <a:gdLst/>
              <a:ahLst/>
              <a:rect l="l" t="t" r="r" b="b"/>
              <a:pathLst>
                <a:path w="988" h="999">
                  <a:moveTo>
                    <a:pt x="988" y="0"/>
                  </a:moveTo>
                  <a:lnTo>
                    <a:pt x="884" y="167"/>
                  </a:lnTo>
                  <a:lnTo>
                    <a:pt x="803" y="350"/>
                  </a:lnTo>
                  <a:lnTo>
                    <a:pt x="443" y="678"/>
                  </a:lnTo>
                  <a:lnTo>
                    <a:pt x="156" y="981"/>
                  </a:lnTo>
                  <a:lnTo>
                    <a:pt x="0" y="999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7" name=""/>
            <p:cNvSpPr/>
            <p:nvPr/>
          </p:nvSpPr>
          <p:spPr>
            <a:xfrm>
              <a:off x="5050800" y="4057560"/>
              <a:ext cx="309960" cy="811080"/>
            </a:xfrm>
            <a:custGeom>
              <a:avLst/>
              <a:gdLst/>
              <a:ahLst/>
              <a:rect l="l" t="t" r="r" b="b"/>
              <a:pathLst>
                <a:path w="393" h="976">
                  <a:moveTo>
                    <a:pt x="0" y="976"/>
                  </a:moveTo>
                  <a:lnTo>
                    <a:pt x="138" y="861"/>
                  </a:lnTo>
                  <a:lnTo>
                    <a:pt x="161" y="666"/>
                  </a:lnTo>
                  <a:lnTo>
                    <a:pt x="249" y="219"/>
                  </a:lnTo>
                  <a:lnTo>
                    <a:pt x="393" y="70"/>
                  </a:lnTo>
                  <a:lnTo>
                    <a:pt x="393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8" name=""/>
            <p:cNvSpPr/>
            <p:nvPr/>
          </p:nvSpPr>
          <p:spPr>
            <a:xfrm>
              <a:off x="5642280" y="3156480"/>
              <a:ext cx="161280" cy="395640"/>
            </a:xfrm>
            <a:custGeom>
              <a:avLst/>
              <a:gdLst/>
              <a:ahLst/>
              <a:rect l="l" t="t" r="r" b="b"/>
              <a:pathLst>
                <a:path w="204" h="477">
                  <a:moveTo>
                    <a:pt x="204" y="0"/>
                  </a:moveTo>
                  <a:lnTo>
                    <a:pt x="0" y="28"/>
                  </a:lnTo>
                  <a:lnTo>
                    <a:pt x="23" y="477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9" name=""/>
            <p:cNvSpPr/>
            <p:nvPr/>
          </p:nvSpPr>
          <p:spPr>
            <a:xfrm>
              <a:off x="5277240" y="3728160"/>
              <a:ext cx="254160" cy="472320"/>
            </a:xfrm>
            <a:custGeom>
              <a:avLst/>
              <a:gdLst/>
              <a:ahLst/>
              <a:rect l="l" t="t" r="r" b="b"/>
              <a:pathLst>
                <a:path w="321" h="568">
                  <a:moveTo>
                    <a:pt x="0" y="568"/>
                  </a:moveTo>
                  <a:lnTo>
                    <a:pt x="11" y="466"/>
                  </a:lnTo>
                  <a:lnTo>
                    <a:pt x="177" y="352"/>
                  </a:lnTo>
                  <a:lnTo>
                    <a:pt x="321" y="41"/>
                  </a:lnTo>
                  <a:lnTo>
                    <a:pt x="315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0" name=""/>
            <p:cNvSpPr/>
            <p:nvPr/>
          </p:nvSpPr>
          <p:spPr>
            <a:xfrm>
              <a:off x="4792680" y="4115880"/>
              <a:ext cx="507960" cy="357120"/>
            </a:xfrm>
            <a:custGeom>
              <a:avLst/>
              <a:gdLst/>
              <a:ahLst/>
              <a:rect l="l" t="t" r="r" b="b"/>
              <a:pathLst>
                <a:path w="642" h="431">
                  <a:moveTo>
                    <a:pt x="0" y="431"/>
                  </a:moveTo>
                  <a:lnTo>
                    <a:pt x="211" y="327"/>
                  </a:lnTo>
                  <a:lnTo>
                    <a:pt x="435" y="137"/>
                  </a:lnTo>
                  <a:lnTo>
                    <a:pt x="642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261" name=""/>
          <p:cNvGrpSpPr/>
          <p:nvPr/>
        </p:nvGrpSpPr>
        <p:grpSpPr>
          <a:xfrm>
            <a:off x="2106720" y="1346040"/>
            <a:ext cx="5101920" cy="3813120"/>
            <a:chOff x="2106720" y="1346040"/>
            <a:chExt cx="5101920" cy="3813120"/>
          </a:xfrm>
        </p:grpSpPr>
        <p:sp>
          <p:nvSpPr>
            <p:cNvPr id="1262" name=""/>
            <p:cNvSpPr/>
            <p:nvPr/>
          </p:nvSpPr>
          <p:spPr>
            <a:xfrm>
              <a:off x="4595760" y="3772800"/>
              <a:ext cx="267840" cy="977400"/>
            </a:xfrm>
            <a:custGeom>
              <a:avLst/>
              <a:gdLst/>
              <a:ahLst/>
              <a:rect l="l" t="t" r="r" b="b"/>
              <a:pathLst>
                <a:path w="338" h="1176">
                  <a:moveTo>
                    <a:pt x="0" y="0"/>
                  </a:moveTo>
                  <a:lnTo>
                    <a:pt x="122" y="667"/>
                  </a:lnTo>
                  <a:lnTo>
                    <a:pt x="302" y="925"/>
                  </a:lnTo>
                  <a:lnTo>
                    <a:pt x="287" y="1090"/>
                  </a:lnTo>
                  <a:lnTo>
                    <a:pt x="338" y="1176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3" name=""/>
            <p:cNvSpPr/>
            <p:nvPr/>
          </p:nvSpPr>
          <p:spPr>
            <a:xfrm>
              <a:off x="3387960" y="1346040"/>
              <a:ext cx="15480" cy="3405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4" name=""/>
            <p:cNvSpPr/>
            <p:nvPr/>
          </p:nvSpPr>
          <p:spPr>
            <a:xfrm>
              <a:off x="2149200" y="1442520"/>
              <a:ext cx="1027440" cy="1906560"/>
            </a:xfrm>
            <a:custGeom>
              <a:avLst/>
              <a:gdLst/>
              <a:ahLst/>
              <a:rect l="l" t="t" r="r" b="b"/>
              <a:pathLst>
                <a:path w="1298" h="2295">
                  <a:moveTo>
                    <a:pt x="1205" y="0"/>
                  </a:moveTo>
                  <a:lnTo>
                    <a:pt x="1262" y="136"/>
                  </a:lnTo>
                  <a:lnTo>
                    <a:pt x="1298" y="286"/>
                  </a:lnTo>
                  <a:lnTo>
                    <a:pt x="975" y="401"/>
                  </a:lnTo>
                  <a:lnTo>
                    <a:pt x="946" y="487"/>
                  </a:lnTo>
                  <a:lnTo>
                    <a:pt x="846" y="573"/>
                  </a:lnTo>
                  <a:lnTo>
                    <a:pt x="466" y="882"/>
                  </a:lnTo>
                  <a:lnTo>
                    <a:pt x="79" y="1219"/>
                  </a:lnTo>
                  <a:lnTo>
                    <a:pt x="136" y="1477"/>
                  </a:lnTo>
                  <a:lnTo>
                    <a:pt x="0" y="2008"/>
                  </a:lnTo>
                  <a:lnTo>
                    <a:pt x="86" y="229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5" name=""/>
            <p:cNvSpPr/>
            <p:nvPr/>
          </p:nvSpPr>
          <p:spPr>
            <a:xfrm>
              <a:off x="2256840" y="1645200"/>
              <a:ext cx="181800" cy="488520"/>
            </a:xfrm>
            <a:custGeom>
              <a:avLst/>
              <a:gdLst/>
              <a:ahLst/>
              <a:rect l="l" t="t" r="r" b="b"/>
              <a:pathLst>
                <a:path w="230" h="589">
                  <a:moveTo>
                    <a:pt x="230" y="0"/>
                  </a:moveTo>
                  <a:lnTo>
                    <a:pt x="172" y="86"/>
                  </a:lnTo>
                  <a:lnTo>
                    <a:pt x="158" y="273"/>
                  </a:lnTo>
                  <a:lnTo>
                    <a:pt x="36" y="373"/>
                  </a:lnTo>
                  <a:lnTo>
                    <a:pt x="0" y="58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6" name=""/>
            <p:cNvSpPr/>
            <p:nvPr/>
          </p:nvSpPr>
          <p:spPr>
            <a:xfrm>
              <a:off x="3148560" y="1567080"/>
              <a:ext cx="487440" cy="315720"/>
            </a:xfrm>
            <a:custGeom>
              <a:avLst/>
              <a:gdLst/>
              <a:ahLst/>
              <a:rect l="l" t="t" r="r" b="b"/>
              <a:pathLst>
                <a:path w="617" h="380">
                  <a:moveTo>
                    <a:pt x="617" y="380"/>
                  </a:moveTo>
                  <a:lnTo>
                    <a:pt x="430" y="194"/>
                  </a:lnTo>
                  <a:lnTo>
                    <a:pt x="315" y="179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7" name=""/>
            <p:cNvSpPr/>
            <p:nvPr/>
          </p:nvSpPr>
          <p:spPr>
            <a:xfrm>
              <a:off x="3142080" y="1536840"/>
              <a:ext cx="3282840" cy="900720"/>
            </a:xfrm>
            <a:custGeom>
              <a:avLst/>
              <a:gdLst/>
              <a:ahLst/>
              <a:rect l="l" t="t" r="r" b="b"/>
              <a:pathLst>
                <a:path w="4145" h="1083">
                  <a:moveTo>
                    <a:pt x="0" y="0"/>
                  </a:moveTo>
                  <a:lnTo>
                    <a:pt x="322" y="180"/>
                  </a:lnTo>
                  <a:lnTo>
                    <a:pt x="1283" y="302"/>
                  </a:lnTo>
                  <a:lnTo>
                    <a:pt x="1900" y="423"/>
                  </a:lnTo>
                  <a:lnTo>
                    <a:pt x="2660" y="431"/>
                  </a:lnTo>
                  <a:lnTo>
                    <a:pt x="2825" y="495"/>
                  </a:lnTo>
                  <a:lnTo>
                    <a:pt x="2933" y="395"/>
                  </a:lnTo>
                  <a:lnTo>
                    <a:pt x="3047" y="359"/>
                  </a:lnTo>
                  <a:lnTo>
                    <a:pt x="3908" y="330"/>
                  </a:lnTo>
                  <a:lnTo>
                    <a:pt x="3958" y="345"/>
                  </a:lnTo>
                  <a:lnTo>
                    <a:pt x="4015" y="409"/>
                  </a:lnTo>
                  <a:lnTo>
                    <a:pt x="4066" y="553"/>
                  </a:lnTo>
                  <a:lnTo>
                    <a:pt x="4101" y="969"/>
                  </a:lnTo>
                  <a:lnTo>
                    <a:pt x="4145" y="108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8" name=""/>
            <p:cNvSpPr/>
            <p:nvPr/>
          </p:nvSpPr>
          <p:spPr>
            <a:xfrm>
              <a:off x="2507400" y="1908000"/>
              <a:ext cx="981720" cy="1673640"/>
            </a:xfrm>
            <a:custGeom>
              <a:avLst/>
              <a:gdLst/>
              <a:ahLst/>
              <a:rect l="l" t="t" r="r" b="b"/>
              <a:pathLst>
                <a:path w="1240" h="2015">
                  <a:moveTo>
                    <a:pt x="71" y="0"/>
                  </a:moveTo>
                  <a:lnTo>
                    <a:pt x="0" y="108"/>
                  </a:lnTo>
                  <a:lnTo>
                    <a:pt x="50" y="287"/>
                  </a:lnTo>
                  <a:lnTo>
                    <a:pt x="272" y="574"/>
                  </a:lnTo>
                  <a:lnTo>
                    <a:pt x="294" y="681"/>
                  </a:lnTo>
                  <a:lnTo>
                    <a:pt x="537" y="1011"/>
                  </a:lnTo>
                  <a:lnTo>
                    <a:pt x="717" y="1004"/>
                  </a:lnTo>
                  <a:lnTo>
                    <a:pt x="760" y="961"/>
                  </a:lnTo>
                  <a:lnTo>
                    <a:pt x="796" y="947"/>
                  </a:lnTo>
                  <a:lnTo>
                    <a:pt x="853" y="990"/>
                  </a:lnTo>
                  <a:lnTo>
                    <a:pt x="925" y="997"/>
                  </a:lnTo>
                  <a:lnTo>
                    <a:pt x="953" y="1126"/>
                  </a:lnTo>
                  <a:lnTo>
                    <a:pt x="1147" y="1320"/>
                  </a:lnTo>
                  <a:lnTo>
                    <a:pt x="1118" y="1477"/>
                  </a:lnTo>
                  <a:lnTo>
                    <a:pt x="1204" y="1542"/>
                  </a:lnTo>
                  <a:lnTo>
                    <a:pt x="1176" y="1664"/>
                  </a:lnTo>
                  <a:lnTo>
                    <a:pt x="1118" y="1736"/>
                  </a:lnTo>
                  <a:lnTo>
                    <a:pt x="1025" y="1786"/>
                  </a:lnTo>
                  <a:lnTo>
                    <a:pt x="1118" y="1922"/>
                  </a:lnTo>
                  <a:lnTo>
                    <a:pt x="1240" y="201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9" name=""/>
            <p:cNvSpPr/>
            <p:nvPr/>
          </p:nvSpPr>
          <p:spPr>
            <a:xfrm>
              <a:off x="3306960" y="1859760"/>
              <a:ext cx="192960" cy="1030320"/>
            </a:xfrm>
            <a:custGeom>
              <a:avLst/>
              <a:gdLst/>
              <a:ahLst/>
              <a:rect l="l" t="t" r="r" b="b"/>
              <a:pathLst>
                <a:path w="243" h="1240">
                  <a:moveTo>
                    <a:pt x="129" y="0"/>
                  </a:moveTo>
                  <a:lnTo>
                    <a:pt x="243" y="789"/>
                  </a:lnTo>
                  <a:lnTo>
                    <a:pt x="0" y="124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0" name=""/>
            <p:cNvSpPr/>
            <p:nvPr/>
          </p:nvSpPr>
          <p:spPr>
            <a:xfrm>
              <a:off x="2106720" y="3218040"/>
              <a:ext cx="869400" cy="830520"/>
            </a:xfrm>
            <a:custGeom>
              <a:avLst/>
              <a:gdLst/>
              <a:ahLst/>
              <a:rect l="l" t="t" r="r" b="b"/>
              <a:pathLst>
                <a:path w="1097" h="999">
                  <a:moveTo>
                    <a:pt x="172" y="0"/>
                  </a:moveTo>
                  <a:lnTo>
                    <a:pt x="138" y="149"/>
                  </a:lnTo>
                  <a:lnTo>
                    <a:pt x="93" y="211"/>
                  </a:lnTo>
                  <a:lnTo>
                    <a:pt x="109" y="315"/>
                  </a:lnTo>
                  <a:lnTo>
                    <a:pt x="0" y="373"/>
                  </a:lnTo>
                  <a:lnTo>
                    <a:pt x="36" y="563"/>
                  </a:lnTo>
                  <a:lnTo>
                    <a:pt x="161" y="608"/>
                  </a:lnTo>
                  <a:lnTo>
                    <a:pt x="448" y="843"/>
                  </a:lnTo>
                  <a:lnTo>
                    <a:pt x="740" y="900"/>
                  </a:lnTo>
                  <a:lnTo>
                    <a:pt x="1097" y="99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1" name=""/>
            <p:cNvSpPr/>
            <p:nvPr/>
          </p:nvSpPr>
          <p:spPr>
            <a:xfrm flipV="1">
              <a:off x="2602440" y="3952800"/>
              <a:ext cx="4320" cy="1094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2" name=""/>
            <p:cNvSpPr/>
            <p:nvPr/>
          </p:nvSpPr>
          <p:spPr>
            <a:xfrm>
              <a:off x="2896920" y="3734640"/>
              <a:ext cx="1379160" cy="891000"/>
            </a:xfrm>
            <a:custGeom>
              <a:avLst/>
              <a:gdLst/>
              <a:ahLst/>
              <a:rect l="l" t="t" r="r" b="b"/>
              <a:pathLst>
                <a:path w="1740" h="1072">
                  <a:moveTo>
                    <a:pt x="0" y="0"/>
                  </a:moveTo>
                  <a:lnTo>
                    <a:pt x="138" y="533"/>
                  </a:lnTo>
                  <a:lnTo>
                    <a:pt x="419" y="665"/>
                  </a:lnTo>
                  <a:lnTo>
                    <a:pt x="740" y="603"/>
                  </a:lnTo>
                  <a:lnTo>
                    <a:pt x="1740" y="107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3" name=""/>
            <p:cNvSpPr/>
            <p:nvPr/>
          </p:nvSpPr>
          <p:spPr>
            <a:xfrm>
              <a:off x="3538440" y="2482920"/>
              <a:ext cx="90000" cy="4338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4" name=""/>
            <p:cNvSpPr/>
            <p:nvPr/>
          </p:nvSpPr>
          <p:spPr>
            <a:xfrm>
              <a:off x="3365640" y="2857320"/>
              <a:ext cx="1212840" cy="1056960"/>
            </a:xfrm>
            <a:custGeom>
              <a:avLst/>
              <a:gdLst/>
              <a:ahLst/>
              <a:rect l="l" t="t" r="r" b="b"/>
              <a:pathLst>
                <a:path w="1531" h="1273">
                  <a:moveTo>
                    <a:pt x="0" y="0"/>
                  </a:moveTo>
                  <a:lnTo>
                    <a:pt x="81" y="63"/>
                  </a:lnTo>
                  <a:lnTo>
                    <a:pt x="172" y="34"/>
                  </a:lnTo>
                  <a:lnTo>
                    <a:pt x="511" y="120"/>
                  </a:lnTo>
                  <a:lnTo>
                    <a:pt x="590" y="224"/>
                  </a:lnTo>
                  <a:lnTo>
                    <a:pt x="655" y="235"/>
                  </a:lnTo>
                  <a:lnTo>
                    <a:pt x="1336" y="723"/>
                  </a:lnTo>
                  <a:lnTo>
                    <a:pt x="1508" y="746"/>
                  </a:lnTo>
                  <a:lnTo>
                    <a:pt x="1531" y="127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5" name=""/>
            <p:cNvSpPr/>
            <p:nvPr/>
          </p:nvSpPr>
          <p:spPr>
            <a:xfrm>
              <a:off x="3438360" y="2908440"/>
              <a:ext cx="1611720" cy="748080"/>
            </a:xfrm>
            <a:custGeom>
              <a:avLst/>
              <a:gdLst/>
              <a:ahLst/>
              <a:rect l="l" t="t" r="r" b="b"/>
              <a:pathLst>
                <a:path w="2036" h="900">
                  <a:moveTo>
                    <a:pt x="0" y="0"/>
                  </a:moveTo>
                  <a:lnTo>
                    <a:pt x="263" y="47"/>
                  </a:lnTo>
                  <a:lnTo>
                    <a:pt x="355" y="91"/>
                  </a:lnTo>
                  <a:lnTo>
                    <a:pt x="487" y="143"/>
                  </a:lnTo>
                  <a:lnTo>
                    <a:pt x="568" y="224"/>
                  </a:lnTo>
                  <a:lnTo>
                    <a:pt x="597" y="642"/>
                  </a:lnTo>
                  <a:lnTo>
                    <a:pt x="774" y="895"/>
                  </a:lnTo>
                  <a:lnTo>
                    <a:pt x="1497" y="900"/>
                  </a:lnTo>
                  <a:lnTo>
                    <a:pt x="1817" y="895"/>
                  </a:lnTo>
                  <a:lnTo>
                    <a:pt x="2036" y="82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6" name=""/>
            <p:cNvSpPr/>
            <p:nvPr/>
          </p:nvSpPr>
          <p:spPr>
            <a:xfrm>
              <a:off x="3907080" y="3360960"/>
              <a:ext cx="139320" cy="290520"/>
            </a:xfrm>
            <a:custGeom>
              <a:avLst/>
              <a:gdLst/>
              <a:ahLst/>
              <a:rect l="l" t="t" r="r" b="b"/>
              <a:pathLst>
                <a:path w="178" h="350">
                  <a:moveTo>
                    <a:pt x="0" y="0"/>
                  </a:moveTo>
                  <a:lnTo>
                    <a:pt x="178" y="143"/>
                  </a:lnTo>
                  <a:lnTo>
                    <a:pt x="178" y="35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7" name=""/>
            <p:cNvSpPr/>
            <p:nvPr/>
          </p:nvSpPr>
          <p:spPr>
            <a:xfrm flipV="1">
              <a:off x="3937320" y="4286520"/>
              <a:ext cx="427680" cy="2275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8" name=""/>
            <p:cNvSpPr/>
            <p:nvPr/>
          </p:nvSpPr>
          <p:spPr>
            <a:xfrm flipH="1" flipV="1">
              <a:off x="4087800" y="4442400"/>
              <a:ext cx="240480" cy="781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1320" bIns="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9" name=""/>
            <p:cNvSpPr/>
            <p:nvPr/>
          </p:nvSpPr>
          <p:spPr>
            <a:xfrm>
              <a:off x="4574160" y="3251160"/>
              <a:ext cx="294120" cy="591840"/>
            </a:xfrm>
            <a:custGeom>
              <a:avLst/>
              <a:gdLst/>
              <a:ahLst/>
              <a:rect l="l" t="t" r="r" b="b"/>
              <a:pathLst>
                <a:path w="373" h="712">
                  <a:moveTo>
                    <a:pt x="373" y="0"/>
                  </a:moveTo>
                  <a:lnTo>
                    <a:pt x="349" y="144"/>
                  </a:lnTo>
                  <a:lnTo>
                    <a:pt x="292" y="266"/>
                  </a:lnTo>
                  <a:lnTo>
                    <a:pt x="253" y="483"/>
                  </a:lnTo>
                  <a:lnTo>
                    <a:pt x="97" y="667"/>
                  </a:lnTo>
                  <a:lnTo>
                    <a:pt x="0" y="71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0" name=""/>
            <p:cNvSpPr/>
            <p:nvPr/>
          </p:nvSpPr>
          <p:spPr>
            <a:xfrm>
              <a:off x="4276440" y="3623400"/>
              <a:ext cx="333720" cy="300600"/>
            </a:xfrm>
            <a:custGeom>
              <a:avLst/>
              <a:gdLst/>
              <a:ahLst/>
              <a:rect l="l" t="t" r="r" b="b"/>
              <a:pathLst>
                <a:path w="423" h="362">
                  <a:moveTo>
                    <a:pt x="68" y="362"/>
                  </a:moveTo>
                  <a:lnTo>
                    <a:pt x="423" y="86"/>
                  </a:lnTo>
                  <a:lnTo>
                    <a:pt x="416" y="28"/>
                  </a:lnTo>
                  <a:lnTo>
                    <a:pt x="377" y="0"/>
                  </a:lnTo>
                  <a:lnTo>
                    <a:pt x="0" y="5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1" name=""/>
            <p:cNvSpPr/>
            <p:nvPr/>
          </p:nvSpPr>
          <p:spPr>
            <a:xfrm>
              <a:off x="4410720" y="3809520"/>
              <a:ext cx="999360" cy="239040"/>
            </a:xfrm>
            <a:custGeom>
              <a:avLst/>
              <a:gdLst/>
              <a:ahLst/>
              <a:rect l="l" t="t" r="r" b="b"/>
              <a:pathLst>
                <a:path w="1262" h="287">
                  <a:moveTo>
                    <a:pt x="0" y="68"/>
                  </a:moveTo>
                  <a:lnTo>
                    <a:pt x="80" y="154"/>
                  </a:lnTo>
                  <a:lnTo>
                    <a:pt x="182" y="245"/>
                  </a:lnTo>
                  <a:lnTo>
                    <a:pt x="297" y="287"/>
                  </a:lnTo>
                  <a:lnTo>
                    <a:pt x="464" y="281"/>
                  </a:lnTo>
                  <a:lnTo>
                    <a:pt x="860" y="138"/>
                  </a:lnTo>
                  <a:lnTo>
                    <a:pt x="1262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2" name=""/>
            <p:cNvSpPr/>
            <p:nvPr/>
          </p:nvSpPr>
          <p:spPr>
            <a:xfrm>
              <a:off x="4941360" y="3771360"/>
              <a:ext cx="158040" cy="153000"/>
            </a:xfrm>
            <a:custGeom>
              <a:avLst/>
              <a:gdLst/>
              <a:ahLst/>
              <a:rect l="l" t="t" r="r" b="b"/>
              <a:pathLst>
                <a:path w="201" h="185">
                  <a:moveTo>
                    <a:pt x="0" y="0"/>
                  </a:moveTo>
                  <a:lnTo>
                    <a:pt x="75" y="99"/>
                  </a:lnTo>
                  <a:lnTo>
                    <a:pt x="201" y="18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3" name=""/>
            <p:cNvSpPr/>
            <p:nvPr/>
          </p:nvSpPr>
          <p:spPr>
            <a:xfrm>
              <a:off x="4301280" y="2870280"/>
              <a:ext cx="1239840" cy="721440"/>
            </a:xfrm>
            <a:custGeom>
              <a:avLst/>
              <a:gdLst/>
              <a:ahLst/>
              <a:rect l="l" t="t" r="r" b="b"/>
              <a:pathLst>
                <a:path w="1566" h="868">
                  <a:moveTo>
                    <a:pt x="1566" y="0"/>
                  </a:moveTo>
                  <a:lnTo>
                    <a:pt x="1301" y="144"/>
                  </a:lnTo>
                  <a:lnTo>
                    <a:pt x="1158" y="190"/>
                  </a:lnTo>
                  <a:lnTo>
                    <a:pt x="636" y="248"/>
                  </a:lnTo>
                  <a:lnTo>
                    <a:pt x="0" y="86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4" name=""/>
            <p:cNvSpPr/>
            <p:nvPr/>
          </p:nvSpPr>
          <p:spPr>
            <a:xfrm>
              <a:off x="4633920" y="1950840"/>
              <a:ext cx="693720" cy="595080"/>
            </a:xfrm>
            <a:custGeom>
              <a:avLst/>
              <a:gdLst/>
              <a:ahLst/>
              <a:rect l="l" t="t" r="r" b="b"/>
              <a:pathLst>
                <a:path w="877" h="717">
                  <a:moveTo>
                    <a:pt x="0" y="0"/>
                  </a:moveTo>
                  <a:lnTo>
                    <a:pt x="45" y="310"/>
                  </a:lnTo>
                  <a:lnTo>
                    <a:pt x="86" y="373"/>
                  </a:lnTo>
                  <a:lnTo>
                    <a:pt x="274" y="475"/>
                  </a:lnTo>
                  <a:lnTo>
                    <a:pt x="733" y="717"/>
                  </a:lnTo>
                  <a:lnTo>
                    <a:pt x="877" y="71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5" name=""/>
            <p:cNvSpPr/>
            <p:nvPr/>
          </p:nvSpPr>
          <p:spPr>
            <a:xfrm>
              <a:off x="4637160" y="1950840"/>
              <a:ext cx="1049760" cy="408960"/>
            </a:xfrm>
            <a:custGeom>
              <a:avLst/>
              <a:gdLst/>
              <a:ahLst/>
              <a:rect l="l" t="t" r="r" b="b"/>
              <a:pathLst>
                <a:path w="1325" h="493">
                  <a:moveTo>
                    <a:pt x="0" y="0"/>
                  </a:moveTo>
                  <a:lnTo>
                    <a:pt x="241" y="269"/>
                  </a:lnTo>
                  <a:lnTo>
                    <a:pt x="418" y="274"/>
                  </a:lnTo>
                  <a:lnTo>
                    <a:pt x="465" y="373"/>
                  </a:lnTo>
                  <a:lnTo>
                    <a:pt x="562" y="407"/>
                  </a:lnTo>
                  <a:lnTo>
                    <a:pt x="838" y="407"/>
                  </a:lnTo>
                  <a:lnTo>
                    <a:pt x="1044" y="493"/>
                  </a:lnTo>
                  <a:lnTo>
                    <a:pt x="1325" y="38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6" name=""/>
            <p:cNvSpPr/>
            <p:nvPr/>
          </p:nvSpPr>
          <p:spPr>
            <a:xfrm>
              <a:off x="6372720" y="2082600"/>
              <a:ext cx="603000" cy="106200"/>
            </a:xfrm>
            <a:custGeom>
              <a:avLst/>
              <a:gdLst/>
              <a:ahLst/>
              <a:rect l="l" t="t" r="r" b="b"/>
              <a:pathLst>
                <a:path w="764" h="127">
                  <a:moveTo>
                    <a:pt x="0" y="46"/>
                  </a:moveTo>
                  <a:lnTo>
                    <a:pt x="138" y="28"/>
                  </a:lnTo>
                  <a:lnTo>
                    <a:pt x="321" y="86"/>
                  </a:lnTo>
                  <a:lnTo>
                    <a:pt x="477" y="127"/>
                  </a:lnTo>
                  <a:lnTo>
                    <a:pt x="568" y="104"/>
                  </a:lnTo>
                  <a:lnTo>
                    <a:pt x="620" y="93"/>
                  </a:lnTo>
                  <a:lnTo>
                    <a:pt x="712" y="0"/>
                  </a:lnTo>
                  <a:lnTo>
                    <a:pt x="746" y="0"/>
                  </a:lnTo>
                  <a:lnTo>
                    <a:pt x="764" y="12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7" name=""/>
            <p:cNvSpPr/>
            <p:nvPr/>
          </p:nvSpPr>
          <p:spPr>
            <a:xfrm>
              <a:off x="6255720" y="2173680"/>
              <a:ext cx="542880" cy="472320"/>
            </a:xfrm>
            <a:custGeom>
              <a:avLst/>
              <a:gdLst/>
              <a:ahLst/>
              <a:rect l="l" t="t" r="r" b="b"/>
              <a:pathLst>
                <a:path w="687" h="568">
                  <a:moveTo>
                    <a:pt x="687" y="0"/>
                  </a:moveTo>
                  <a:lnTo>
                    <a:pt x="653" y="47"/>
                  </a:lnTo>
                  <a:lnTo>
                    <a:pt x="491" y="156"/>
                  </a:lnTo>
                  <a:lnTo>
                    <a:pt x="339" y="276"/>
                  </a:lnTo>
                  <a:lnTo>
                    <a:pt x="224" y="310"/>
                  </a:lnTo>
                  <a:lnTo>
                    <a:pt x="115" y="350"/>
                  </a:lnTo>
                  <a:lnTo>
                    <a:pt x="34" y="407"/>
                  </a:lnTo>
                  <a:lnTo>
                    <a:pt x="6" y="472"/>
                  </a:lnTo>
                  <a:lnTo>
                    <a:pt x="0" y="540"/>
                  </a:lnTo>
                  <a:lnTo>
                    <a:pt x="52" y="568"/>
                  </a:lnTo>
                  <a:lnTo>
                    <a:pt x="144" y="54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8" name=""/>
            <p:cNvSpPr/>
            <p:nvPr/>
          </p:nvSpPr>
          <p:spPr>
            <a:xfrm>
              <a:off x="6322320" y="2469600"/>
              <a:ext cx="886320" cy="573480"/>
            </a:xfrm>
            <a:custGeom>
              <a:avLst/>
              <a:gdLst/>
              <a:ahLst/>
              <a:rect l="l" t="t" r="r" b="b"/>
              <a:pathLst>
                <a:path w="1119" h="688">
                  <a:moveTo>
                    <a:pt x="1119" y="0"/>
                  </a:moveTo>
                  <a:lnTo>
                    <a:pt x="1004" y="97"/>
                  </a:lnTo>
                  <a:lnTo>
                    <a:pt x="832" y="125"/>
                  </a:lnTo>
                  <a:lnTo>
                    <a:pt x="707" y="21"/>
                  </a:lnTo>
                  <a:lnTo>
                    <a:pt x="563" y="97"/>
                  </a:lnTo>
                  <a:lnTo>
                    <a:pt x="493" y="39"/>
                  </a:lnTo>
                  <a:lnTo>
                    <a:pt x="190" y="143"/>
                  </a:lnTo>
                  <a:lnTo>
                    <a:pt x="92" y="251"/>
                  </a:lnTo>
                  <a:lnTo>
                    <a:pt x="52" y="412"/>
                  </a:lnTo>
                  <a:lnTo>
                    <a:pt x="0" y="613"/>
                  </a:lnTo>
                  <a:lnTo>
                    <a:pt x="24" y="68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9" name=""/>
            <p:cNvSpPr/>
            <p:nvPr/>
          </p:nvSpPr>
          <p:spPr>
            <a:xfrm>
              <a:off x="4825800" y="2566080"/>
              <a:ext cx="2341800" cy="1674000"/>
            </a:xfrm>
            <a:custGeom>
              <a:avLst/>
              <a:gdLst/>
              <a:ahLst/>
              <a:rect l="l" t="t" r="r" b="b"/>
              <a:pathLst>
                <a:path w="2958" h="2013">
                  <a:moveTo>
                    <a:pt x="2958" y="0"/>
                  </a:moveTo>
                  <a:lnTo>
                    <a:pt x="2666" y="193"/>
                  </a:lnTo>
                  <a:lnTo>
                    <a:pt x="2528" y="446"/>
                  </a:lnTo>
                  <a:lnTo>
                    <a:pt x="2121" y="545"/>
                  </a:lnTo>
                  <a:lnTo>
                    <a:pt x="1816" y="681"/>
                  </a:lnTo>
                  <a:lnTo>
                    <a:pt x="1377" y="756"/>
                  </a:lnTo>
                  <a:lnTo>
                    <a:pt x="986" y="1025"/>
                  </a:lnTo>
                  <a:lnTo>
                    <a:pt x="740" y="1296"/>
                  </a:lnTo>
                  <a:lnTo>
                    <a:pt x="326" y="1807"/>
                  </a:lnTo>
                  <a:lnTo>
                    <a:pt x="86" y="1984"/>
                  </a:lnTo>
                  <a:lnTo>
                    <a:pt x="0" y="201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0" name=""/>
            <p:cNvSpPr/>
            <p:nvPr/>
          </p:nvSpPr>
          <p:spPr>
            <a:xfrm>
              <a:off x="5682240" y="2268720"/>
              <a:ext cx="381600" cy="511920"/>
            </a:xfrm>
            <a:custGeom>
              <a:avLst/>
              <a:gdLst/>
              <a:ahLst/>
              <a:rect l="l" t="t" r="r" b="b"/>
              <a:pathLst>
                <a:path w="482" h="615">
                  <a:moveTo>
                    <a:pt x="0" y="0"/>
                  </a:moveTo>
                  <a:lnTo>
                    <a:pt x="81" y="12"/>
                  </a:lnTo>
                  <a:lnTo>
                    <a:pt x="172" y="477"/>
                  </a:lnTo>
                  <a:lnTo>
                    <a:pt x="211" y="550"/>
                  </a:lnTo>
                  <a:lnTo>
                    <a:pt x="482" y="61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1" name=""/>
            <p:cNvSpPr/>
            <p:nvPr/>
          </p:nvSpPr>
          <p:spPr>
            <a:xfrm>
              <a:off x="5314680" y="2474640"/>
              <a:ext cx="199440" cy="357120"/>
            </a:xfrm>
            <a:custGeom>
              <a:avLst/>
              <a:gdLst/>
              <a:ahLst/>
              <a:rect l="l" t="t" r="r" b="b"/>
              <a:pathLst>
                <a:path w="252" h="430">
                  <a:moveTo>
                    <a:pt x="39" y="131"/>
                  </a:moveTo>
                  <a:lnTo>
                    <a:pt x="5" y="63"/>
                  </a:lnTo>
                  <a:lnTo>
                    <a:pt x="0" y="29"/>
                  </a:lnTo>
                  <a:lnTo>
                    <a:pt x="28" y="6"/>
                  </a:lnTo>
                  <a:lnTo>
                    <a:pt x="173" y="0"/>
                  </a:lnTo>
                  <a:lnTo>
                    <a:pt x="247" y="373"/>
                  </a:lnTo>
                  <a:lnTo>
                    <a:pt x="218" y="430"/>
                  </a:lnTo>
                  <a:lnTo>
                    <a:pt x="132" y="355"/>
                  </a:lnTo>
                  <a:lnTo>
                    <a:pt x="161" y="149"/>
                  </a:lnTo>
                  <a:lnTo>
                    <a:pt x="252" y="10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2" name=""/>
            <p:cNvSpPr/>
            <p:nvPr/>
          </p:nvSpPr>
          <p:spPr>
            <a:xfrm>
              <a:off x="5486040" y="2688840"/>
              <a:ext cx="340200" cy="306000"/>
            </a:xfrm>
            <a:custGeom>
              <a:avLst/>
              <a:gdLst/>
              <a:ahLst/>
              <a:rect l="l" t="t" r="r" b="b"/>
              <a:pathLst>
                <a:path w="430" h="368">
                  <a:moveTo>
                    <a:pt x="0" y="172"/>
                  </a:moveTo>
                  <a:lnTo>
                    <a:pt x="0" y="368"/>
                  </a:lnTo>
                  <a:lnTo>
                    <a:pt x="195" y="332"/>
                  </a:lnTo>
                  <a:lnTo>
                    <a:pt x="320" y="224"/>
                  </a:lnTo>
                  <a:lnTo>
                    <a:pt x="328" y="110"/>
                  </a:lnTo>
                  <a:lnTo>
                    <a:pt x="43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3" name=""/>
            <p:cNvSpPr/>
            <p:nvPr/>
          </p:nvSpPr>
          <p:spPr>
            <a:xfrm>
              <a:off x="5731560" y="2888280"/>
              <a:ext cx="162720" cy="864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0" bIns="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4" name=""/>
            <p:cNvSpPr/>
            <p:nvPr/>
          </p:nvSpPr>
          <p:spPr>
            <a:xfrm>
              <a:off x="6499440" y="2773800"/>
              <a:ext cx="363960" cy="91440"/>
            </a:xfrm>
            <a:custGeom>
              <a:avLst/>
              <a:gdLst/>
              <a:ahLst/>
              <a:rect l="l" t="t" r="r" b="b"/>
              <a:pathLst>
                <a:path w="458" h="109">
                  <a:moveTo>
                    <a:pt x="0" y="0"/>
                  </a:moveTo>
                  <a:lnTo>
                    <a:pt x="44" y="35"/>
                  </a:lnTo>
                  <a:lnTo>
                    <a:pt x="114" y="23"/>
                  </a:lnTo>
                  <a:lnTo>
                    <a:pt x="206" y="35"/>
                  </a:lnTo>
                  <a:lnTo>
                    <a:pt x="245" y="7"/>
                  </a:lnTo>
                  <a:lnTo>
                    <a:pt x="286" y="12"/>
                  </a:lnTo>
                  <a:lnTo>
                    <a:pt x="458" y="10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5" name=""/>
            <p:cNvSpPr/>
            <p:nvPr/>
          </p:nvSpPr>
          <p:spPr>
            <a:xfrm>
              <a:off x="4710240" y="2865600"/>
              <a:ext cx="2153520" cy="1931400"/>
            </a:xfrm>
            <a:custGeom>
              <a:avLst/>
              <a:gdLst/>
              <a:ahLst/>
              <a:rect l="l" t="t" r="r" b="b"/>
              <a:pathLst>
                <a:path w="2719" h="2324">
                  <a:moveTo>
                    <a:pt x="2719" y="0"/>
                  </a:moveTo>
                  <a:lnTo>
                    <a:pt x="2644" y="70"/>
                  </a:lnTo>
                  <a:lnTo>
                    <a:pt x="2524" y="127"/>
                  </a:lnTo>
                  <a:lnTo>
                    <a:pt x="2433" y="321"/>
                  </a:lnTo>
                  <a:lnTo>
                    <a:pt x="2409" y="402"/>
                  </a:lnTo>
                  <a:lnTo>
                    <a:pt x="2370" y="516"/>
                  </a:lnTo>
                  <a:lnTo>
                    <a:pt x="2305" y="678"/>
                  </a:lnTo>
                  <a:lnTo>
                    <a:pt x="2289" y="678"/>
                  </a:lnTo>
                  <a:lnTo>
                    <a:pt x="2226" y="861"/>
                  </a:lnTo>
                  <a:lnTo>
                    <a:pt x="2099" y="999"/>
                  </a:lnTo>
                  <a:lnTo>
                    <a:pt x="2047" y="1017"/>
                  </a:lnTo>
                  <a:lnTo>
                    <a:pt x="1755" y="1400"/>
                  </a:lnTo>
                  <a:lnTo>
                    <a:pt x="1692" y="1429"/>
                  </a:lnTo>
                  <a:lnTo>
                    <a:pt x="1301" y="1658"/>
                  </a:lnTo>
                  <a:lnTo>
                    <a:pt x="1079" y="1768"/>
                  </a:lnTo>
                  <a:lnTo>
                    <a:pt x="769" y="1992"/>
                  </a:lnTo>
                  <a:lnTo>
                    <a:pt x="717" y="1992"/>
                  </a:lnTo>
                  <a:lnTo>
                    <a:pt x="167" y="2123"/>
                  </a:lnTo>
                  <a:lnTo>
                    <a:pt x="0" y="232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6" name=""/>
            <p:cNvSpPr/>
            <p:nvPr/>
          </p:nvSpPr>
          <p:spPr>
            <a:xfrm>
              <a:off x="4391640" y="2817360"/>
              <a:ext cx="1583640" cy="1946520"/>
            </a:xfrm>
            <a:custGeom>
              <a:avLst/>
              <a:gdLst/>
              <a:ahLst/>
              <a:rect l="l" t="t" r="r" b="b"/>
              <a:pathLst>
                <a:path w="1999" h="2341">
                  <a:moveTo>
                    <a:pt x="1999" y="0"/>
                  </a:moveTo>
                  <a:lnTo>
                    <a:pt x="1901" y="195"/>
                  </a:lnTo>
                  <a:lnTo>
                    <a:pt x="1671" y="636"/>
                  </a:lnTo>
                  <a:lnTo>
                    <a:pt x="1598" y="740"/>
                  </a:lnTo>
                  <a:lnTo>
                    <a:pt x="1460" y="1045"/>
                  </a:lnTo>
                  <a:lnTo>
                    <a:pt x="1418" y="1131"/>
                  </a:lnTo>
                  <a:lnTo>
                    <a:pt x="1236" y="1504"/>
                  </a:lnTo>
                  <a:lnTo>
                    <a:pt x="712" y="1898"/>
                  </a:lnTo>
                  <a:lnTo>
                    <a:pt x="248" y="2094"/>
                  </a:lnTo>
                  <a:lnTo>
                    <a:pt x="0" y="234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7" name=""/>
            <p:cNvSpPr/>
            <p:nvPr/>
          </p:nvSpPr>
          <p:spPr>
            <a:xfrm>
              <a:off x="4846320" y="2880000"/>
              <a:ext cx="680760" cy="1668960"/>
            </a:xfrm>
            <a:custGeom>
              <a:avLst/>
              <a:gdLst/>
              <a:ahLst/>
              <a:rect l="l" t="t" r="r" b="b"/>
              <a:pathLst>
                <a:path w="860" h="2008">
                  <a:moveTo>
                    <a:pt x="860" y="0"/>
                  </a:moveTo>
                  <a:lnTo>
                    <a:pt x="803" y="493"/>
                  </a:lnTo>
                  <a:lnTo>
                    <a:pt x="746" y="516"/>
                  </a:lnTo>
                  <a:lnTo>
                    <a:pt x="688" y="722"/>
                  </a:lnTo>
                  <a:lnTo>
                    <a:pt x="654" y="746"/>
                  </a:lnTo>
                  <a:lnTo>
                    <a:pt x="470" y="1176"/>
                  </a:lnTo>
                  <a:lnTo>
                    <a:pt x="269" y="1434"/>
                  </a:lnTo>
                  <a:lnTo>
                    <a:pt x="34" y="1617"/>
                  </a:lnTo>
                  <a:lnTo>
                    <a:pt x="63" y="1721"/>
                  </a:lnTo>
                  <a:lnTo>
                    <a:pt x="0" y="200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8" name=""/>
            <p:cNvSpPr/>
            <p:nvPr/>
          </p:nvSpPr>
          <p:spPr>
            <a:xfrm>
              <a:off x="6396480" y="2916720"/>
              <a:ext cx="543240" cy="182520"/>
            </a:xfrm>
            <a:custGeom>
              <a:avLst/>
              <a:gdLst/>
              <a:ahLst/>
              <a:rect l="l" t="t" r="r" b="b"/>
              <a:pathLst>
                <a:path w="686" h="218">
                  <a:moveTo>
                    <a:pt x="686" y="7"/>
                  </a:moveTo>
                  <a:lnTo>
                    <a:pt x="624" y="93"/>
                  </a:lnTo>
                  <a:lnTo>
                    <a:pt x="376" y="46"/>
                  </a:lnTo>
                  <a:lnTo>
                    <a:pt x="184" y="0"/>
                  </a:lnTo>
                  <a:lnTo>
                    <a:pt x="57" y="18"/>
                  </a:lnTo>
                  <a:lnTo>
                    <a:pt x="0" y="166"/>
                  </a:lnTo>
                  <a:lnTo>
                    <a:pt x="34" y="21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9" name=""/>
            <p:cNvSpPr/>
            <p:nvPr/>
          </p:nvSpPr>
          <p:spPr>
            <a:xfrm>
              <a:off x="6159240" y="3174480"/>
              <a:ext cx="441360" cy="267480"/>
            </a:xfrm>
            <a:custGeom>
              <a:avLst/>
              <a:gdLst/>
              <a:ahLst/>
              <a:rect l="l" t="t" r="r" b="b"/>
              <a:pathLst>
                <a:path w="558" h="321">
                  <a:moveTo>
                    <a:pt x="558" y="0"/>
                  </a:moveTo>
                  <a:lnTo>
                    <a:pt x="443" y="281"/>
                  </a:lnTo>
                  <a:lnTo>
                    <a:pt x="264" y="276"/>
                  </a:lnTo>
                  <a:lnTo>
                    <a:pt x="167" y="315"/>
                  </a:lnTo>
                  <a:lnTo>
                    <a:pt x="0" y="32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0" name=""/>
            <p:cNvSpPr/>
            <p:nvPr/>
          </p:nvSpPr>
          <p:spPr>
            <a:xfrm>
              <a:off x="6127560" y="2828880"/>
              <a:ext cx="85320" cy="432000"/>
            </a:xfrm>
            <a:custGeom>
              <a:avLst/>
              <a:gdLst/>
              <a:ahLst/>
              <a:rect l="l" t="t" r="r" b="b"/>
              <a:pathLst>
                <a:path w="107" h="522">
                  <a:moveTo>
                    <a:pt x="63" y="0"/>
                  </a:moveTo>
                  <a:lnTo>
                    <a:pt x="107" y="63"/>
                  </a:lnTo>
                  <a:lnTo>
                    <a:pt x="0" y="172"/>
                  </a:lnTo>
                  <a:lnTo>
                    <a:pt x="18" y="52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1" name=""/>
            <p:cNvSpPr/>
            <p:nvPr/>
          </p:nvSpPr>
          <p:spPr>
            <a:xfrm>
              <a:off x="6000840" y="2880000"/>
              <a:ext cx="340200" cy="84600"/>
            </a:xfrm>
            <a:custGeom>
              <a:avLst/>
              <a:gdLst/>
              <a:ahLst/>
              <a:rect l="l" t="t" r="r" b="b"/>
              <a:pathLst>
                <a:path w="431" h="102">
                  <a:moveTo>
                    <a:pt x="0" y="0"/>
                  </a:moveTo>
                  <a:lnTo>
                    <a:pt x="167" y="102"/>
                  </a:lnTo>
                  <a:lnTo>
                    <a:pt x="350" y="102"/>
                  </a:lnTo>
                  <a:lnTo>
                    <a:pt x="431" y="5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800" bIns="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2" name=""/>
            <p:cNvSpPr/>
            <p:nvPr/>
          </p:nvSpPr>
          <p:spPr>
            <a:xfrm flipV="1">
              <a:off x="5501880" y="4811400"/>
              <a:ext cx="39240" cy="464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3" name=""/>
            <p:cNvSpPr/>
            <p:nvPr/>
          </p:nvSpPr>
          <p:spPr>
            <a:xfrm>
              <a:off x="5305680" y="3952800"/>
              <a:ext cx="1094040" cy="395280"/>
            </a:xfrm>
            <a:custGeom>
              <a:avLst/>
              <a:gdLst/>
              <a:ahLst/>
              <a:rect l="l" t="t" r="r" b="b"/>
              <a:pathLst>
                <a:path w="1382" h="475">
                  <a:moveTo>
                    <a:pt x="1382" y="0"/>
                  </a:moveTo>
                  <a:lnTo>
                    <a:pt x="1153" y="154"/>
                  </a:lnTo>
                  <a:lnTo>
                    <a:pt x="975" y="195"/>
                  </a:lnTo>
                  <a:lnTo>
                    <a:pt x="522" y="281"/>
                  </a:lnTo>
                  <a:lnTo>
                    <a:pt x="230" y="470"/>
                  </a:lnTo>
                  <a:lnTo>
                    <a:pt x="0" y="47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4" name=""/>
            <p:cNvSpPr/>
            <p:nvPr/>
          </p:nvSpPr>
          <p:spPr>
            <a:xfrm>
              <a:off x="4941360" y="3980880"/>
              <a:ext cx="1207800" cy="358560"/>
            </a:xfrm>
            <a:custGeom>
              <a:avLst/>
              <a:gdLst/>
              <a:ahLst/>
              <a:rect l="l" t="t" r="r" b="b"/>
              <a:pathLst>
                <a:path w="1526" h="430">
                  <a:moveTo>
                    <a:pt x="1492" y="219"/>
                  </a:moveTo>
                  <a:lnTo>
                    <a:pt x="1447" y="161"/>
                  </a:lnTo>
                  <a:lnTo>
                    <a:pt x="1526" y="34"/>
                  </a:lnTo>
                  <a:lnTo>
                    <a:pt x="1515" y="0"/>
                  </a:lnTo>
                  <a:lnTo>
                    <a:pt x="1275" y="29"/>
                  </a:lnTo>
                  <a:lnTo>
                    <a:pt x="866" y="138"/>
                  </a:lnTo>
                  <a:lnTo>
                    <a:pt x="602" y="298"/>
                  </a:lnTo>
                  <a:lnTo>
                    <a:pt x="362" y="310"/>
                  </a:lnTo>
                  <a:lnTo>
                    <a:pt x="0" y="43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5" name=""/>
            <p:cNvSpPr/>
            <p:nvPr/>
          </p:nvSpPr>
          <p:spPr>
            <a:xfrm>
              <a:off x="5891400" y="3819600"/>
              <a:ext cx="83880" cy="186120"/>
            </a:xfrm>
            <a:custGeom>
              <a:avLst/>
              <a:gdLst/>
              <a:ahLst/>
              <a:rect l="l" t="t" r="r" b="b"/>
              <a:pathLst>
                <a:path w="106" h="225">
                  <a:moveTo>
                    <a:pt x="0" y="0"/>
                  </a:moveTo>
                  <a:lnTo>
                    <a:pt x="106" y="104"/>
                  </a:lnTo>
                  <a:lnTo>
                    <a:pt x="70" y="22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6" name=""/>
            <p:cNvSpPr/>
            <p:nvPr/>
          </p:nvSpPr>
          <p:spPr>
            <a:xfrm>
              <a:off x="6149520" y="4001040"/>
              <a:ext cx="63360" cy="84240"/>
            </a:xfrm>
            <a:custGeom>
              <a:avLst/>
              <a:gdLst/>
              <a:ahLst/>
              <a:rect l="l" t="t" r="r" b="b"/>
              <a:pathLst>
                <a:path w="80" h="102">
                  <a:moveTo>
                    <a:pt x="80" y="102"/>
                  </a:moveTo>
                  <a:lnTo>
                    <a:pt x="12" y="52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7" name=""/>
            <p:cNvSpPr/>
            <p:nvPr/>
          </p:nvSpPr>
          <p:spPr>
            <a:xfrm>
              <a:off x="5859720" y="3929400"/>
              <a:ext cx="21960" cy="9936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8" name=""/>
            <p:cNvSpPr/>
            <p:nvPr/>
          </p:nvSpPr>
          <p:spPr>
            <a:xfrm>
              <a:off x="5410080" y="4228560"/>
              <a:ext cx="285120" cy="515160"/>
            </a:xfrm>
            <a:custGeom>
              <a:avLst/>
              <a:gdLst/>
              <a:ahLst/>
              <a:rect l="l" t="t" r="r" b="b"/>
              <a:pathLst>
                <a:path w="360" h="620">
                  <a:moveTo>
                    <a:pt x="360" y="620"/>
                  </a:moveTo>
                  <a:lnTo>
                    <a:pt x="206" y="563"/>
                  </a:lnTo>
                  <a:lnTo>
                    <a:pt x="97" y="424"/>
                  </a:lnTo>
                  <a:lnTo>
                    <a:pt x="62" y="333"/>
                  </a:lnTo>
                  <a:lnTo>
                    <a:pt x="0" y="258"/>
                  </a:lnTo>
                  <a:lnTo>
                    <a:pt x="39" y="138"/>
                  </a:lnTo>
                  <a:lnTo>
                    <a:pt x="16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9" name=""/>
            <p:cNvSpPr/>
            <p:nvPr/>
          </p:nvSpPr>
          <p:spPr>
            <a:xfrm>
              <a:off x="4914360" y="3043440"/>
              <a:ext cx="1180800" cy="1204920"/>
            </a:xfrm>
            <a:custGeom>
              <a:avLst/>
              <a:gdLst/>
              <a:ahLst/>
              <a:rect l="l" t="t" r="r" b="b"/>
              <a:pathLst>
                <a:path w="1492" h="1451">
                  <a:moveTo>
                    <a:pt x="1492" y="0"/>
                  </a:moveTo>
                  <a:lnTo>
                    <a:pt x="1377" y="22"/>
                  </a:lnTo>
                  <a:lnTo>
                    <a:pt x="1158" y="493"/>
                  </a:lnTo>
                  <a:lnTo>
                    <a:pt x="746" y="780"/>
                  </a:lnTo>
                  <a:lnTo>
                    <a:pt x="550" y="1164"/>
                  </a:lnTo>
                  <a:lnTo>
                    <a:pt x="287" y="1399"/>
                  </a:lnTo>
                  <a:lnTo>
                    <a:pt x="63" y="1451"/>
                  </a:lnTo>
                  <a:lnTo>
                    <a:pt x="0" y="142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0" name=""/>
            <p:cNvSpPr/>
            <p:nvPr/>
          </p:nvSpPr>
          <p:spPr>
            <a:xfrm>
              <a:off x="4505760" y="5062680"/>
              <a:ext cx="41040" cy="96480"/>
            </a:xfrm>
            <a:custGeom>
              <a:avLst/>
              <a:gdLst/>
              <a:ahLst/>
              <a:rect l="l" t="t" r="r" b="b"/>
              <a:pathLst>
                <a:path w="52" h="114">
                  <a:moveTo>
                    <a:pt x="52" y="114"/>
                  </a:moveTo>
                  <a:lnTo>
                    <a:pt x="46" y="64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1" name=""/>
            <p:cNvSpPr/>
            <p:nvPr/>
          </p:nvSpPr>
          <p:spPr>
            <a:xfrm>
              <a:off x="4437720" y="4654080"/>
              <a:ext cx="388080" cy="491760"/>
            </a:xfrm>
            <a:custGeom>
              <a:avLst/>
              <a:gdLst/>
              <a:ahLst/>
              <a:rect l="l" t="t" r="r" b="b"/>
              <a:pathLst>
                <a:path w="489" h="591">
                  <a:moveTo>
                    <a:pt x="0" y="591"/>
                  </a:moveTo>
                  <a:lnTo>
                    <a:pt x="91" y="487"/>
                  </a:lnTo>
                  <a:lnTo>
                    <a:pt x="218" y="328"/>
                  </a:lnTo>
                  <a:lnTo>
                    <a:pt x="351" y="229"/>
                  </a:lnTo>
                  <a:lnTo>
                    <a:pt x="455" y="177"/>
                  </a:lnTo>
                  <a:lnTo>
                    <a:pt x="489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2" name=""/>
            <p:cNvSpPr/>
            <p:nvPr/>
          </p:nvSpPr>
          <p:spPr>
            <a:xfrm>
              <a:off x="5055120" y="3714840"/>
              <a:ext cx="717480" cy="1072080"/>
            </a:xfrm>
            <a:custGeom>
              <a:avLst/>
              <a:gdLst/>
              <a:ahLst/>
              <a:rect l="l" t="t" r="r" b="b"/>
              <a:pathLst>
                <a:path w="907" h="1291">
                  <a:moveTo>
                    <a:pt x="0" y="1291"/>
                  </a:moveTo>
                  <a:lnTo>
                    <a:pt x="12" y="1119"/>
                  </a:lnTo>
                  <a:lnTo>
                    <a:pt x="12" y="1072"/>
                  </a:lnTo>
                  <a:lnTo>
                    <a:pt x="86" y="929"/>
                  </a:lnTo>
                  <a:lnTo>
                    <a:pt x="75" y="866"/>
                  </a:lnTo>
                  <a:lnTo>
                    <a:pt x="206" y="827"/>
                  </a:lnTo>
                  <a:lnTo>
                    <a:pt x="396" y="626"/>
                  </a:lnTo>
                  <a:lnTo>
                    <a:pt x="464" y="516"/>
                  </a:lnTo>
                  <a:lnTo>
                    <a:pt x="620" y="418"/>
                  </a:lnTo>
                  <a:lnTo>
                    <a:pt x="815" y="229"/>
                  </a:lnTo>
                  <a:lnTo>
                    <a:pt x="907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3" name=""/>
            <p:cNvSpPr/>
            <p:nvPr/>
          </p:nvSpPr>
          <p:spPr>
            <a:xfrm>
              <a:off x="5218200" y="3329280"/>
              <a:ext cx="272520" cy="548280"/>
            </a:xfrm>
            <a:custGeom>
              <a:avLst/>
              <a:gdLst/>
              <a:ahLst/>
              <a:rect l="l" t="t" r="r" b="b"/>
              <a:pathLst>
                <a:path w="344" h="659">
                  <a:moveTo>
                    <a:pt x="344" y="50"/>
                  </a:moveTo>
                  <a:lnTo>
                    <a:pt x="281" y="62"/>
                  </a:lnTo>
                  <a:lnTo>
                    <a:pt x="200" y="0"/>
                  </a:lnTo>
                  <a:lnTo>
                    <a:pt x="184" y="159"/>
                  </a:lnTo>
                  <a:lnTo>
                    <a:pt x="0" y="65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4" name=""/>
            <p:cNvSpPr/>
            <p:nvPr/>
          </p:nvSpPr>
          <p:spPr>
            <a:xfrm>
              <a:off x="5649120" y="3089880"/>
              <a:ext cx="40680" cy="395280"/>
            </a:xfrm>
            <a:custGeom>
              <a:avLst/>
              <a:gdLst/>
              <a:ahLst/>
              <a:rect l="l" t="t" r="r" b="b"/>
              <a:pathLst>
                <a:path w="52" h="475">
                  <a:moveTo>
                    <a:pt x="0" y="0"/>
                  </a:moveTo>
                  <a:lnTo>
                    <a:pt x="52" y="200"/>
                  </a:lnTo>
                  <a:lnTo>
                    <a:pt x="36" y="47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5" name=""/>
            <p:cNvSpPr/>
            <p:nvPr/>
          </p:nvSpPr>
          <p:spPr>
            <a:xfrm flipH="1" flipV="1">
              <a:off x="5728320" y="3513600"/>
              <a:ext cx="63360" cy="1346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6" name=""/>
            <p:cNvSpPr/>
            <p:nvPr/>
          </p:nvSpPr>
          <p:spPr>
            <a:xfrm>
              <a:off x="5110920" y="3245760"/>
              <a:ext cx="946800" cy="1540800"/>
            </a:xfrm>
            <a:custGeom>
              <a:avLst/>
              <a:gdLst/>
              <a:ahLst/>
              <a:rect l="l" t="t" r="r" b="b"/>
              <a:pathLst>
                <a:path w="1198" h="1854">
                  <a:moveTo>
                    <a:pt x="1072" y="0"/>
                  </a:moveTo>
                  <a:lnTo>
                    <a:pt x="1198" y="143"/>
                  </a:lnTo>
                  <a:lnTo>
                    <a:pt x="1067" y="264"/>
                  </a:lnTo>
                  <a:lnTo>
                    <a:pt x="992" y="477"/>
                  </a:lnTo>
                  <a:lnTo>
                    <a:pt x="574" y="947"/>
                  </a:lnTo>
                  <a:lnTo>
                    <a:pt x="551" y="1137"/>
                  </a:lnTo>
                  <a:lnTo>
                    <a:pt x="418" y="1280"/>
                  </a:lnTo>
                  <a:lnTo>
                    <a:pt x="217" y="1624"/>
                  </a:lnTo>
                  <a:lnTo>
                    <a:pt x="115" y="1619"/>
                  </a:lnTo>
                  <a:lnTo>
                    <a:pt x="0" y="185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7" name=""/>
            <p:cNvSpPr/>
            <p:nvPr/>
          </p:nvSpPr>
          <p:spPr>
            <a:xfrm>
              <a:off x="5019120" y="3738240"/>
              <a:ext cx="751680" cy="890640"/>
            </a:xfrm>
            <a:custGeom>
              <a:avLst/>
              <a:gdLst/>
              <a:ahLst/>
              <a:rect l="l" t="t" r="r" b="b"/>
              <a:pathLst>
                <a:path w="948" h="1072">
                  <a:moveTo>
                    <a:pt x="0" y="1072"/>
                  </a:moveTo>
                  <a:lnTo>
                    <a:pt x="172" y="1061"/>
                  </a:lnTo>
                  <a:lnTo>
                    <a:pt x="193" y="855"/>
                  </a:lnTo>
                  <a:lnTo>
                    <a:pt x="263" y="740"/>
                  </a:lnTo>
                  <a:lnTo>
                    <a:pt x="383" y="625"/>
                  </a:lnTo>
                  <a:lnTo>
                    <a:pt x="489" y="475"/>
                  </a:lnTo>
                  <a:lnTo>
                    <a:pt x="649" y="355"/>
                  </a:lnTo>
                  <a:lnTo>
                    <a:pt x="826" y="172"/>
                  </a:lnTo>
                  <a:lnTo>
                    <a:pt x="94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8" name=""/>
            <p:cNvSpPr/>
            <p:nvPr/>
          </p:nvSpPr>
          <p:spPr>
            <a:xfrm>
              <a:off x="3606120" y="4296600"/>
              <a:ext cx="994680" cy="408960"/>
            </a:xfrm>
            <a:custGeom>
              <a:avLst/>
              <a:gdLst/>
              <a:ahLst/>
              <a:rect l="l" t="t" r="r" b="b"/>
              <a:pathLst>
                <a:path w="1257" h="493">
                  <a:moveTo>
                    <a:pt x="0" y="0"/>
                  </a:moveTo>
                  <a:lnTo>
                    <a:pt x="224" y="214"/>
                  </a:lnTo>
                  <a:lnTo>
                    <a:pt x="396" y="321"/>
                  </a:lnTo>
                  <a:lnTo>
                    <a:pt x="1119" y="488"/>
                  </a:lnTo>
                  <a:lnTo>
                    <a:pt x="1189" y="436"/>
                  </a:lnTo>
                  <a:lnTo>
                    <a:pt x="1257" y="49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319" name=""/>
          <p:cNvSpPr/>
          <p:nvPr/>
        </p:nvSpPr>
        <p:spPr>
          <a:xfrm>
            <a:off x="3457440" y="3146400"/>
            <a:ext cx="81000" cy="18576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0" name=""/>
          <p:cNvSpPr/>
          <p:nvPr/>
        </p:nvSpPr>
        <p:spPr>
          <a:xfrm flipH="1">
            <a:off x="3914640" y="3557520"/>
            <a:ext cx="68400" cy="76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1" name=""/>
          <p:cNvSpPr/>
          <p:nvPr/>
        </p:nvSpPr>
        <p:spPr>
          <a:xfrm>
            <a:off x="4589640" y="3067200"/>
            <a:ext cx="188640" cy="46656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2" name=""/>
          <p:cNvSpPr/>
          <p:nvPr/>
        </p:nvSpPr>
        <p:spPr>
          <a:xfrm>
            <a:off x="4156200" y="3343320"/>
            <a:ext cx="812520" cy="309600"/>
          </a:xfrm>
          <a:custGeom>
            <a:avLst/>
            <a:gdLst/>
            <a:ahLst/>
            <a:rect l="l" t="t" r="r" b="b"/>
            <a:pathLst>
              <a:path w="1025" h="373">
                <a:moveTo>
                  <a:pt x="0" y="373"/>
                </a:moveTo>
                <a:lnTo>
                  <a:pt x="509" y="166"/>
                </a:lnTo>
                <a:lnTo>
                  <a:pt x="1020" y="127"/>
                </a:lnTo>
                <a:lnTo>
                  <a:pt x="1025" y="0"/>
                </a:lnTo>
                <a:lnTo>
                  <a:pt x="555" y="9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3" name=""/>
          <p:cNvSpPr/>
          <p:nvPr/>
        </p:nvSpPr>
        <p:spPr>
          <a:xfrm>
            <a:off x="4275000" y="2960640"/>
            <a:ext cx="1330560" cy="639720"/>
          </a:xfrm>
          <a:custGeom>
            <a:avLst/>
            <a:gdLst/>
            <a:ahLst/>
            <a:rect l="l" t="t" r="r" b="b"/>
            <a:pathLst>
              <a:path w="1674" h="769">
                <a:moveTo>
                  <a:pt x="1674" y="0"/>
                </a:moveTo>
                <a:lnTo>
                  <a:pt x="1205" y="109"/>
                </a:lnTo>
                <a:lnTo>
                  <a:pt x="699" y="304"/>
                </a:lnTo>
                <a:lnTo>
                  <a:pt x="0" y="76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4" name=""/>
          <p:cNvSpPr/>
          <p:nvPr/>
        </p:nvSpPr>
        <p:spPr>
          <a:xfrm flipH="1">
            <a:off x="6508440" y="2567160"/>
            <a:ext cx="58680" cy="193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5" name=""/>
          <p:cNvSpPr/>
          <p:nvPr/>
        </p:nvSpPr>
        <p:spPr>
          <a:xfrm>
            <a:off x="6361200" y="2567160"/>
            <a:ext cx="689040" cy="264960"/>
          </a:xfrm>
          <a:custGeom>
            <a:avLst/>
            <a:gdLst/>
            <a:ahLst/>
            <a:rect l="l" t="t" r="r" b="b"/>
            <a:pathLst>
              <a:path w="871" h="320">
                <a:moveTo>
                  <a:pt x="0" y="320"/>
                </a:moveTo>
                <a:lnTo>
                  <a:pt x="39" y="274"/>
                </a:lnTo>
                <a:lnTo>
                  <a:pt x="194" y="234"/>
                </a:lnTo>
                <a:lnTo>
                  <a:pt x="344" y="245"/>
                </a:lnTo>
                <a:lnTo>
                  <a:pt x="504" y="206"/>
                </a:lnTo>
                <a:lnTo>
                  <a:pt x="590" y="222"/>
                </a:lnTo>
                <a:lnTo>
                  <a:pt x="739" y="274"/>
                </a:lnTo>
                <a:lnTo>
                  <a:pt x="832" y="200"/>
                </a:lnTo>
                <a:lnTo>
                  <a:pt x="866" y="172"/>
                </a:lnTo>
                <a:lnTo>
                  <a:pt x="853" y="114"/>
                </a:lnTo>
                <a:lnTo>
                  <a:pt x="871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6" name=""/>
          <p:cNvSpPr/>
          <p:nvPr/>
        </p:nvSpPr>
        <p:spPr>
          <a:xfrm>
            <a:off x="6072120" y="3174840"/>
            <a:ext cx="690480" cy="362160"/>
          </a:xfrm>
          <a:custGeom>
            <a:avLst/>
            <a:gdLst/>
            <a:ahLst/>
            <a:rect l="l" t="t" r="r" b="b"/>
            <a:pathLst>
              <a:path w="871" h="436">
                <a:moveTo>
                  <a:pt x="871" y="41"/>
                </a:moveTo>
                <a:lnTo>
                  <a:pt x="785" y="0"/>
                </a:lnTo>
                <a:lnTo>
                  <a:pt x="613" y="0"/>
                </a:lnTo>
                <a:lnTo>
                  <a:pt x="91" y="109"/>
                </a:lnTo>
                <a:lnTo>
                  <a:pt x="104" y="321"/>
                </a:lnTo>
                <a:lnTo>
                  <a:pt x="0" y="43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7" name=""/>
          <p:cNvSpPr/>
          <p:nvPr/>
        </p:nvSpPr>
        <p:spPr>
          <a:xfrm>
            <a:off x="5543640" y="2975040"/>
            <a:ext cx="774720" cy="1832040"/>
          </a:xfrm>
          <a:custGeom>
            <a:avLst/>
            <a:gdLst/>
            <a:ahLst/>
            <a:rect l="l" t="t" r="r" b="b"/>
            <a:pathLst>
              <a:path w="983" h="2203">
                <a:moveTo>
                  <a:pt x="983" y="0"/>
                </a:moveTo>
                <a:lnTo>
                  <a:pt x="839" y="109"/>
                </a:lnTo>
                <a:lnTo>
                  <a:pt x="759" y="303"/>
                </a:lnTo>
                <a:lnTo>
                  <a:pt x="569" y="602"/>
                </a:lnTo>
                <a:lnTo>
                  <a:pt x="506" y="790"/>
                </a:lnTo>
                <a:lnTo>
                  <a:pt x="183" y="1142"/>
                </a:lnTo>
                <a:lnTo>
                  <a:pt x="86" y="1382"/>
                </a:lnTo>
                <a:lnTo>
                  <a:pt x="97" y="1612"/>
                </a:lnTo>
                <a:lnTo>
                  <a:pt x="6" y="2047"/>
                </a:lnTo>
                <a:lnTo>
                  <a:pt x="0" y="220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8" name=""/>
          <p:cNvSpPr/>
          <p:nvPr/>
        </p:nvSpPr>
        <p:spPr>
          <a:xfrm flipH="1" flipV="1">
            <a:off x="6286680" y="4044600"/>
            <a:ext cx="164880" cy="14292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9" name=""/>
          <p:cNvSpPr/>
          <p:nvPr/>
        </p:nvSpPr>
        <p:spPr>
          <a:xfrm>
            <a:off x="5300640" y="4554360"/>
            <a:ext cx="300240" cy="195480"/>
          </a:xfrm>
          <a:custGeom>
            <a:avLst/>
            <a:gdLst/>
            <a:ahLst/>
            <a:rect l="l" t="t" r="r" b="b"/>
            <a:pathLst>
              <a:path w="378" h="235">
                <a:moveTo>
                  <a:pt x="378" y="110"/>
                </a:moveTo>
                <a:lnTo>
                  <a:pt x="190" y="235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0" name=""/>
          <p:cNvSpPr/>
          <p:nvPr/>
        </p:nvSpPr>
        <p:spPr>
          <a:xfrm>
            <a:off x="5424480" y="3151080"/>
            <a:ext cx="779400" cy="830520"/>
          </a:xfrm>
          <a:custGeom>
            <a:avLst/>
            <a:gdLst/>
            <a:ahLst/>
            <a:rect l="l" t="t" r="r" b="b"/>
            <a:pathLst>
              <a:path w="988" h="999">
                <a:moveTo>
                  <a:pt x="988" y="0"/>
                </a:moveTo>
                <a:lnTo>
                  <a:pt x="884" y="167"/>
                </a:lnTo>
                <a:lnTo>
                  <a:pt x="803" y="350"/>
                </a:lnTo>
                <a:lnTo>
                  <a:pt x="443" y="678"/>
                </a:lnTo>
                <a:lnTo>
                  <a:pt x="156" y="981"/>
                </a:lnTo>
                <a:lnTo>
                  <a:pt x="0" y="99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1" name=""/>
          <p:cNvSpPr/>
          <p:nvPr/>
        </p:nvSpPr>
        <p:spPr>
          <a:xfrm>
            <a:off x="5048280" y="4057560"/>
            <a:ext cx="312840" cy="811440"/>
          </a:xfrm>
          <a:custGeom>
            <a:avLst/>
            <a:gdLst/>
            <a:ahLst/>
            <a:rect l="l" t="t" r="r" b="b"/>
            <a:pathLst>
              <a:path w="393" h="976">
                <a:moveTo>
                  <a:pt x="0" y="976"/>
                </a:moveTo>
                <a:lnTo>
                  <a:pt x="138" y="861"/>
                </a:lnTo>
                <a:lnTo>
                  <a:pt x="161" y="666"/>
                </a:lnTo>
                <a:lnTo>
                  <a:pt x="249" y="219"/>
                </a:lnTo>
                <a:lnTo>
                  <a:pt x="393" y="70"/>
                </a:lnTo>
                <a:lnTo>
                  <a:pt x="39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2" name=""/>
          <p:cNvSpPr/>
          <p:nvPr/>
        </p:nvSpPr>
        <p:spPr>
          <a:xfrm>
            <a:off x="5643720" y="3156120"/>
            <a:ext cx="161640" cy="396720"/>
          </a:xfrm>
          <a:custGeom>
            <a:avLst/>
            <a:gdLst/>
            <a:ahLst/>
            <a:rect l="l" t="t" r="r" b="b"/>
            <a:pathLst>
              <a:path w="204" h="477">
                <a:moveTo>
                  <a:pt x="204" y="0"/>
                </a:moveTo>
                <a:lnTo>
                  <a:pt x="0" y="28"/>
                </a:lnTo>
                <a:lnTo>
                  <a:pt x="23" y="47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3" name=""/>
          <p:cNvSpPr/>
          <p:nvPr/>
        </p:nvSpPr>
        <p:spPr>
          <a:xfrm>
            <a:off x="5276880" y="3728880"/>
            <a:ext cx="253800" cy="471600"/>
          </a:xfrm>
          <a:custGeom>
            <a:avLst/>
            <a:gdLst/>
            <a:ahLst/>
            <a:rect l="l" t="t" r="r" b="b"/>
            <a:pathLst>
              <a:path w="321" h="568">
                <a:moveTo>
                  <a:pt x="0" y="568"/>
                </a:moveTo>
                <a:lnTo>
                  <a:pt x="11" y="466"/>
                </a:lnTo>
                <a:lnTo>
                  <a:pt x="177" y="352"/>
                </a:lnTo>
                <a:lnTo>
                  <a:pt x="321" y="41"/>
                </a:lnTo>
                <a:lnTo>
                  <a:pt x="315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4" name=""/>
          <p:cNvSpPr/>
          <p:nvPr/>
        </p:nvSpPr>
        <p:spPr>
          <a:xfrm>
            <a:off x="4792680" y="4116240"/>
            <a:ext cx="507960" cy="3574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5" name=""/>
          <p:cNvSpPr/>
          <p:nvPr/>
        </p:nvSpPr>
        <p:spPr>
          <a:xfrm>
            <a:off x="3457440" y="3146400"/>
            <a:ext cx="81000" cy="18576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6" name=""/>
          <p:cNvSpPr/>
          <p:nvPr/>
        </p:nvSpPr>
        <p:spPr>
          <a:xfrm flipH="1">
            <a:off x="3914640" y="3557520"/>
            <a:ext cx="68400" cy="76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7" name=""/>
          <p:cNvSpPr/>
          <p:nvPr/>
        </p:nvSpPr>
        <p:spPr>
          <a:xfrm>
            <a:off x="4589640" y="3067200"/>
            <a:ext cx="188640" cy="46656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8" name=""/>
          <p:cNvSpPr/>
          <p:nvPr/>
        </p:nvSpPr>
        <p:spPr>
          <a:xfrm flipH="1">
            <a:off x="6508440" y="2567160"/>
            <a:ext cx="58680" cy="193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9" name=""/>
          <p:cNvSpPr/>
          <p:nvPr/>
        </p:nvSpPr>
        <p:spPr>
          <a:xfrm>
            <a:off x="6361200" y="2567160"/>
            <a:ext cx="689040" cy="264960"/>
          </a:xfrm>
          <a:custGeom>
            <a:avLst/>
            <a:gdLst/>
            <a:ahLst/>
            <a:rect l="l" t="t" r="r" b="b"/>
            <a:pathLst>
              <a:path w="871" h="320">
                <a:moveTo>
                  <a:pt x="0" y="320"/>
                </a:moveTo>
                <a:lnTo>
                  <a:pt x="39" y="274"/>
                </a:lnTo>
                <a:lnTo>
                  <a:pt x="194" y="234"/>
                </a:lnTo>
                <a:lnTo>
                  <a:pt x="344" y="245"/>
                </a:lnTo>
                <a:lnTo>
                  <a:pt x="504" y="206"/>
                </a:lnTo>
                <a:lnTo>
                  <a:pt x="590" y="222"/>
                </a:lnTo>
                <a:lnTo>
                  <a:pt x="739" y="274"/>
                </a:lnTo>
                <a:lnTo>
                  <a:pt x="832" y="200"/>
                </a:lnTo>
                <a:lnTo>
                  <a:pt x="866" y="172"/>
                </a:lnTo>
                <a:lnTo>
                  <a:pt x="853" y="114"/>
                </a:lnTo>
                <a:lnTo>
                  <a:pt x="871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0" name=""/>
          <p:cNvSpPr/>
          <p:nvPr/>
        </p:nvSpPr>
        <p:spPr>
          <a:xfrm>
            <a:off x="6072120" y="3174840"/>
            <a:ext cx="690480" cy="362160"/>
          </a:xfrm>
          <a:custGeom>
            <a:avLst/>
            <a:gdLst/>
            <a:ahLst/>
            <a:rect l="l" t="t" r="r" b="b"/>
            <a:pathLst>
              <a:path w="871" h="436">
                <a:moveTo>
                  <a:pt x="871" y="41"/>
                </a:moveTo>
                <a:lnTo>
                  <a:pt x="785" y="0"/>
                </a:lnTo>
                <a:lnTo>
                  <a:pt x="613" y="0"/>
                </a:lnTo>
                <a:lnTo>
                  <a:pt x="91" y="109"/>
                </a:lnTo>
                <a:lnTo>
                  <a:pt x="104" y="321"/>
                </a:lnTo>
                <a:lnTo>
                  <a:pt x="0" y="436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1" name=""/>
          <p:cNvSpPr/>
          <p:nvPr/>
        </p:nvSpPr>
        <p:spPr>
          <a:xfrm>
            <a:off x="5543640" y="2975040"/>
            <a:ext cx="774720" cy="1832040"/>
          </a:xfrm>
          <a:custGeom>
            <a:avLst/>
            <a:gdLst/>
            <a:ahLst/>
            <a:rect l="l" t="t" r="r" b="b"/>
            <a:pathLst>
              <a:path w="983" h="2203">
                <a:moveTo>
                  <a:pt x="983" y="0"/>
                </a:moveTo>
                <a:lnTo>
                  <a:pt x="839" y="109"/>
                </a:lnTo>
                <a:lnTo>
                  <a:pt x="759" y="303"/>
                </a:lnTo>
                <a:lnTo>
                  <a:pt x="569" y="602"/>
                </a:lnTo>
                <a:lnTo>
                  <a:pt x="506" y="790"/>
                </a:lnTo>
                <a:lnTo>
                  <a:pt x="183" y="1142"/>
                </a:lnTo>
                <a:lnTo>
                  <a:pt x="86" y="1382"/>
                </a:lnTo>
                <a:lnTo>
                  <a:pt x="97" y="1612"/>
                </a:lnTo>
                <a:lnTo>
                  <a:pt x="6" y="2047"/>
                </a:lnTo>
                <a:lnTo>
                  <a:pt x="0" y="220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2" name=""/>
          <p:cNvSpPr/>
          <p:nvPr/>
        </p:nvSpPr>
        <p:spPr>
          <a:xfrm>
            <a:off x="5300640" y="4554360"/>
            <a:ext cx="300240" cy="195480"/>
          </a:xfrm>
          <a:custGeom>
            <a:avLst/>
            <a:gdLst/>
            <a:ahLst/>
            <a:rect l="l" t="t" r="r" b="b"/>
            <a:pathLst>
              <a:path w="378" h="235">
                <a:moveTo>
                  <a:pt x="378" y="110"/>
                </a:moveTo>
                <a:lnTo>
                  <a:pt x="190" y="235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3" name=""/>
          <p:cNvSpPr/>
          <p:nvPr/>
        </p:nvSpPr>
        <p:spPr>
          <a:xfrm>
            <a:off x="5424480" y="3151080"/>
            <a:ext cx="779400" cy="830520"/>
          </a:xfrm>
          <a:custGeom>
            <a:avLst/>
            <a:gdLst/>
            <a:ahLst/>
            <a:rect l="l" t="t" r="r" b="b"/>
            <a:pathLst>
              <a:path w="988" h="999">
                <a:moveTo>
                  <a:pt x="988" y="0"/>
                </a:moveTo>
                <a:lnTo>
                  <a:pt x="884" y="167"/>
                </a:lnTo>
                <a:lnTo>
                  <a:pt x="803" y="350"/>
                </a:lnTo>
                <a:lnTo>
                  <a:pt x="443" y="678"/>
                </a:lnTo>
                <a:lnTo>
                  <a:pt x="156" y="981"/>
                </a:lnTo>
                <a:lnTo>
                  <a:pt x="0" y="999"/>
                </a:lnTo>
              </a:path>
            </a:pathLst>
          </a:custGeom>
          <a:solidFill>
            <a:srgbClr val="00f008"/>
          </a:solidFill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4" name=""/>
          <p:cNvSpPr/>
          <p:nvPr/>
        </p:nvSpPr>
        <p:spPr>
          <a:xfrm>
            <a:off x="5048280" y="4057560"/>
            <a:ext cx="312840" cy="811440"/>
          </a:xfrm>
          <a:custGeom>
            <a:avLst/>
            <a:gdLst/>
            <a:ahLst/>
            <a:rect l="l" t="t" r="r" b="b"/>
            <a:pathLst>
              <a:path w="393" h="976">
                <a:moveTo>
                  <a:pt x="0" y="976"/>
                </a:moveTo>
                <a:lnTo>
                  <a:pt x="138" y="861"/>
                </a:lnTo>
                <a:lnTo>
                  <a:pt x="161" y="666"/>
                </a:lnTo>
                <a:lnTo>
                  <a:pt x="249" y="219"/>
                </a:lnTo>
                <a:lnTo>
                  <a:pt x="393" y="70"/>
                </a:lnTo>
                <a:lnTo>
                  <a:pt x="393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5" name=""/>
          <p:cNvSpPr/>
          <p:nvPr/>
        </p:nvSpPr>
        <p:spPr>
          <a:xfrm>
            <a:off x="5643720" y="3156120"/>
            <a:ext cx="161640" cy="396720"/>
          </a:xfrm>
          <a:custGeom>
            <a:avLst/>
            <a:gdLst/>
            <a:ahLst/>
            <a:rect l="l" t="t" r="r" b="b"/>
            <a:pathLst>
              <a:path w="204" h="477">
                <a:moveTo>
                  <a:pt x="204" y="0"/>
                </a:moveTo>
                <a:lnTo>
                  <a:pt x="0" y="28"/>
                </a:lnTo>
                <a:lnTo>
                  <a:pt x="23" y="477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6" name=""/>
          <p:cNvSpPr/>
          <p:nvPr/>
        </p:nvSpPr>
        <p:spPr>
          <a:xfrm>
            <a:off x="5276880" y="3728880"/>
            <a:ext cx="253800" cy="471600"/>
          </a:xfrm>
          <a:custGeom>
            <a:avLst/>
            <a:gdLst/>
            <a:ahLst/>
            <a:rect l="l" t="t" r="r" b="b"/>
            <a:pathLst>
              <a:path w="321" h="568">
                <a:moveTo>
                  <a:pt x="0" y="568"/>
                </a:moveTo>
                <a:lnTo>
                  <a:pt x="11" y="466"/>
                </a:lnTo>
                <a:lnTo>
                  <a:pt x="177" y="352"/>
                </a:lnTo>
                <a:lnTo>
                  <a:pt x="321" y="41"/>
                </a:lnTo>
                <a:lnTo>
                  <a:pt x="315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7" name=""/>
          <p:cNvSpPr/>
          <p:nvPr/>
        </p:nvSpPr>
        <p:spPr>
          <a:xfrm>
            <a:off x="4792680" y="4116240"/>
            <a:ext cx="507960" cy="3574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8" name=""/>
          <p:cNvSpPr/>
          <p:nvPr/>
        </p:nvSpPr>
        <p:spPr>
          <a:xfrm>
            <a:off x="4597560" y="3773520"/>
            <a:ext cx="266400" cy="977760"/>
          </a:xfrm>
          <a:custGeom>
            <a:avLst/>
            <a:gdLst/>
            <a:ahLst/>
            <a:rect l="l" t="t" r="r" b="b"/>
            <a:pathLst>
              <a:path w="338" h="1176">
                <a:moveTo>
                  <a:pt x="0" y="0"/>
                </a:moveTo>
                <a:lnTo>
                  <a:pt x="122" y="667"/>
                </a:lnTo>
                <a:lnTo>
                  <a:pt x="302" y="925"/>
                </a:lnTo>
                <a:lnTo>
                  <a:pt x="287" y="1090"/>
                </a:lnTo>
                <a:lnTo>
                  <a:pt x="338" y="117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9" name=""/>
          <p:cNvSpPr/>
          <p:nvPr/>
        </p:nvSpPr>
        <p:spPr>
          <a:xfrm>
            <a:off x="3386160" y="1346040"/>
            <a:ext cx="17280" cy="341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0" name=""/>
          <p:cNvSpPr/>
          <p:nvPr/>
        </p:nvSpPr>
        <p:spPr>
          <a:xfrm>
            <a:off x="2149560" y="1442880"/>
            <a:ext cx="1028520" cy="1906920"/>
          </a:xfrm>
          <a:custGeom>
            <a:avLst/>
            <a:gdLst/>
            <a:ahLst/>
            <a:rect l="l" t="t" r="r" b="b"/>
            <a:pathLst>
              <a:path w="1298" h="2295">
                <a:moveTo>
                  <a:pt x="1205" y="0"/>
                </a:moveTo>
                <a:lnTo>
                  <a:pt x="1262" y="136"/>
                </a:lnTo>
                <a:lnTo>
                  <a:pt x="1298" y="286"/>
                </a:lnTo>
                <a:lnTo>
                  <a:pt x="975" y="401"/>
                </a:lnTo>
                <a:lnTo>
                  <a:pt x="946" y="487"/>
                </a:lnTo>
                <a:lnTo>
                  <a:pt x="846" y="573"/>
                </a:lnTo>
                <a:lnTo>
                  <a:pt x="466" y="882"/>
                </a:lnTo>
                <a:lnTo>
                  <a:pt x="79" y="1219"/>
                </a:lnTo>
                <a:lnTo>
                  <a:pt x="136" y="1477"/>
                </a:lnTo>
                <a:lnTo>
                  <a:pt x="0" y="2008"/>
                </a:lnTo>
                <a:lnTo>
                  <a:pt x="86" y="229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1" name=""/>
          <p:cNvSpPr/>
          <p:nvPr/>
        </p:nvSpPr>
        <p:spPr>
          <a:xfrm>
            <a:off x="2255760" y="1644480"/>
            <a:ext cx="182520" cy="489240"/>
          </a:xfrm>
          <a:custGeom>
            <a:avLst/>
            <a:gdLst/>
            <a:ahLst/>
            <a:rect l="l" t="t" r="r" b="b"/>
            <a:pathLst>
              <a:path w="230" h="589">
                <a:moveTo>
                  <a:pt x="230" y="0"/>
                </a:moveTo>
                <a:lnTo>
                  <a:pt x="172" y="86"/>
                </a:lnTo>
                <a:lnTo>
                  <a:pt x="158" y="273"/>
                </a:lnTo>
                <a:lnTo>
                  <a:pt x="36" y="373"/>
                </a:lnTo>
                <a:lnTo>
                  <a:pt x="0" y="58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2" name=""/>
          <p:cNvSpPr/>
          <p:nvPr/>
        </p:nvSpPr>
        <p:spPr>
          <a:xfrm>
            <a:off x="3149640" y="1566720"/>
            <a:ext cx="487440" cy="316080"/>
          </a:xfrm>
          <a:custGeom>
            <a:avLst/>
            <a:gdLst/>
            <a:ahLst/>
            <a:rect l="l" t="t" r="r" b="b"/>
            <a:pathLst>
              <a:path w="617" h="380">
                <a:moveTo>
                  <a:pt x="617" y="380"/>
                </a:moveTo>
                <a:lnTo>
                  <a:pt x="430" y="194"/>
                </a:lnTo>
                <a:lnTo>
                  <a:pt x="315" y="179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3" name=""/>
          <p:cNvSpPr/>
          <p:nvPr/>
        </p:nvSpPr>
        <p:spPr>
          <a:xfrm>
            <a:off x="3141720" y="1536840"/>
            <a:ext cx="3284640" cy="901440"/>
          </a:xfrm>
          <a:custGeom>
            <a:avLst/>
            <a:gdLst/>
            <a:ahLst/>
            <a:rect l="l" t="t" r="r" b="b"/>
            <a:pathLst>
              <a:path w="4145" h="1083">
                <a:moveTo>
                  <a:pt x="0" y="0"/>
                </a:moveTo>
                <a:lnTo>
                  <a:pt x="322" y="180"/>
                </a:lnTo>
                <a:lnTo>
                  <a:pt x="1283" y="302"/>
                </a:lnTo>
                <a:lnTo>
                  <a:pt x="1900" y="423"/>
                </a:lnTo>
                <a:lnTo>
                  <a:pt x="2660" y="431"/>
                </a:lnTo>
                <a:lnTo>
                  <a:pt x="2825" y="495"/>
                </a:lnTo>
                <a:lnTo>
                  <a:pt x="2933" y="395"/>
                </a:lnTo>
                <a:lnTo>
                  <a:pt x="3047" y="359"/>
                </a:lnTo>
                <a:lnTo>
                  <a:pt x="3908" y="330"/>
                </a:lnTo>
                <a:lnTo>
                  <a:pt x="3958" y="345"/>
                </a:lnTo>
                <a:lnTo>
                  <a:pt x="4015" y="409"/>
                </a:lnTo>
                <a:lnTo>
                  <a:pt x="4066" y="553"/>
                </a:lnTo>
                <a:lnTo>
                  <a:pt x="4101" y="969"/>
                </a:lnTo>
                <a:lnTo>
                  <a:pt x="4145" y="108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4" name=""/>
          <p:cNvSpPr/>
          <p:nvPr/>
        </p:nvSpPr>
        <p:spPr>
          <a:xfrm>
            <a:off x="2506680" y="1908000"/>
            <a:ext cx="981000" cy="1675080"/>
          </a:xfrm>
          <a:custGeom>
            <a:avLst/>
            <a:gdLst/>
            <a:ahLst/>
            <a:rect l="l" t="t" r="r" b="b"/>
            <a:pathLst>
              <a:path w="1240" h="2015">
                <a:moveTo>
                  <a:pt x="71" y="0"/>
                </a:moveTo>
                <a:lnTo>
                  <a:pt x="0" y="108"/>
                </a:lnTo>
                <a:lnTo>
                  <a:pt x="50" y="287"/>
                </a:lnTo>
                <a:lnTo>
                  <a:pt x="272" y="574"/>
                </a:lnTo>
                <a:lnTo>
                  <a:pt x="294" y="681"/>
                </a:lnTo>
                <a:lnTo>
                  <a:pt x="537" y="1011"/>
                </a:lnTo>
                <a:lnTo>
                  <a:pt x="717" y="1004"/>
                </a:lnTo>
                <a:lnTo>
                  <a:pt x="760" y="961"/>
                </a:lnTo>
                <a:lnTo>
                  <a:pt x="796" y="947"/>
                </a:lnTo>
                <a:lnTo>
                  <a:pt x="853" y="990"/>
                </a:lnTo>
                <a:lnTo>
                  <a:pt x="925" y="997"/>
                </a:lnTo>
                <a:lnTo>
                  <a:pt x="953" y="1126"/>
                </a:lnTo>
                <a:lnTo>
                  <a:pt x="1147" y="1320"/>
                </a:lnTo>
                <a:lnTo>
                  <a:pt x="1118" y="1477"/>
                </a:lnTo>
                <a:lnTo>
                  <a:pt x="1204" y="1542"/>
                </a:lnTo>
                <a:lnTo>
                  <a:pt x="1176" y="1664"/>
                </a:lnTo>
                <a:lnTo>
                  <a:pt x="1118" y="1736"/>
                </a:lnTo>
                <a:lnTo>
                  <a:pt x="1025" y="1786"/>
                </a:lnTo>
                <a:lnTo>
                  <a:pt x="1118" y="1922"/>
                </a:lnTo>
                <a:lnTo>
                  <a:pt x="1240" y="201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5" name=""/>
          <p:cNvSpPr/>
          <p:nvPr/>
        </p:nvSpPr>
        <p:spPr>
          <a:xfrm>
            <a:off x="3308400" y="1860480"/>
            <a:ext cx="191880" cy="1030320"/>
          </a:xfrm>
          <a:custGeom>
            <a:avLst/>
            <a:gdLst/>
            <a:ahLst/>
            <a:rect l="l" t="t" r="r" b="b"/>
            <a:pathLst>
              <a:path w="243" h="1240">
                <a:moveTo>
                  <a:pt x="129" y="0"/>
                </a:moveTo>
                <a:lnTo>
                  <a:pt x="243" y="789"/>
                </a:lnTo>
                <a:lnTo>
                  <a:pt x="0" y="124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6" name=""/>
          <p:cNvSpPr/>
          <p:nvPr/>
        </p:nvSpPr>
        <p:spPr>
          <a:xfrm>
            <a:off x="2106720" y="3218040"/>
            <a:ext cx="871560" cy="831600"/>
          </a:xfrm>
          <a:custGeom>
            <a:avLst/>
            <a:gdLst/>
            <a:ahLst/>
            <a:rect l="l" t="t" r="r" b="b"/>
            <a:pathLst>
              <a:path w="1097" h="999">
                <a:moveTo>
                  <a:pt x="172" y="0"/>
                </a:moveTo>
                <a:lnTo>
                  <a:pt x="138" y="149"/>
                </a:lnTo>
                <a:lnTo>
                  <a:pt x="93" y="211"/>
                </a:lnTo>
                <a:lnTo>
                  <a:pt x="109" y="315"/>
                </a:lnTo>
                <a:lnTo>
                  <a:pt x="0" y="373"/>
                </a:lnTo>
                <a:lnTo>
                  <a:pt x="36" y="563"/>
                </a:lnTo>
                <a:lnTo>
                  <a:pt x="161" y="608"/>
                </a:lnTo>
                <a:lnTo>
                  <a:pt x="448" y="843"/>
                </a:lnTo>
                <a:lnTo>
                  <a:pt x="740" y="900"/>
                </a:lnTo>
                <a:lnTo>
                  <a:pt x="1097" y="999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7" name=""/>
          <p:cNvSpPr/>
          <p:nvPr/>
        </p:nvSpPr>
        <p:spPr>
          <a:xfrm>
            <a:off x="2897280" y="3735360"/>
            <a:ext cx="1377720" cy="890640"/>
          </a:xfrm>
          <a:custGeom>
            <a:avLst/>
            <a:gdLst/>
            <a:ahLst/>
            <a:rect l="l" t="t" r="r" b="b"/>
            <a:pathLst>
              <a:path w="1740" h="1072">
                <a:moveTo>
                  <a:pt x="0" y="0"/>
                </a:moveTo>
                <a:lnTo>
                  <a:pt x="138" y="533"/>
                </a:lnTo>
                <a:lnTo>
                  <a:pt x="419" y="665"/>
                </a:lnTo>
                <a:lnTo>
                  <a:pt x="740" y="603"/>
                </a:lnTo>
                <a:lnTo>
                  <a:pt x="1740" y="1072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8" name=""/>
          <p:cNvSpPr/>
          <p:nvPr/>
        </p:nvSpPr>
        <p:spPr>
          <a:xfrm>
            <a:off x="3537000" y="2482920"/>
            <a:ext cx="90360" cy="4348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9" name=""/>
          <p:cNvSpPr/>
          <p:nvPr/>
        </p:nvSpPr>
        <p:spPr>
          <a:xfrm>
            <a:off x="3367080" y="2857680"/>
            <a:ext cx="1211400" cy="1056960"/>
          </a:xfrm>
          <a:custGeom>
            <a:avLst/>
            <a:gdLst/>
            <a:ahLst/>
            <a:rect l="l" t="t" r="r" b="b"/>
            <a:pathLst>
              <a:path w="1531" h="1273">
                <a:moveTo>
                  <a:pt x="0" y="0"/>
                </a:moveTo>
                <a:lnTo>
                  <a:pt x="81" y="63"/>
                </a:lnTo>
                <a:lnTo>
                  <a:pt x="172" y="34"/>
                </a:lnTo>
                <a:lnTo>
                  <a:pt x="511" y="120"/>
                </a:lnTo>
                <a:lnTo>
                  <a:pt x="590" y="224"/>
                </a:lnTo>
                <a:lnTo>
                  <a:pt x="655" y="235"/>
                </a:lnTo>
                <a:lnTo>
                  <a:pt x="1336" y="723"/>
                </a:lnTo>
                <a:lnTo>
                  <a:pt x="1508" y="746"/>
                </a:lnTo>
                <a:lnTo>
                  <a:pt x="1531" y="127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0" name=""/>
          <p:cNvSpPr/>
          <p:nvPr/>
        </p:nvSpPr>
        <p:spPr>
          <a:xfrm>
            <a:off x="3440160" y="2908440"/>
            <a:ext cx="1608120" cy="749160"/>
          </a:xfrm>
          <a:custGeom>
            <a:avLst/>
            <a:gdLst/>
            <a:ahLst/>
            <a:rect l="l" t="t" r="r" b="b"/>
            <a:pathLst>
              <a:path w="2036" h="900">
                <a:moveTo>
                  <a:pt x="0" y="0"/>
                </a:moveTo>
                <a:lnTo>
                  <a:pt x="263" y="47"/>
                </a:lnTo>
                <a:lnTo>
                  <a:pt x="355" y="91"/>
                </a:lnTo>
                <a:lnTo>
                  <a:pt x="487" y="143"/>
                </a:lnTo>
                <a:lnTo>
                  <a:pt x="568" y="224"/>
                </a:lnTo>
                <a:lnTo>
                  <a:pt x="597" y="642"/>
                </a:lnTo>
                <a:lnTo>
                  <a:pt x="774" y="895"/>
                </a:lnTo>
                <a:lnTo>
                  <a:pt x="1497" y="900"/>
                </a:lnTo>
                <a:lnTo>
                  <a:pt x="1817" y="895"/>
                </a:lnTo>
                <a:lnTo>
                  <a:pt x="2036" y="82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1" name=""/>
          <p:cNvSpPr/>
          <p:nvPr/>
        </p:nvSpPr>
        <p:spPr>
          <a:xfrm>
            <a:off x="3906720" y="3360600"/>
            <a:ext cx="138240" cy="29232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2" name=""/>
          <p:cNvSpPr/>
          <p:nvPr/>
        </p:nvSpPr>
        <p:spPr>
          <a:xfrm flipV="1">
            <a:off x="3936960" y="4287960"/>
            <a:ext cx="425520" cy="2268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3" name=""/>
          <p:cNvSpPr/>
          <p:nvPr/>
        </p:nvSpPr>
        <p:spPr>
          <a:xfrm flipH="1" flipV="1">
            <a:off x="4084200" y="4443480"/>
            <a:ext cx="244440" cy="77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4" name=""/>
          <p:cNvSpPr/>
          <p:nvPr/>
        </p:nvSpPr>
        <p:spPr>
          <a:xfrm>
            <a:off x="4573440" y="3251160"/>
            <a:ext cx="295560" cy="592200"/>
          </a:xfrm>
          <a:custGeom>
            <a:avLst/>
            <a:gdLst/>
            <a:ahLst/>
            <a:rect l="l" t="t" r="r" b="b"/>
            <a:pathLst>
              <a:path w="373" h="712">
                <a:moveTo>
                  <a:pt x="373" y="0"/>
                </a:moveTo>
                <a:lnTo>
                  <a:pt x="349" y="144"/>
                </a:lnTo>
                <a:lnTo>
                  <a:pt x="292" y="266"/>
                </a:lnTo>
                <a:lnTo>
                  <a:pt x="253" y="483"/>
                </a:lnTo>
                <a:lnTo>
                  <a:pt x="97" y="667"/>
                </a:lnTo>
                <a:lnTo>
                  <a:pt x="0" y="71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5" name=""/>
          <p:cNvSpPr/>
          <p:nvPr/>
        </p:nvSpPr>
        <p:spPr>
          <a:xfrm>
            <a:off x="4275000" y="3624120"/>
            <a:ext cx="336600" cy="300240"/>
          </a:xfrm>
          <a:custGeom>
            <a:avLst/>
            <a:gdLst/>
            <a:ahLst/>
            <a:rect l="l" t="t" r="r" b="b"/>
            <a:pathLst>
              <a:path w="423" h="362">
                <a:moveTo>
                  <a:pt x="68" y="362"/>
                </a:moveTo>
                <a:lnTo>
                  <a:pt x="423" y="86"/>
                </a:lnTo>
                <a:lnTo>
                  <a:pt x="416" y="28"/>
                </a:lnTo>
                <a:lnTo>
                  <a:pt x="377" y="0"/>
                </a:lnTo>
                <a:lnTo>
                  <a:pt x="0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6" name=""/>
          <p:cNvSpPr/>
          <p:nvPr/>
        </p:nvSpPr>
        <p:spPr>
          <a:xfrm>
            <a:off x="4410000" y="3809880"/>
            <a:ext cx="1001880" cy="239760"/>
          </a:xfrm>
          <a:custGeom>
            <a:avLst/>
            <a:gdLst/>
            <a:ahLst/>
            <a:rect l="l" t="t" r="r" b="b"/>
            <a:pathLst>
              <a:path w="1262" h="287">
                <a:moveTo>
                  <a:pt x="0" y="68"/>
                </a:moveTo>
                <a:lnTo>
                  <a:pt x="80" y="154"/>
                </a:lnTo>
                <a:lnTo>
                  <a:pt x="182" y="245"/>
                </a:lnTo>
                <a:lnTo>
                  <a:pt x="297" y="287"/>
                </a:lnTo>
                <a:lnTo>
                  <a:pt x="464" y="281"/>
                </a:lnTo>
                <a:lnTo>
                  <a:pt x="860" y="138"/>
                </a:lnTo>
                <a:lnTo>
                  <a:pt x="126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7" name=""/>
          <p:cNvSpPr/>
          <p:nvPr/>
        </p:nvSpPr>
        <p:spPr>
          <a:xfrm>
            <a:off x="4941720" y="3772080"/>
            <a:ext cx="157320" cy="152280"/>
          </a:xfrm>
          <a:custGeom>
            <a:avLst/>
            <a:gdLst/>
            <a:ahLst/>
            <a:rect l="l" t="t" r="r" b="b"/>
            <a:pathLst>
              <a:path w="201" h="185">
                <a:moveTo>
                  <a:pt x="0" y="0"/>
                </a:moveTo>
                <a:lnTo>
                  <a:pt x="75" y="99"/>
                </a:lnTo>
                <a:lnTo>
                  <a:pt x="201" y="18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8" name=""/>
          <p:cNvSpPr/>
          <p:nvPr/>
        </p:nvSpPr>
        <p:spPr>
          <a:xfrm>
            <a:off x="4300560" y="2870280"/>
            <a:ext cx="1243080" cy="722160"/>
          </a:xfrm>
          <a:custGeom>
            <a:avLst/>
            <a:gdLst/>
            <a:ahLst/>
            <a:rect l="l" t="t" r="r" b="b"/>
            <a:pathLst>
              <a:path w="1566" h="868">
                <a:moveTo>
                  <a:pt x="1566" y="0"/>
                </a:moveTo>
                <a:lnTo>
                  <a:pt x="1301" y="144"/>
                </a:lnTo>
                <a:lnTo>
                  <a:pt x="1158" y="190"/>
                </a:lnTo>
                <a:lnTo>
                  <a:pt x="636" y="248"/>
                </a:lnTo>
                <a:lnTo>
                  <a:pt x="0" y="86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9" name=""/>
          <p:cNvSpPr/>
          <p:nvPr/>
        </p:nvSpPr>
        <p:spPr>
          <a:xfrm>
            <a:off x="4633920" y="1951200"/>
            <a:ext cx="693720" cy="595080"/>
          </a:xfrm>
          <a:custGeom>
            <a:avLst/>
            <a:gdLst/>
            <a:ahLst/>
            <a:rect l="l" t="t" r="r" b="b"/>
            <a:pathLst>
              <a:path w="877" h="717">
                <a:moveTo>
                  <a:pt x="0" y="0"/>
                </a:moveTo>
                <a:lnTo>
                  <a:pt x="45" y="310"/>
                </a:lnTo>
                <a:lnTo>
                  <a:pt x="86" y="373"/>
                </a:lnTo>
                <a:lnTo>
                  <a:pt x="274" y="475"/>
                </a:lnTo>
                <a:lnTo>
                  <a:pt x="733" y="717"/>
                </a:lnTo>
                <a:lnTo>
                  <a:pt x="877" y="71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0" name=""/>
          <p:cNvSpPr/>
          <p:nvPr/>
        </p:nvSpPr>
        <p:spPr>
          <a:xfrm>
            <a:off x="4638600" y="1951200"/>
            <a:ext cx="1049400" cy="409320"/>
          </a:xfrm>
          <a:custGeom>
            <a:avLst/>
            <a:gdLst/>
            <a:ahLst/>
            <a:rect l="l" t="t" r="r" b="b"/>
            <a:pathLst>
              <a:path w="1325" h="493">
                <a:moveTo>
                  <a:pt x="0" y="0"/>
                </a:moveTo>
                <a:lnTo>
                  <a:pt x="241" y="269"/>
                </a:lnTo>
                <a:lnTo>
                  <a:pt x="418" y="274"/>
                </a:lnTo>
                <a:lnTo>
                  <a:pt x="465" y="373"/>
                </a:lnTo>
                <a:lnTo>
                  <a:pt x="562" y="407"/>
                </a:lnTo>
                <a:lnTo>
                  <a:pt x="838" y="407"/>
                </a:lnTo>
                <a:lnTo>
                  <a:pt x="1044" y="493"/>
                </a:lnTo>
                <a:lnTo>
                  <a:pt x="1325" y="38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1" name=""/>
          <p:cNvSpPr/>
          <p:nvPr/>
        </p:nvSpPr>
        <p:spPr>
          <a:xfrm>
            <a:off x="6375240" y="2082960"/>
            <a:ext cx="601920" cy="10620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2" name=""/>
          <p:cNvSpPr/>
          <p:nvPr/>
        </p:nvSpPr>
        <p:spPr>
          <a:xfrm>
            <a:off x="6254640" y="2174760"/>
            <a:ext cx="544680" cy="471600"/>
          </a:xfrm>
          <a:custGeom>
            <a:avLst/>
            <a:gdLst/>
            <a:ahLst/>
            <a:rect l="l" t="t" r="r" b="b"/>
            <a:pathLst>
              <a:path w="687" h="568">
                <a:moveTo>
                  <a:pt x="687" y="0"/>
                </a:moveTo>
                <a:lnTo>
                  <a:pt x="653" y="47"/>
                </a:lnTo>
                <a:lnTo>
                  <a:pt x="491" y="156"/>
                </a:lnTo>
                <a:lnTo>
                  <a:pt x="339" y="276"/>
                </a:lnTo>
                <a:lnTo>
                  <a:pt x="224" y="310"/>
                </a:lnTo>
                <a:lnTo>
                  <a:pt x="115" y="350"/>
                </a:lnTo>
                <a:lnTo>
                  <a:pt x="34" y="407"/>
                </a:lnTo>
                <a:lnTo>
                  <a:pt x="6" y="472"/>
                </a:lnTo>
                <a:lnTo>
                  <a:pt x="0" y="540"/>
                </a:lnTo>
                <a:lnTo>
                  <a:pt x="52" y="568"/>
                </a:lnTo>
                <a:lnTo>
                  <a:pt x="144" y="54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3" name=""/>
          <p:cNvSpPr/>
          <p:nvPr/>
        </p:nvSpPr>
        <p:spPr>
          <a:xfrm>
            <a:off x="6319800" y="2470320"/>
            <a:ext cx="889200" cy="572760"/>
          </a:xfrm>
          <a:custGeom>
            <a:avLst/>
            <a:gdLst/>
            <a:ahLst/>
            <a:rect l="l" t="t" r="r" b="b"/>
            <a:pathLst>
              <a:path w="1119" h="688">
                <a:moveTo>
                  <a:pt x="1119" y="0"/>
                </a:moveTo>
                <a:lnTo>
                  <a:pt x="1004" y="97"/>
                </a:lnTo>
                <a:lnTo>
                  <a:pt x="832" y="125"/>
                </a:lnTo>
                <a:lnTo>
                  <a:pt x="707" y="21"/>
                </a:lnTo>
                <a:lnTo>
                  <a:pt x="563" y="97"/>
                </a:lnTo>
                <a:lnTo>
                  <a:pt x="493" y="39"/>
                </a:lnTo>
                <a:lnTo>
                  <a:pt x="190" y="143"/>
                </a:lnTo>
                <a:lnTo>
                  <a:pt x="92" y="251"/>
                </a:lnTo>
                <a:lnTo>
                  <a:pt x="52" y="412"/>
                </a:lnTo>
                <a:lnTo>
                  <a:pt x="0" y="613"/>
                </a:lnTo>
                <a:lnTo>
                  <a:pt x="24" y="68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4" name=""/>
          <p:cNvSpPr/>
          <p:nvPr/>
        </p:nvSpPr>
        <p:spPr>
          <a:xfrm>
            <a:off x="4826160" y="2567160"/>
            <a:ext cx="2341440" cy="1672920"/>
          </a:xfrm>
          <a:custGeom>
            <a:avLst/>
            <a:gdLst/>
            <a:ahLst/>
            <a:rect l="l" t="t" r="r" b="b"/>
            <a:pathLst>
              <a:path w="2958" h="2013">
                <a:moveTo>
                  <a:pt x="2958" y="0"/>
                </a:moveTo>
                <a:lnTo>
                  <a:pt x="2666" y="193"/>
                </a:lnTo>
                <a:lnTo>
                  <a:pt x="2528" y="446"/>
                </a:lnTo>
                <a:lnTo>
                  <a:pt x="2121" y="545"/>
                </a:lnTo>
                <a:lnTo>
                  <a:pt x="1816" y="681"/>
                </a:lnTo>
                <a:lnTo>
                  <a:pt x="1377" y="756"/>
                </a:lnTo>
                <a:lnTo>
                  <a:pt x="986" y="1025"/>
                </a:lnTo>
                <a:lnTo>
                  <a:pt x="740" y="1296"/>
                </a:lnTo>
                <a:lnTo>
                  <a:pt x="326" y="1807"/>
                </a:lnTo>
                <a:lnTo>
                  <a:pt x="86" y="1984"/>
                </a:lnTo>
                <a:lnTo>
                  <a:pt x="0" y="201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5" name=""/>
          <p:cNvSpPr/>
          <p:nvPr/>
        </p:nvSpPr>
        <p:spPr>
          <a:xfrm>
            <a:off x="5683320" y="2268360"/>
            <a:ext cx="380880" cy="513000"/>
          </a:xfrm>
          <a:custGeom>
            <a:avLst/>
            <a:gdLst/>
            <a:ahLst/>
            <a:rect l="l" t="t" r="r" b="b"/>
            <a:pathLst>
              <a:path w="482" h="615">
                <a:moveTo>
                  <a:pt x="0" y="0"/>
                </a:moveTo>
                <a:lnTo>
                  <a:pt x="81" y="12"/>
                </a:lnTo>
                <a:lnTo>
                  <a:pt x="172" y="477"/>
                </a:lnTo>
                <a:lnTo>
                  <a:pt x="211" y="550"/>
                </a:lnTo>
                <a:lnTo>
                  <a:pt x="482" y="61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6" name=""/>
          <p:cNvSpPr/>
          <p:nvPr/>
        </p:nvSpPr>
        <p:spPr>
          <a:xfrm>
            <a:off x="5315040" y="2475000"/>
            <a:ext cx="199800" cy="357120"/>
          </a:xfrm>
          <a:custGeom>
            <a:avLst/>
            <a:gdLst/>
            <a:ahLst/>
            <a:rect l="l" t="t" r="r" b="b"/>
            <a:pathLst>
              <a:path w="252" h="430">
                <a:moveTo>
                  <a:pt x="39" y="131"/>
                </a:moveTo>
                <a:lnTo>
                  <a:pt x="5" y="63"/>
                </a:lnTo>
                <a:lnTo>
                  <a:pt x="0" y="29"/>
                </a:lnTo>
                <a:lnTo>
                  <a:pt x="28" y="6"/>
                </a:lnTo>
                <a:lnTo>
                  <a:pt x="173" y="0"/>
                </a:lnTo>
                <a:lnTo>
                  <a:pt x="247" y="373"/>
                </a:lnTo>
                <a:lnTo>
                  <a:pt x="218" y="430"/>
                </a:lnTo>
                <a:lnTo>
                  <a:pt x="132" y="355"/>
                </a:lnTo>
                <a:lnTo>
                  <a:pt x="161" y="149"/>
                </a:lnTo>
                <a:lnTo>
                  <a:pt x="252" y="102"/>
                </a:lnTo>
              </a:path>
            </a:pathLst>
          </a:custGeom>
          <a:solidFill>
            <a:srgbClr val="00f008"/>
          </a:solidFill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7" name=""/>
          <p:cNvSpPr/>
          <p:nvPr/>
        </p:nvSpPr>
        <p:spPr>
          <a:xfrm>
            <a:off x="5487840" y="2689200"/>
            <a:ext cx="339840" cy="30636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8" name=""/>
          <p:cNvSpPr/>
          <p:nvPr/>
        </p:nvSpPr>
        <p:spPr>
          <a:xfrm>
            <a:off x="5732640" y="2889360"/>
            <a:ext cx="163440" cy="85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9" name=""/>
          <p:cNvSpPr/>
          <p:nvPr/>
        </p:nvSpPr>
        <p:spPr>
          <a:xfrm>
            <a:off x="6500880" y="2774880"/>
            <a:ext cx="361800" cy="9072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920" bIns="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0" name=""/>
          <p:cNvSpPr/>
          <p:nvPr/>
        </p:nvSpPr>
        <p:spPr>
          <a:xfrm>
            <a:off x="4710240" y="2865600"/>
            <a:ext cx="2152440" cy="1931760"/>
          </a:xfrm>
          <a:custGeom>
            <a:avLst/>
            <a:gdLst/>
            <a:ahLst/>
            <a:rect l="l" t="t" r="r" b="b"/>
            <a:pathLst>
              <a:path w="2719" h="2324">
                <a:moveTo>
                  <a:pt x="2719" y="0"/>
                </a:moveTo>
                <a:lnTo>
                  <a:pt x="2644" y="70"/>
                </a:lnTo>
                <a:lnTo>
                  <a:pt x="2524" y="127"/>
                </a:lnTo>
                <a:lnTo>
                  <a:pt x="2433" y="321"/>
                </a:lnTo>
                <a:lnTo>
                  <a:pt x="2409" y="402"/>
                </a:lnTo>
                <a:lnTo>
                  <a:pt x="2370" y="516"/>
                </a:lnTo>
                <a:lnTo>
                  <a:pt x="2305" y="678"/>
                </a:lnTo>
                <a:lnTo>
                  <a:pt x="2289" y="678"/>
                </a:lnTo>
                <a:lnTo>
                  <a:pt x="2226" y="861"/>
                </a:lnTo>
                <a:lnTo>
                  <a:pt x="2099" y="999"/>
                </a:lnTo>
                <a:lnTo>
                  <a:pt x="2047" y="1017"/>
                </a:lnTo>
                <a:lnTo>
                  <a:pt x="1755" y="1400"/>
                </a:lnTo>
                <a:lnTo>
                  <a:pt x="1692" y="1429"/>
                </a:lnTo>
                <a:lnTo>
                  <a:pt x="1301" y="1658"/>
                </a:lnTo>
                <a:lnTo>
                  <a:pt x="1079" y="1768"/>
                </a:lnTo>
                <a:lnTo>
                  <a:pt x="769" y="1992"/>
                </a:lnTo>
                <a:lnTo>
                  <a:pt x="717" y="1992"/>
                </a:lnTo>
                <a:lnTo>
                  <a:pt x="167" y="2123"/>
                </a:lnTo>
                <a:lnTo>
                  <a:pt x="0" y="2324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1" name=""/>
          <p:cNvSpPr/>
          <p:nvPr/>
        </p:nvSpPr>
        <p:spPr>
          <a:xfrm>
            <a:off x="4394160" y="2817720"/>
            <a:ext cx="1581120" cy="1946520"/>
          </a:xfrm>
          <a:custGeom>
            <a:avLst/>
            <a:gdLst/>
            <a:ahLst/>
            <a:rect l="l" t="t" r="r" b="b"/>
            <a:pathLst>
              <a:path w="1999" h="2341">
                <a:moveTo>
                  <a:pt x="1999" y="0"/>
                </a:moveTo>
                <a:lnTo>
                  <a:pt x="1901" y="195"/>
                </a:lnTo>
                <a:lnTo>
                  <a:pt x="1671" y="636"/>
                </a:lnTo>
                <a:lnTo>
                  <a:pt x="1598" y="740"/>
                </a:lnTo>
                <a:lnTo>
                  <a:pt x="1460" y="1045"/>
                </a:lnTo>
                <a:lnTo>
                  <a:pt x="1418" y="1131"/>
                </a:lnTo>
                <a:lnTo>
                  <a:pt x="1236" y="1504"/>
                </a:lnTo>
                <a:lnTo>
                  <a:pt x="712" y="1898"/>
                </a:lnTo>
                <a:lnTo>
                  <a:pt x="248" y="2094"/>
                </a:lnTo>
                <a:lnTo>
                  <a:pt x="0" y="234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2" name=""/>
          <p:cNvSpPr/>
          <p:nvPr/>
        </p:nvSpPr>
        <p:spPr>
          <a:xfrm>
            <a:off x="6394320" y="2917800"/>
            <a:ext cx="546120" cy="182520"/>
          </a:xfrm>
          <a:custGeom>
            <a:avLst/>
            <a:gdLst/>
            <a:ahLst/>
            <a:rect l="l" t="t" r="r" b="b"/>
            <a:pathLst>
              <a:path w="686" h="218">
                <a:moveTo>
                  <a:pt x="686" y="7"/>
                </a:moveTo>
                <a:lnTo>
                  <a:pt x="624" y="93"/>
                </a:lnTo>
                <a:lnTo>
                  <a:pt x="376" y="46"/>
                </a:lnTo>
                <a:lnTo>
                  <a:pt x="184" y="0"/>
                </a:lnTo>
                <a:lnTo>
                  <a:pt x="57" y="18"/>
                </a:lnTo>
                <a:lnTo>
                  <a:pt x="0" y="166"/>
                </a:lnTo>
                <a:lnTo>
                  <a:pt x="34" y="21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3" name=""/>
          <p:cNvSpPr/>
          <p:nvPr/>
        </p:nvSpPr>
        <p:spPr>
          <a:xfrm>
            <a:off x="6159600" y="3174840"/>
            <a:ext cx="439560" cy="268560"/>
          </a:xfrm>
          <a:custGeom>
            <a:avLst/>
            <a:gdLst/>
            <a:ahLst/>
            <a:rect l="l" t="t" r="r" b="b"/>
            <a:pathLst>
              <a:path w="558" h="321">
                <a:moveTo>
                  <a:pt x="558" y="0"/>
                </a:moveTo>
                <a:lnTo>
                  <a:pt x="443" y="281"/>
                </a:lnTo>
                <a:lnTo>
                  <a:pt x="264" y="276"/>
                </a:lnTo>
                <a:lnTo>
                  <a:pt x="167" y="315"/>
                </a:lnTo>
                <a:lnTo>
                  <a:pt x="0" y="321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4" name=""/>
          <p:cNvSpPr/>
          <p:nvPr/>
        </p:nvSpPr>
        <p:spPr>
          <a:xfrm>
            <a:off x="6127920" y="2828880"/>
            <a:ext cx="85680" cy="432000"/>
          </a:xfrm>
          <a:custGeom>
            <a:avLst/>
            <a:gdLst/>
            <a:ahLst/>
            <a:rect l="l" t="t" r="r" b="b"/>
            <a:pathLst>
              <a:path w="107" h="522">
                <a:moveTo>
                  <a:pt x="63" y="0"/>
                </a:moveTo>
                <a:lnTo>
                  <a:pt x="107" y="63"/>
                </a:lnTo>
                <a:lnTo>
                  <a:pt x="0" y="172"/>
                </a:lnTo>
                <a:lnTo>
                  <a:pt x="18" y="5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5" name=""/>
          <p:cNvSpPr/>
          <p:nvPr/>
        </p:nvSpPr>
        <p:spPr>
          <a:xfrm>
            <a:off x="6000840" y="2881440"/>
            <a:ext cx="341280" cy="8388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7080" bIns="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6" name=""/>
          <p:cNvSpPr/>
          <p:nvPr/>
        </p:nvSpPr>
        <p:spPr>
          <a:xfrm flipV="1">
            <a:off x="5502240" y="4813200"/>
            <a:ext cx="41400" cy="460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7" name=""/>
          <p:cNvSpPr/>
          <p:nvPr/>
        </p:nvSpPr>
        <p:spPr>
          <a:xfrm>
            <a:off x="5303880" y="3952800"/>
            <a:ext cx="1096920" cy="395280"/>
          </a:xfrm>
          <a:custGeom>
            <a:avLst/>
            <a:gdLst/>
            <a:ahLst/>
            <a:rect l="l" t="t" r="r" b="b"/>
            <a:pathLst>
              <a:path w="1382" h="475">
                <a:moveTo>
                  <a:pt x="1382" y="0"/>
                </a:moveTo>
                <a:lnTo>
                  <a:pt x="1153" y="154"/>
                </a:lnTo>
                <a:lnTo>
                  <a:pt x="975" y="195"/>
                </a:lnTo>
                <a:lnTo>
                  <a:pt x="522" y="281"/>
                </a:lnTo>
                <a:lnTo>
                  <a:pt x="230" y="470"/>
                </a:lnTo>
                <a:lnTo>
                  <a:pt x="0" y="47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8" name=""/>
          <p:cNvSpPr/>
          <p:nvPr/>
        </p:nvSpPr>
        <p:spPr>
          <a:xfrm>
            <a:off x="4941720" y="3981600"/>
            <a:ext cx="1208160" cy="358560"/>
          </a:xfrm>
          <a:custGeom>
            <a:avLst/>
            <a:gdLst/>
            <a:ahLst/>
            <a:rect l="l" t="t" r="r" b="b"/>
            <a:pathLst>
              <a:path w="1526" h="430">
                <a:moveTo>
                  <a:pt x="1492" y="219"/>
                </a:moveTo>
                <a:lnTo>
                  <a:pt x="1447" y="161"/>
                </a:lnTo>
                <a:lnTo>
                  <a:pt x="1526" y="34"/>
                </a:lnTo>
                <a:lnTo>
                  <a:pt x="1515" y="0"/>
                </a:lnTo>
                <a:lnTo>
                  <a:pt x="1275" y="29"/>
                </a:lnTo>
                <a:lnTo>
                  <a:pt x="866" y="138"/>
                </a:lnTo>
                <a:lnTo>
                  <a:pt x="602" y="298"/>
                </a:lnTo>
                <a:lnTo>
                  <a:pt x="362" y="310"/>
                </a:lnTo>
                <a:lnTo>
                  <a:pt x="0" y="43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9" name=""/>
          <p:cNvSpPr/>
          <p:nvPr/>
        </p:nvSpPr>
        <p:spPr>
          <a:xfrm>
            <a:off x="5892840" y="3819600"/>
            <a:ext cx="82440" cy="18720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0" name=""/>
          <p:cNvSpPr/>
          <p:nvPr/>
        </p:nvSpPr>
        <p:spPr>
          <a:xfrm>
            <a:off x="6149880" y="4000680"/>
            <a:ext cx="63720" cy="85680"/>
          </a:xfrm>
          <a:custGeom>
            <a:avLst/>
            <a:gdLst/>
            <a:ahLst/>
            <a:rect l="l" t="t" r="r" b="b"/>
            <a:pathLst>
              <a:path w="80" h="102">
                <a:moveTo>
                  <a:pt x="80" y="102"/>
                </a:moveTo>
                <a:lnTo>
                  <a:pt x="12" y="52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1" name=""/>
          <p:cNvSpPr/>
          <p:nvPr/>
        </p:nvSpPr>
        <p:spPr>
          <a:xfrm>
            <a:off x="5859360" y="3929040"/>
            <a:ext cx="22320" cy="10008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2" name=""/>
          <p:cNvSpPr/>
          <p:nvPr/>
        </p:nvSpPr>
        <p:spPr>
          <a:xfrm>
            <a:off x="5411880" y="4229280"/>
            <a:ext cx="284040" cy="515880"/>
          </a:xfrm>
          <a:custGeom>
            <a:avLst/>
            <a:gdLst/>
            <a:ahLst/>
            <a:rect l="l" t="t" r="r" b="b"/>
            <a:pathLst>
              <a:path w="360" h="620">
                <a:moveTo>
                  <a:pt x="360" y="620"/>
                </a:moveTo>
                <a:lnTo>
                  <a:pt x="206" y="563"/>
                </a:lnTo>
                <a:lnTo>
                  <a:pt x="97" y="424"/>
                </a:lnTo>
                <a:lnTo>
                  <a:pt x="62" y="333"/>
                </a:lnTo>
                <a:lnTo>
                  <a:pt x="0" y="258"/>
                </a:lnTo>
                <a:lnTo>
                  <a:pt x="39" y="138"/>
                </a:lnTo>
                <a:lnTo>
                  <a:pt x="16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3" name=""/>
          <p:cNvSpPr/>
          <p:nvPr/>
        </p:nvSpPr>
        <p:spPr>
          <a:xfrm>
            <a:off x="4915080" y="3043080"/>
            <a:ext cx="1182600" cy="1204920"/>
          </a:xfrm>
          <a:custGeom>
            <a:avLst/>
            <a:gdLst/>
            <a:ahLst/>
            <a:rect l="l" t="t" r="r" b="b"/>
            <a:pathLst>
              <a:path w="1492" h="1451">
                <a:moveTo>
                  <a:pt x="1492" y="0"/>
                </a:moveTo>
                <a:lnTo>
                  <a:pt x="1377" y="22"/>
                </a:lnTo>
                <a:lnTo>
                  <a:pt x="1158" y="493"/>
                </a:lnTo>
                <a:lnTo>
                  <a:pt x="746" y="780"/>
                </a:lnTo>
                <a:lnTo>
                  <a:pt x="550" y="1164"/>
                </a:lnTo>
                <a:lnTo>
                  <a:pt x="287" y="1399"/>
                </a:lnTo>
                <a:lnTo>
                  <a:pt x="63" y="1451"/>
                </a:lnTo>
                <a:lnTo>
                  <a:pt x="0" y="14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4" name=""/>
          <p:cNvSpPr/>
          <p:nvPr/>
        </p:nvSpPr>
        <p:spPr>
          <a:xfrm>
            <a:off x="4506840" y="5064120"/>
            <a:ext cx="39600" cy="9540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solidFill>
            <a:srgbClr val="ffe80f"/>
          </a:solidFill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5" name=""/>
          <p:cNvSpPr/>
          <p:nvPr/>
        </p:nvSpPr>
        <p:spPr>
          <a:xfrm>
            <a:off x="4437000" y="4654440"/>
            <a:ext cx="389160" cy="492120"/>
          </a:xfrm>
          <a:custGeom>
            <a:avLst/>
            <a:gdLst/>
            <a:ahLst/>
            <a:rect l="l" t="t" r="r" b="b"/>
            <a:pathLst>
              <a:path w="489" h="591">
                <a:moveTo>
                  <a:pt x="0" y="591"/>
                </a:moveTo>
                <a:lnTo>
                  <a:pt x="91" y="487"/>
                </a:lnTo>
                <a:lnTo>
                  <a:pt x="218" y="328"/>
                </a:lnTo>
                <a:lnTo>
                  <a:pt x="351" y="229"/>
                </a:lnTo>
                <a:lnTo>
                  <a:pt x="455" y="177"/>
                </a:lnTo>
                <a:lnTo>
                  <a:pt x="489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6" name=""/>
          <p:cNvSpPr/>
          <p:nvPr/>
        </p:nvSpPr>
        <p:spPr>
          <a:xfrm>
            <a:off x="5056200" y="3714840"/>
            <a:ext cx="716040" cy="1073160"/>
          </a:xfrm>
          <a:custGeom>
            <a:avLst/>
            <a:gdLst/>
            <a:ahLst/>
            <a:rect l="l" t="t" r="r" b="b"/>
            <a:pathLst>
              <a:path w="907" h="1291">
                <a:moveTo>
                  <a:pt x="0" y="1291"/>
                </a:moveTo>
                <a:lnTo>
                  <a:pt x="12" y="1119"/>
                </a:lnTo>
                <a:lnTo>
                  <a:pt x="12" y="1072"/>
                </a:lnTo>
                <a:lnTo>
                  <a:pt x="86" y="929"/>
                </a:lnTo>
                <a:lnTo>
                  <a:pt x="75" y="866"/>
                </a:lnTo>
                <a:lnTo>
                  <a:pt x="206" y="827"/>
                </a:lnTo>
                <a:lnTo>
                  <a:pt x="396" y="626"/>
                </a:lnTo>
                <a:lnTo>
                  <a:pt x="464" y="516"/>
                </a:lnTo>
                <a:lnTo>
                  <a:pt x="620" y="418"/>
                </a:lnTo>
                <a:lnTo>
                  <a:pt x="815" y="229"/>
                </a:lnTo>
                <a:lnTo>
                  <a:pt x="907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7" name=""/>
          <p:cNvSpPr/>
          <p:nvPr/>
        </p:nvSpPr>
        <p:spPr>
          <a:xfrm>
            <a:off x="5219640" y="3328920"/>
            <a:ext cx="271440" cy="549360"/>
          </a:xfrm>
          <a:custGeom>
            <a:avLst/>
            <a:gdLst/>
            <a:ahLst/>
            <a:rect l="l" t="t" r="r" b="b"/>
            <a:pathLst>
              <a:path w="344" h="659">
                <a:moveTo>
                  <a:pt x="344" y="50"/>
                </a:moveTo>
                <a:lnTo>
                  <a:pt x="281" y="62"/>
                </a:lnTo>
                <a:lnTo>
                  <a:pt x="200" y="0"/>
                </a:lnTo>
                <a:lnTo>
                  <a:pt x="184" y="159"/>
                </a:lnTo>
                <a:lnTo>
                  <a:pt x="0" y="659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8" name=""/>
          <p:cNvSpPr/>
          <p:nvPr/>
        </p:nvSpPr>
        <p:spPr>
          <a:xfrm>
            <a:off x="5646600" y="3090960"/>
            <a:ext cx="46080" cy="395280"/>
          </a:xfrm>
          <a:custGeom>
            <a:avLst/>
            <a:gdLst/>
            <a:ahLst/>
            <a:rect l="l" t="t" r="r" b="b"/>
            <a:pathLst>
              <a:path w="52" h="475">
                <a:moveTo>
                  <a:pt x="0" y="0"/>
                </a:moveTo>
                <a:lnTo>
                  <a:pt x="52" y="200"/>
                </a:lnTo>
                <a:lnTo>
                  <a:pt x="36" y="47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9" name=""/>
          <p:cNvSpPr/>
          <p:nvPr/>
        </p:nvSpPr>
        <p:spPr>
          <a:xfrm flipH="1" flipV="1">
            <a:off x="5729400" y="3514320"/>
            <a:ext cx="63360" cy="1335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0" name=""/>
          <p:cNvSpPr/>
          <p:nvPr/>
        </p:nvSpPr>
        <p:spPr>
          <a:xfrm>
            <a:off x="5110200" y="3246480"/>
            <a:ext cx="947880" cy="1541520"/>
          </a:xfrm>
          <a:custGeom>
            <a:avLst/>
            <a:gdLst/>
            <a:ahLst/>
            <a:rect l="l" t="t" r="r" b="b"/>
            <a:pathLst>
              <a:path w="1198" h="1854">
                <a:moveTo>
                  <a:pt x="1072" y="0"/>
                </a:moveTo>
                <a:lnTo>
                  <a:pt x="1198" y="143"/>
                </a:lnTo>
                <a:lnTo>
                  <a:pt x="1067" y="264"/>
                </a:lnTo>
                <a:lnTo>
                  <a:pt x="992" y="477"/>
                </a:lnTo>
                <a:lnTo>
                  <a:pt x="574" y="947"/>
                </a:lnTo>
                <a:lnTo>
                  <a:pt x="551" y="1137"/>
                </a:lnTo>
                <a:lnTo>
                  <a:pt x="418" y="1280"/>
                </a:lnTo>
                <a:lnTo>
                  <a:pt x="217" y="1624"/>
                </a:lnTo>
                <a:lnTo>
                  <a:pt x="115" y="1619"/>
                </a:lnTo>
                <a:lnTo>
                  <a:pt x="0" y="185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1" name=""/>
          <p:cNvSpPr/>
          <p:nvPr/>
        </p:nvSpPr>
        <p:spPr>
          <a:xfrm>
            <a:off x="5021280" y="3738600"/>
            <a:ext cx="749160" cy="890640"/>
          </a:xfrm>
          <a:custGeom>
            <a:avLst/>
            <a:gdLst/>
            <a:ahLst/>
            <a:rect l="l" t="t" r="r" b="b"/>
            <a:pathLst>
              <a:path w="948" h="1072">
                <a:moveTo>
                  <a:pt x="0" y="1072"/>
                </a:moveTo>
                <a:lnTo>
                  <a:pt x="172" y="1061"/>
                </a:lnTo>
                <a:lnTo>
                  <a:pt x="193" y="855"/>
                </a:lnTo>
                <a:lnTo>
                  <a:pt x="263" y="740"/>
                </a:lnTo>
                <a:lnTo>
                  <a:pt x="383" y="625"/>
                </a:lnTo>
                <a:lnTo>
                  <a:pt x="489" y="475"/>
                </a:lnTo>
                <a:lnTo>
                  <a:pt x="649" y="355"/>
                </a:lnTo>
                <a:lnTo>
                  <a:pt x="826" y="172"/>
                </a:lnTo>
                <a:lnTo>
                  <a:pt x="948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2" name=""/>
          <p:cNvSpPr/>
          <p:nvPr/>
        </p:nvSpPr>
        <p:spPr>
          <a:xfrm>
            <a:off x="3605040" y="4297320"/>
            <a:ext cx="997200" cy="407880"/>
          </a:xfrm>
          <a:custGeom>
            <a:avLst/>
            <a:gdLst/>
            <a:ahLst/>
            <a:rect l="l" t="t" r="r" b="b"/>
            <a:pathLst>
              <a:path w="1257" h="493">
                <a:moveTo>
                  <a:pt x="0" y="0"/>
                </a:moveTo>
                <a:lnTo>
                  <a:pt x="224" y="214"/>
                </a:lnTo>
                <a:lnTo>
                  <a:pt x="396" y="321"/>
                </a:lnTo>
                <a:lnTo>
                  <a:pt x="1119" y="488"/>
                </a:lnTo>
                <a:lnTo>
                  <a:pt x="1189" y="436"/>
                </a:lnTo>
                <a:lnTo>
                  <a:pt x="1257" y="49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3" name=""/>
          <p:cNvSpPr/>
          <p:nvPr/>
        </p:nvSpPr>
        <p:spPr>
          <a:xfrm>
            <a:off x="4597560" y="3773520"/>
            <a:ext cx="266400" cy="977760"/>
          </a:xfrm>
          <a:custGeom>
            <a:avLst/>
            <a:gdLst/>
            <a:ahLst/>
            <a:rect l="l" t="t" r="r" b="b"/>
            <a:pathLst>
              <a:path w="338" h="1176">
                <a:moveTo>
                  <a:pt x="0" y="0"/>
                </a:moveTo>
                <a:lnTo>
                  <a:pt x="122" y="667"/>
                </a:lnTo>
                <a:lnTo>
                  <a:pt x="302" y="925"/>
                </a:lnTo>
                <a:lnTo>
                  <a:pt x="287" y="1090"/>
                </a:lnTo>
                <a:lnTo>
                  <a:pt x="338" y="1176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4" name=""/>
          <p:cNvSpPr/>
          <p:nvPr/>
        </p:nvSpPr>
        <p:spPr>
          <a:xfrm>
            <a:off x="3386160" y="1346040"/>
            <a:ext cx="17280" cy="341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5" name=""/>
          <p:cNvSpPr/>
          <p:nvPr/>
        </p:nvSpPr>
        <p:spPr>
          <a:xfrm>
            <a:off x="2149560" y="1442880"/>
            <a:ext cx="1028520" cy="1906920"/>
          </a:xfrm>
          <a:custGeom>
            <a:avLst/>
            <a:gdLst/>
            <a:ahLst/>
            <a:rect l="l" t="t" r="r" b="b"/>
            <a:pathLst>
              <a:path w="1298" h="2295">
                <a:moveTo>
                  <a:pt x="1205" y="0"/>
                </a:moveTo>
                <a:lnTo>
                  <a:pt x="1262" y="136"/>
                </a:lnTo>
                <a:lnTo>
                  <a:pt x="1298" y="286"/>
                </a:lnTo>
                <a:lnTo>
                  <a:pt x="975" y="401"/>
                </a:lnTo>
                <a:lnTo>
                  <a:pt x="946" y="487"/>
                </a:lnTo>
                <a:lnTo>
                  <a:pt x="846" y="573"/>
                </a:lnTo>
                <a:lnTo>
                  <a:pt x="466" y="882"/>
                </a:lnTo>
                <a:lnTo>
                  <a:pt x="79" y="1219"/>
                </a:lnTo>
                <a:lnTo>
                  <a:pt x="136" y="1477"/>
                </a:lnTo>
                <a:lnTo>
                  <a:pt x="0" y="2008"/>
                </a:lnTo>
                <a:lnTo>
                  <a:pt x="86" y="229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6" name=""/>
          <p:cNvSpPr/>
          <p:nvPr/>
        </p:nvSpPr>
        <p:spPr>
          <a:xfrm>
            <a:off x="2255760" y="1644480"/>
            <a:ext cx="182520" cy="489240"/>
          </a:xfrm>
          <a:custGeom>
            <a:avLst/>
            <a:gdLst/>
            <a:ahLst/>
            <a:rect l="l" t="t" r="r" b="b"/>
            <a:pathLst>
              <a:path w="230" h="589">
                <a:moveTo>
                  <a:pt x="230" y="0"/>
                </a:moveTo>
                <a:lnTo>
                  <a:pt x="172" y="86"/>
                </a:lnTo>
                <a:lnTo>
                  <a:pt x="158" y="273"/>
                </a:lnTo>
                <a:lnTo>
                  <a:pt x="36" y="373"/>
                </a:lnTo>
                <a:lnTo>
                  <a:pt x="0" y="589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7" name=""/>
          <p:cNvSpPr/>
          <p:nvPr/>
        </p:nvSpPr>
        <p:spPr>
          <a:xfrm>
            <a:off x="3149640" y="1566720"/>
            <a:ext cx="487440" cy="316080"/>
          </a:xfrm>
          <a:custGeom>
            <a:avLst/>
            <a:gdLst/>
            <a:ahLst/>
            <a:rect l="l" t="t" r="r" b="b"/>
            <a:pathLst>
              <a:path w="617" h="380">
                <a:moveTo>
                  <a:pt x="617" y="380"/>
                </a:moveTo>
                <a:lnTo>
                  <a:pt x="430" y="194"/>
                </a:lnTo>
                <a:lnTo>
                  <a:pt x="315" y="179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8" name=""/>
          <p:cNvSpPr/>
          <p:nvPr/>
        </p:nvSpPr>
        <p:spPr>
          <a:xfrm>
            <a:off x="3308400" y="1860480"/>
            <a:ext cx="191880" cy="1030320"/>
          </a:xfrm>
          <a:custGeom>
            <a:avLst/>
            <a:gdLst/>
            <a:ahLst/>
            <a:rect l="l" t="t" r="r" b="b"/>
            <a:pathLst>
              <a:path w="243" h="1240">
                <a:moveTo>
                  <a:pt x="129" y="0"/>
                </a:moveTo>
                <a:lnTo>
                  <a:pt x="243" y="789"/>
                </a:lnTo>
                <a:lnTo>
                  <a:pt x="0" y="124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9" name=""/>
          <p:cNvSpPr/>
          <p:nvPr/>
        </p:nvSpPr>
        <p:spPr>
          <a:xfrm>
            <a:off x="3537000" y="2482920"/>
            <a:ext cx="90360" cy="43488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0" name=""/>
          <p:cNvSpPr/>
          <p:nvPr/>
        </p:nvSpPr>
        <p:spPr>
          <a:xfrm>
            <a:off x="3367080" y="2857680"/>
            <a:ext cx="1211400" cy="1056960"/>
          </a:xfrm>
          <a:custGeom>
            <a:avLst/>
            <a:gdLst/>
            <a:ahLst/>
            <a:rect l="l" t="t" r="r" b="b"/>
            <a:pathLst>
              <a:path w="1531" h="1273">
                <a:moveTo>
                  <a:pt x="0" y="0"/>
                </a:moveTo>
                <a:lnTo>
                  <a:pt x="81" y="63"/>
                </a:lnTo>
                <a:lnTo>
                  <a:pt x="172" y="34"/>
                </a:lnTo>
                <a:lnTo>
                  <a:pt x="511" y="120"/>
                </a:lnTo>
                <a:lnTo>
                  <a:pt x="590" y="224"/>
                </a:lnTo>
                <a:lnTo>
                  <a:pt x="655" y="235"/>
                </a:lnTo>
                <a:lnTo>
                  <a:pt x="1336" y="723"/>
                </a:lnTo>
                <a:lnTo>
                  <a:pt x="1508" y="746"/>
                </a:lnTo>
                <a:lnTo>
                  <a:pt x="1531" y="127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1" name=""/>
          <p:cNvSpPr/>
          <p:nvPr/>
        </p:nvSpPr>
        <p:spPr>
          <a:xfrm>
            <a:off x="3440160" y="2908440"/>
            <a:ext cx="1608120" cy="749160"/>
          </a:xfrm>
          <a:custGeom>
            <a:avLst/>
            <a:gdLst/>
            <a:ahLst/>
            <a:rect l="l" t="t" r="r" b="b"/>
            <a:pathLst>
              <a:path w="2036" h="900">
                <a:moveTo>
                  <a:pt x="0" y="0"/>
                </a:moveTo>
                <a:lnTo>
                  <a:pt x="263" y="47"/>
                </a:lnTo>
                <a:lnTo>
                  <a:pt x="355" y="91"/>
                </a:lnTo>
                <a:lnTo>
                  <a:pt x="487" y="143"/>
                </a:lnTo>
                <a:lnTo>
                  <a:pt x="568" y="224"/>
                </a:lnTo>
                <a:lnTo>
                  <a:pt x="597" y="642"/>
                </a:lnTo>
                <a:lnTo>
                  <a:pt x="774" y="895"/>
                </a:lnTo>
                <a:lnTo>
                  <a:pt x="1497" y="900"/>
                </a:lnTo>
                <a:lnTo>
                  <a:pt x="1817" y="895"/>
                </a:lnTo>
                <a:lnTo>
                  <a:pt x="2036" y="821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2" name=""/>
          <p:cNvSpPr/>
          <p:nvPr/>
        </p:nvSpPr>
        <p:spPr>
          <a:xfrm>
            <a:off x="3906720" y="3360600"/>
            <a:ext cx="138240" cy="29232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3" name=""/>
          <p:cNvSpPr/>
          <p:nvPr/>
        </p:nvSpPr>
        <p:spPr>
          <a:xfrm flipV="1">
            <a:off x="3936960" y="4287960"/>
            <a:ext cx="425520" cy="2268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4" name=""/>
          <p:cNvSpPr/>
          <p:nvPr/>
        </p:nvSpPr>
        <p:spPr>
          <a:xfrm flipH="1" flipV="1">
            <a:off x="4084200" y="4443480"/>
            <a:ext cx="244440" cy="7776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5" name=""/>
          <p:cNvSpPr/>
          <p:nvPr/>
        </p:nvSpPr>
        <p:spPr>
          <a:xfrm>
            <a:off x="4275000" y="3624120"/>
            <a:ext cx="336600" cy="300240"/>
          </a:xfrm>
          <a:custGeom>
            <a:avLst/>
            <a:gdLst/>
            <a:ahLst/>
            <a:rect l="l" t="t" r="r" b="b"/>
            <a:pathLst>
              <a:path w="423" h="362">
                <a:moveTo>
                  <a:pt x="68" y="362"/>
                </a:moveTo>
                <a:lnTo>
                  <a:pt x="423" y="86"/>
                </a:lnTo>
                <a:lnTo>
                  <a:pt x="416" y="28"/>
                </a:lnTo>
                <a:lnTo>
                  <a:pt x="377" y="0"/>
                </a:lnTo>
                <a:lnTo>
                  <a:pt x="0" y="52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6" name=""/>
          <p:cNvSpPr/>
          <p:nvPr/>
        </p:nvSpPr>
        <p:spPr>
          <a:xfrm>
            <a:off x="4410000" y="3809880"/>
            <a:ext cx="1001880" cy="239760"/>
          </a:xfrm>
          <a:custGeom>
            <a:avLst/>
            <a:gdLst/>
            <a:ahLst/>
            <a:rect l="l" t="t" r="r" b="b"/>
            <a:pathLst>
              <a:path w="1262" h="287">
                <a:moveTo>
                  <a:pt x="0" y="68"/>
                </a:moveTo>
                <a:lnTo>
                  <a:pt x="80" y="154"/>
                </a:lnTo>
                <a:lnTo>
                  <a:pt x="182" y="245"/>
                </a:lnTo>
                <a:lnTo>
                  <a:pt x="297" y="287"/>
                </a:lnTo>
                <a:lnTo>
                  <a:pt x="464" y="281"/>
                </a:lnTo>
                <a:lnTo>
                  <a:pt x="860" y="138"/>
                </a:lnTo>
                <a:lnTo>
                  <a:pt x="1262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7" name=""/>
          <p:cNvSpPr/>
          <p:nvPr/>
        </p:nvSpPr>
        <p:spPr>
          <a:xfrm>
            <a:off x="4941720" y="3772080"/>
            <a:ext cx="157320" cy="152280"/>
          </a:xfrm>
          <a:custGeom>
            <a:avLst/>
            <a:gdLst/>
            <a:ahLst/>
            <a:rect l="l" t="t" r="r" b="b"/>
            <a:pathLst>
              <a:path w="201" h="185">
                <a:moveTo>
                  <a:pt x="0" y="0"/>
                </a:moveTo>
                <a:lnTo>
                  <a:pt x="75" y="99"/>
                </a:lnTo>
                <a:lnTo>
                  <a:pt x="201" y="18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8" name=""/>
          <p:cNvSpPr/>
          <p:nvPr/>
        </p:nvSpPr>
        <p:spPr>
          <a:xfrm>
            <a:off x="4633920" y="1951200"/>
            <a:ext cx="693720" cy="595080"/>
          </a:xfrm>
          <a:custGeom>
            <a:avLst/>
            <a:gdLst/>
            <a:ahLst/>
            <a:rect l="l" t="t" r="r" b="b"/>
            <a:pathLst>
              <a:path w="877" h="717">
                <a:moveTo>
                  <a:pt x="0" y="0"/>
                </a:moveTo>
                <a:lnTo>
                  <a:pt x="45" y="310"/>
                </a:lnTo>
                <a:lnTo>
                  <a:pt x="86" y="373"/>
                </a:lnTo>
                <a:lnTo>
                  <a:pt x="274" y="475"/>
                </a:lnTo>
                <a:lnTo>
                  <a:pt x="733" y="717"/>
                </a:lnTo>
                <a:lnTo>
                  <a:pt x="877" y="717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9" name=""/>
          <p:cNvSpPr/>
          <p:nvPr/>
        </p:nvSpPr>
        <p:spPr>
          <a:xfrm>
            <a:off x="6375240" y="2082960"/>
            <a:ext cx="601920" cy="10620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0" name=""/>
          <p:cNvSpPr/>
          <p:nvPr/>
        </p:nvSpPr>
        <p:spPr>
          <a:xfrm>
            <a:off x="6254640" y="2174760"/>
            <a:ext cx="544680" cy="471600"/>
          </a:xfrm>
          <a:custGeom>
            <a:avLst/>
            <a:gdLst/>
            <a:ahLst/>
            <a:rect l="l" t="t" r="r" b="b"/>
            <a:pathLst>
              <a:path w="687" h="568">
                <a:moveTo>
                  <a:pt x="687" y="0"/>
                </a:moveTo>
                <a:lnTo>
                  <a:pt x="653" y="47"/>
                </a:lnTo>
                <a:lnTo>
                  <a:pt x="491" y="156"/>
                </a:lnTo>
                <a:lnTo>
                  <a:pt x="339" y="276"/>
                </a:lnTo>
                <a:lnTo>
                  <a:pt x="224" y="310"/>
                </a:lnTo>
                <a:lnTo>
                  <a:pt x="115" y="350"/>
                </a:lnTo>
                <a:lnTo>
                  <a:pt x="34" y="407"/>
                </a:lnTo>
                <a:lnTo>
                  <a:pt x="6" y="472"/>
                </a:lnTo>
                <a:lnTo>
                  <a:pt x="0" y="540"/>
                </a:lnTo>
                <a:lnTo>
                  <a:pt x="52" y="568"/>
                </a:lnTo>
                <a:lnTo>
                  <a:pt x="144" y="54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1" name=""/>
          <p:cNvSpPr/>
          <p:nvPr/>
        </p:nvSpPr>
        <p:spPr>
          <a:xfrm>
            <a:off x="6319800" y="2470320"/>
            <a:ext cx="889200" cy="572760"/>
          </a:xfrm>
          <a:custGeom>
            <a:avLst/>
            <a:gdLst/>
            <a:ahLst/>
            <a:rect l="l" t="t" r="r" b="b"/>
            <a:pathLst>
              <a:path w="1119" h="688">
                <a:moveTo>
                  <a:pt x="1119" y="0"/>
                </a:moveTo>
                <a:lnTo>
                  <a:pt x="1004" y="97"/>
                </a:lnTo>
                <a:lnTo>
                  <a:pt x="832" y="125"/>
                </a:lnTo>
                <a:lnTo>
                  <a:pt x="707" y="21"/>
                </a:lnTo>
                <a:lnTo>
                  <a:pt x="563" y="97"/>
                </a:lnTo>
                <a:lnTo>
                  <a:pt x="493" y="39"/>
                </a:lnTo>
                <a:lnTo>
                  <a:pt x="190" y="143"/>
                </a:lnTo>
                <a:lnTo>
                  <a:pt x="92" y="251"/>
                </a:lnTo>
                <a:lnTo>
                  <a:pt x="52" y="412"/>
                </a:lnTo>
                <a:lnTo>
                  <a:pt x="0" y="613"/>
                </a:lnTo>
                <a:lnTo>
                  <a:pt x="24" y="688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2" name=""/>
          <p:cNvSpPr/>
          <p:nvPr/>
        </p:nvSpPr>
        <p:spPr>
          <a:xfrm>
            <a:off x="4826160" y="2567160"/>
            <a:ext cx="2341440" cy="1672920"/>
          </a:xfrm>
          <a:custGeom>
            <a:avLst/>
            <a:gdLst/>
            <a:ahLst/>
            <a:rect l="l" t="t" r="r" b="b"/>
            <a:pathLst>
              <a:path w="2958" h="2013">
                <a:moveTo>
                  <a:pt x="2958" y="0"/>
                </a:moveTo>
                <a:lnTo>
                  <a:pt x="2666" y="193"/>
                </a:lnTo>
                <a:lnTo>
                  <a:pt x="2528" y="446"/>
                </a:lnTo>
                <a:lnTo>
                  <a:pt x="2121" y="545"/>
                </a:lnTo>
                <a:lnTo>
                  <a:pt x="1816" y="681"/>
                </a:lnTo>
                <a:lnTo>
                  <a:pt x="1377" y="756"/>
                </a:lnTo>
                <a:lnTo>
                  <a:pt x="986" y="1025"/>
                </a:lnTo>
                <a:lnTo>
                  <a:pt x="740" y="1296"/>
                </a:lnTo>
                <a:lnTo>
                  <a:pt x="326" y="1807"/>
                </a:lnTo>
                <a:lnTo>
                  <a:pt x="86" y="1984"/>
                </a:lnTo>
                <a:lnTo>
                  <a:pt x="0" y="201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3" name=""/>
          <p:cNvSpPr/>
          <p:nvPr/>
        </p:nvSpPr>
        <p:spPr>
          <a:xfrm>
            <a:off x="5683320" y="2268360"/>
            <a:ext cx="380880" cy="513000"/>
          </a:xfrm>
          <a:custGeom>
            <a:avLst/>
            <a:gdLst/>
            <a:ahLst/>
            <a:rect l="l" t="t" r="r" b="b"/>
            <a:pathLst>
              <a:path w="482" h="615">
                <a:moveTo>
                  <a:pt x="0" y="0"/>
                </a:moveTo>
                <a:lnTo>
                  <a:pt x="81" y="12"/>
                </a:lnTo>
                <a:lnTo>
                  <a:pt x="172" y="477"/>
                </a:lnTo>
                <a:lnTo>
                  <a:pt x="211" y="550"/>
                </a:lnTo>
                <a:lnTo>
                  <a:pt x="482" y="61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4" name=""/>
          <p:cNvSpPr/>
          <p:nvPr/>
        </p:nvSpPr>
        <p:spPr>
          <a:xfrm>
            <a:off x="5487840" y="2689200"/>
            <a:ext cx="339840" cy="30636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5" name=""/>
          <p:cNvSpPr/>
          <p:nvPr/>
        </p:nvSpPr>
        <p:spPr>
          <a:xfrm>
            <a:off x="5732640" y="2889360"/>
            <a:ext cx="163440" cy="85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6" name=""/>
          <p:cNvSpPr/>
          <p:nvPr/>
        </p:nvSpPr>
        <p:spPr>
          <a:xfrm>
            <a:off x="6500880" y="2774880"/>
            <a:ext cx="361800" cy="9072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920" bIns="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7" name=""/>
          <p:cNvSpPr/>
          <p:nvPr/>
        </p:nvSpPr>
        <p:spPr>
          <a:xfrm>
            <a:off x="4394160" y="2817720"/>
            <a:ext cx="1581120" cy="1946520"/>
          </a:xfrm>
          <a:custGeom>
            <a:avLst/>
            <a:gdLst/>
            <a:ahLst/>
            <a:rect l="l" t="t" r="r" b="b"/>
            <a:pathLst>
              <a:path w="1999" h="2341">
                <a:moveTo>
                  <a:pt x="1999" y="0"/>
                </a:moveTo>
                <a:lnTo>
                  <a:pt x="1901" y="195"/>
                </a:lnTo>
                <a:lnTo>
                  <a:pt x="1671" y="636"/>
                </a:lnTo>
                <a:lnTo>
                  <a:pt x="1598" y="740"/>
                </a:lnTo>
                <a:lnTo>
                  <a:pt x="1460" y="1045"/>
                </a:lnTo>
                <a:lnTo>
                  <a:pt x="1418" y="1131"/>
                </a:lnTo>
                <a:lnTo>
                  <a:pt x="1236" y="1504"/>
                </a:lnTo>
                <a:lnTo>
                  <a:pt x="712" y="1898"/>
                </a:lnTo>
                <a:lnTo>
                  <a:pt x="248" y="2094"/>
                </a:lnTo>
                <a:lnTo>
                  <a:pt x="0" y="2341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8" name=""/>
          <p:cNvSpPr/>
          <p:nvPr/>
        </p:nvSpPr>
        <p:spPr>
          <a:xfrm>
            <a:off x="6394320" y="2917800"/>
            <a:ext cx="546120" cy="182520"/>
          </a:xfrm>
          <a:custGeom>
            <a:avLst/>
            <a:gdLst/>
            <a:ahLst/>
            <a:rect l="l" t="t" r="r" b="b"/>
            <a:pathLst>
              <a:path w="686" h="218">
                <a:moveTo>
                  <a:pt x="686" y="7"/>
                </a:moveTo>
                <a:lnTo>
                  <a:pt x="624" y="93"/>
                </a:lnTo>
                <a:lnTo>
                  <a:pt x="376" y="46"/>
                </a:lnTo>
                <a:lnTo>
                  <a:pt x="184" y="0"/>
                </a:lnTo>
                <a:lnTo>
                  <a:pt x="57" y="18"/>
                </a:lnTo>
                <a:lnTo>
                  <a:pt x="0" y="166"/>
                </a:lnTo>
                <a:lnTo>
                  <a:pt x="34" y="218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9" name=""/>
          <p:cNvSpPr/>
          <p:nvPr/>
        </p:nvSpPr>
        <p:spPr>
          <a:xfrm>
            <a:off x="6127920" y="2828880"/>
            <a:ext cx="85680" cy="432000"/>
          </a:xfrm>
          <a:custGeom>
            <a:avLst/>
            <a:gdLst/>
            <a:ahLst/>
            <a:rect l="l" t="t" r="r" b="b"/>
            <a:pathLst>
              <a:path w="107" h="522">
                <a:moveTo>
                  <a:pt x="63" y="0"/>
                </a:moveTo>
                <a:lnTo>
                  <a:pt x="107" y="63"/>
                </a:lnTo>
                <a:lnTo>
                  <a:pt x="0" y="172"/>
                </a:lnTo>
                <a:lnTo>
                  <a:pt x="18" y="5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0" name=""/>
          <p:cNvSpPr/>
          <p:nvPr/>
        </p:nvSpPr>
        <p:spPr>
          <a:xfrm>
            <a:off x="6000840" y="2881440"/>
            <a:ext cx="341280" cy="8388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7080" bIns="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1" name=""/>
          <p:cNvSpPr/>
          <p:nvPr/>
        </p:nvSpPr>
        <p:spPr>
          <a:xfrm flipV="1">
            <a:off x="5502240" y="4813200"/>
            <a:ext cx="41400" cy="4608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2" name=""/>
          <p:cNvSpPr/>
          <p:nvPr/>
        </p:nvSpPr>
        <p:spPr>
          <a:xfrm>
            <a:off x="4941720" y="3981600"/>
            <a:ext cx="1208160" cy="358560"/>
          </a:xfrm>
          <a:custGeom>
            <a:avLst/>
            <a:gdLst/>
            <a:ahLst/>
            <a:rect l="l" t="t" r="r" b="b"/>
            <a:pathLst>
              <a:path w="1526" h="430">
                <a:moveTo>
                  <a:pt x="1492" y="219"/>
                </a:moveTo>
                <a:lnTo>
                  <a:pt x="1447" y="161"/>
                </a:lnTo>
                <a:lnTo>
                  <a:pt x="1526" y="34"/>
                </a:lnTo>
                <a:lnTo>
                  <a:pt x="1515" y="0"/>
                </a:lnTo>
                <a:lnTo>
                  <a:pt x="1275" y="29"/>
                </a:lnTo>
                <a:lnTo>
                  <a:pt x="866" y="138"/>
                </a:lnTo>
                <a:lnTo>
                  <a:pt x="602" y="298"/>
                </a:lnTo>
                <a:lnTo>
                  <a:pt x="362" y="310"/>
                </a:lnTo>
                <a:lnTo>
                  <a:pt x="0" y="43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3" name=""/>
          <p:cNvSpPr/>
          <p:nvPr/>
        </p:nvSpPr>
        <p:spPr>
          <a:xfrm>
            <a:off x="5892840" y="3819600"/>
            <a:ext cx="82440" cy="18720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4" name=""/>
          <p:cNvSpPr/>
          <p:nvPr/>
        </p:nvSpPr>
        <p:spPr>
          <a:xfrm>
            <a:off x="6149880" y="4000680"/>
            <a:ext cx="63720" cy="85680"/>
          </a:xfrm>
          <a:custGeom>
            <a:avLst/>
            <a:gdLst/>
            <a:ahLst/>
            <a:rect l="l" t="t" r="r" b="b"/>
            <a:pathLst>
              <a:path w="80" h="102">
                <a:moveTo>
                  <a:pt x="80" y="102"/>
                </a:moveTo>
                <a:lnTo>
                  <a:pt x="12" y="52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5" name=""/>
          <p:cNvSpPr/>
          <p:nvPr/>
        </p:nvSpPr>
        <p:spPr>
          <a:xfrm>
            <a:off x="5859360" y="3929040"/>
            <a:ext cx="22320" cy="10008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6" name=""/>
          <p:cNvSpPr/>
          <p:nvPr/>
        </p:nvSpPr>
        <p:spPr>
          <a:xfrm>
            <a:off x="5411880" y="4229280"/>
            <a:ext cx="284040" cy="515880"/>
          </a:xfrm>
          <a:custGeom>
            <a:avLst/>
            <a:gdLst/>
            <a:ahLst/>
            <a:rect l="l" t="t" r="r" b="b"/>
            <a:pathLst>
              <a:path w="360" h="620">
                <a:moveTo>
                  <a:pt x="360" y="620"/>
                </a:moveTo>
                <a:lnTo>
                  <a:pt x="206" y="563"/>
                </a:lnTo>
                <a:lnTo>
                  <a:pt x="97" y="424"/>
                </a:lnTo>
                <a:lnTo>
                  <a:pt x="62" y="333"/>
                </a:lnTo>
                <a:lnTo>
                  <a:pt x="0" y="258"/>
                </a:lnTo>
                <a:lnTo>
                  <a:pt x="39" y="138"/>
                </a:lnTo>
                <a:lnTo>
                  <a:pt x="16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7" name=""/>
          <p:cNvSpPr/>
          <p:nvPr/>
        </p:nvSpPr>
        <p:spPr>
          <a:xfrm>
            <a:off x="4915080" y="3043080"/>
            <a:ext cx="1182600" cy="1204920"/>
          </a:xfrm>
          <a:custGeom>
            <a:avLst/>
            <a:gdLst/>
            <a:ahLst/>
            <a:rect l="l" t="t" r="r" b="b"/>
            <a:pathLst>
              <a:path w="1492" h="1451">
                <a:moveTo>
                  <a:pt x="1492" y="0"/>
                </a:moveTo>
                <a:lnTo>
                  <a:pt x="1377" y="22"/>
                </a:lnTo>
                <a:lnTo>
                  <a:pt x="1158" y="493"/>
                </a:lnTo>
                <a:lnTo>
                  <a:pt x="746" y="780"/>
                </a:lnTo>
                <a:lnTo>
                  <a:pt x="550" y="1164"/>
                </a:lnTo>
                <a:lnTo>
                  <a:pt x="287" y="1399"/>
                </a:lnTo>
                <a:lnTo>
                  <a:pt x="63" y="1451"/>
                </a:lnTo>
                <a:lnTo>
                  <a:pt x="0" y="1422"/>
                </a:lnTo>
              </a:path>
            </a:pathLst>
          </a:custGeom>
          <a:solidFill>
            <a:srgbClr val="00f008"/>
          </a:solidFill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8" name=""/>
          <p:cNvSpPr/>
          <p:nvPr/>
        </p:nvSpPr>
        <p:spPr>
          <a:xfrm>
            <a:off x="4506840" y="5064120"/>
            <a:ext cx="39600" cy="9540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solidFill>
            <a:srgbClr val="ffe80f"/>
          </a:solidFill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9" name=""/>
          <p:cNvSpPr/>
          <p:nvPr/>
        </p:nvSpPr>
        <p:spPr>
          <a:xfrm>
            <a:off x="4437000" y="4654440"/>
            <a:ext cx="389160" cy="492120"/>
          </a:xfrm>
          <a:custGeom>
            <a:avLst/>
            <a:gdLst/>
            <a:ahLst/>
            <a:rect l="l" t="t" r="r" b="b"/>
            <a:pathLst>
              <a:path w="489" h="591">
                <a:moveTo>
                  <a:pt x="0" y="591"/>
                </a:moveTo>
                <a:lnTo>
                  <a:pt x="91" y="487"/>
                </a:lnTo>
                <a:lnTo>
                  <a:pt x="218" y="328"/>
                </a:lnTo>
                <a:lnTo>
                  <a:pt x="351" y="229"/>
                </a:lnTo>
                <a:lnTo>
                  <a:pt x="455" y="177"/>
                </a:lnTo>
                <a:lnTo>
                  <a:pt x="489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0" name=""/>
          <p:cNvSpPr/>
          <p:nvPr/>
        </p:nvSpPr>
        <p:spPr>
          <a:xfrm>
            <a:off x="5056200" y="3714840"/>
            <a:ext cx="716040" cy="1073160"/>
          </a:xfrm>
          <a:custGeom>
            <a:avLst/>
            <a:gdLst/>
            <a:ahLst/>
            <a:rect l="l" t="t" r="r" b="b"/>
            <a:pathLst>
              <a:path w="907" h="1291">
                <a:moveTo>
                  <a:pt x="0" y="1291"/>
                </a:moveTo>
                <a:lnTo>
                  <a:pt x="12" y="1119"/>
                </a:lnTo>
                <a:lnTo>
                  <a:pt x="12" y="1072"/>
                </a:lnTo>
                <a:lnTo>
                  <a:pt x="86" y="929"/>
                </a:lnTo>
                <a:lnTo>
                  <a:pt x="75" y="866"/>
                </a:lnTo>
                <a:lnTo>
                  <a:pt x="206" y="827"/>
                </a:lnTo>
                <a:lnTo>
                  <a:pt x="396" y="626"/>
                </a:lnTo>
                <a:lnTo>
                  <a:pt x="464" y="516"/>
                </a:lnTo>
                <a:lnTo>
                  <a:pt x="620" y="418"/>
                </a:lnTo>
                <a:lnTo>
                  <a:pt x="815" y="229"/>
                </a:lnTo>
                <a:lnTo>
                  <a:pt x="907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1" name=""/>
          <p:cNvSpPr/>
          <p:nvPr/>
        </p:nvSpPr>
        <p:spPr>
          <a:xfrm>
            <a:off x="5646600" y="3090960"/>
            <a:ext cx="46080" cy="395280"/>
          </a:xfrm>
          <a:custGeom>
            <a:avLst/>
            <a:gdLst/>
            <a:ahLst/>
            <a:rect l="l" t="t" r="r" b="b"/>
            <a:pathLst>
              <a:path w="52" h="475">
                <a:moveTo>
                  <a:pt x="0" y="0"/>
                </a:moveTo>
                <a:lnTo>
                  <a:pt x="52" y="200"/>
                </a:lnTo>
                <a:lnTo>
                  <a:pt x="36" y="47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2" name=""/>
          <p:cNvSpPr/>
          <p:nvPr/>
        </p:nvSpPr>
        <p:spPr>
          <a:xfrm flipH="1" flipV="1">
            <a:off x="5729400" y="3514320"/>
            <a:ext cx="63360" cy="1335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3" name=""/>
          <p:cNvSpPr/>
          <p:nvPr/>
        </p:nvSpPr>
        <p:spPr>
          <a:xfrm>
            <a:off x="5110200" y="3246480"/>
            <a:ext cx="947880" cy="1541520"/>
          </a:xfrm>
          <a:custGeom>
            <a:avLst/>
            <a:gdLst/>
            <a:ahLst/>
            <a:rect l="l" t="t" r="r" b="b"/>
            <a:pathLst>
              <a:path w="1198" h="1854">
                <a:moveTo>
                  <a:pt x="1072" y="0"/>
                </a:moveTo>
                <a:lnTo>
                  <a:pt x="1198" y="143"/>
                </a:lnTo>
                <a:lnTo>
                  <a:pt x="1067" y="264"/>
                </a:lnTo>
                <a:lnTo>
                  <a:pt x="992" y="477"/>
                </a:lnTo>
                <a:lnTo>
                  <a:pt x="574" y="947"/>
                </a:lnTo>
                <a:lnTo>
                  <a:pt x="551" y="1137"/>
                </a:lnTo>
                <a:lnTo>
                  <a:pt x="418" y="1280"/>
                </a:lnTo>
                <a:lnTo>
                  <a:pt x="217" y="1624"/>
                </a:lnTo>
                <a:lnTo>
                  <a:pt x="115" y="1619"/>
                </a:lnTo>
                <a:lnTo>
                  <a:pt x="0" y="1854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4" name=""/>
          <p:cNvSpPr/>
          <p:nvPr/>
        </p:nvSpPr>
        <p:spPr>
          <a:xfrm>
            <a:off x="5021280" y="3738600"/>
            <a:ext cx="749160" cy="890640"/>
          </a:xfrm>
          <a:custGeom>
            <a:avLst/>
            <a:gdLst/>
            <a:ahLst/>
            <a:rect l="l" t="t" r="r" b="b"/>
            <a:pathLst>
              <a:path w="948" h="1072">
                <a:moveTo>
                  <a:pt x="0" y="1072"/>
                </a:moveTo>
                <a:lnTo>
                  <a:pt x="172" y="1061"/>
                </a:lnTo>
                <a:lnTo>
                  <a:pt x="193" y="855"/>
                </a:lnTo>
                <a:lnTo>
                  <a:pt x="263" y="740"/>
                </a:lnTo>
                <a:lnTo>
                  <a:pt x="383" y="625"/>
                </a:lnTo>
                <a:lnTo>
                  <a:pt x="489" y="475"/>
                </a:lnTo>
                <a:lnTo>
                  <a:pt x="649" y="355"/>
                </a:lnTo>
                <a:lnTo>
                  <a:pt x="826" y="172"/>
                </a:lnTo>
                <a:lnTo>
                  <a:pt x="948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5" name=""/>
          <p:cNvSpPr/>
          <p:nvPr/>
        </p:nvSpPr>
        <p:spPr>
          <a:xfrm>
            <a:off x="3605040" y="4297320"/>
            <a:ext cx="997200" cy="407880"/>
          </a:xfrm>
          <a:custGeom>
            <a:avLst/>
            <a:gdLst/>
            <a:ahLst/>
            <a:rect l="l" t="t" r="r" b="b"/>
            <a:pathLst>
              <a:path w="1257" h="493">
                <a:moveTo>
                  <a:pt x="0" y="0"/>
                </a:moveTo>
                <a:lnTo>
                  <a:pt x="224" y="214"/>
                </a:lnTo>
                <a:lnTo>
                  <a:pt x="396" y="321"/>
                </a:lnTo>
                <a:lnTo>
                  <a:pt x="1119" y="488"/>
                </a:lnTo>
                <a:lnTo>
                  <a:pt x="1189" y="436"/>
                </a:lnTo>
                <a:lnTo>
                  <a:pt x="1257" y="49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6" name=""/>
          <p:cNvSpPr/>
          <p:nvPr/>
        </p:nvSpPr>
        <p:spPr>
          <a:xfrm flipH="1">
            <a:off x="4665600" y="2251080"/>
            <a:ext cx="36720" cy="2232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7" name=""/>
          <p:cNvSpPr/>
          <p:nvPr/>
        </p:nvSpPr>
        <p:spPr>
          <a:xfrm>
            <a:off x="3457440" y="3146400"/>
            <a:ext cx="81000" cy="18576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8" name=""/>
          <p:cNvSpPr/>
          <p:nvPr/>
        </p:nvSpPr>
        <p:spPr>
          <a:xfrm>
            <a:off x="3906720" y="3360600"/>
            <a:ext cx="138240" cy="29232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9" name=""/>
          <p:cNvSpPr/>
          <p:nvPr/>
        </p:nvSpPr>
        <p:spPr>
          <a:xfrm flipH="1">
            <a:off x="3914640" y="3557520"/>
            <a:ext cx="68400" cy="7632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0" name=""/>
          <p:cNvSpPr/>
          <p:nvPr/>
        </p:nvSpPr>
        <p:spPr>
          <a:xfrm>
            <a:off x="4589640" y="3067200"/>
            <a:ext cx="188640" cy="46656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1" name=""/>
          <p:cNvSpPr/>
          <p:nvPr/>
        </p:nvSpPr>
        <p:spPr>
          <a:xfrm>
            <a:off x="5487840" y="2689200"/>
            <a:ext cx="339840" cy="30636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2" name=""/>
          <p:cNvSpPr/>
          <p:nvPr/>
        </p:nvSpPr>
        <p:spPr>
          <a:xfrm flipH="1">
            <a:off x="6508440" y="2567160"/>
            <a:ext cx="58680" cy="19368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3" name=""/>
          <p:cNvSpPr/>
          <p:nvPr/>
        </p:nvSpPr>
        <p:spPr>
          <a:xfrm>
            <a:off x="6500880" y="2774880"/>
            <a:ext cx="361800" cy="9072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920" bIns="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4" name=""/>
          <p:cNvSpPr/>
          <p:nvPr/>
        </p:nvSpPr>
        <p:spPr>
          <a:xfrm flipV="1">
            <a:off x="4896000" y="4200480"/>
            <a:ext cx="23760" cy="1000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5" name=""/>
          <p:cNvSpPr/>
          <p:nvPr/>
        </p:nvSpPr>
        <p:spPr>
          <a:xfrm>
            <a:off x="6000840" y="2881440"/>
            <a:ext cx="341280" cy="8388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7080" bIns="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6" name=""/>
          <p:cNvSpPr/>
          <p:nvPr/>
        </p:nvSpPr>
        <p:spPr>
          <a:xfrm>
            <a:off x="5859360" y="3929040"/>
            <a:ext cx="22320" cy="10008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7" name=""/>
          <p:cNvSpPr/>
          <p:nvPr/>
        </p:nvSpPr>
        <p:spPr>
          <a:xfrm flipV="1">
            <a:off x="4991040" y="4242960"/>
            <a:ext cx="165240" cy="468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8" name=""/>
          <p:cNvSpPr/>
          <p:nvPr/>
        </p:nvSpPr>
        <p:spPr>
          <a:xfrm flipH="1" flipV="1">
            <a:off x="5729400" y="3514320"/>
            <a:ext cx="63360" cy="13356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9" name=""/>
          <p:cNvSpPr/>
          <p:nvPr/>
        </p:nvSpPr>
        <p:spPr>
          <a:xfrm flipH="1">
            <a:off x="5578200" y="4040280"/>
            <a:ext cx="3240" cy="651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8360" bIns="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0" name=""/>
          <p:cNvSpPr/>
          <p:nvPr/>
        </p:nvSpPr>
        <p:spPr>
          <a:xfrm>
            <a:off x="4792680" y="4116240"/>
            <a:ext cx="507960" cy="3574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1" name=""/>
          <p:cNvSpPr/>
          <p:nvPr/>
        </p:nvSpPr>
        <p:spPr>
          <a:xfrm>
            <a:off x="5732640" y="2889360"/>
            <a:ext cx="163440" cy="8568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2" name=""/>
          <p:cNvSpPr/>
          <p:nvPr/>
        </p:nvSpPr>
        <p:spPr>
          <a:xfrm flipH="1" flipV="1">
            <a:off x="5556240" y="4092480"/>
            <a:ext cx="63360" cy="23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3040" bIns="-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3" name=""/>
          <p:cNvSpPr/>
          <p:nvPr/>
        </p:nvSpPr>
        <p:spPr>
          <a:xfrm flipV="1">
            <a:off x="5303880" y="4239720"/>
            <a:ext cx="3240" cy="478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4" name=""/>
          <p:cNvSpPr/>
          <p:nvPr/>
        </p:nvSpPr>
        <p:spPr>
          <a:xfrm flipH="1">
            <a:off x="3904920" y="4286160"/>
            <a:ext cx="73080" cy="3571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5" name=""/>
          <p:cNvSpPr/>
          <p:nvPr/>
        </p:nvSpPr>
        <p:spPr>
          <a:xfrm flipH="1">
            <a:off x="4321080" y="4759200"/>
            <a:ext cx="76320" cy="15732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6" name=""/>
          <p:cNvSpPr/>
          <p:nvPr/>
        </p:nvSpPr>
        <p:spPr>
          <a:xfrm>
            <a:off x="4506840" y="5064120"/>
            <a:ext cx="39600" cy="9540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solidFill>
            <a:srgbClr val="ffe80f"/>
          </a:solidFill>
          <a:ln w="11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7" name=""/>
          <p:cNvSpPr/>
          <p:nvPr/>
        </p:nvSpPr>
        <p:spPr>
          <a:xfrm>
            <a:off x="4506840" y="4797360"/>
            <a:ext cx="208080" cy="27324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8" name=""/>
          <p:cNvSpPr/>
          <p:nvPr/>
        </p:nvSpPr>
        <p:spPr>
          <a:xfrm>
            <a:off x="4506840" y="5064120"/>
            <a:ext cx="39600" cy="9540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solidFill>
            <a:srgbClr val="ffe80f"/>
          </a:solidFill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9" name=""/>
          <p:cNvSpPr/>
          <p:nvPr/>
        </p:nvSpPr>
        <p:spPr>
          <a:xfrm>
            <a:off x="4506840" y="4797360"/>
            <a:ext cx="208080" cy="27324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0" name=""/>
          <p:cNvSpPr/>
          <p:nvPr/>
        </p:nvSpPr>
        <p:spPr>
          <a:xfrm>
            <a:off x="4896000" y="2179800"/>
            <a:ext cx="533160" cy="88560"/>
          </a:xfrm>
          <a:custGeom>
            <a:avLst/>
            <a:gdLst/>
            <a:ahLst/>
            <a:rect l="l" t="t" r="r" b="b"/>
            <a:pathLst>
              <a:path w="668" h="110">
                <a:moveTo>
                  <a:pt x="5" y="0"/>
                </a:moveTo>
                <a:lnTo>
                  <a:pt x="0" y="20"/>
                </a:lnTo>
                <a:lnTo>
                  <a:pt x="172" y="72"/>
                </a:lnTo>
                <a:lnTo>
                  <a:pt x="173" y="72"/>
                </a:lnTo>
                <a:lnTo>
                  <a:pt x="666" y="110"/>
                </a:lnTo>
                <a:lnTo>
                  <a:pt x="668" y="88"/>
                </a:lnTo>
                <a:lnTo>
                  <a:pt x="175" y="51"/>
                </a:lnTo>
                <a:lnTo>
                  <a:pt x="173" y="61"/>
                </a:lnTo>
                <a:lnTo>
                  <a:pt x="177" y="52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1760" bIns="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1" name=""/>
          <p:cNvSpPr/>
          <p:nvPr/>
        </p:nvSpPr>
        <p:spPr>
          <a:xfrm>
            <a:off x="4929120" y="2097000"/>
            <a:ext cx="238320" cy="801720"/>
          </a:xfrm>
          <a:custGeom>
            <a:avLst/>
            <a:gdLst/>
            <a:ahLst/>
            <a:rect l="l" t="t" r="r" b="b"/>
            <a:pathLst>
              <a:path w="303" h="962">
                <a:moveTo>
                  <a:pt x="303" y="19"/>
                </a:moveTo>
                <a:lnTo>
                  <a:pt x="294" y="0"/>
                </a:lnTo>
                <a:lnTo>
                  <a:pt x="151" y="71"/>
                </a:lnTo>
                <a:lnTo>
                  <a:pt x="147" y="73"/>
                </a:lnTo>
                <a:lnTo>
                  <a:pt x="145" y="77"/>
                </a:lnTo>
                <a:lnTo>
                  <a:pt x="39" y="378"/>
                </a:lnTo>
                <a:lnTo>
                  <a:pt x="38" y="381"/>
                </a:lnTo>
                <a:lnTo>
                  <a:pt x="0" y="961"/>
                </a:lnTo>
                <a:lnTo>
                  <a:pt x="21" y="962"/>
                </a:lnTo>
                <a:lnTo>
                  <a:pt x="59" y="383"/>
                </a:lnTo>
                <a:lnTo>
                  <a:pt x="48" y="381"/>
                </a:lnTo>
                <a:lnTo>
                  <a:pt x="57" y="385"/>
                </a:lnTo>
                <a:lnTo>
                  <a:pt x="163" y="84"/>
                </a:lnTo>
                <a:lnTo>
                  <a:pt x="161" y="87"/>
                </a:lnTo>
                <a:lnTo>
                  <a:pt x="165" y="80"/>
                </a:lnTo>
                <a:lnTo>
                  <a:pt x="154" y="80"/>
                </a:lnTo>
                <a:lnTo>
                  <a:pt x="160" y="91"/>
                </a:lnTo>
                <a:lnTo>
                  <a:pt x="303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2" name=""/>
          <p:cNvSpPr/>
          <p:nvPr/>
        </p:nvSpPr>
        <p:spPr>
          <a:xfrm>
            <a:off x="4778280" y="2308320"/>
            <a:ext cx="185760" cy="114120"/>
          </a:xfrm>
          <a:custGeom>
            <a:avLst/>
            <a:gdLst/>
            <a:ahLst/>
            <a:rect l="l" t="t" r="r" b="b"/>
            <a:pathLst>
              <a:path w="237" h="137">
                <a:moveTo>
                  <a:pt x="0" y="0"/>
                </a:moveTo>
                <a:lnTo>
                  <a:pt x="0" y="22"/>
                </a:lnTo>
                <a:lnTo>
                  <a:pt x="136" y="22"/>
                </a:lnTo>
                <a:lnTo>
                  <a:pt x="136" y="11"/>
                </a:lnTo>
                <a:lnTo>
                  <a:pt x="125" y="11"/>
                </a:lnTo>
                <a:lnTo>
                  <a:pt x="129" y="18"/>
                </a:lnTo>
                <a:lnTo>
                  <a:pt x="133" y="20"/>
                </a:lnTo>
                <a:lnTo>
                  <a:pt x="125" y="11"/>
                </a:lnTo>
                <a:lnTo>
                  <a:pt x="125" y="126"/>
                </a:lnTo>
                <a:lnTo>
                  <a:pt x="125" y="126"/>
                </a:lnTo>
                <a:lnTo>
                  <a:pt x="129" y="133"/>
                </a:lnTo>
                <a:lnTo>
                  <a:pt x="133" y="135"/>
                </a:lnTo>
                <a:lnTo>
                  <a:pt x="136" y="137"/>
                </a:lnTo>
                <a:lnTo>
                  <a:pt x="237" y="137"/>
                </a:lnTo>
                <a:lnTo>
                  <a:pt x="237" y="115"/>
                </a:lnTo>
                <a:lnTo>
                  <a:pt x="136" y="115"/>
                </a:lnTo>
                <a:lnTo>
                  <a:pt x="147" y="126"/>
                </a:lnTo>
                <a:lnTo>
                  <a:pt x="143" y="119"/>
                </a:lnTo>
                <a:lnTo>
                  <a:pt x="140" y="117"/>
                </a:lnTo>
                <a:lnTo>
                  <a:pt x="136" y="126"/>
                </a:lnTo>
                <a:lnTo>
                  <a:pt x="147" y="126"/>
                </a:lnTo>
                <a:lnTo>
                  <a:pt x="147" y="11"/>
                </a:lnTo>
                <a:lnTo>
                  <a:pt x="147" y="11"/>
                </a:lnTo>
                <a:lnTo>
                  <a:pt x="143" y="4"/>
                </a:lnTo>
                <a:lnTo>
                  <a:pt x="140" y="2"/>
                </a:lnTo>
                <a:lnTo>
                  <a:pt x="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3" name=""/>
          <p:cNvSpPr/>
          <p:nvPr/>
        </p:nvSpPr>
        <p:spPr>
          <a:xfrm>
            <a:off x="4815000" y="2478240"/>
            <a:ext cx="101520" cy="128520"/>
          </a:xfrm>
          <a:custGeom>
            <a:avLst/>
            <a:gdLst/>
            <a:ahLst/>
            <a:rect l="l" t="t" r="r" b="b"/>
            <a:pathLst>
              <a:path w="129" h="154">
                <a:moveTo>
                  <a:pt x="14" y="0"/>
                </a:moveTo>
                <a:lnTo>
                  <a:pt x="0" y="16"/>
                </a:lnTo>
                <a:lnTo>
                  <a:pt x="114" y="154"/>
                </a:lnTo>
                <a:lnTo>
                  <a:pt x="129" y="138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4" name=""/>
          <p:cNvSpPr/>
          <p:nvPr/>
        </p:nvSpPr>
        <p:spPr>
          <a:xfrm>
            <a:off x="4383000" y="2438280"/>
            <a:ext cx="830520" cy="419400"/>
          </a:xfrm>
          <a:custGeom>
            <a:avLst/>
            <a:gdLst/>
            <a:ahLst/>
            <a:rect l="l" t="t" r="r" b="b"/>
            <a:pathLst>
              <a:path w="1049" h="506">
                <a:moveTo>
                  <a:pt x="1049" y="33"/>
                </a:moveTo>
                <a:lnTo>
                  <a:pt x="1041" y="13"/>
                </a:lnTo>
                <a:lnTo>
                  <a:pt x="726" y="128"/>
                </a:lnTo>
                <a:lnTo>
                  <a:pt x="726" y="128"/>
                </a:lnTo>
                <a:lnTo>
                  <a:pt x="724" y="128"/>
                </a:lnTo>
                <a:lnTo>
                  <a:pt x="299" y="486"/>
                </a:lnTo>
                <a:lnTo>
                  <a:pt x="305" y="495"/>
                </a:lnTo>
                <a:lnTo>
                  <a:pt x="312" y="488"/>
                </a:lnTo>
                <a:lnTo>
                  <a:pt x="308" y="486"/>
                </a:lnTo>
                <a:lnTo>
                  <a:pt x="305" y="484"/>
                </a:lnTo>
                <a:lnTo>
                  <a:pt x="301" y="486"/>
                </a:lnTo>
                <a:lnTo>
                  <a:pt x="313" y="488"/>
                </a:lnTo>
                <a:lnTo>
                  <a:pt x="16" y="0"/>
                </a:lnTo>
                <a:lnTo>
                  <a:pt x="0" y="15"/>
                </a:lnTo>
                <a:lnTo>
                  <a:pt x="297" y="502"/>
                </a:lnTo>
                <a:lnTo>
                  <a:pt x="297" y="502"/>
                </a:lnTo>
                <a:lnTo>
                  <a:pt x="301" y="504"/>
                </a:lnTo>
                <a:lnTo>
                  <a:pt x="305" y="506"/>
                </a:lnTo>
                <a:lnTo>
                  <a:pt x="308" y="504"/>
                </a:lnTo>
                <a:lnTo>
                  <a:pt x="312" y="504"/>
                </a:lnTo>
                <a:lnTo>
                  <a:pt x="737" y="146"/>
                </a:lnTo>
                <a:lnTo>
                  <a:pt x="729" y="137"/>
                </a:lnTo>
                <a:lnTo>
                  <a:pt x="733" y="147"/>
                </a:lnTo>
                <a:lnTo>
                  <a:pt x="1049" y="3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5" name=""/>
          <p:cNvSpPr/>
          <p:nvPr/>
        </p:nvSpPr>
        <p:spPr>
          <a:xfrm>
            <a:off x="4599000" y="2854440"/>
            <a:ext cx="31680" cy="455400"/>
          </a:xfrm>
          <a:custGeom>
            <a:avLst/>
            <a:gdLst/>
            <a:ahLst/>
            <a:rect l="l" t="t" r="r" b="b"/>
            <a:pathLst>
              <a:path w="41" h="548">
                <a:moveTo>
                  <a:pt x="41" y="0"/>
                </a:moveTo>
                <a:lnTo>
                  <a:pt x="20" y="0"/>
                </a:lnTo>
                <a:lnTo>
                  <a:pt x="0" y="548"/>
                </a:lnTo>
                <a:lnTo>
                  <a:pt x="22" y="548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6" name=""/>
          <p:cNvSpPr/>
          <p:nvPr/>
        </p:nvSpPr>
        <p:spPr>
          <a:xfrm>
            <a:off x="3968640" y="2687760"/>
            <a:ext cx="1516320" cy="1608120"/>
          </a:xfrm>
          <a:custGeom>
            <a:avLst/>
            <a:gdLst/>
            <a:ahLst/>
            <a:rect l="l" t="t" r="r" b="b"/>
            <a:pathLst>
              <a:path w="1913" h="1932">
                <a:moveTo>
                  <a:pt x="1913" y="16"/>
                </a:moveTo>
                <a:lnTo>
                  <a:pt x="1900" y="0"/>
                </a:lnTo>
                <a:lnTo>
                  <a:pt x="1782" y="114"/>
                </a:lnTo>
                <a:lnTo>
                  <a:pt x="1787" y="121"/>
                </a:lnTo>
                <a:lnTo>
                  <a:pt x="1784" y="113"/>
                </a:lnTo>
                <a:lnTo>
                  <a:pt x="1787" y="111"/>
                </a:lnTo>
                <a:lnTo>
                  <a:pt x="1567" y="125"/>
                </a:lnTo>
                <a:lnTo>
                  <a:pt x="1563" y="127"/>
                </a:lnTo>
                <a:lnTo>
                  <a:pt x="1219" y="242"/>
                </a:lnTo>
                <a:lnTo>
                  <a:pt x="1219" y="242"/>
                </a:lnTo>
                <a:lnTo>
                  <a:pt x="1216" y="243"/>
                </a:lnTo>
                <a:lnTo>
                  <a:pt x="805" y="745"/>
                </a:lnTo>
                <a:lnTo>
                  <a:pt x="812" y="753"/>
                </a:lnTo>
                <a:lnTo>
                  <a:pt x="807" y="745"/>
                </a:lnTo>
                <a:lnTo>
                  <a:pt x="601" y="966"/>
                </a:lnTo>
                <a:lnTo>
                  <a:pt x="342" y="1199"/>
                </a:lnTo>
                <a:lnTo>
                  <a:pt x="341" y="1199"/>
                </a:lnTo>
                <a:lnTo>
                  <a:pt x="190" y="1411"/>
                </a:lnTo>
                <a:lnTo>
                  <a:pt x="190" y="1411"/>
                </a:lnTo>
                <a:lnTo>
                  <a:pt x="188" y="1414"/>
                </a:lnTo>
                <a:lnTo>
                  <a:pt x="0" y="1925"/>
                </a:lnTo>
                <a:lnTo>
                  <a:pt x="18" y="1932"/>
                </a:lnTo>
                <a:lnTo>
                  <a:pt x="206" y="1421"/>
                </a:lnTo>
                <a:lnTo>
                  <a:pt x="197" y="1418"/>
                </a:lnTo>
                <a:lnTo>
                  <a:pt x="204" y="1427"/>
                </a:lnTo>
                <a:lnTo>
                  <a:pt x="355" y="1215"/>
                </a:lnTo>
                <a:lnTo>
                  <a:pt x="348" y="1206"/>
                </a:lnTo>
                <a:lnTo>
                  <a:pt x="355" y="1215"/>
                </a:lnTo>
                <a:lnTo>
                  <a:pt x="613" y="982"/>
                </a:lnTo>
                <a:lnTo>
                  <a:pt x="819" y="762"/>
                </a:lnTo>
                <a:lnTo>
                  <a:pt x="819" y="762"/>
                </a:lnTo>
                <a:lnTo>
                  <a:pt x="1230" y="260"/>
                </a:lnTo>
                <a:lnTo>
                  <a:pt x="1223" y="251"/>
                </a:lnTo>
                <a:lnTo>
                  <a:pt x="1226" y="261"/>
                </a:lnTo>
                <a:lnTo>
                  <a:pt x="1571" y="147"/>
                </a:lnTo>
                <a:lnTo>
                  <a:pt x="1567" y="136"/>
                </a:lnTo>
                <a:lnTo>
                  <a:pt x="1569" y="147"/>
                </a:lnTo>
                <a:lnTo>
                  <a:pt x="1789" y="132"/>
                </a:lnTo>
                <a:lnTo>
                  <a:pt x="1791" y="130"/>
                </a:lnTo>
                <a:lnTo>
                  <a:pt x="1795" y="130"/>
                </a:lnTo>
                <a:lnTo>
                  <a:pt x="1913" y="1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7" name=""/>
          <p:cNvSpPr/>
          <p:nvPr/>
        </p:nvSpPr>
        <p:spPr>
          <a:xfrm>
            <a:off x="4449600" y="3483000"/>
            <a:ext cx="104760" cy="123840"/>
          </a:xfrm>
          <a:custGeom>
            <a:avLst/>
            <a:gdLst/>
            <a:ahLst/>
            <a:rect l="l" t="t" r="r" b="b"/>
            <a:pathLst>
              <a:path w="136" h="151">
                <a:moveTo>
                  <a:pt x="14" y="0"/>
                </a:moveTo>
                <a:lnTo>
                  <a:pt x="0" y="16"/>
                </a:lnTo>
                <a:lnTo>
                  <a:pt x="122" y="151"/>
                </a:lnTo>
                <a:lnTo>
                  <a:pt x="136" y="135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8" name=""/>
          <p:cNvSpPr/>
          <p:nvPr/>
        </p:nvSpPr>
        <p:spPr>
          <a:xfrm>
            <a:off x="4118040" y="3497400"/>
            <a:ext cx="129960" cy="201600"/>
          </a:xfrm>
          <a:custGeom>
            <a:avLst/>
            <a:gdLst/>
            <a:ahLst/>
            <a:rect l="l" t="t" r="r" b="b"/>
            <a:pathLst>
              <a:path w="165" h="242">
                <a:moveTo>
                  <a:pt x="22" y="0"/>
                </a:moveTo>
                <a:lnTo>
                  <a:pt x="0" y="2"/>
                </a:lnTo>
                <a:lnTo>
                  <a:pt x="11" y="149"/>
                </a:lnTo>
                <a:lnTo>
                  <a:pt x="15" y="154"/>
                </a:lnTo>
                <a:lnTo>
                  <a:pt x="16" y="156"/>
                </a:lnTo>
                <a:lnTo>
                  <a:pt x="154" y="242"/>
                </a:lnTo>
                <a:lnTo>
                  <a:pt x="165" y="224"/>
                </a:lnTo>
                <a:lnTo>
                  <a:pt x="27" y="138"/>
                </a:lnTo>
                <a:lnTo>
                  <a:pt x="29" y="140"/>
                </a:lnTo>
                <a:lnTo>
                  <a:pt x="22" y="147"/>
                </a:lnTo>
                <a:lnTo>
                  <a:pt x="33" y="147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9" name=""/>
          <p:cNvSpPr/>
          <p:nvPr/>
        </p:nvSpPr>
        <p:spPr>
          <a:xfrm>
            <a:off x="4191120" y="3757680"/>
            <a:ext cx="272880" cy="185760"/>
          </a:xfrm>
          <a:custGeom>
            <a:avLst/>
            <a:gdLst/>
            <a:ahLst/>
            <a:rect l="l" t="t" r="r" b="b"/>
            <a:pathLst>
              <a:path w="344" h="224">
                <a:moveTo>
                  <a:pt x="12" y="0"/>
                </a:moveTo>
                <a:lnTo>
                  <a:pt x="0" y="16"/>
                </a:lnTo>
                <a:lnTo>
                  <a:pt x="120" y="142"/>
                </a:lnTo>
                <a:lnTo>
                  <a:pt x="122" y="142"/>
                </a:lnTo>
                <a:lnTo>
                  <a:pt x="122" y="144"/>
                </a:lnTo>
                <a:lnTo>
                  <a:pt x="337" y="224"/>
                </a:lnTo>
                <a:lnTo>
                  <a:pt x="344" y="205"/>
                </a:lnTo>
                <a:lnTo>
                  <a:pt x="129" y="124"/>
                </a:lnTo>
                <a:lnTo>
                  <a:pt x="125" y="133"/>
                </a:lnTo>
                <a:lnTo>
                  <a:pt x="132" y="126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0" name=""/>
          <p:cNvSpPr/>
          <p:nvPr/>
        </p:nvSpPr>
        <p:spPr>
          <a:xfrm>
            <a:off x="3951360" y="3832200"/>
            <a:ext cx="190440" cy="198360"/>
          </a:xfrm>
          <a:custGeom>
            <a:avLst/>
            <a:gdLst/>
            <a:ahLst/>
            <a:rect l="l" t="t" r="r" b="b"/>
            <a:pathLst>
              <a:path w="240" h="240">
                <a:moveTo>
                  <a:pt x="240" y="20"/>
                </a:moveTo>
                <a:lnTo>
                  <a:pt x="231" y="0"/>
                </a:lnTo>
                <a:lnTo>
                  <a:pt x="7" y="115"/>
                </a:lnTo>
                <a:lnTo>
                  <a:pt x="3" y="116"/>
                </a:lnTo>
                <a:lnTo>
                  <a:pt x="0" y="124"/>
                </a:lnTo>
                <a:lnTo>
                  <a:pt x="1" y="125"/>
                </a:lnTo>
                <a:lnTo>
                  <a:pt x="25" y="240"/>
                </a:lnTo>
                <a:lnTo>
                  <a:pt x="44" y="236"/>
                </a:lnTo>
                <a:lnTo>
                  <a:pt x="21" y="122"/>
                </a:lnTo>
                <a:lnTo>
                  <a:pt x="18" y="131"/>
                </a:lnTo>
                <a:lnTo>
                  <a:pt x="21" y="124"/>
                </a:lnTo>
                <a:lnTo>
                  <a:pt x="21" y="124"/>
                </a:lnTo>
                <a:lnTo>
                  <a:pt x="10" y="124"/>
                </a:lnTo>
                <a:lnTo>
                  <a:pt x="16" y="134"/>
                </a:lnTo>
                <a:lnTo>
                  <a:pt x="240" y="2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1" name=""/>
          <p:cNvSpPr/>
          <p:nvPr/>
        </p:nvSpPr>
        <p:spPr>
          <a:xfrm>
            <a:off x="4095720" y="3922560"/>
            <a:ext cx="77760" cy="114480"/>
          </a:xfrm>
          <a:custGeom>
            <a:avLst/>
            <a:gdLst/>
            <a:ahLst/>
            <a:rect l="l" t="t" r="r" b="b"/>
            <a:pathLst>
              <a:path w="100" h="136">
                <a:moveTo>
                  <a:pt x="14" y="0"/>
                </a:moveTo>
                <a:lnTo>
                  <a:pt x="0" y="16"/>
                </a:lnTo>
                <a:lnTo>
                  <a:pt x="86" y="136"/>
                </a:lnTo>
                <a:lnTo>
                  <a:pt x="100" y="120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2" name=""/>
          <p:cNvSpPr/>
          <p:nvPr/>
        </p:nvSpPr>
        <p:spPr>
          <a:xfrm>
            <a:off x="3605040" y="1870200"/>
            <a:ext cx="1330560" cy="1028520"/>
          </a:xfrm>
          <a:custGeom>
            <a:avLst/>
            <a:gdLst/>
            <a:ahLst/>
            <a:rect l="l" t="t" r="r" b="b"/>
            <a:pathLst>
              <a:path w="1684" h="1237">
                <a:moveTo>
                  <a:pt x="11" y="0"/>
                </a:moveTo>
                <a:lnTo>
                  <a:pt x="0" y="18"/>
                </a:lnTo>
                <a:lnTo>
                  <a:pt x="529" y="355"/>
                </a:lnTo>
                <a:lnTo>
                  <a:pt x="535" y="346"/>
                </a:lnTo>
                <a:lnTo>
                  <a:pt x="529" y="355"/>
                </a:lnTo>
                <a:lnTo>
                  <a:pt x="1040" y="735"/>
                </a:lnTo>
                <a:lnTo>
                  <a:pt x="1671" y="1237"/>
                </a:lnTo>
                <a:lnTo>
                  <a:pt x="1684" y="1219"/>
                </a:lnTo>
                <a:lnTo>
                  <a:pt x="1053" y="717"/>
                </a:lnTo>
                <a:lnTo>
                  <a:pt x="542" y="337"/>
                </a:lnTo>
                <a:lnTo>
                  <a:pt x="540" y="337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3" name=""/>
          <p:cNvSpPr/>
          <p:nvPr/>
        </p:nvSpPr>
        <p:spPr>
          <a:xfrm>
            <a:off x="3251160" y="2900520"/>
            <a:ext cx="1357200" cy="298440"/>
          </a:xfrm>
          <a:custGeom>
            <a:avLst/>
            <a:gdLst/>
            <a:ahLst/>
            <a:rect l="l" t="t" r="r" b="b"/>
            <a:pathLst>
              <a:path w="1714" h="359">
                <a:moveTo>
                  <a:pt x="2" y="0"/>
                </a:moveTo>
                <a:lnTo>
                  <a:pt x="0" y="22"/>
                </a:lnTo>
                <a:lnTo>
                  <a:pt x="566" y="93"/>
                </a:lnTo>
                <a:lnTo>
                  <a:pt x="566" y="83"/>
                </a:lnTo>
                <a:lnTo>
                  <a:pt x="559" y="90"/>
                </a:lnTo>
                <a:lnTo>
                  <a:pt x="563" y="92"/>
                </a:lnTo>
                <a:lnTo>
                  <a:pt x="559" y="90"/>
                </a:lnTo>
                <a:lnTo>
                  <a:pt x="724" y="348"/>
                </a:lnTo>
                <a:lnTo>
                  <a:pt x="724" y="348"/>
                </a:lnTo>
                <a:lnTo>
                  <a:pt x="728" y="350"/>
                </a:lnTo>
                <a:lnTo>
                  <a:pt x="731" y="352"/>
                </a:lnTo>
                <a:lnTo>
                  <a:pt x="1714" y="359"/>
                </a:lnTo>
                <a:lnTo>
                  <a:pt x="1714" y="337"/>
                </a:lnTo>
                <a:lnTo>
                  <a:pt x="731" y="330"/>
                </a:lnTo>
                <a:lnTo>
                  <a:pt x="739" y="334"/>
                </a:lnTo>
                <a:lnTo>
                  <a:pt x="735" y="332"/>
                </a:lnTo>
                <a:lnTo>
                  <a:pt x="731" y="341"/>
                </a:lnTo>
                <a:lnTo>
                  <a:pt x="740" y="334"/>
                </a:lnTo>
                <a:lnTo>
                  <a:pt x="575" y="75"/>
                </a:lnTo>
                <a:lnTo>
                  <a:pt x="574" y="75"/>
                </a:lnTo>
                <a:lnTo>
                  <a:pt x="570" y="74"/>
                </a:lnTo>
                <a:lnTo>
                  <a:pt x="568" y="7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4" name=""/>
          <p:cNvSpPr/>
          <p:nvPr/>
        </p:nvSpPr>
        <p:spPr>
          <a:xfrm>
            <a:off x="3021120" y="1763640"/>
            <a:ext cx="39600" cy="174600"/>
          </a:xfrm>
          <a:custGeom>
            <a:avLst/>
            <a:gdLst/>
            <a:ahLst/>
            <a:rect l="l" t="t" r="r" b="b"/>
            <a:pathLst>
              <a:path w="49" h="210">
                <a:moveTo>
                  <a:pt x="49" y="2"/>
                </a:moveTo>
                <a:lnTo>
                  <a:pt x="29" y="0"/>
                </a:lnTo>
                <a:lnTo>
                  <a:pt x="0" y="208"/>
                </a:lnTo>
                <a:lnTo>
                  <a:pt x="20" y="210"/>
                </a:lnTo>
                <a:lnTo>
                  <a:pt x="49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5" name=""/>
          <p:cNvSpPr/>
          <p:nvPr/>
        </p:nvSpPr>
        <p:spPr>
          <a:xfrm>
            <a:off x="2951280" y="1798560"/>
            <a:ext cx="90360" cy="74520"/>
          </a:xfrm>
          <a:custGeom>
            <a:avLst/>
            <a:gdLst/>
            <a:ahLst/>
            <a:rect l="l" t="t" r="r" b="b"/>
            <a:pathLst>
              <a:path w="114" h="90">
                <a:moveTo>
                  <a:pt x="12" y="0"/>
                </a:moveTo>
                <a:lnTo>
                  <a:pt x="0" y="18"/>
                </a:lnTo>
                <a:lnTo>
                  <a:pt x="102" y="90"/>
                </a:lnTo>
                <a:lnTo>
                  <a:pt x="114" y="72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6" name=""/>
          <p:cNvSpPr/>
          <p:nvPr/>
        </p:nvSpPr>
        <p:spPr>
          <a:xfrm>
            <a:off x="3398760" y="3567240"/>
            <a:ext cx="82800" cy="230040"/>
          </a:xfrm>
          <a:custGeom>
            <a:avLst/>
            <a:gdLst/>
            <a:ahLst/>
            <a:rect l="l" t="t" r="r" b="b"/>
            <a:pathLst>
              <a:path w="98" h="277">
                <a:moveTo>
                  <a:pt x="18" y="0"/>
                </a:moveTo>
                <a:lnTo>
                  <a:pt x="0" y="9"/>
                </a:lnTo>
                <a:lnTo>
                  <a:pt x="79" y="182"/>
                </a:lnTo>
                <a:lnTo>
                  <a:pt x="88" y="176"/>
                </a:lnTo>
                <a:lnTo>
                  <a:pt x="77" y="176"/>
                </a:lnTo>
                <a:lnTo>
                  <a:pt x="80" y="169"/>
                </a:lnTo>
                <a:lnTo>
                  <a:pt x="23" y="262"/>
                </a:lnTo>
                <a:lnTo>
                  <a:pt x="39" y="277"/>
                </a:lnTo>
                <a:lnTo>
                  <a:pt x="97" y="183"/>
                </a:lnTo>
                <a:lnTo>
                  <a:pt x="98" y="176"/>
                </a:lnTo>
                <a:lnTo>
                  <a:pt x="97" y="173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7" name=""/>
          <p:cNvSpPr/>
          <p:nvPr/>
        </p:nvSpPr>
        <p:spPr>
          <a:xfrm>
            <a:off x="3822840" y="4276800"/>
            <a:ext cx="245880" cy="380880"/>
          </a:xfrm>
          <a:custGeom>
            <a:avLst/>
            <a:gdLst/>
            <a:ahLst/>
            <a:rect l="l" t="t" r="r" b="b"/>
            <a:pathLst>
              <a:path w="310" h="459">
                <a:moveTo>
                  <a:pt x="132" y="258"/>
                </a:moveTo>
                <a:lnTo>
                  <a:pt x="148" y="246"/>
                </a:lnTo>
                <a:lnTo>
                  <a:pt x="19" y="20"/>
                </a:lnTo>
                <a:lnTo>
                  <a:pt x="10" y="25"/>
                </a:lnTo>
                <a:lnTo>
                  <a:pt x="14" y="34"/>
                </a:lnTo>
                <a:lnTo>
                  <a:pt x="18" y="32"/>
                </a:lnTo>
                <a:lnTo>
                  <a:pt x="21" y="25"/>
                </a:lnTo>
                <a:lnTo>
                  <a:pt x="12" y="36"/>
                </a:lnTo>
                <a:lnTo>
                  <a:pt x="208" y="21"/>
                </a:lnTo>
                <a:lnTo>
                  <a:pt x="206" y="11"/>
                </a:lnTo>
                <a:lnTo>
                  <a:pt x="199" y="18"/>
                </a:lnTo>
                <a:lnTo>
                  <a:pt x="202" y="20"/>
                </a:lnTo>
                <a:lnTo>
                  <a:pt x="206" y="21"/>
                </a:lnTo>
                <a:lnTo>
                  <a:pt x="199" y="18"/>
                </a:lnTo>
                <a:lnTo>
                  <a:pt x="292" y="170"/>
                </a:lnTo>
                <a:lnTo>
                  <a:pt x="299" y="163"/>
                </a:lnTo>
                <a:lnTo>
                  <a:pt x="290" y="161"/>
                </a:lnTo>
                <a:lnTo>
                  <a:pt x="247" y="446"/>
                </a:lnTo>
                <a:lnTo>
                  <a:pt x="256" y="448"/>
                </a:lnTo>
                <a:lnTo>
                  <a:pt x="256" y="437"/>
                </a:lnTo>
                <a:lnTo>
                  <a:pt x="252" y="439"/>
                </a:lnTo>
                <a:lnTo>
                  <a:pt x="249" y="441"/>
                </a:lnTo>
                <a:lnTo>
                  <a:pt x="256" y="437"/>
                </a:lnTo>
                <a:lnTo>
                  <a:pt x="104" y="430"/>
                </a:lnTo>
                <a:lnTo>
                  <a:pt x="104" y="452"/>
                </a:lnTo>
                <a:lnTo>
                  <a:pt x="256" y="459"/>
                </a:lnTo>
                <a:lnTo>
                  <a:pt x="256" y="459"/>
                </a:lnTo>
                <a:lnTo>
                  <a:pt x="260" y="457"/>
                </a:lnTo>
                <a:lnTo>
                  <a:pt x="263" y="455"/>
                </a:lnTo>
                <a:lnTo>
                  <a:pt x="267" y="448"/>
                </a:lnTo>
                <a:lnTo>
                  <a:pt x="267" y="450"/>
                </a:lnTo>
                <a:lnTo>
                  <a:pt x="310" y="165"/>
                </a:lnTo>
                <a:lnTo>
                  <a:pt x="310" y="163"/>
                </a:lnTo>
                <a:lnTo>
                  <a:pt x="308" y="156"/>
                </a:lnTo>
                <a:lnTo>
                  <a:pt x="215" y="4"/>
                </a:lnTo>
                <a:lnTo>
                  <a:pt x="213" y="4"/>
                </a:lnTo>
                <a:lnTo>
                  <a:pt x="209" y="2"/>
                </a:lnTo>
                <a:lnTo>
                  <a:pt x="206" y="0"/>
                </a:lnTo>
                <a:lnTo>
                  <a:pt x="206" y="0"/>
                </a:lnTo>
                <a:lnTo>
                  <a:pt x="10" y="14"/>
                </a:lnTo>
                <a:lnTo>
                  <a:pt x="7" y="16"/>
                </a:lnTo>
                <a:lnTo>
                  <a:pt x="3" y="18"/>
                </a:lnTo>
                <a:lnTo>
                  <a:pt x="0" y="25"/>
                </a:lnTo>
                <a:lnTo>
                  <a:pt x="3" y="32"/>
                </a:lnTo>
                <a:lnTo>
                  <a:pt x="132" y="25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8" name=""/>
          <p:cNvSpPr/>
          <p:nvPr/>
        </p:nvSpPr>
        <p:spPr>
          <a:xfrm>
            <a:off x="3714840" y="3968640"/>
            <a:ext cx="374400" cy="200160"/>
          </a:xfrm>
          <a:custGeom>
            <a:avLst/>
            <a:gdLst/>
            <a:ahLst/>
            <a:rect l="l" t="t" r="r" b="b"/>
            <a:pathLst>
              <a:path w="475" h="242">
                <a:moveTo>
                  <a:pt x="475" y="19"/>
                </a:moveTo>
                <a:lnTo>
                  <a:pt x="467" y="0"/>
                </a:lnTo>
                <a:lnTo>
                  <a:pt x="0" y="222"/>
                </a:lnTo>
                <a:lnTo>
                  <a:pt x="9" y="242"/>
                </a:lnTo>
                <a:lnTo>
                  <a:pt x="475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9" name=""/>
          <p:cNvSpPr/>
          <p:nvPr/>
        </p:nvSpPr>
        <p:spPr>
          <a:xfrm>
            <a:off x="2657520" y="3765600"/>
            <a:ext cx="1211040" cy="797040"/>
          </a:xfrm>
          <a:custGeom>
            <a:avLst/>
            <a:gdLst/>
            <a:ahLst/>
            <a:rect l="l" t="t" r="r" b="b"/>
            <a:pathLst>
              <a:path w="1532" h="961">
                <a:moveTo>
                  <a:pt x="16" y="2"/>
                </a:moveTo>
                <a:lnTo>
                  <a:pt x="0" y="13"/>
                </a:lnTo>
                <a:lnTo>
                  <a:pt x="1" y="16"/>
                </a:lnTo>
                <a:lnTo>
                  <a:pt x="1" y="18"/>
                </a:lnTo>
                <a:lnTo>
                  <a:pt x="5" y="20"/>
                </a:lnTo>
                <a:lnTo>
                  <a:pt x="9" y="22"/>
                </a:lnTo>
                <a:lnTo>
                  <a:pt x="928" y="22"/>
                </a:lnTo>
                <a:lnTo>
                  <a:pt x="928" y="11"/>
                </a:lnTo>
                <a:lnTo>
                  <a:pt x="923" y="22"/>
                </a:lnTo>
                <a:lnTo>
                  <a:pt x="1145" y="136"/>
                </a:lnTo>
                <a:lnTo>
                  <a:pt x="1151" y="126"/>
                </a:lnTo>
                <a:lnTo>
                  <a:pt x="1143" y="131"/>
                </a:lnTo>
                <a:lnTo>
                  <a:pt x="1323" y="482"/>
                </a:lnTo>
                <a:lnTo>
                  <a:pt x="1330" y="477"/>
                </a:lnTo>
                <a:lnTo>
                  <a:pt x="1321" y="481"/>
                </a:lnTo>
                <a:lnTo>
                  <a:pt x="1514" y="961"/>
                </a:lnTo>
                <a:lnTo>
                  <a:pt x="1532" y="954"/>
                </a:lnTo>
                <a:lnTo>
                  <a:pt x="1339" y="473"/>
                </a:lnTo>
                <a:lnTo>
                  <a:pt x="1339" y="472"/>
                </a:lnTo>
                <a:lnTo>
                  <a:pt x="1160" y="120"/>
                </a:lnTo>
                <a:lnTo>
                  <a:pt x="1158" y="118"/>
                </a:lnTo>
                <a:lnTo>
                  <a:pt x="1156" y="117"/>
                </a:lnTo>
                <a:lnTo>
                  <a:pt x="934" y="2"/>
                </a:lnTo>
                <a:lnTo>
                  <a:pt x="932" y="2"/>
                </a:lnTo>
                <a:lnTo>
                  <a:pt x="928" y="0"/>
                </a:lnTo>
                <a:lnTo>
                  <a:pt x="9" y="0"/>
                </a:lnTo>
                <a:lnTo>
                  <a:pt x="16" y="4"/>
                </a:lnTo>
                <a:lnTo>
                  <a:pt x="12" y="2"/>
                </a:lnTo>
                <a:lnTo>
                  <a:pt x="9" y="11"/>
                </a:lnTo>
                <a:lnTo>
                  <a:pt x="18" y="5"/>
                </a:lnTo>
                <a:lnTo>
                  <a:pt x="16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0" name=""/>
          <p:cNvSpPr/>
          <p:nvPr/>
        </p:nvSpPr>
        <p:spPr>
          <a:xfrm>
            <a:off x="4438800" y="4540320"/>
            <a:ext cx="2247840" cy="630000"/>
          </a:xfrm>
          <a:custGeom>
            <a:avLst/>
            <a:gdLst/>
            <a:ahLst/>
            <a:rect l="l" t="t" r="r" b="b"/>
            <a:pathLst>
              <a:path w="2840" h="759">
                <a:moveTo>
                  <a:pt x="2804" y="750"/>
                </a:moveTo>
                <a:lnTo>
                  <a:pt x="2826" y="752"/>
                </a:lnTo>
                <a:lnTo>
                  <a:pt x="2840" y="508"/>
                </a:lnTo>
                <a:lnTo>
                  <a:pt x="2840" y="506"/>
                </a:lnTo>
                <a:lnTo>
                  <a:pt x="2836" y="499"/>
                </a:lnTo>
                <a:lnTo>
                  <a:pt x="2835" y="497"/>
                </a:lnTo>
                <a:lnTo>
                  <a:pt x="2670" y="425"/>
                </a:lnTo>
                <a:lnTo>
                  <a:pt x="2664" y="434"/>
                </a:lnTo>
                <a:lnTo>
                  <a:pt x="2673" y="429"/>
                </a:lnTo>
                <a:lnTo>
                  <a:pt x="2487" y="92"/>
                </a:lnTo>
                <a:lnTo>
                  <a:pt x="2485" y="90"/>
                </a:lnTo>
                <a:lnTo>
                  <a:pt x="2481" y="88"/>
                </a:lnTo>
                <a:lnTo>
                  <a:pt x="2481" y="88"/>
                </a:lnTo>
                <a:lnTo>
                  <a:pt x="2230" y="2"/>
                </a:lnTo>
                <a:lnTo>
                  <a:pt x="2227" y="0"/>
                </a:lnTo>
                <a:lnTo>
                  <a:pt x="2227" y="0"/>
                </a:lnTo>
                <a:lnTo>
                  <a:pt x="1345" y="15"/>
                </a:lnTo>
                <a:lnTo>
                  <a:pt x="1341" y="17"/>
                </a:lnTo>
                <a:lnTo>
                  <a:pt x="1054" y="110"/>
                </a:lnTo>
                <a:lnTo>
                  <a:pt x="1058" y="119"/>
                </a:lnTo>
                <a:lnTo>
                  <a:pt x="1058" y="108"/>
                </a:lnTo>
                <a:lnTo>
                  <a:pt x="484" y="151"/>
                </a:lnTo>
                <a:lnTo>
                  <a:pt x="481" y="153"/>
                </a:lnTo>
                <a:lnTo>
                  <a:pt x="481" y="153"/>
                </a:lnTo>
                <a:lnTo>
                  <a:pt x="223" y="260"/>
                </a:lnTo>
                <a:lnTo>
                  <a:pt x="219" y="262"/>
                </a:lnTo>
                <a:lnTo>
                  <a:pt x="68" y="427"/>
                </a:lnTo>
                <a:lnTo>
                  <a:pt x="68" y="429"/>
                </a:lnTo>
                <a:lnTo>
                  <a:pt x="4" y="544"/>
                </a:lnTo>
                <a:lnTo>
                  <a:pt x="0" y="549"/>
                </a:lnTo>
                <a:lnTo>
                  <a:pt x="2" y="551"/>
                </a:lnTo>
                <a:lnTo>
                  <a:pt x="31" y="759"/>
                </a:lnTo>
                <a:lnTo>
                  <a:pt x="50" y="757"/>
                </a:lnTo>
                <a:lnTo>
                  <a:pt x="22" y="549"/>
                </a:lnTo>
                <a:lnTo>
                  <a:pt x="11" y="549"/>
                </a:lnTo>
                <a:lnTo>
                  <a:pt x="20" y="556"/>
                </a:lnTo>
                <a:lnTo>
                  <a:pt x="85" y="442"/>
                </a:lnTo>
                <a:lnTo>
                  <a:pt x="76" y="434"/>
                </a:lnTo>
                <a:lnTo>
                  <a:pt x="83" y="443"/>
                </a:lnTo>
                <a:lnTo>
                  <a:pt x="233" y="278"/>
                </a:lnTo>
                <a:lnTo>
                  <a:pt x="226" y="269"/>
                </a:lnTo>
                <a:lnTo>
                  <a:pt x="232" y="280"/>
                </a:lnTo>
                <a:lnTo>
                  <a:pt x="490" y="173"/>
                </a:lnTo>
                <a:lnTo>
                  <a:pt x="484" y="162"/>
                </a:lnTo>
                <a:lnTo>
                  <a:pt x="486" y="173"/>
                </a:lnTo>
                <a:lnTo>
                  <a:pt x="1060" y="130"/>
                </a:lnTo>
                <a:lnTo>
                  <a:pt x="1062" y="130"/>
                </a:lnTo>
                <a:lnTo>
                  <a:pt x="1348" y="36"/>
                </a:lnTo>
                <a:lnTo>
                  <a:pt x="1345" y="26"/>
                </a:lnTo>
                <a:lnTo>
                  <a:pt x="1345" y="36"/>
                </a:lnTo>
                <a:lnTo>
                  <a:pt x="2227" y="22"/>
                </a:lnTo>
                <a:lnTo>
                  <a:pt x="2227" y="11"/>
                </a:lnTo>
                <a:lnTo>
                  <a:pt x="2223" y="22"/>
                </a:lnTo>
                <a:lnTo>
                  <a:pt x="2474" y="108"/>
                </a:lnTo>
                <a:lnTo>
                  <a:pt x="2478" y="97"/>
                </a:lnTo>
                <a:lnTo>
                  <a:pt x="2471" y="104"/>
                </a:lnTo>
                <a:lnTo>
                  <a:pt x="2657" y="442"/>
                </a:lnTo>
                <a:lnTo>
                  <a:pt x="2657" y="442"/>
                </a:lnTo>
                <a:lnTo>
                  <a:pt x="2661" y="445"/>
                </a:lnTo>
                <a:lnTo>
                  <a:pt x="2826" y="517"/>
                </a:lnTo>
                <a:lnTo>
                  <a:pt x="2818" y="506"/>
                </a:lnTo>
                <a:lnTo>
                  <a:pt x="2822" y="513"/>
                </a:lnTo>
                <a:lnTo>
                  <a:pt x="2829" y="506"/>
                </a:lnTo>
                <a:lnTo>
                  <a:pt x="2818" y="506"/>
                </a:lnTo>
                <a:lnTo>
                  <a:pt x="2804" y="7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1" name=""/>
          <p:cNvSpPr/>
          <p:nvPr/>
        </p:nvSpPr>
        <p:spPr>
          <a:xfrm>
            <a:off x="6364440" y="4784760"/>
            <a:ext cx="131760" cy="87120"/>
          </a:xfrm>
          <a:custGeom>
            <a:avLst/>
            <a:gdLst/>
            <a:ahLst/>
            <a:rect l="l" t="t" r="r" b="b"/>
            <a:pathLst>
              <a:path w="167" h="105">
                <a:moveTo>
                  <a:pt x="167" y="21"/>
                </a:moveTo>
                <a:lnTo>
                  <a:pt x="162" y="0"/>
                </a:lnTo>
                <a:lnTo>
                  <a:pt x="69" y="21"/>
                </a:lnTo>
                <a:lnTo>
                  <a:pt x="67" y="23"/>
                </a:lnTo>
                <a:lnTo>
                  <a:pt x="65" y="25"/>
                </a:lnTo>
                <a:lnTo>
                  <a:pt x="0" y="89"/>
                </a:lnTo>
                <a:lnTo>
                  <a:pt x="13" y="105"/>
                </a:lnTo>
                <a:lnTo>
                  <a:pt x="78" y="41"/>
                </a:lnTo>
                <a:lnTo>
                  <a:pt x="70" y="32"/>
                </a:lnTo>
                <a:lnTo>
                  <a:pt x="74" y="43"/>
                </a:lnTo>
                <a:lnTo>
                  <a:pt x="167" y="2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2" name=""/>
          <p:cNvSpPr/>
          <p:nvPr/>
        </p:nvSpPr>
        <p:spPr>
          <a:xfrm>
            <a:off x="6416640" y="4803840"/>
            <a:ext cx="63360" cy="93600"/>
          </a:xfrm>
          <a:custGeom>
            <a:avLst/>
            <a:gdLst/>
            <a:ahLst/>
            <a:rect l="l" t="t" r="r" b="b"/>
            <a:pathLst>
              <a:path w="80" h="111">
                <a:moveTo>
                  <a:pt x="71" y="111"/>
                </a:moveTo>
                <a:lnTo>
                  <a:pt x="80" y="91"/>
                </a:lnTo>
                <a:lnTo>
                  <a:pt x="23" y="62"/>
                </a:lnTo>
                <a:lnTo>
                  <a:pt x="18" y="71"/>
                </a:lnTo>
                <a:lnTo>
                  <a:pt x="25" y="64"/>
                </a:lnTo>
                <a:lnTo>
                  <a:pt x="28" y="71"/>
                </a:lnTo>
                <a:lnTo>
                  <a:pt x="21" y="0"/>
                </a:lnTo>
                <a:lnTo>
                  <a:pt x="0" y="1"/>
                </a:lnTo>
                <a:lnTo>
                  <a:pt x="7" y="73"/>
                </a:lnTo>
                <a:lnTo>
                  <a:pt x="11" y="79"/>
                </a:lnTo>
                <a:lnTo>
                  <a:pt x="14" y="82"/>
                </a:lnTo>
                <a:lnTo>
                  <a:pt x="71" y="1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3" name=""/>
          <p:cNvSpPr/>
          <p:nvPr/>
        </p:nvSpPr>
        <p:spPr>
          <a:xfrm>
            <a:off x="6404040" y="4854600"/>
            <a:ext cx="34920" cy="50760"/>
          </a:xfrm>
          <a:custGeom>
            <a:avLst/>
            <a:gdLst/>
            <a:ahLst/>
            <a:rect l="l" t="t" r="r" b="b"/>
            <a:pathLst>
              <a:path w="43" h="63">
                <a:moveTo>
                  <a:pt x="0" y="50"/>
                </a:moveTo>
                <a:lnTo>
                  <a:pt x="16" y="63"/>
                </a:lnTo>
                <a:lnTo>
                  <a:pt x="43" y="12"/>
                </a:lnTo>
                <a:lnTo>
                  <a:pt x="27" y="0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4" name=""/>
          <p:cNvSpPr/>
          <p:nvPr/>
        </p:nvSpPr>
        <p:spPr>
          <a:xfrm>
            <a:off x="4654440" y="5105520"/>
            <a:ext cx="114480" cy="147600"/>
          </a:xfrm>
          <a:custGeom>
            <a:avLst/>
            <a:gdLst/>
            <a:ahLst/>
            <a:rect l="l" t="t" r="r" b="b"/>
            <a:pathLst>
              <a:path w="141" h="177">
                <a:moveTo>
                  <a:pt x="141" y="21"/>
                </a:moveTo>
                <a:lnTo>
                  <a:pt x="140" y="0"/>
                </a:lnTo>
                <a:lnTo>
                  <a:pt x="18" y="14"/>
                </a:lnTo>
                <a:lnTo>
                  <a:pt x="14" y="16"/>
                </a:lnTo>
                <a:lnTo>
                  <a:pt x="11" y="18"/>
                </a:lnTo>
                <a:lnTo>
                  <a:pt x="7" y="25"/>
                </a:lnTo>
                <a:lnTo>
                  <a:pt x="0" y="176"/>
                </a:lnTo>
                <a:lnTo>
                  <a:pt x="21" y="177"/>
                </a:lnTo>
                <a:lnTo>
                  <a:pt x="28" y="27"/>
                </a:lnTo>
                <a:lnTo>
                  <a:pt x="21" y="34"/>
                </a:lnTo>
                <a:lnTo>
                  <a:pt x="25" y="32"/>
                </a:lnTo>
                <a:lnTo>
                  <a:pt x="28" y="25"/>
                </a:lnTo>
                <a:lnTo>
                  <a:pt x="18" y="25"/>
                </a:lnTo>
                <a:lnTo>
                  <a:pt x="19" y="36"/>
                </a:lnTo>
                <a:lnTo>
                  <a:pt x="141" y="21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5" name=""/>
          <p:cNvSpPr/>
          <p:nvPr/>
        </p:nvSpPr>
        <p:spPr>
          <a:xfrm>
            <a:off x="4529160" y="4971960"/>
            <a:ext cx="149040" cy="162000"/>
          </a:xfrm>
          <a:custGeom>
            <a:avLst/>
            <a:gdLst/>
            <a:ahLst/>
            <a:rect l="l" t="t" r="r" b="b"/>
            <a:pathLst>
              <a:path w="187" h="196">
                <a:moveTo>
                  <a:pt x="13" y="0"/>
                </a:moveTo>
                <a:lnTo>
                  <a:pt x="0" y="17"/>
                </a:lnTo>
                <a:lnTo>
                  <a:pt x="174" y="196"/>
                </a:lnTo>
                <a:lnTo>
                  <a:pt x="187" y="180"/>
                </a:lnTo>
                <a:lnTo>
                  <a:pt x="13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6" name=""/>
          <p:cNvSpPr/>
          <p:nvPr/>
        </p:nvSpPr>
        <p:spPr>
          <a:xfrm>
            <a:off x="4344840" y="4691160"/>
            <a:ext cx="500040" cy="403200"/>
          </a:xfrm>
          <a:custGeom>
            <a:avLst/>
            <a:gdLst/>
            <a:ahLst/>
            <a:rect l="l" t="t" r="r" b="b"/>
            <a:pathLst>
              <a:path w="633" h="484">
                <a:moveTo>
                  <a:pt x="633" y="45"/>
                </a:moveTo>
                <a:lnTo>
                  <a:pt x="622" y="27"/>
                </a:lnTo>
                <a:lnTo>
                  <a:pt x="278" y="235"/>
                </a:lnTo>
                <a:lnTo>
                  <a:pt x="276" y="237"/>
                </a:lnTo>
                <a:lnTo>
                  <a:pt x="276" y="239"/>
                </a:lnTo>
                <a:lnTo>
                  <a:pt x="147" y="468"/>
                </a:lnTo>
                <a:lnTo>
                  <a:pt x="155" y="474"/>
                </a:lnTo>
                <a:lnTo>
                  <a:pt x="155" y="463"/>
                </a:lnTo>
                <a:lnTo>
                  <a:pt x="151" y="465"/>
                </a:lnTo>
                <a:lnTo>
                  <a:pt x="147" y="467"/>
                </a:lnTo>
                <a:lnTo>
                  <a:pt x="156" y="463"/>
                </a:lnTo>
                <a:lnTo>
                  <a:pt x="13" y="449"/>
                </a:lnTo>
                <a:lnTo>
                  <a:pt x="11" y="459"/>
                </a:lnTo>
                <a:lnTo>
                  <a:pt x="22" y="459"/>
                </a:lnTo>
                <a:lnTo>
                  <a:pt x="18" y="452"/>
                </a:lnTo>
                <a:lnTo>
                  <a:pt x="15" y="450"/>
                </a:lnTo>
                <a:lnTo>
                  <a:pt x="22" y="459"/>
                </a:lnTo>
                <a:lnTo>
                  <a:pt x="29" y="273"/>
                </a:lnTo>
                <a:lnTo>
                  <a:pt x="18" y="273"/>
                </a:lnTo>
                <a:lnTo>
                  <a:pt x="27" y="280"/>
                </a:lnTo>
                <a:lnTo>
                  <a:pt x="192" y="15"/>
                </a:lnTo>
                <a:lnTo>
                  <a:pt x="176" y="0"/>
                </a:lnTo>
                <a:lnTo>
                  <a:pt x="11" y="266"/>
                </a:lnTo>
                <a:lnTo>
                  <a:pt x="8" y="273"/>
                </a:lnTo>
                <a:lnTo>
                  <a:pt x="8" y="273"/>
                </a:lnTo>
                <a:lnTo>
                  <a:pt x="0" y="459"/>
                </a:lnTo>
                <a:lnTo>
                  <a:pt x="0" y="459"/>
                </a:lnTo>
                <a:lnTo>
                  <a:pt x="4" y="467"/>
                </a:lnTo>
                <a:lnTo>
                  <a:pt x="8" y="468"/>
                </a:lnTo>
                <a:lnTo>
                  <a:pt x="11" y="470"/>
                </a:lnTo>
                <a:lnTo>
                  <a:pt x="155" y="484"/>
                </a:lnTo>
                <a:lnTo>
                  <a:pt x="155" y="484"/>
                </a:lnTo>
                <a:lnTo>
                  <a:pt x="158" y="483"/>
                </a:lnTo>
                <a:lnTo>
                  <a:pt x="162" y="481"/>
                </a:lnTo>
                <a:lnTo>
                  <a:pt x="164" y="481"/>
                </a:lnTo>
                <a:lnTo>
                  <a:pt x="293" y="251"/>
                </a:lnTo>
                <a:lnTo>
                  <a:pt x="284" y="244"/>
                </a:lnTo>
                <a:lnTo>
                  <a:pt x="289" y="253"/>
                </a:lnTo>
                <a:lnTo>
                  <a:pt x="633" y="4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7" name=""/>
          <p:cNvSpPr/>
          <p:nvPr/>
        </p:nvSpPr>
        <p:spPr>
          <a:xfrm>
            <a:off x="4299120" y="4599000"/>
            <a:ext cx="858600" cy="291960"/>
          </a:xfrm>
          <a:custGeom>
            <a:avLst/>
            <a:gdLst/>
            <a:ahLst/>
            <a:rect l="l" t="t" r="r" b="b"/>
            <a:pathLst>
              <a:path w="1084" h="352">
                <a:moveTo>
                  <a:pt x="0" y="330"/>
                </a:moveTo>
                <a:lnTo>
                  <a:pt x="3" y="352"/>
                </a:lnTo>
                <a:lnTo>
                  <a:pt x="204" y="323"/>
                </a:lnTo>
                <a:lnTo>
                  <a:pt x="206" y="321"/>
                </a:lnTo>
                <a:lnTo>
                  <a:pt x="210" y="321"/>
                </a:lnTo>
                <a:lnTo>
                  <a:pt x="367" y="156"/>
                </a:lnTo>
                <a:lnTo>
                  <a:pt x="360" y="147"/>
                </a:lnTo>
                <a:lnTo>
                  <a:pt x="366" y="158"/>
                </a:lnTo>
                <a:lnTo>
                  <a:pt x="674" y="36"/>
                </a:lnTo>
                <a:lnTo>
                  <a:pt x="668" y="25"/>
                </a:lnTo>
                <a:lnTo>
                  <a:pt x="668" y="36"/>
                </a:lnTo>
                <a:lnTo>
                  <a:pt x="1084" y="22"/>
                </a:lnTo>
                <a:lnTo>
                  <a:pt x="1084" y="0"/>
                </a:lnTo>
                <a:lnTo>
                  <a:pt x="668" y="15"/>
                </a:lnTo>
                <a:lnTo>
                  <a:pt x="665" y="16"/>
                </a:lnTo>
                <a:lnTo>
                  <a:pt x="357" y="138"/>
                </a:lnTo>
                <a:lnTo>
                  <a:pt x="357" y="138"/>
                </a:lnTo>
                <a:lnTo>
                  <a:pt x="355" y="140"/>
                </a:lnTo>
                <a:lnTo>
                  <a:pt x="197" y="305"/>
                </a:lnTo>
                <a:lnTo>
                  <a:pt x="199" y="303"/>
                </a:lnTo>
                <a:lnTo>
                  <a:pt x="202" y="312"/>
                </a:lnTo>
                <a:lnTo>
                  <a:pt x="201" y="301"/>
                </a:lnTo>
                <a:lnTo>
                  <a:pt x="0" y="33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8" name=""/>
          <p:cNvSpPr/>
          <p:nvPr/>
        </p:nvSpPr>
        <p:spPr>
          <a:xfrm>
            <a:off x="5632560" y="4567320"/>
            <a:ext cx="23760" cy="77760"/>
          </a:xfrm>
          <a:custGeom>
            <a:avLst/>
            <a:gdLst/>
            <a:ahLst/>
            <a:rect l="l" t="t" r="r" b="b"/>
            <a:pathLst>
              <a:path w="27" h="95">
                <a:moveTo>
                  <a:pt x="27" y="2"/>
                </a:moveTo>
                <a:lnTo>
                  <a:pt x="5" y="0"/>
                </a:lnTo>
                <a:lnTo>
                  <a:pt x="0" y="93"/>
                </a:lnTo>
                <a:lnTo>
                  <a:pt x="21" y="95"/>
                </a:lnTo>
                <a:lnTo>
                  <a:pt x="27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9" name=""/>
          <p:cNvSpPr/>
          <p:nvPr/>
        </p:nvSpPr>
        <p:spPr>
          <a:xfrm>
            <a:off x="6378480" y="4564080"/>
            <a:ext cx="101520" cy="123840"/>
          </a:xfrm>
          <a:custGeom>
            <a:avLst/>
            <a:gdLst/>
            <a:ahLst/>
            <a:rect l="l" t="t" r="r" b="b"/>
            <a:pathLst>
              <a:path w="129" h="149">
                <a:moveTo>
                  <a:pt x="129" y="18"/>
                </a:moveTo>
                <a:lnTo>
                  <a:pt x="119" y="0"/>
                </a:lnTo>
                <a:lnTo>
                  <a:pt x="25" y="50"/>
                </a:lnTo>
                <a:lnTo>
                  <a:pt x="24" y="52"/>
                </a:lnTo>
                <a:lnTo>
                  <a:pt x="22" y="57"/>
                </a:lnTo>
                <a:lnTo>
                  <a:pt x="0" y="143"/>
                </a:lnTo>
                <a:lnTo>
                  <a:pt x="20" y="149"/>
                </a:lnTo>
                <a:lnTo>
                  <a:pt x="42" y="63"/>
                </a:lnTo>
                <a:lnTo>
                  <a:pt x="38" y="66"/>
                </a:lnTo>
                <a:lnTo>
                  <a:pt x="42" y="59"/>
                </a:lnTo>
                <a:lnTo>
                  <a:pt x="31" y="59"/>
                </a:lnTo>
                <a:lnTo>
                  <a:pt x="36" y="68"/>
                </a:lnTo>
                <a:lnTo>
                  <a:pt x="129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0" name=""/>
          <p:cNvSpPr/>
          <p:nvPr/>
        </p:nvSpPr>
        <p:spPr>
          <a:xfrm>
            <a:off x="4675320" y="4840200"/>
            <a:ext cx="163440" cy="228600"/>
          </a:xfrm>
          <a:custGeom>
            <a:avLst/>
            <a:gdLst/>
            <a:ahLst/>
            <a:rect l="l" t="t" r="r" b="b"/>
            <a:pathLst>
              <a:path w="208" h="274">
                <a:moveTo>
                  <a:pt x="154" y="0"/>
                </a:moveTo>
                <a:lnTo>
                  <a:pt x="140" y="16"/>
                </a:lnTo>
                <a:lnTo>
                  <a:pt x="190" y="88"/>
                </a:lnTo>
                <a:lnTo>
                  <a:pt x="197" y="79"/>
                </a:lnTo>
                <a:lnTo>
                  <a:pt x="190" y="71"/>
                </a:lnTo>
                <a:lnTo>
                  <a:pt x="187" y="79"/>
                </a:lnTo>
                <a:lnTo>
                  <a:pt x="190" y="86"/>
                </a:lnTo>
                <a:lnTo>
                  <a:pt x="192" y="71"/>
                </a:lnTo>
                <a:lnTo>
                  <a:pt x="142" y="122"/>
                </a:lnTo>
                <a:lnTo>
                  <a:pt x="147" y="129"/>
                </a:lnTo>
                <a:lnTo>
                  <a:pt x="142" y="120"/>
                </a:lnTo>
                <a:lnTo>
                  <a:pt x="6" y="192"/>
                </a:lnTo>
                <a:lnTo>
                  <a:pt x="4" y="193"/>
                </a:lnTo>
                <a:lnTo>
                  <a:pt x="0" y="200"/>
                </a:lnTo>
                <a:lnTo>
                  <a:pt x="0" y="202"/>
                </a:lnTo>
                <a:lnTo>
                  <a:pt x="7" y="274"/>
                </a:lnTo>
                <a:lnTo>
                  <a:pt x="29" y="272"/>
                </a:lnTo>
                <a:lnTo>
                  <a:pt x="22" y="200"/>
                </a:lnTo>
                <a:lnTo>
                  <a:pt x="18" y="208"/>
                </a:lnTo>
                <a:lnTo>
                  <a:pt x="22" y="200"/>
                </a:lnTo>
                <a:lnTo>
                  <a:pt x="22" y="200"/>
                </a:lnTo>
                <a:lnTo>
                  <a:pt x="11" y="200"/>
                </a:lnTo>
                <a:lnTo>
                  <a:pt x="16" y="209"/>
                </a:lnTo>
                <a:lnTo>
                  <a:pt x="153" y="138"/>
                </a:lnTo>
                <a:lnTo>
                  <a:pt x="154" y="138"/>
                </a:lnTo>
                <a:lnTo>
                  <a:pt x="205" y="88"/>
                </a:lnTo>
                <a:lnTo>
                  <a:pt x="205" y="86"/>
                </a:lnTo>
                <a:lnTo>
                  <a:pt x="208" y="79"/>
                </a:lnTo>
                <a:lnTo>
                  <a:pt x="205" y="71"/>
                </a:lnTo>
                <a:lnTo>
                  <a:pt x="205" y="71"/>
                </a:lnTo>
                <a:lnTo>
                  <a:pt x="15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1" name=""/>
          <p:cNvSpPr/>
          <p:nvPr/>
        </p:nvSpPr>
        <p:spPr>
          <a:xfrm>
            <a:off x="4896000" y="2179800"/>
            <a:ext cx="533160" cy="88560"/>
          </a:xfrm>
          <a:custGeom>
            <a:avLst/>
            <a:gdLst/>
            <a:ahLst/>
            <a:rect l="l" t="t" r="r" b="b"/>
            <a:pathLst>
              <a:path w="668" h="110">
                <a:moveTo>
                  <a:pt x="5" y="0"/>
                </a:moveTo>
                <a:lnTo>
                  <a:pt x="0" y="20"/>
                </a:lnTo>
                <a:lnTo>
                  <a:pt x="172" y="72"/>
                </a:lnTo>
                <a:lnTo>
                  <a:pt x="173" y="72"/>
                </a:lnTo>
                <a:lnTo>
                  <a:pt x="666" y="110"/>
                </a:lnTo>
                <a:lnTo>
                  <a:pt x="668" y="88"/>
                </a:lnTo>
                <a:lnTo>
                  <a:pt x="175" y="51"/>
                </a:lnTo>
                <a:lnTo>
                  <a:pt x="173" y="61"/>
                </a:lnTo>
                <a:lnTo>
                  <a:pt x="177" y="52"/>
                </a:lnTo>
                <a:lnTo>
                  <a:pt x="5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1760" bIns="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2" name=""/>
          <p:cNvSpPr/>
          <p:nvPr/>
        </p:nvSpPr>
        <p:spPr>
          <a:xfrm>
            <a:off x="4929120" y="2097000"/>
            <a:ext cx="238320" cy="801720"/>
          </a:xfrm>
          <a:custGeom>
            <a:avLst/>
            <a:gdLst/>
            <a:ahLst/>
            <a:rect l="l" t="t" r="r" b="b"/>
            <a:pathLst>
              <a:path w="303" h="962">
                <a:moveTo>
                  <a:pt x="303" y="19"/>
                </a:moveTo>
                <a:lnTo>
                  <a:pt x="294" y="0"/>
                </a:lnTo>
                <a:lnTo>
                  <a:pt x="151" y="71"/>
                </a:lnTo>
                <a:lnTo>
                  <a:pt x="147" y="73"/>
                </a:lnTo>
                <a:lnTo>
                  <a:pt x="145" y="77"/>
                </a:lnTo>
                <a:lnTo>
                  <a:pt x="39" y="378"/>
                </a:lnTo>
                <a:lnTo>
                  <a:pt x="38" y="381"/>
                </a:lnTo>
                <a:lnTo>
                  <a:pt x="0" y="961"/>
                </a:lnTo>
                <a:lnTo>
                  <a:pt x="21" y="962"/>
                </a:lnTo>
                <a:lnTo>
                  <a:pt x="59" y="383"/>
                </a:lnTo>
                <a:lnTo>
                  <a:pt x="48" y="381"/>
                </a:lnTo>
                <a:lnTo>
                  <a:pt x="57" y="385"/>
                </a:lnTo>
                <a:lnTo>
                  <a:pt x="163" y="84"/>
                </a:lnTo>
                <a:lnTo>
                  <a:pt x="161" y="87"/>
                </a:lnTo>
                <a:lnTo>
                  <a:pt x="165" y="80"/>
                </a:lnTo>
                <a:lnTo>
                  <a:pt x="154" y="80"/>
                </a:lnTo>
                <a:lnTo>
                  <a:pt x="160" y="91"/>
                </a:lnTo>
                <a:lnTo>
                  <a:pt x="303" y="19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3" name=""/>
          <p:cNvSpPr/>
          <p:nvPr/>
        </p:nvSpPr>
        <p:spPr>
          <a:xfrm>
            <a:off x="4778280" y="2308320"/>
            <a:ext cx="185760" cy="114120"/>
          </a:xfrm>
          <a:custGeom>
            <a:avLst/>
            <a:gdLst/>
            <a:ahLst/>
            <a:rect l="l" t="t" r="r" b="b"/>
            <a:pathLst>
              <a:path w="237" h="137">
                <a:moveTo>
                  <a:pt x="0" y="0"/>
                </a:moveTo>
                <a:lnTo>
                  <a:pt x="0" y="22"/>
                </a:lnTo>
                <a:lnTo>
                  <a:pt x="136" y="22"/>
                </a:lnTo>
                <a:lnTo>
                  <a:pt x="136" y="11"/>
                </a:lnTo>
                <a:lnTo>
                  <a:pt x="125" y="11"/>
                </a:lnTo>
                <a:lnTo>
                  <a:pt x="129" y="18"/>
                </a:lnTo>
                <a:lnTo>
                  <a:pt x="133" y="20"/>
                </a:lnTo>
                <a:lnTo>
                  <a:pt x="125" y="11"/>
                </a:lnTo>
                <a:lnTo>
                  <a:pt x="125" y="126"/>
                </a:lnTo>
                <a:lnTo>
                  <a:pt x="125" y="126"/>
                </a:lnTo>
                <a:lnTo>
                  <a:pt x="129" y="133"/>
                </a:lnTo>
                <a:lnTo>
                  <a:pt x="133" y="135"/>
                </a:lnTo>
                <a:lnTo>
                  <a:pt x="136" y="137"/>
                </a:lnTo>
                <a:lnTo>
                  <a:pt x="237" y="137"/>
                </a:lnTo>
                <a:lnTo>
                  <a:pt x="237" y="115"/>
                </a:lnTo>
                <a:lnTo>
                  <a:pt x="136" y="115"/>
                </a:lnTo>
                <a:lnTo>
                  <a:pt x="147" y="126"/>
                </a:lnTo>
                <a:lnTo>
                  <a:pt x="143" y="119"/>
                </a:lnTo>
                <a:lnTo>
                  <a:pt x="140" y="117"/>
                </a:lnTo>
                <a:lnTo>
                  <a:pt x="136" y="126"/>
                </a:lnTo>
                <a:lnTo>
                  <a:pt x="147" y="126"/>
                </a:lnTo>
                <a:lnTo>
                  <a:pt x="147" y="11"/>
                </a:lnTo>
                <a:lnTo>
                  <a:pt x="147" y="11"/>
                </a:lnTo>
                <a:lnTo>
                  <a:pt x="143" y="4"/>
                </a:lnTo>
                <a:lnTo>
                  <a:pt x="140" y="2"/>
                </a:lnTo>
                <a:lnTo>
                  <a:pt x="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4" name=""/>
          <p:cNvSpPr/>
          <p:nvPr/>
        </p:nvSpPr>
        <p:spPr>
          <a:xfrm>
            <a:off x="4815000" y="2478240"/>
            <a:ext cx="101520" cy="128520"/>
          </a:xfrm>
          <a:custGeom>
            <a:avLst/>
            <a:gdLst/>
            <a:ahLst/>
            <a:rect l="l" t="t" r="r" b="b"/>
            <a:pathLst>
              <a:path w="129" h="154">
                <a:moveTo>
                  <a:pt x="14" y="0"/>
                </a:moveTo>
                <a:lnTo>
                  <a:pt x="0" y="16"/>
                </a:lnTo>
                <a:lnTo>
                  <a:pt x="114" y="154"/>
                </a:lnTo>
                <a:lnTo>
                  <a:pt x="129" y="138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5" name=""/>
          <p:cNvSpPr/>
          <p:nvPr/>
        </p:nvSpPr>
        <p:spPr>
          <a:xfrm>
            <a:off x="4383000" y="2438280"/>
            <a:ext cx="830520" cy="419400"/>
          </a:xfrm>
          <a:custGeom>
            <a:avLst/>
            <a:gdLst/>
            <a:ahLst/>
            <a:rect l="l" t="t" r="r" b="b"/>
            <a:pathLst>
              <a:path w="1049" h="506">
                <a:moveTo>
                  <a:pt x="1049" y="33"/>
                </a:moveTo>
                <a:lnTo>
                  <a:pt x="1041" y="13"/>
                </a:lnTo>
                <a:lnTo>
                  <a:pt x="726" y="128"/>
                </a:lnTo>
                <a:lnTo>
                  <a:pt x="726" y="128"/>
                </a:lnTo>
                <a:lnTo>
                  <a:pt x="724" y="128"/>
                </a:lnTo>
                <a:lnTo>
                  <a:pt x="299" y="486"/>
                </a:lnTo>
                <a:lnTo>
                  <a:pt x="305" y="495"/>
                </a:lnTo>
                <a:lnTo>
                  <a:pt x="312" y="488"/>
                </a:lnTo>
                <a:lnTo>
                  <a:pt x="308" y="486"/>
                </a:lnTo>
                <a:lnTo>
                  <a:pt x="305" y="484"/>
                </a:lnTo>
                <a:lnTo>
                  <a:pt x="301" y="486"/>
                </a:lnTo>
                <a:lnTo>
                  <a:pt x="313" y="488"/>
                </a:lnTo>
                <a:lnTo>
                  <a:pt x="16" y="0"/>
                </a:lnTo>
                <a:lnTo>
                  <a:pt x="0" y="15"/>
                </a:lnTo>
                <a:lnTo>
                  <a:pt x="297" y="502"/>
                </a:lnTo>
                <a:lnTo>
                  <a:pt x="297" y="502"/>
                </a:lnTo>
                <a:lnTo>
                  <a:pt x="301" y="504"/>
                </a:lnTo>
                <a:lnTo>
                  <a:pt x="305" y="506"/>
                </a:lnTo>
                <a:lnTo>
                  <a:pt x="308" y="504"/>
                </a:lnTo>
                <a:lnTo>
                  <a:pt x="312" y="504"/>
                </a:lnTo>
                <a:lnTo>
                  <a:pt x="737" y="146"/>
                </a:lnTo>
                <a:lnTo>
                  <a:pt x="729" y="137"/>
                </a:lnTo>
                <a:lnTo>
                  <a:pt x="733" y="147"/>
                </a:lnTo>
                <a:lnTo>
                  <a:pt x="1049" y="33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6" name=""/>
          <p:cNvSpPr/>
          <p:nvPr/>
        </p:nvSpPr>
        <p:spPr>
          <a:xfrm>
            <a:off x="4599000" y="2854440"/>
            <a:ext cx="31680" cy="455400"/>
          </a:xfrm>
          <a:custGeom>
            <a:avLst/>
            <a:gdLst/>
            <a:ahLst/>
            <a:rect l="l" t="t" r="r" b="b"/>
            <a:pathLst>
              <a:path w="41" h="548">
                <a:moveTo>
                  <a:pt x="41" y="0"/>
                </a:moveTo>
                <a:lnTo>
                  <a:pt x="20" y="0"/>
                </a:lnTo>
                <a:lnTo>
                  <a:pt x="0" y="548"/>
                </a:lnTo>
                <a:lnTo>
                  <a:pt x="22" y="548"/>
                </a:lnTo>
                <a:lnTo>
                  <a:pt x="41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7" name=""/>
          <p:cNvSpPr/>
          <p:nvPr/>
        </p:nvSpPr>
        <p:spPr>
          <a:xfrm>
            <a:off x="3968640" y="2687760"/>
            <a:ext cx="1516320" cy="1608120"/>
          </a:xfrm>
          <a:custGeom>
            <a:avLst/>
            <a:gdLst/>
            <a:ahLst/>
            <a:rect l="l" t="t" r="r" b="b"/>
            <a:pathLst>
              <a:path w="1913" h="1932">
                <a:moveTo>
                  <a:pt x="1913" y="16"/>
                </a:moveTo>
                <a:lnTo>
                  <a:pt x="1900" y="0"/>
                </a:lnTo>
                <a:lnTo>
                  <a:pt x="1782" y="114"/>
                </a:lnTo>
                <a:lnTo>
                  <a:pt x="1787" y="121"/>
                </a:lnTo>
                <a:lnTo>
                  <a:pt x="1784" y="113"/>
                </a:lnTo>
                <a:lnTo>
                  <a:pt x="1787" y="111"/>
                </a:lnTo>
                <a:lnTo>
                  <a:pt x="1567" y="125"/>
                </a:lnTo>
                <a:lnTo>
                  <a:pt x="1563" y="127"/>
                </a:lnTo>
                <a:lnTo>
                  <a:pt x="1219" y="242"/>
                </a:lnTo>
                <a:lnTo>
                  <a:pt x="1219" y="242"/>
                </a:lnTo>
                <a:lnTo>
                  <a:pt x="1216" y="243"/>
                </a:lnTo>
                <a:lnTo>
                  <a:pt x="805" y="745"/>
                </a:lnTo>
                <a:lnTo>
                  <a:pt x="812" y="753"/>
                </a:lnTo>
                <a:lnTo>
                  <a:pt x="807" y="745"/>
                </a:lnTo>
                <a:lnTo>
                  <a:pt x="601" y="966"/>
                </a:lnTo>
                <a:lnTo>
                  <a:pt x="342" y="1199"/>
                </a:lnTo>
                <a:lnTo>
                  <a:pt x="341" y="1199"/>
                </a:lnTo>
                <a:lnTo>
                  <a:pt x="190" y="1411"/>
                </a:lnTo>
                <a:lnTo>
                  <a:pt x="190" y="1411"/>
                </a:lnTo>
                <a:lnTo>
                  <a:pt x="188" y="1414"/>
                </a:lnTo>
                <a:lnTo>
                  <a:pt x="0" y="1925"/>
                </a:lnTo>
                <a:lnTo>
                  <a:pt x="18" y="1932"/>
                </a:lnTo>
                <a:lnTo>
                  <a:pt x="206" y="1421"/>
                </a:lnTo>
                <a:lnTo>
                  <a:pt x="197" y="1418"/>
                </a:lnTo>
                <a:lnTo>
                  <a:pt x="204" y="1427"/>
                </a:lnTo>
                <a:lnTo>
                  <a:pt x="355" y="1215"/>
                </a:lnTo>
                <a:lnTo>
                  <a:pt x="348" y="1206"/>
                </a:lnTo>
                <a:lnTo>
                  <a:pt x="355" y="1215"/>
                </a:lnTo>
                <a:lnTo>
                  <a:pt x="613" y="982"/>
                </a:lnTo>
                <a:lnTo>
                  <a:pt x="819" y="762"/>
                </a:lnTo>
                <a:lnTo>
                  <a:pt x="819" y="762"/>
                </a:lnTo>
                <a:lnTo>
                  <a:pt x="1230" y="260"/>
                </a:lnTo>
                <a:lnTo>
                  <a:pt x="1223" y="251"/>
                </a:lnTo>
                <a:lnTo>
                  <a:pt x="1226" y="261"/>
                </a:lnTo>
                <a:lnTo>
                  <a:pt x="1571" y="147"/>
                </a:lnTo>
                <a:lnTo>
                  <a:pt x="1567" y="136"/>
                </a:lnTo>
                <a:lnTo>
                  <a:pt x="1569" y="147"/>
                </a:lnTo>
                <a:lnTo>
                  <a:pt x="1789" y="132"/>
                </a:lnTo>
                <a:lnTo>
                  <a:pt x="1791" y="130"/>
                </a:lnTo>
                <a:lnTo>
                  <a:pt x="1795" y="130"/>
                </a:lnTo>
                <a:lnTo>
                  <a:pt x="1913" y="16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8" name=""/>
          <p:cNvSpPr/>
          <p:nvPr/>
        </p:nvSpPr>
        <p:spPr>
          <a:xfrm>
            <a:off x="4449600" y="3483000"/>
            <a:ext cx="104760" cy="123840"/>
          </a:xfrm>
          <a:custGeom>
            <a:avLst/>
            <a:gdLst/>
            <a:ahLst/>
            <a:rect l="l" t="t" r="r" b="b"/>
            <a:pathLst>
              <a:path w="136" h="151">
                <a:moveTo>
                  <a:pt x="14" y="0"/>
                </a:moveTo>
                <a:lnTo>
                  <a:pt x="0" y="16"/>
                </a:lnTo>
                <a:lnTo>
                  <a:pt x="122" y="151"/>
                </a:lnTo>
                <a:lnTo>
                  <a:pt x="136" y="135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9" name=""/>
          <p:cNvSpPr/>
          <p:nvPr/>
        </p:nvSpPr>
        <p:spPr>
          <a:xfrm>
            <a:off x="4118040" y="3497400"/>
            <a:ext cx="129960" cy="201600"/>
          </a:xfrm>
          <a:custGeom>
            <a:avLst/>
            <a:gdLst/>
            <a:ahLst/>
            <a:rect l="l" t="t" r="r" b="b"/>
            <a:pathLst>
              <a:path w="165" h="242">
                <a:moveTo>
                  <a:pt x="22" y="0"/>
                </a:moveTo>
                <a:lnTo>
                  <a:pt x="0" y="2"/>
                </a:lnTo>
                <a:lnTo>
                  <a:pt x="11" y="149"/>
                </a:lnTo>
                <a:lnTo>
                  <a:pt x="15" y="154"/>
                </a:lnTo>
                <a:lnTo>
                  <a:pt x="16" y="156"/>
                </a:lnTo>
                <a:lnTo>
                  <a:pt x="154" y="242"/>
                </a:lnTo>
                <a:lnTo>
                  <a:pt x="165" y="224"/>
                </a:lnTo>
                <a:lnTo>
                  <a:pt x="27" y="138"/>
                </a:lnTo>
                <a:lnTo>
                  <a:pt x="29" y="140"/>
                </a:lnTo>
                <a:lnTo>
                  <a:pt x="22" y="147"/>
                </a:lnTo>
                <a:lnTo>
                  <a:pt x="33" y="147"/>
                </a:lnTo>
                <a:lnTo>
                  <a:pt x="22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0" name=""/>
          <p:cNvSpPr/>
          <p:nvPr/>
        </p:nvSpPr>
        <p:spPr>
          <a:xfrm>
            <a:off x="4191120" y="3757680"/>
            <a:ext cx="272880" cy="185760"/>
          </a:xfrm>
          <a:custGeom>
            <a:avLst/>
            <a:gdLst/>
            <a:ahLst/>
            <a:rect l="l" t="t" r="r" b="b"/>
            <a:pathLst>
              <a:path w="344" h="224">
                <a:moveTo>
                  <a:pt x="12" y="0"/>
                </a:moveTo>
                <a:lnTo>
                  <a:pt x="0" y="16"/>
                </a:lnTo>
                <a:lnTo>
                  <a:pt x="120" y="142"/>
                </a:lnTo>
                <a:lnTo>
                  <a:pt x="122" y="142"/>
                </a:lnTo>
                <a:lnTo>
                  <a:pt x="122" y="144"/>
                </a:lnTo>
                <a:lnTo>
                  <a:pt x="337" y="224"/>
                </a:lnTo>
                <a:lnTo>
                  <a:pt x="344" y="205"/>
                </a:lnTo>
                <a:lnTo>
                  <a:pt x="129" y="124"/>
                </a:lnTo>
                <a:lnTo>
                  <a:pt x="125" y="133"/>
                </a:lnTo>
                <a:lnTo>
                  <a:pt x="132" y="126"/>
                </a:lnTo>
                <a:lnTo>
                  <a:pt x="12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1" name=""/>
          <p:cNvSpPr/>
          <p:nvPr/>
        </p:nvSpPr>
        <p:spPr>
          <a:xfrm>
            <a:off x="3951360" y="3832200"/>
            <a:ext cx="190440" cy="198360"/>
          </a:xfrm>
          <a:custGeom>
            <a:avLst/>
            <a:gdLst/>
            <a:ahLst/>
            <a:rect l="l" t="t" r="r" b="b"/>
            <a:pathLst>
              <a:path w="240" h="240">
                <a:moveTo>
                  <a:pt x="240" y="20"/>
                </a:moveTo>
                <a:lnTo>
                  <a:pt x="231" y="0"/>
                </a:lnTo>
                <a:lnTo>
                  <a:pt x="7" y="115"/>
                </a:lnTo>
                <a:lnTo>
                  <a:pt x="3" y="116"/>
                </a:lnTo>
                <a:lnTo>
                  <a:pt x="0" y="124"/>
                </a:lnTo>
                <a:lnTo>
                  <a:pt x="1" y="125"/>
                </a:lnTo>
                <a:lnTo>
                  <a:pt x="25" y="240"/>
                </a:lnTo>
                <a:lnTo>
                  <a:pt x="44" y="236"/>
                </a:lnTo>
                <a:lnTo>
                  <a:pt x="21" y="122"/>
                </a:lnTo>
                <a:lnTo>
                  <a:pt x="18" y="131"/>
                </a:lnTo>
                <a:lnTo>
                  <a:pt x="21" y="124"/>
                </a:lnTo>
                <a:lnTo>
                  <a:pt x="21" y="124"/>
                </a:lnTo>
                <a:lnTo>
                  <a:pt x="10" y="124"/>
                </a:lnTo>
                <a:lnTo>
                  <a:pt x="16" y="134"/>
                </a:lnTo>
                <a:lnTo>
                  <a:pt x="240" y="2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2" name=""/>
          <p:cNvSpPr/>
          <p:nvPr/>
        </p:nvSpPr>
        <p:spPr>
          <a:xfrm>
            <a:off x="4095720" y="3922560"/>
            <a:ext cx="77760" cy="114480"/>
          </a:xfrm>
          <a:custGeom>
            <a:avLst/>
            <a:gdLst/>
            <a:ahLst/>
            <a:rect l="l" t="t" r="r" b="b"/>
            <a:pathLst>
              <a:path w="100" h="136">
                <a:moveTo>
                  <a:pt x="14" y="0"/>
                </a:moveTo>
                <a:lnTo>
                  <a:pt x="0" y="16"/>
                </a:lnTo>
                <a:lnTo>
                  <a:pt x="86" y="136"/>
                </a:lnTo>
                <a:lnTo>
                  <a:pt x="100" y="120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3" name=""/>
          <p:cNvSpPr/>
          <p:nvPr/>
        </p:nvSpPr>
        <p:spPr>
          <a:xfrm>
            <a:off x="3605040" y="1870200"/>
            <a:ext cx="1330560" cy="1028520"/>
          </a:xfrm>
          <a:custGeom>
            <a:avLst/>
            <a:gdLst/>
            <a:ahLst/>
            <a:rect l="l" t="t" r="r" b="b"/>
            <a:pathLst>
              <a:path w="1684" h="1237">
                <a:moveTo>
                  <a:pt x="11" y="0"/>
                </a:moveTo>
                <a:lnTo>
                  <a:pt x="0" y="18"/>
                </a:lnTo>
                <a:lnTo>
                  <a:pt x="529" y="355"/>
                </a:lnTo>
                <a:lnTo>
                  <a:pt x="535" y="346"/>
                </a:lnTo>
                <a:lnTo>
                  <a:pt x="529" y="355"/>
                </a:lnTo>
                <a:lnTo>
                  <a:pt x="1040" y="735"/>
                </a:lnTo>
                <a:lnTo>
                  <a:pt x="1671" y="1237"/>
                </a:lnTo>
                <a:lnTo>
                  <a:pt x="1684" y="1219"/>
                </a:lnTo>
                <a:lnTo>
                  <a:pt x="1053" y="717"/>
                </a:lnTo>
                <a:lnTo>
                  <a:pt x="542" y="337"/>
                </a:lnTo>
                <a:lnTo>
                  <a:pt x="540" y="337"/>
                </a:lnTo>
                <a:lnTo>
                  <a:pt x="11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4" name=""/>
          <p:cNvSpPr/>
          <p:nvPr/>
        </p:nvSpPr>
        <p:spPr>
          <a:xfrm>
            <a:off x="3251160" y="2900520"/>
            <a:ext cx="1357200" cy="298440"/>
          </a:xfrm>
          <a:custGeom>
            <a:avLst/>
            <a:gdLst/>
            <a:ahLst/>
            <a:rect l="l" t="t" r="r" b="b"/>
            <a:pathLst>
              <a:path w="1714" h="359">
                <a:moveTo>
                  <a:pt x="2" y="0"/>
                </a:moveTo>
                <a:lnTo>
                  <a:pt x="0" y="22"/>
                </a:lnTo>
                <a:lnTo>
                  <a:pt x="566" y="93"/>
                </a:lnTo>
                <a:lnTo>
                  <a:pt x="566" y="83"/>
                </a:lnTo>
                <a:lnTo>
                  <a:pt x="559" y="90"/>
                </a:lnTo>
                <a:lnTo>
                  <a:pt x="563" y="92"/>
                </a:lnTo>
                <a:lnTo>
                  <a:pt x="559" y="90"/>
                </a:lnTo>
                <a:lnTo>
                  <a:pt x="724" y="348"/>
                </a:lnTo>
                <a:lnTo>
                  <a:pt x="724" y="348"/>
                </a:lnTo>
                <a:lnTo>
                  <a:pt x="728" y="350"/>
                </a:lnTo>
                <a:lnTo>
                  <a:pt x="731" y="352"/>
                </a:lnTo>
                <a:lnTo>
                  <a:pt x="1714" y="359"/>
                </a:lnTo>
                <a:lnTo>
                  <a:pt x="1714" y="337"/>
                </a:lnTo>
                <a:lnTo>
                  <a:pt x="731" y="330"/>
                </a:lnTo>
                <a:lnTo>
                  <a:pt x="739" y="334"/>
                </a:lnTo>
                <a:lnTo>
                  <a:pt x="735" y="332"/>
                </a:lnTo>
                <a:lnTo>
                  <a:pt x="731" y="341"/>
                </a:lnTo>
                <a:lnTo>
                  <a:pt x="740" y="334"/>
                </a:lnTo>
                <a:lnTo>
                  <a:pt x="575" y="75"/>
                </a:lnTo>
                <a:lnTo>
                  <a:pt x="574" y="75"/>
                </a:lnTo>
                <a:lnTo>
                  <a:pt x="570" y="74"/>
                </a:lnTo>
                <a:lnTo>
                  <a:pt x="568" y="72"/>
                </a:lnTo>
                <a:lnTo>
                  <a:pt x="2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5" name=""/>
          <p:cNvSpPr/>
          <p:nvPr/>
        </p:nvSpPr>
        <p:spPr>
          <a:xfrm>
            <a:off x="3021120" y="1763640"/>
            <a:ext cx="39600" cy="174600"/>
          </a:xfrm>
          <a:custGeom>
            <a:avLst/>
            <a:gdLst/>
            <a:ahLst/>
            <a:rect l="l" t="t" r="r" b="b"/>
            <a:pathLst>
              <a:path w="49" h="210">
                <a:moveTo>
                  <a:pt x="49" y="2"/>
                </a:moveTo>
                <a:lnTo>
                  <a:pt x="29" y="0"/>
                </a:lnTo>
                <a:lnTo>
                  <a:pt x="0" y="208"/>
                </a:lnTo>
                <a:lnTo>
                  <a:pt x="20" y="210"/>
                </a:lnTo>
                <a:lnTo>
                  <a:pt x="49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6" name=""/>
          <p:cNvSpPr/>
          <p:nvPr/>
        </p:nvSpPr>
        <p:spPr>
          <a:xfrm>
            <a:off x="2951280" y="1798560"/>
            <a:ext cx="90360" cy="74520"/>
          </a:xfrm>
          <a:custGeom>
            <a:avLst/>
            <a:gdLst/>
            <a:ahLst/>
            <a:rect l="l" t="t" r="r" b="b"/>
            <a:pathLst>
              <a:path w="114" h="90">
                <a:moveTo>
                  <a:pt x="12" y="0"/>
                </a:moveTo>
                <a:lnTo>
                  <a:pt x="0" y="18"/>
                </a:lnTo>
                <a:lnTo>
                  <a:pt x="102" y="90"/>
                </a:lnTo>
                <a:lnTo>
                  <a:pt x="114" y="72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7" name=""/>
          <p:cNvSpPr/>
          <p:nvPr/>
        </p:nvSpPr>
        <p:spPr>
          <a:xfrm>
            <a:off x="3398760" y="3567240"/>
            <a:ext cx="82800" cy="230040"/>
          </a:xfrm>
          <a:custGeom>
            <a:avLst/>
            <a:gdLst/>
            <a:ahLst/>
            <a:rect l="l" t="t" r="r" b="b"/>
            <a:pathLst>
              <a:path w="98" h="277">
                <a:moveTo>
                  <a:pt x="18" y="0"/>
                </a:moveTo>
                <a:lnTo>
                  <a:pt x="0" y="9"/>
                </a:lnTo>
                <a:lnTo>
                  <a:pt x="79" y="182"/>
                </a:lnTo>
                <a:lnTo>
                  <a:pt x="88" y="176"/>
                </a:lnTo>
                <a:lnTo>
                  <a:pt x="77" y="176"/>
                </a:lnTo>
                <a:lnTo>
                  <a:pt x="80" y="169"/>
                </a:lnTo>
                <a:lnTo>
                  <a:pt x="23" y="262"/>
                </a:lnTo>
                <a:lnTo>
                  <a:pt x="39" y="277"/>
                </a:lnTo>
                <a:lnTo>
                  <a:pt x="97" y="183"/>
                </a:lnTo>
                <a:lnTo>
                  <a:pt x="98" y="176"/>
                </a:lnTo>
                <a:lnTo>
                  <a:pt x="97" y="173"/>
                </a:lnTo>
                <a:lnTo>
                  <a:pt x="18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8" name=""/>
          <p:cNvSpPr/>
          <p:nvPr/>
        </p:nvSpPr>
        <p:spPr>
          <a:xfrm>
            <a:off x="3822840" y="4276800"/>
            <a:ext cx="245880" cy="380880"/>
          </a:xfrm>
          <a:custGeom>
            <a:avLst/>
            <a:gdLst/>
            <a:ahLst/>
            <a:rect l="l" t="t" r="r" b="b"/>
            <a:pathLst>
              <a:path w="310" h="459">
                <a:moveTo>
                  <a:pt x="132" y="258"/>
                </a:moveTo>
                <a:lnTo>
                  <a:pt x="148" y="246"/>
                </a:lnTo>
                <a:lnTo>
                  <a:pt x="19" y="20"/>
                </a:lnTo>
                <a:lnTo>
                  <a:pt x="10" y="25"/>
                </a:lnTo>
                <a:lnTo>
                  <a:pt x="14" y="34"/>
                </a:lnTo>
                <a:lnTo>
                  <a:pt x="18" y="32"/>
                </a:lnTo>
                <a:lnTo>
                  <a:pt x="21" y="25"/>
                </a:lnTo>
                <a:lnTo>
                  <a:pt x="12" y="36"/>
                </a:lnTo>
                <a:lnTo>
                  <a:pt x="208" y="21"/>
                </a:lnTo>
                <a:lnTo>
                  <a:pt x="206" y="11"/>
                </a:lnTo>
                <a:lnTo>
                  <a:pt x="199" y="18"/>
                </a:lnTo>
                <a:lnTo>
                  <a:pt x="202" y="20"/>
                </a:lnTo>
                <a:lnTo>
                  <a:pt x="206" y="21"/>
                </a:lnTo>
                <a:lnTo>
                  <a:pt x="199" y="18"/>
                </a:lnTo>
                <a:lnTo>
                  <a:pt x="292" y="170"/>
                </a:lnTo>
                <a:lnTo>
                  <a:pt x="299" y="163"/>
                </a:lnTo>
                <a:lnTo>
                  <a:pt x="290" y="161"/>
                </a:lnTo>
                <a:lnTo>
                  <a:pt x="247" y="446"/>
                </a:lnTo>
                <a:lnTo>
                  <a:pt x="256" y="448"/>
                </a:lnTo>
                <a:lnTo>
                  <a:pt x="256" y="437"/>
                </a:lnTo>
                <a:lnTo>
                  <a:pt x="252" y="439"/>
                </a:lnTo>
                <a:lnTo>
                  <a:pt x="249" y="441"/>
                </a:lnTo>
                <a:lnTo>
                  <a:pt x="256" y="437"/>
                </a:lnTo>
                <a:lnTo>
                  <a:pt x="104" y="430"/>
                </a:lnTo>
                <a:lnTo>
                  <a:pt x="104" y="452"/>
                </a:lnTo>
                <a:lnTo>
                  <a:pt x="256" y="459"/>
                </a:lnTo>
                <a:lnTo>
                  <a:pt x="256" y="459"/>
                </a:lnTo>
                <a:lnTo>
                  <a:pt x="260" y="457"/>
                </a:lnTo>
                <a:lnTo>
                  <a:pt x="263" y="455"/>
                </a:lnTo>
                <a:lnTo>
                  <a:pt x="267" y="448"/>
                </a:lnTo>
                <a:lnTo>
                  <a:pt x="267" y="450"/>
                </a:lnTo>
                <a:lnTo>
                  <a:pt x="310" y="165"/>
                </a:lnTo>
                <a:lnTo>
                  <a:pt x="310" y="163"/>
                </a:lnTo>
                <a:lnTo>
                  <a:pt x="308" y="156"/>
                </a:lnTo>
                <a:lnTo>
                  <a:pt x="215" y="4"/>
                </a:lnTo>
                <a:lnTo>
                  <a:pt x="213" y="4"/>
                </a:lnTo>
                <a:lnTo>
                  <a:pt x="209" y="2"/>
                </a:lnTo>
                <a:lnTo>
                  <a:pt x="206" y="0"/>
                </a:lnTo>
                <a:lnTo>
                  <a:pt x="206" y="0"/>
                </a:lnTo>
                <a:lnTo>
                  <a:pt x="10" y="14"/>
                </a:lnTo>
                <a:lnTo>
                  <a:pt x="7" y="16"/>
                </a:lnTo>
                <a:lnTo>
                  <a:pt x="3" y="18"/>
                </a:lnTo>
                <a:lnTo>
                  <a:pt x="0" y="25"/>
                </a:lnTo>
                <a:lnTo>
                  <a:pt x="3" y="32"/>
                </a:lnTo>
                <a:lnTo>
                  <a:pt x="132" y="25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9" name=""/>
          <p:cNvSpPr/>
          <p:nvPr/>
        </p:nvSpPr>
        <p:spPr>
          <a:xfrm>
            <a:off x="3714840" y="3968640"/>
            <a:ext cx="374400" cy="200160"/>
          </a:xfrm>
          <a:custGeom>
            <a:avLst/>
            <a:gdLst/>
            <a:ahLst/>
            <a:rect l="l" t="t" r="r" b="b"/>
            <a:pathLst>
              <a:path w="475" h="242">
                <a:moveTo>
                  <a:pt x="475" y="19"/>
                </a:moveTo>
                <a:lnTo>
                  <a:pt x="467" y="0"/>
                </a:lnTo>
                <a:lnTo>
                  <a:pt x="0" y="222"/>
                </a:lnTo>
                <a:lnTo>
                  <a:pt x="9" y="242"/>
                </a:lnTo>
                <a:lnTo>
                  <a:pt x="475" y="19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0" name=""/>
          <p:cNvSpPr/>
          <p:nvPr/>
        </p:nvSpPr>
        <p:spPr>
          <a:xfrm>
            <a:off x="2657520" y="3765600"/>
            <a:ext cx="1211040" cy="797040"/>
          </a:xfrm>
          <a:custGeom>
            <a:avLst/>
            <a:gdLst/>
            <a:ahLst/>
            <a:rect l="l" t="t" r="r" b="b"/>
            <a:pathLst>
              <a:path w="1532" h="961">
                <a:moveTo>
                  <a:pt x="16" y="2"/>
                </a:moveTo>
                <a:lnTo>
                  <a:pt x="0" y="13"/>
                </a:lnTo>
                <a:lnTo>
                  <a:pt x="1" y="16"/>
                </a:lnTo>
                <a:lnTo>
                  <a:pt x="1" y="18"/>
                </a:lnTo>
                <a:lnTo>
                  <a:pt x="5" y="20"/>
                </a:lnTo>
                <a:lnTo>
                  <a:pt x="9" y="22"/>
                </a:lnTo>
                <a:lnTo>
                  <a:pt x="928" y="22"/>
                </a:lnTo>
                <a:lnTo>
                  <a:pt x="928" y="11"/>
                </a:lnTo>
                <a:lnTo>
                  <a:pt x="923" y="22"/>
                </a:lnTo>
                <a:lnTo>
                  <a:pt x="1145" y="136"/>
                </a:lnTo>
                <a:lnTo>
                  <a:pt x="1151" y="126"/>
                </a:lnTo>
                <a:lnTo>
                  <a:pt x="1143" y="131"/>
                </a:lnTo>
                <a:lnTo>
                  <a:pt x="1323" y="482"/>
                </a:lnTo>
                <a:lnTo>
                  <a:pt x="1330" y="477"/>
                </a:lnTo>
                <a:lnTo>
                  <a:pt x="1321" y="481"/>
                </a:lnTo>
                <a:lnTo>
                  <a:pt x="1514" y="961"/>
                </a:lnTo>
                <a:lnTo>
                  <a:pt x="1532" y="954"/>
                </a:lnTo>
                <a:lnTo>
                  <a:pt x="1339" y="473"/>
                </a:lnTo>
                <a:lnTo>
                  <a:pt x="1339" y="472"/>
                </a:lnTo>
                <a:lnTo>
                  <a:pt x="1160" y="120"/>
                </a:lnTo>
                <a:lnTo>
                  <a:pt x="1158" y="118"/>
                </a:lnTo>
                <a:lnTo>
                  <a:pt x="1156" y="117"/>
                </a:lnTo>
                <a:lnTo>
                  <a:pt x="934" y="2"/>
                </a:lnTo>
                <a:lnTo>
                  <a:pt x="932" y="2"/>
                </a:lnTo>
                <a:lnTo>
                  <a:pt x="928" y="0"/>
                </a:lnTo>
                <a:lnTo>
                  <a:pt x="9" y="0"/>
                </a:lnTo>
                <a:lnTo>
                  <a:pt x="16" y="4"/>
                </a:lnTo>
                <a:lnTo>
                  <a:pt x="12" y="2"/>
                </a:lnTo>
                <a:lnTo>
                  <a:pt x="9" y="11"/>
                </a:lnTo>
                <a:lnTo>
                  <a:pt x="18" y="5"/>
                </a:lnTo>
                <a:lnTo>
                  <a:pt x="16" y="2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1" name=""/>
          <p:cNvSpPr/>
          <p:nvPr/>
        </p:nvSpPr>
        <p:spPr>
          <a:xfrm>
            <a:off x="4438800" y="4540320"/>
            <a:ext cx="2247840" cy="630000"/>
          </a:xfrm>
          <a:custGeom>
            <a:avLst/>
            <a:gdLst/>
            <a:ahLst/>
            <a:rect l="l" t="t" r="r" b="b"/>
            <a:pathLst>
              <a:path w="2840" h="759">
                <a:moveTo>
                  <a:pt x="2804" y="750"/>
                </a:moveTo>
                <a:lnTo>
                  <a:pt x="2826" y="752"/>
                </a:lnTo>
                <a:lnTo>
                  <a:pt x="2840" y="508"/>
                </a:lnTo>
                <a:lnTo>
                  <a:pt x="2840" y="506"/>
                </a:lnTo>
                <a:lnTo>
                  <a:pt x="2836" y="499"/>
                </a:lnTo>
                <a:lnTo>
                  <a:pt x="2835" y="497"/>
                </a:lnTo>
                <a:lnTo>
                  <a:pt x="2670" y="425"/>
                </a:lnTo>
                <a:lnTo>
                  <a:pt x="2664" y="434"/>
                </a:lnTo>
                <a:lnTo>
                  <a:pt x="2673" y="429"/>
                </a:lnTo>
                <a:lnTo>
                  <a:pt x="2487" y="92"/>
                </a:lnTo>
                <a:lnTo>
                  <a:pt x="2485" y="90"/>
                </a:lnTo>
                <a:lnTo>
                  <a:pt x="2481" y="88"/>
                </a:lnTo>
                <a:lnTo>
                  <a:pt x="2481" y="88"/>
                </a:lnTo>
                <a:lnTo>
                  <a:pt x="2230" y="2"/>
                </a:lnTo>
                <a:lnTo>
                  <a:pt x="2227" y="0"/>
                </a:lnTo>
                <a:lnTo>
                  <a:pt x="2227" y="0"/>
                </a:lnTo>
                <a:lnTo>
                  <a:pt x="1345" y="15"/>
                </a:lnTo>
                <a:lnTo>
                  <a:pt x="1341" y="17"/>
                </a:lnTo>
                <a:lnTo>
                  <a:pt x="1054" y="110"/>
                </a:lnTo>
                <a:lnTo>
                  <a:pt x="1058" y="119"/>
                </a:lnTo>
                <a:lnTo>
                  <a:pt x="1058" y="108"/>
                </a:lnTo>
                <a:lnTo>
                  <a:pt x="484" y="151"/>
                </a:lnTo>
                <a:lnTo>
                  <a:pt x="481" y="153"/>
                </a:lnTo>
                <a:lnTo>
                  <a:pt x="481" y="153"/>
                </a:lnTo>
                <a:lnTo>
                  <a:pt x="223" y="260"/>
                </a:lnTo>
                <a:lnTo>
                  <a:pt x="219" y="262"/>
                </a:lnTo>
                <a:lnTo>
                  <a:pt x="68" y="427"/>
                </a:lnTo>
                <a:lnTo>
                  <a:pt x="68" y="429"/>
                </a:lnTo>
                <a:lnTo>
                  <a:pt x="4" y="544"/>
                </a:lnTo>
                <a:lnTo>
                  <a:pt x="0" y="549"/>
                </a:lnTo>
                <a:lnTo>
                  <a:pt x="2" y="551"/>
                </a:lnTo>
                <a:lnTo>
                  <a:pt x="31" y="759"/>
                </a:lnTo>
                <a:lnTo>
                  <a:pt x="50" y="757"/>
                </a:lnTo>
                <a:lnTo>
                  <a:pt x="22" y="549"/>
                </a:lnTo>
                <a:lnTo>
                  <a:pt x="11" y="549"/>
                </a:lnTo>
                <a:lnTo>
                  <a:pt x="20" y="556"/>
                </a:lnTo>
                <a:lnTo>
                  <a:pt x="85" y="442"/>
                </a:lnTo>
                <a:lnTo>
                  <a:pt x="76" y="434"/>
                </a:lnTo>
                <a:lnTo>
                  <a:pt x="83" y="443"/>
                </a:lnTo>
                <a:lnTo>
                  <a:pt x="233" y="278"/>
                </a:lnTo>
                <a:lnTo>
                  <a:pt x="226" y="269"/>
                </a:lnTo>
                <a:lnTo>
                  <a:pt x="232" y="280"/>
                </a:lnTo>
                <a:lnTo>
                  <a:pt x="490" y="173"/>
                </a:lnTo>
                <a:lnTo>
                  <a:pt x="484" y="162"/>
                </a:lnTo>
                <a:lnTo>
                  <a:pt x="486" y="173"/>
                </a:lnTo>
                <a:lnTo>
                  <a:pt x="1060" y="130"/>
                </a:lnTo>
                <a:lnTo>
                  <a:pt x="1062" y="130"/>
                </a:lnTo>
                <a:lnTo>
                  <a:pt x="1348" y="36"/>
                </a:lnTo>
                <a:lnTo>
                  <a:pt x="1345" y="26"/>
                </a:lnTo>
                <a:lnTo>
                  <a:pt x="1345" y="36"/>
                </a:lnTo>
                <a:lnTo>
                  <a:pt x="2227" y="22"/>
                </a:lnTo>
                <a:lnTo>
                  <a:pt x="2227" y="11"/>
                </a:lnTo>
                <a:lnTo>
                  <a:pt x="2223" y="22"/>
                </a:lnTo>
                <a:lnTo>
                  <a:pt x="2474" y="108"/>
                </a:lnTo>
                <a:lnTo>
                  <a:pt x="2478" y="97"/>
                </a:lnTo>
                <a:lnTo>
                  <a:pt x="2471" y="104"/>
                </a:lnTo>
                <a:lnTo>
                  <a:pt x="2657" y="442"/>
                </a:lnTo>
                <a:lnTo>
                  <a:pt x="2657" y="442"/>
                </a:lnTo>
                <a:lnTo>
                  <a:pt x="2661" y="445"/>
                </a:lnTo>
                <a:lnTo>
                  <a:pt x="2826" y="517"/>
                </a:lnTo>
                <a:lnTo>
                  <a:pt x="2818" y="506"/>
                </a:lnTo>
                <a:lnTo>
                  <a:pt x="2822" y="513"/>
                </a:lnTo>
                <a:lnTo>
                  <a:pt x="2829" y="506"/>
                </a:lnTo>
                <a:lnTo>
                  <a:pt x="2818" y="506"/>
                </a:lnTo>
                <a:lnTo>
                  <a:pt x="2804" y="75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2" name=""/>
          <p:cNvSpPr/>
          <p:nvPr/>
        </p:nvSpPr>
        <p:spPr>
          <a:xfrm>
            <a:off x="6364440" y="4784760"/>
            <a:ext cx="131760" cy="87120"/>
          </a:xfrm>
          <a:custGeom>
            <a:avLst/>
            <a:gdLst/>
            <a:ahLst/>
            <a:rect l="l" t="t" r="r" b="b"/>
            <a:pathLst>
              <a:path w="167" h="105">
                <a:moveTo>
                  <a:pt x="167" y="21"/>
                </a:moveTo>
                <a:lnTo>
                  <a:pt x="162" y="0"/>
                </a:lnTo>
                <a:lnTo>
                  <a:pt x="69" y="21"/>
                </a:lnTo>
                <a:lnTo>
                  <a:pt x="67" y="23"/>
                </a:lnTo>
                <a:lnTo>
                  <a:pt x="65" y="25"/>
                </a:lnTo>
                <a:lnTo>
                  <a:pt x="0" y="89"/>
                </a:lnTo>
                <a:lnTo>
                  <a:pt x="13" y="105"/>
                </a:lnTo>
                <a:lnTo>
                  <a:pt x="78" y="41"/>
                </a:lnTo>
                <a:lnTo>
                  <a:pt x="70" y="32"/>
                </a:lnTo>
                <a:lnTo>
                  <a:pt x="74" y="43"/>
                </a:lnTo>
                <a:lnTo>
                  <a:pt x="167" y="21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3" name=""/>
          <p:cNvSpPr/>
          <p:nvPr/>
        </p:nvSpPr>
        <p:spPr>
          <a:xfrm>
            <a:off x="6416640" y="4803840"/>
            <a:ext cx="63360" cy="93600"/>
          </a:xfrm>
          <a:custGeom>
            <a:avLst/>
            <a:gdLst/>
            <a:ahLst/>
            <a:rect l="l" t="t" r="r" b="b"/>
            <a:pathLst>
              <a:path w="80" h="111">
                <a:moveTo>
                  <a:pt x="71" y="111"/>
                </a:moveTo>
                <a:lnTo>
                  <a:pt x="80" y="91"/>
                </a:lnTo>
                <a:lnTo>
                  <a:pt x="23" y="62"/>
                </a:lnTo>
                <a:lnTo>
                  <a:pt x="18" y="71"/>
                </a:lnTo>
                <a:lnTo>
                  <a:pt x="25" y="64"/>
                </a:lnTo>
                <a:lnTo>
                  <a:pt x="28" y="71"/>
                </a:lnTo>
                <a:lnTo>
                  <a:pt x="21" y="0"/>
                </a:lnTo>
                <a:lnTo>
                  <a:pt x="0" y="1"/>
                </a:lnTo>
                <a:lnTo>
                  <a:pt x="7" y="73"/>
                </a:lnTo>
                <a:lnTo>
                  <a:pt x="11" y="79"/>
                </a:lnTo>
                <a:lnTo>
                  <a:pt x="14" y="82"/>
                </a:lnTo>
                <a:lnTo>
                  <a:pt x="71" y="1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4" name=""/>
          <p:cNvSpPr/>
          <p:nvPr/>
        </p:nvSpPr>
        <p:spPr>
          <a:xfrm>
            <a:off x="6404040" y="4854600"/>
            <a:ext cx="34920" cy="50760"/>
          </a:xfrm>
          <a:custGeom>
            <a:avLst/>
            <a:gdLst/>
            <a:ahLst/>
            <a:rect l="l" t="t" r="r" b="b"/>
            <a:pathLst>
              <a:path w="43" h="63">
                <a:moveTo>
                  <a:pt x="0" y="50"/>
                </a:moveTo>
                <a:lnTo>
                  <a:pt x="16" y="63"/>
                </a:lnTo>
                <a:lnTo>
                  <a:pt x="43" y="12"/>
                </a:lnTo>
                <a:lnTo>
                  <a:pt x="27" y="0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5" name=""/>
          <p:cNvSpPr/>
          <p:nvPr/>
        </p:nvSpPr>
        <p:spPr>
          <a:xfrm>
            <a:off x="4654440" y="5105520"/>
            <a:ext cx="114480" cy="147600"/>
          </a:xfrm>
          <a:custGeom>
            <a:avLst/>
            <a:gdLst/>
            <a:ahLst/>
            <a:rect l="l" t="t" r="r" b="b"/>
            <a:pathLst>
              <a:path w="141" h="177">
                <a:moveTo>
                  <a:pt x="141" y="21"/>
                </a:moveTo>
                <a:lnTo>
                  <a:pt x="140" y="0"/>
                </a:lnTo>
                <a:lnTo>
                  <a:pt x="18" y="14"/>
                </a:lnTo>
                <a:lnTo>
                  <a:pt x="14" y="16"/>
                </a:lnTo>
                <a:lnTo>
                  <a:pt x="11" y="18"/>
                </a:lnTo>
                <a:lnTo>
                  <a:pt x="7" y="25"/>
                </a:lnTo>
                <a:lnTo>
                  <a:pt x="0" y="176"/>
                </a:lnTo>
                <a:lnTo>
                  <a:pt x="21" y="177"/>
                </a:lnTo>
                <a:lnTo>
                  <a:pt x="28" y="27"/>
                </a:lnTo>
                <a:lnTo>
                  <a:pt x="21" y="34"/>
                </a:lnTo>
                <a:lnTo>
                  <a:pt x="25" y="32"/>
                </a:lnTo>
                <a:lnTo>
                  <a:pt x="28" y="25"/>
                </a:lnTo>
                <a:lnTo>
                  <a:pt x="18" y="25"/>
                </a:lnTo>
                <a:lnTo>
                  <a:pt x="19" y="36"/>
                </a:lnTo>
                <a:lnTo>
                  <a:pt x="141" y="21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6" name=""/>
          <p:cNvSpPr/>
          <p:nvPr/>
        </p:nvSpPr>
        <p:spPr>
          <a:xfrm>
            <a:off x="4529160" y="4971960"/>
            <a:ext cx="149040" cy="162000"/>
          </a:xfrm>
          <a:custGeom>
            <a:avLst/>
            <a:gdLst/>
            <a:ahLst/>
            <a:rect l="l" t="t" r="r" b="b"/>
            <a:pathLst>
              <a:path w="187" h="196">
                <a:moveTo>
                  <a:pt x="13" y="0"/>
                </a:moveTo>
                <a:lnTo>
                  <a:pt x="0" y="17"/>
                </a:lnTo>
                <a:lnTo>
                  <a:pt x="174" y="196"/>
                </a:lnTo>
                <a:lnTo>
                  <a:pt x="187" y="180"/>
                </a:lnTo>
                <a:lnTo>
                  <a:pt x="13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7" name=""/>
          <p:cNvSpPr/>
          <p:nvPr/>
        </p:nvSpPr>
        <p:spPr>
          <a:xfrm>
            <a:off x="4344840" y="4691160"/>
            <a:ext cx="500040" cy="403200"/>
          </a:xfrm>
          <a:custGeom>
            <a:avLst/>
            <a:gdLst/>
            <a:ahLst/>
            <a:rect l="l" t="t" r="r" b="b"/>
            <a:pathLst>
              <a:path w="633" h="484">
                <a:moveTo>
                  <a:pt x="633" y="45"/>
                </a:moveTo>
                <a:lnTo>
                  <a:pt x="622" y="27"/>
                </a:lnTo>
                <a:lnTo>
                  <a:pt x="278" y="235"/>
                </a:lnTo>
                <a:lnTo>
                  <a:pt x="276" y="237"/>
                </a:lnTo>
                <a:lnTo>
                  <a:pt x="276" y="239"/>
                </a:lnTo>
                <a:lnTo>
                  <a:pt x="147" y="468"/>
                </a:lnTo>
                <a:lnTo>
                  <a:pt x="155" y="474"/>
                </a:lnTo>
                <a:lnTo>
                  <a:pt x="155" y="463"/>
                </a:lnTo>
                <a:lnTo>
                  <a:pt x="151" y="465"/>
                </a:lnTo>
                <a:lnTo>
                  <a:pt x="147" y="467"/>
                </a:lnTo>
                <a:lnTo>
                  <a:pt x="156" y="463"/>
                </a:lnTo>
                <a:lnTo>
                  <a:pt x="13" y="449"/>
                </a:lnTo>
                <a:lnTo>
                  <a:pt x="11" y="459"/>
                </a:lnTo>
                <a:lnTo>
                  <a:pt x="22" y="459"/>
                </a:lnTo>
                <a:lnTo>
                  <a:pt x="18" y="452"/>
                </a:lnTo>
                <a:lnTo>
                  <a:pt x="15" y="450"/>
                </a:lnTo>
                <a:lnTo>
                  <a:pt x="22" y="459"/>
                </a:lnTo>
                <a:lnTo>
                  <a:pt x="29" y="273"/>
                </a:lnTo>
                <a:lnTo>
                  <a:pt x="18" y="273"/>
                </a:lnTo>
                <a:lnTo>
                  <a:pt x="27" y="280"/>
                </a:lnTo>
                <a:lnTo>
                  <a:pt x="192" y="15"/>
                </a:lnTo>
                <a:lnTo>
                  <a:pt x="176" y="0"/>
                </a:lnTo>
                <a:lnTo>
                  <a:pt x="11" y="266"/>
                </a:lnTo>
                <a:lnTo>
                  <a:pt x="8" y="273"/>
                </a:lnTo>
                <a:lnTo>
                  <a:pt x="8" y="273"/>
                </a:lnTo>
                <a:lnTo>
                  <a:pt x="0" y="459"/>
                </a:lnTo>
                <a:lnTo>
                  <a:pt x="0" y="459"/>
                </a:lnTo>
                <a:lnTo>
                  <a:pt x="4" y="467"/>
                </a:lnTo>
                <a:lnTo>
                  <a:pt x="8" y="468"/>
                </a:lnTo>
                <a:lnTo>
                  <a:pt x="11" y="470"/>
                </a:lnTo>
                <a:lnTo>
                  <a:pt x="155" y="484"/>
                </a:lnTo>
                <a:lnTo>
                  <a:pt x="155" y="484"/>
                </a:lnTo>
                <a:lnTo>
                  <a:pt x="158" y="483"/>
                </a:lnTo>
                <a:lnTo>
                  <a:pt x="162" y="481"/>
                </a:lnTo>
                <a:lnTo>
                  <a:pt x="164" y="481"/>
                </a:lnTo>
                <a:lnTo>
                  <a:pt x="293" y="251"/>
                </a:lnTo>
                <a:lnTo>
                  <a:pt x="284" y="244"/>
                </a:lnTo>
                <a:lnTo>
                  <a:pt x="289" y="253"/>
                </a:lnTo>
                <a:lnTo>
                  <a:pt x="633" y="45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8" name=""/>
          <p:cNvSpPr/>
          <p:nvPr/>
        </p:nvSpPr>
        <p:spPr>
          <a:xfrm>
            <a:off x="4299120" y="4599000"/>
            <a:ext cx="858600" cy="291960"/>
          </a:xfrm>
          <a:custGeom>
            <a:avLst/>
            <a:gdLst/>
            <a:ahLst/>
            <a:rect l="l" t="t" r="r" b="b"/>
            <a:pathLst>
              <a:path w="1084" h="352">
                <a:moveTo>
                  <a:pt x="0" y="330"/>
                </a:moveTo>
                <a:lnTo>
                  <a:pt x="3" y="352"/>
                </a:lnTo>
                <a:lnTo>
                  <a:pt x="204" y="323"/>
                </a:lnTo>
                <a:lnTo>
                  <a:pt x="206" y="321"/>
                </a:lnTo>
                <a:lnTo>
                  <a:pt x="210" y="321"/>
                </a:lnTo>
                <a:lnTo>
                  <a:pt x="367" y="156"/>
                </a:lnTo>
                <a:lnTo>
                  <a:pt x="360" y="147"/>
                </a:lnTo>
                <a:lnTo>
                  <a:pt x="366" y="158"/>
                </a:lnTo>
                <a:lnTo>
                  <a:pt x="674" y="36"/>
                </a:lnTo>
                <a:lnTo>
                  <a:pt x="668" y="25"/>
                </a:lnTo>
                <a:lnTo>
                  <a:pt x="668" y="36"/>
                </a:lnTo>
                <a:lnTo>
                  <a:pt x="1084" y="22"/>
                </a:lnTo>
                <a:lnTo>
                  <a:pt x="1084" y="0"/>
                </a:lnTo>
                <a:lnTo>
                  <a:pt x="668" y="15"/>
                </a:lnTo>
                <a:lnTo>
                  <a:pt x="665" y="16"/>
                </a:lnTo>
                <a:lnTo>
                  <a:pt x="357" y="138"/>
                </a:lnTo>
                <a:lnTo>
                  <a:pt x="357" y="138"/>
                </a:lnTo>
                <a:lnTo>
                  <a:pt x="355" y="140"/>
                </a:lnTo>
                <a:lnTo>
                  <a:pt x="197" y="305"/>
                </a:lnTo>
                <a:lnTo>
                  <a:pt x="199" y="303"/>
                </a:lnTo>
                <a:lnTo>
                  <a:pt x="202" y="312"/>
                </a:lnTo>
                <a:lnTo>
                  <a:pt x="201" y="301"/>
                </a:lnTo>
                <a:lnTo>
                  <a:pt x="0" y="33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9" name=""/>
          <p:cNvSpPr/>
          <p:nvPr/>
        </p:nvSpPr>
        <p:spPr>
          <a:xfrm>
            <a:off x="5632560" y="4567320"/>
            <a:ext cx="23760" cy="77760"/>
          </a:xfrm>
          <a:custGeom>
            <a:avLst/>
            <a:gdLst/>
            <a:ahLst/>
            <a:rect l="l" t="t" r="r" b="b"/>
            <a:pathLst>
              <a:path w="27" h="95">
                <a:moveTo>
                  <a:pt x="27" y="2"/>
                </a:moveTo>
                <a:lnTo>
                  <a:pt x="5" y="0"/>
                </a:lnTo>
                <a:lnTo>
                  <a:pt x="0" y="93"/>
                </a:lnTo>
                <a:lnTo>
                  <a:pt x="21" y="95"/>
                </a:lnTo>
                <a:lnTo>
                  <a:pt x="27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0" name=""/>
          <p:cNvSpPr/>
          <p:nvPr/>
        </p:nvSpPr>
        <p:spPr>
          <a:xfrm>
            <a:off x="6378480" y="4564080"/>
            <a:ext cx="101520" cy="123840"/>
          </a:xfrm>
          <a:custGeom>
            <a:avLst/>
            <a:gdLst/>
            <a:ahLst/>
            <a:rect l="l" t="t" r="r" b="b"/>
            <a:pathLst>
              <a:path w="129" h="149">
                <a:moveTo>
                  <a:pt x="129" y="18"/>
                </a:moveTo>
                <a:lnTo>
                  <a:pt x="119" y="0"/>
                </a:lnTo>
                <a:lnTo>
                  <a:pt x="25" y="50"/>
                </a:lnTo>
                <a:lnTo>
                  <a:pt x="24" y="52"/>
                </a:lnTo>
                <a:lnTo>
                  <a:pt x="22" y="57"/>
                </a:lnTo>
                <a:lnTo>
                  <a:pt x="0" y="143"/>
                </a:lnTo>
                <a:lnTo>
                  <a:pt x="20" y="149"/>
                </a:lnTo>
                <a:lnTo>
                  <a:pt x="42" y="63"/>
                </a:lnTo>
                <a:lnTo>
                  <a:pt x="38" y="66"/>
                </a:lnTo>
                <a:lnTo>
                  <a:pt x="42" y="59"/>
                </a:lnTo>
                <a:lnTo>
                  <a:pt x="31" y="59"/>
                </a:lnTo>
                <a:lnTo>
                  <a:pt x="36" y="68"/>
                </a:lnTo>
                <a:lnTo>
                  <a:pt x="129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1" name=""/>
          <p:cNvSpPr/>
          <p:nvPr/>
        </p:nvSpPr>
        <p:spPr>
          <a:xfrm>
            <a:off x="4675320" y="4840200"/>
            <a:ext cx="163440" cy="228600"/>
          </a:xfrm>
          <a:custGeom>
            <a:avLst/>
            <a:gdLst/>
            <a:ahLst/>
            <a:rect l="l" t="t" r="r" b="b"/>
            <a:pathLst>
              <a:path w="208" h="274">
                <a:moveTo>
                  <a:pt x="154" y="0"/>
                </a:moveTo>
                <a:lnTo>
                  <a:pt x="140" y="16"/>
                </a:lnTo>
                <a:lnTo>
                  <a:pt x="190" y="88"/>
                </a:lnTo>
                <a:lnTo>
                  <a:pt x="197" y="79"/>
                </a:lnTo>
                <a:lnTo>
                  <a:pt x="190" y="71"/>
                </a:lnTo>
                <a:lnTo>
                  <a:pt x="187" y="79"/>
                </a:lnTo>
                <a:lnTo>
                  <a:pt x="190" y="86"/>
                </a:lnTo>
                <a:lnTo>
                  <a:pt x="192" y="71"/>
                </a:lnTo>
                <a:lnTo>
                  <a:pt x="142" y="122"/>
                </a:lnTo>
                <a:lnTo>
                  <a:pt x="147" y="129"/>
                </a:lnTo>
                <a:lnTo>
                  <a:pt x="142" y="120"/>
                </a:lnTo>
                <a:lnTo>
                  <a:pt x="6" y="192"/>
                </a:lnTo>
                <a:lnTo>
                  <a:pt x="4" y="193"/>
                </a:lnTo>
                <a:lnTo>
                  <a:pt x="0" y="200"/>
                </a:lnTo>
                <a:lnTo>
                  <a:pt x="0" y="202"/>
                </a:lnTo>
                <a:lnTo>
                  <a:pt x="7" y="274"/>
                </a:lnTo>
                <a:lnTo>
                  <a:pt x="29" y="272"/>
                </a:lnTo>
                <a:lnTo>
                  <a:pt x="22" y="200"/>
                </a:lnTo>
                <a:lnTo>
                  <a:pt x="18" y="208"/>
                </a:lnTo>
                <a:lnTo>
                  <a:pt x="22" y="200"/>
                </a:lnTo>
                <a:lnTo>
                  <a:pt x="22" y="200"/>
                </a:lnTo>
                <a:lnTo>
                  <a:pt x="11" y="200"/>
                </a:lnTo>
                <a:lnTo>
                  <a:pt x="16" y="209"/>
                </a:lnTo>
                <a:lnTo>
                  <a:pt x="153" y="138"/>
                </a:lnTo>
                <a:lnTo>
                  <a:pt x="154" y="138"/>
                </a:lnTo>
                <a:lnTo>
                  <a:pt x="205" y="88"/>
                </a:lnTo>
                <a:lnTo>
                  <a:pt x="205" y="86"/>
                </a:lnTo>
                <a:lnTo>
                  <a:pt x="208" y="79"/>
                </a:lnTo>
                <a:lnTo>
                  <a:pt x="205" y="71"/>
                </a:lnTo>
                <a:lnTo>
                  <a:pt x="205" y="71"/>
                </a:lnTo>
                <a:lnTo>
                  <a:pt x="15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532" name=""/>
          <p:cNvGrpSpPr/>
          <p:nvPr/>
        </p:nvGrpSpPr>
        <p:grpSpPr>
          <a:xfrm>
            <a:off x="3254400" y="3046320"/>
            <a:ext cx="179280" cy="198000"/>
            <a:chOff x="3254400" y="3046320"/>
            <a:chExt cx="179280" cy="198000"/>
          </a:xfrm>
        </p:grpSpPr>
        <p:sp>
          <p:nvSpPr>
            <p:cNvPr id="1533" name=""/>
            <p:cNvSpPr/>
            <p:nvPr/>
          </p:nvSpPr>
          <p:spPr>
            <a:xfrm>
              <a:off x="3254400" y="3046320"/>
              <a:ext cx="179280" cy="1980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4" name=""/>
            <p:cNvSpPr/>
            <p:nvPr/>
          </p:nvSpPr>
          <p:spPr>
            <a:xfrm>
              <a:off x="3254400" y="3046320"/>
              <a:ext cx="179280" cy="5004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" bIns="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5" name=""/>
            <p:cNvSpPr/>
            <p:nvPr/>
          </p:nvSpPr>
          <p:spPr>
            <a:xfrm>
              <a:off x="3254400" y="3046320"/>
              <a:ext cx="179280" cy="1980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6" name=""/>
            <p:cNvSpPr/>
            <p:nvPr/>
          </p:nvSpPr>
          <p:spPr>
            <a:xfrm>
              <a:off x="3254400" y="3071160"/>
              <a:ext cx="179280" cy="2520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37" name=""/>
          <p:cNvGrpSpPr/>
          <p:nvPr/>
        </p:nvGrpSpPr>
        <p:grpSpPr>
          <a:xfrm>
            <a:off x="4495680" y="3451320"/>
            <a:ext cx="182160" cy="196560"/>
            <a:chOff x="4495680" y="3451320"/>
            <a:chExt cx="182160" cy="196560"/>
          </a:xfrm>
        </p:grpSpPr>
        <p:sp>
          <p:nvSpPr>
            <p:cNvPr id="1538" name=""/>
            <p:cNvSpPr/>
            <p:nvPr/>
          </p:nvSpPr>
          <p:spPr>
            <a:xfrm>
              <a:off x="4495680" y="3451320"/>
              <a:ext cx="182160" cy="1965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9" name=""/>
            <p:cNvSpPr/>
            <p:nvPr/>
          </p:nvSpPr>
          <p:spPr>
            <a:xfrm>
              <a:off x="4495680" y="3451320"/>
              <a:ext cx="182160" cy="493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0" name=""/>
            <p:cNvSpPr/>
            <p:nvPr/>
          </p:nvSpPr>
          <p:spPr>
            <a:xfrm>
              <a:off x="4495680" y="3451320"/>
              <a:ext cx="182160" cy="1965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1" name=""/>
            <p:cNvSpPr/>
            <p:nvPr/>
          </p:nvSpPr>
          <p:spPr>
            <a:xfrm>
              <a:off x="4495680" y="3475800"/>
              <a:ext cx="182160" cy="244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42" name=""/>
          <p:cNvGrpSpPr/>
          <p:nvPr/>
        </p:nvGrpSpPr>
        <p:grpSpPr>
          <a:xfrm>
            <a:off x="5006880" y="4264200"/>
            <a:ext cx="179640" cy="194760"/>
            <a:chOff x="5006880" y="4264200"/>
            <a:chExt cx="179640" cy="194760"/>
          </a:xfrm>
        </p:grpSpPr>
        <p:sp>
          <p:nvSpPr>
            <p:cNvPr id="1543" name=""/>
            <p:cNvSpPr/>
            <p:nvPr/>
          </p:nvSpPr>
          <p:spPr>
            <a:xfrm>
              <a:off x="5006880" y="4264200"/>
              <a:ext cx="179640" cy="1947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4" name=""/>
            <p:cNvSpPr/>
            <p:nvPr/>
          </p:nvSpPr>
          <p:spPr>
            <a:xfrm>
              <a:off x="5006880" y="4264200"/>
              <a:ext cx="179640" cy="4788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5" name=""/>
            <p:cNvSpPr/>
            <p:nvPr/>
          </p:nvSpPr>
          <p:spPr>
            <a:xfrm>
              <a:off x="5006880" y="4264200"/>
              <a:ext cx="179640" cy="1947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6" name=""/>
            <p:cNvSpPr/>
            <p:nvPr/>
          </p:nvSpPr>
          <p:spPr>
            <a:xfrm>
              <a:off x="5006880" y="4287240"/>
              <a:ext cx="179640" cy="244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6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47" name=""/>
          <p:cNvGrpSpPr/>
          <p:nvPr/>
        </p:nvGrpSpPr>
        <p:grpSpPr>
          <a:xfrm>
            <a:off x="5167440" y="4357800"/>
            <a:ext cx="180360" cy="196200"/>
            <a:chOff x="5167440" y="4357800"/>
            <a:chExt cx="180360" cy="196200"/>
          </a:xfrm>
        </p:grpSpPr>
        <p:sp>
          <p:nvSpPr>
            <p:cNvPr id="1548" name=""/>
            <p:cNvSpPr/>
            <p:nvPr/>
          </p:nvSpPr>
          <p:spPr>
            <a:xfrm>
              <a:off x="5167440" y="4357800"/>
              <a:ext cx="180360" cy="1962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9" name=""/>
            <p:cNvSpPr/>
            <p:nvPr/>
          </p:nvSpPr>
          <p:spPr>
            <a:xfrm>
              <a:off x="5167440" y="4357800"/>
              <a:ext cx="180360" cy="493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0" name=""/>
            <p:cNvSpPr/>
            <p:nvPr/>
          </p:nvSpPr>
          <p:spPr>
            <a:xfrm>
              <a:off x="5167440" y="4357800"/>
              <a:ext cx="180360" cy="1962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1" name=""/>
            <p:cNvSpPr/>
            <p:nvPr/>
          </p:nvSpPr>
          <p:spPr>
            <a:xfrm>
              <a:off x="5167440" y="4382280"/>
              <a:ext cx="180360" cy="244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52" name=""/>
          <p:cNvGrpSpPr/>
          <p:nvPr/>
        </p:nvGrpSpPr>
        <p:grpSpPr>
          <a:xfrm>
            <a:off x="5505480" y="4278240"/>
            <a:ext cx="182160" cy="196560"/>
            <a:chOff x="5505480" y="4278240"/>
            <a:chExt cx="182160" cy="196560"/>
          </a:xfrm>
        </p:grpSpPr>
        <p:sp>
          <p:nvSpPr>
            <p:cNvPr id="1553" name=""/>
            <p:cNvSpPr/>
            <p:nvPr/>
          </p:nvSpPr>
          <p:spPr>
            <a:xfrm>
              <a:off x="5505480" y="4278240"/>
              <a:ext cx="182160" cy="1965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4" name=""/>
            <p:cNvSpPr/>
            <p:nvPr/>
          </p:nvSpPr>
          <p:spPr>
            <a:xfrm>
              <a:off x="5505480" y="4278240"/>
              <a:ext cx="182160" cy="4824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5" name=""/>
            <p:cNvSpPr/>
            <p:nvPr/>
          </p:nvSpPr>
          <p:spPr>
            <a:xfrm>
              <a:off x="5505480" y="4278240"/>
              <a:ext cx="182160" cy="1965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6" name=""/>
            <p:cNvSpPr/>
            <p:nvPr/>
          </p:nvSpPr>
          <p:spPr>
            <a:xfrm>
              <a:off x="5505480" y="4301640"/>
              <a:ext cx="182160" cy="2484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57" name=""/>
          <p:cNvGrpSpPr/>
          <p:nvPr/>
        </p:nvGrpSpPr>
        <p:grpSpPr>
          <a:xfrm>
            <a:off x="5692680" y="2395440"/>
            <a:ext cx="181080" cy="195120"/>
            <a:chOff x="5692680" y="2395440"/>
            <a:chExt cx="181080" cy="195120"/>
          </a:xfrm>
        </p:grpSpPr>
        <p:sp>
          <p:nvSpPr>
            <p:cNvPr id="1558" name=""/>
            <p:cNvSpPr/>
            <p:nvPr/>
          </p:nvSpPr>
          <p:spPr>
            <a:xfrm>
              <a:off x="5692680" y="2395440"/>
              <a:ext cx="181080" cy="19512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9" name=""/>
            <p:cNvSpPr/>
            <p:nvPr/>
          </p:nvSpPr>
          <p:spPr>
            <a:xfrm>
              <a:off x="5692680" y="2395440"/>
              <a:ext cx="181080" cy="478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0" name=""/>
            <p:cNvSpPr/>
            <p:nvPr/>
          </p:nvSpPr>
          <p:spPr>
            <a:xfrm>
              <a:off x="5692680" y="2395440"/>
              <a:ext cx="181080" cy="19512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1" name=""/>
            <p:cNvSpPr/>
            <p:nvPr/>
          </p:nvSpPr>
          <p:spPr>
            <a:xfrm>
              <a:off x="5692680" y="2418120"/>
              <a:ext cx="181080" cy="248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62" name=""/>
          <p:cNvGrpSpPr/>
          <p:nvPr/>
        </p:nvGrpSpPr>
        <p:grpSpPr>
          <a:xfrm>
            <a:off x="5924520" y="2581200"/>
            <a:ext cx="182160" cy="196560"/>
            <a:chOff x="5924520" y="2581200"/>
            <a:chExt cx="182160" cy="196560"/>
          </a:xfrm>
        </p:grpSpPr>
        <p:sp>
          <p:nvSpPr>
            <p:cNvPr id="1563" name=""/>
            <p:cNvSpPr/>
            <p:nvPr/>
          </p:nvSpPr>
          <p:spPr>
            <a:xfrm>
              <a:off x="5924520" y="2581200"/>
              <a:ext cx="182160" cy="1965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4" name=""/>
            <p:cNvSpPr/>
            <p:nvPr/>
          </p:nvSpPr>
          <p:spPr>
            <a:xfrm>
              <a:off x="5924520" y="2581200"/>
              <a:ext cx="182160" cy="4788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5" name=""/>
            <p:cNvSpPr/>
            <p:nvPr/>
          </p:nvSpPr>
          <p:spPr>
            <a:xfrm>
              <a:off x="5924520" y="2581200"/>
              <a:ext cx="182160" cy="1965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6" name=""/>
            <p:cNvSpPr/>
            <p:nvPr/>
          </p:nvSpPr>
          <p:spPr>
            <a:xfrm>
              <a:off x="5924520" y="2604240"/>
              <a:ext cx="182160" cy="2484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67" name=""/>
          <p:cNvGrpSpPr/>
          <p:nvPr/>
        </p:nvGrpSpPr>
        <p:grpSpPr>
          <a:xfrm>
            <a:off x="6354720" y="2387520"/>
            <a:ext cx="179280" cy="196560"/>
            <a:chOff x="6354720" y="2387520"/>
            <a:chExt cx="179280" cy="196560"/>
          </a:xfrm>
        </p:grpSpPr>
        <p:sp>
          <p:nvSpPr>
            <p:cNvPr id="1568" name=""/>
            <p:cNvSpPr/>
            <p:nvPr/>
          </p:nvSpPr>
          <p:spPr>
            <a:xfrm>
              <a:off x="6354720" y="2387520"/>
              <a:ext cx="179280" cy="1965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9" name=""/>
            <p:cNvSpPr/>
            <p:nvPr/>
          </p:nvSpPr>
          <p:spPr>
            <a:xfrm>
              <a:off x="6354720" y="2387520"/>
              <a:ext cx="179280" cy="493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0" name=""/>
            <p:cNvSpPr/>
            <p:nvPr/>
          </p:nvSpPr>
          <p:spPr>
            <a:xfrm>
              <a:off x="6354720" y="2387520"/>
              <a:ext cx="179280" cy="1965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1" name=""/>
            <p:cNvSpPr/>
            <p:nvPr/>
          </p:nvSpPr>
          <p:spPr>
            <a:xfrm>
              <a:off x="6354720" y="2412000"/>
              <a:ext cx="179280" cy="244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72" name=""/>
          <p:cNvGrpSpPr/>
          <p:nvPr/>
        </p:nvGrpSpPr>
        <p:grpSpPr>
          <a:xfrm>
            <a:off x="3754440" y="3244680"/>
            <a:ext cx="180720" cy="196560"/>
            <a:chOff x="3754440" y="3244680"/>
            <a:chExt cx="180720" cy="196560"/>
          </a:xfrm>
        </p:grpSpPr>
        <p:sp>
          <p:nvSpPr>
            <p:cNvPr id="1573" name=""/>
            <p:cNvSpPr/>
            <p:nvPr/>
          </p:nvSpPr>
          <p:spPr>
            <a:xfrm>
              <a:off x="3754440" y="3244680"/>
              <a:ext cx="180720" cy="1965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4" name=""/>
            <p:cNvSpPr/>
            <p:nvPr/>
          </p:nvSpPr>
          <p:spPr>
            <a:xfrm>
              <a:off x="3754440" y="3244680"/>
              <a:ext cx="180720" cy="4824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5" name=""/>
            <p:cNvSpPr/>
            <p:nvPr/>
          </p:nvSpPr>
          <p:spPr>
            <a:xfrm>
              <a:off x="3754440" y="3244680"/>
              <a:ext cx="180720" cy="1965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6" name=""/>
            <p:cNvSpPr/>
            <p:nvPr/>
          </p:nvSpPr>
          <p:spPr>
            <a:xfrm>
              <a:off x="3754440" y="3268080"/>
              <a:ext cx="180720" cy="2484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77" name=""/>
          <p:cNvGrpSpPr/>
          <p:nvPr/>
        </p:nvGrpSpPr>
        <p:grpSpPr>
          <a:xfrm>
            <a:off x="4929120" y="2917800"/>
            <a:ext cx="179280" cy="196560"/>
            <a:chOff x="4929120" y="2917800"/>
            <a:chExt cx="179280" cy="196560"/>
          </a:xfrm>
        </p:grpSpPr>
        <p:sp>
          <p:nvSpPr>
            <p:cNvPr id="1578" name=""/>
            <p:cNvSpPr/>
            <p:nvPr/>
          </p:nvSpPr>
          <p:spPr>
            <a:xfrm>
              <a:off x="4929120" y="2917800"/>
              <a:ext cx="179280" cy="1965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9" name=""/>
            <p:cNvSpPr/>
            <p:nvPr/>
          </p:nvSpPr>
          <p:spPr>
            <a:xfrm>
              <a:off x="4929120" y="2917800"/>
              <a:ext cx="179280" cy="496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0" name=""/>
            <p:cNvSpPr/>
            <p:nvPr/>
          </p:nvSpPr>
          <p:spPr>
            <a:xfrm>
              <a:off x="4929120" y="2917800"/>
              <a:ext cx="179280" cy="1965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1" name=""/>
            <p:cNvSpPr/>
            <p:nvPr/>
          </p:nvSpPr>
          <p:spPr>
            <a:xfrm>
              <a:off x="4929120" y="2942640"/>
              <a:ext cx="179280" cy="244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82" name=""/>
          <p:cNvGrpSpPr/>
          <p:nvPr/>
        </p:nvGrpSpPr>
        <p:grpSpPr>
          <a:xfrm>
            <a:off x="4684680" y="4484520"/>
            <a:ext cx="182160" cy="198360"/>
            <a:chOff x="4684680" y="4484520"/>
            <a:chExt cx="182160" cy="198360"/>
          </a:xfrm>
        </p:grpSpPr>
        <p:sp>
          <p:nvSpPr>
            <p:cNvPr id="1583" name=""/>
            <p:cNvSpPr/>
            <p:nvPr/>
          </p:nvSpPr>
          <p:spPr>
            <a:xfrm>
              <a:off x="4684680" y="4484520"/>
              <a:ext cx="182160" cy="198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4" name=""/>
            <p:cNvSpPr/>
            <p:nvPr/>
          </p:nvSpPr>
          <p:spPr>
            <a:xfrm>
              <a:off x="4684680" y="4484520"/>
              <a:ext cx="182160" cy="5004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" bIns="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5" name=""/>
            <p:cNvSpPr/>
            <p:nvPr/>
          </p:nvSpPr>
          <p:spPr>
            <a:xfrm>
              <a:off x="4684680" y="4484520"/>
              <a:ext cx="182160" cy="198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6" name=""/>
            <p:cNvSpPr/>
            <p:nvPr/>
          </p:nvSpPr>
          <p:spPr>
            <a:xfrm>
              <a:off x="4684680" y="4509360"/>
              <a:ext cx="182160" cy="248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87" name=""/>
          <p:cNvGrpSpPr/>
          <p:nvPr/>
        </p:nvGrpSpPr>
        <p:grpSpPr>
          <a:xfrm>
            <a:off x="4495680" y="3451320"/>
            <a:ext cx="182160" cy="196560"/>
            <a:chOff x="4495680" y="3451320"/>
            <a:chExt cx="182160" cy="196560"/>
          </a:xfrm>
        </p:grpSpPr>
        <p:sp>
          <p:nvSpPr>
            <p:cNvPr id="1588" name=""/>
            <p:cNvSpPr/>
            <p:nvPr/>
          </p:nvSpPr>
          <p:spPr>
            <a:xfrm>
              <a:off x="4495680" y="3451320"/>
              <a:ext cx="182160" cy="1965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9" name=""/>
            <p:cNvSpPr/>
            <p:nvPr/>
          </p:nvSpPr>
          <p:spPr>
            <a:xfrm>
              <a:off x="4495680" y="3451320"/>
              <a:ext cx="182160" cy="493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0" name=""/>
            <p:cNvSpPr/>
            <p:nvPr/>
          </p:nvSpPr>
          <p:spPr>
            <a:xfrm>
              <a:off x="4495680" y="3451320"/>
              <a:ext cx="182160" cy="1965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1" name=""/>
            <p:cNvSpPr/>
            <p:nvPr/>
          </p:nvSpPr>
          <p:spPr>
            <a:xfrm>
              <a:off x="4495680" y="3475800"/>
              <a:ext cx="182160" cy="244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92" name=""/>
          <p:cNvGrpSpPr/>
          <p:nvPr/>
        </p:nvGrpSpPr>
        <p:grpSpPr>
          <a:xfrm>
            <a:off x="5167440" y="4357800"/>
            <a:ext cx="180360" cy="196200"/>
            <a:chOff x="5167440" y="4357800"/>
            <a:chExt cx="180360" cy="196200"/>
          </a:xfrm>
        </p:grpSpPr>
        <p:sp>
          <p:nvSpPr>
            <p:cNvPr id="1593" name=""/>
            <p:cNvSpPr/>
            <p:nvPr/>
          </p:nvSpPr>
          <p:spPr>
            <a:xfrm>
              <a:off x="5167440" y="4357800"/>
              <a:ext cx="180360" cy="1962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4" name=""/>
            <p:cNvSpPr/>
            <p:nvPr/>
          </p:nvSpPr>
          <p:spPr>
            <a:xfrm>
              <a:off x="5167440" y="4357800"/>
              <a:ext cx="180360" cy="493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5" name=""/>
            <p:cNvSpPr/>
            <p:nvPr/>
          </p:nvSpPr>
          <p:spPr>
            <a:xfrm>
              <a:off x="5167440" y="4357800"/>
              <a:ext cx="180360" cy="1962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6" name=""/>
            <p:cNvSpPr/>
            <p:nvPr/>
          </p:nvSpPr>
          <p:spPr>
            <a:xfrm>
              <a:off x="5167440" y="4382280"/>
              <a:ext cx="180360" cy="244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97" name=""/>
          <p:cNvGrpSpPr/>
          <p:nvPr/>
        </p:nvGrpSpPr>
        <p:grpSpPr>
          <a:xfrm>
            <a:off x="5505480" y="4278240"/>
            <a:ext cx="182160" cy="196560"/>
            <a:chOff x="5505480" y="4278240"/>
            <a:chExt cx="182160" cy="196560"/>
          </a:xfrm>
        </p:grpSpPr>
        <p:sp>
          <p:nvSpPr>
            <p:cNvPr id="1598" name=""/>
            <p:cNvSpPr/>
            <p:nvPr/>
          </p:nvSpPr>
          <p:spPr>
            <a:xfrm>
              <a:off x="5505480" y="4278240"/>
              <a:ext cx="182160" cy="1965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9" name=""/>
            <p:cNvSpPr/>
            <p:nvPr/>
          </p:nvSpPr>
          <p:spPr>
            <a:xfrm>
              <a:off x="5505480" y="4278240"/>
              <a:ext cx="182160" cy="4824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0" name=""/>
            <p:cNvSpPr/>
            <p:nvPr/>
          </p:nvSpPr>
          <p:spPr>
            <a:xfrm>
              <a:off x="5505480" y="4278240"/>
              <a:ext cx="182160" cy="1965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1" name=""/>
            <p:cNvSpPr/>
            <p:nvPr/>
          </p:nvSpPr>
          <p:spPr>
            <a:xfrm>
              <a:off x="5505480" y="4301640"/>
              <a:ext cx="182160" cy="2484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02" name=""/>
          <p:cNvGrpSpPr/>
          <p:nvPr/>
        </p:nvGrpSpPr>
        <p:grpSpPr>
          <a:xfrm>
            <a:off x="5692680" y="2395440"/>
            <a:ext cx="181080" cy="195120"/>
            <a:chOff x="5692680" y="2395440"/>
            <a:chExt cx="181080" cy="195120"/>
          </a:xfrm>
        </p:grpSpPr>
        <p:sp>
          <p:nvSpPr>
            <p:cNvPr id="1603" name=""/>
            <p:cNvSpPr/>
            <p:nvPr/>
          </p:nvSpPr>
          <p:spPr>
            <a:xfrm>
              <a:off x="5692680" y="2395440"/>
              <a:ext cx="181080" cy="19512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4" name=""/>
            <p:cNvSpPr/>
            <p:nvPr/>
          </p:nvSpPr>
          <p:spPr>
            <a:xfrm>
              <a:off x="5692680" y="2395440"/>
              <a:ext cx="181080" cy="478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5" name=""/>
            <p:cNvSpPr/>
            <p:nvPr/>
          </p:nvSpPr>
          <p:spPr>
            <a:xfrm>
              <a:off x="5692680" y="2395440"/>
              <a:ext cx="181080" cy="19512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6" name=""/>
            <p:cNvSpPr/>
            <p:nvPr/>
          </p:nvSpPr>
          <p:spPr>
            <a:xfrm>
              <a:off x="5692680" y="2418120"/>
              <a:ext cx="181080" cy="248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07" name=""/>
          <p:cNvGrpSpPr/>
          <p:nvPr/>
        </p:nvGrpSpPr>
        <p:grpSpPr>
          <a:xfrm>
            <a:off x="5924520" y="2581200"/>
            <a:ext cx="182160" cy="196560"/>
            <a:chOff x="5924520" y="2581200"/>
            <a:chExt cx="182160" cy="196560"/>
          </a:xfrm>
        </p:grpSpPr>
        <p:sp>
          <p:nvSpPr>
            <p:cNvPr id="1608" name=""/>
            <p:cNvSpPr/>
            <p:nvPr/>
          </p:nvSpPr>
          <p:spPr>
            <a:xfrm>
              <a:off x="5924520" y="2581200"/>
              <a:ext cx="182160" cy="1965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9" name=""/>
            <p:cNvSpPr/>
            <p:nvPr/>
          </p:nvSpPr>
          <p:spPr>
            <a:xfrm>
              <a:off x="5924520" y="2581200"/>
              <a:ext cx="182160" cy="4788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0" name=""/>
            <p:cNvSpPr/>
            <p:nvPr/>
          </p:nvSpPr>
          <p:spPr>
            <a:xfrm>
              <a:off x="5924520" y="2581200"/>
              <a:ext cx="182160" cy="1965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1" name=""/>
            <p:cNvSpPr/>
            <p:nvPr/>
          </p:nvSpPr>
          <p:spPr>
            <a:xfrm>
              <a:off x="5924520" y="2604240"/>
              <a:ext cx="182160" cy="2484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12" name=""/>
          <p:cNvGrpSpPr/>
          <p:nvPr/>
        </p:nvGrpSpPr>
        <p:grpSpPr>
          <a:xfrm>
            <a:off x="6354720" y="2387520"/>
            <a:ext cx="179280" cy="196560"/>
            <a:chOff x="6354720" y="2387520"/>
            <a:chExt cx="179280" cy="196560"/>
          </a:xfrm>
        </p:grpSpPr>
        <p:sp>
          <p:nvSpPr>
            <p:cNvPr id="1613" name=""/>
            <p:cNvSpPr/>
            <p:nvPr/>
          </p:nvSpPr>
          <p:spPr>
            <a:xfrm>
              <a:off x="6354720" y="2387520"/>
              <a:ext cx="179280" cy="1965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4" name=""/>
            <p:cNvSpPr/>
            <p:nvPr/>
          </p:nvSpPr>
          <p:spPr>
            <a:xfrm>
              <a:off x="6354720" y="2387520"/>
              <a:ext cx="179280" cy="493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5" name=""/>
            <p:cNvSpPr/>
            <p:nvPr/>
          </p:nvSpPr>
          <p:spPr>
            <a:xfrm>
              <a:off x="6354720" y="2387520"/>
              <a:ext cx="179280" cy="1965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6" name=""/>
            <p:cNvSpPr/>
            <p:nvPr/>
          </p:nvSpPr>
          <p:spPr>
            <a:xfrm>
              <a:off x="6354720" y="2412000"/>
              <a:ext cx="179280" cy="244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17" name=""/>
          <p:cNvGrpSpPr/>
          <p:nvPr/>
        </p:nvGrpSpPr>
        <p:grpSpPr>
          <a:xfrm>
            <a:off x="4929120" y="2917800"/>
            <a:ext cx="179280" cy="196560"/>
            <a:chOff x="4929120" y="2917800"/>
            <a:chExt cx="179280" cy="196560"/>
          </a:xfrm>
        </p:grpSpPr>
        <p:sp>
          <p:nvSpPr>
            <p:cNvPr id="1618" name=""/>
            <p:cNvSpPr/>
            <p:nvPr/>
          </p:nvSpPr>
          <p:spPr>
            <a:xfrm>
              <a:off x="4929120" y="2917800"/>
              <a:ext cx="179280" cy="1965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9" name=""/>
            <p:cNvSpPr/>
            <p:nvPr/>
          </p:nvSpPr>
          <p:spPr>
            <a:xfrm>
              <a:off x="4929120" y="2917800"/>
              <a:ext cx="179280" cy="496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0" name=""/>
            <p:cNvSpPr/>
            <p:nvPr/>
          </p:nvSpPr>
          <p:spPr>
            <a:xfrm>
              <a:off x="4929120" y="2917800"/>
              <a:ext cx="179280" cy="1965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1" name=""/>
            <p:cNvSpPr/>
            <p:nvPr/>
          </p:nvSpPr>
          <p:spPr>
            <a:xfrm>
              <a:off x="4929120" y="2942640"/>
              <a:ext cx="179280" cy="244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22" name=""/>
          <p:cNvGrpSpPr/>
          <p:nvPr/>
        </p:nvGrpSpPr>
        <p:grpSpPr>
          <a:xfrm>
            <a:off x="4684680" y="4484520"/>
            <a:ext cx="182160" cy="198360"/>
            <a:chOff x="4684680" y="4484520"/>
            <a:chExt cx="182160" cy="198360"/>
          </a:xfrm>
        </p:grpSpPr>
        <p:sp>
          <p:nvSpPr>
            <p:cNvPr id="1623" name=""/>
            <p:cNvSpPr/>
            <p:nvPr/>
          </p:nvSpPr>
          <p:spPr>
            <a:xfrm>
              <a:off x="4684680" y="4484520"/>
              <a:ext cx="182160" cy="198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4" name=""/>
            <p:cNvSpPr/>
            <p:nvPr/>
          </p:nvSpPr>
          <p:spPr>
            <a:xfrm>
              <a:off x="4684680" y="4484520"/>
              <a:ext cx="182160" cy="5004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" bIns="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5" name=""/>
            <p:cNvSpPr/>
            <p:nvPr/>
          </p:nvSpPr>
          <p:spPr>
            <a:xfrm>
              <a:off x="4684680" y="4484520"/>
              <a:ext cx="182160" cy="198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6" name=""/>
            <p:cNvSpPr/>
            <p:nvPr/>
          </p:nvSpPr>
          <p:spPr>
            <a:xfrm>
              <a:off x="4684680" y="4509360"/>
              <a:ext cx="182160" cy="248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27" name=""/>
          <p:cNvGrpSpPr/>
          <p:nvPr/>
        </p:nvGrpSpPr>
        <p:grpSpPr>
          <a:xfrm>
            <a:off x="5505480" y="4278240"/>
            <a:ext cx="182160" cy="196560"/>
            <a:chOff x="5505480" y="4278240"/>
            <a:chExt cx="182160" cy="196560"/>
          </a:xfrm>
        </p:grpSpPr>
        <p:sp>
          <p:nvSpPr>
            <p:cNvPr id="1628" name=""/>
            <p:cNvSpPr/>
            <p:nvPr/>
          </p:nvSpPr>
          <p:spPr>
            <a:xfrm>
              <a:off x="5505480" y="4278240"/>
              <a:ext cx="182160" cy="1965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9" name=""/>
            <p:cNvSpPr/>
            <p:nvPr/>
          </p:nvSpPr>
          <p:spPr>
            <a:xfrm>
              <a:off x="5505480" y="4278240"/>
              <a:ext cx="182160" cy="4824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0" name=""/>
            <p:cNvSpPr/>
            <p:nvPr/>
          </p:nvSpPr>
          <p:spPr>
            <a:xfrm>
              <a:off x="5505480" y="4278240"/>
              <a:ext cx="182160" cy="1965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1" name=""/>
            <p:cNvSpPr/>
            <p:nvPr/>
          </p:nvSpPr>
          <p:spPr>
            <a:xfrm>
              <a:off x="5505480" y="4301640"/>
              <a:ext cx="182160" cy="2484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32" name=""/>
          <p:cNvGrpSpPr/>
          <p:nvPr/>
        </p:nvGrpSpPr>
        <p:grpSpPr>
          <a:xfrm>
            <a:off x="6354720" y="2387520"/>
            <a:ext cx="179280" cy="196560"/>
            <a:chOff x="6354720" y="2387520"/>
            <a:chExt cx="179280" cy="196560"/>
          </a:xfrm>
        </p:grpSpPr>
        <p:sp>
          <p:nvSpPr>
            <p:cNvPr id="1633" name=""/>
            <p:cNvSpPr/>
            <p:nvPr/>
          </p:nvSpPr>
          <p:spPr>
            <a:xfrm>
              <a:off x="6354720" y="2387520"/>
              <a:ext cx="179280" cy="1965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4" name=""/>
            <p:cNvSpPr/>
            <p:nvPr/>
          </p:nvSpPr>
          <p:spPr>
            <a:xfrm>
              <a:off x="6354720" y="2387520"/>
              <a:ext cx="179280" cy="493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5" name=""/>
            <p:cNvSpPr/>
            <p:nvPr/>
          </p:nvSpPr>
          <p:spPr>
            <a:xfrm>
              <a:off x="6354720" y="2387520"/>
              <a:ext cx="179280" cy="1965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6" name=""/>
            <p:cNvSpPr/>
            <p:nvPr/>
          </p:nvSpPr>
          <p:spPr>
            <a:xfrm>
              <a:off x="6354720" y="2412000"/>
              <a:ext cx="179280" cy="244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37" name=""/>
          <p:cNvSpPr/>
          <p:nvPr/>
        </p:nvSpPr>
        <p:spPr>
          <a:xfrm>
            <a:off x="2665440" y="3906720"/>
            <a:ext cx="53496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8" name=""/>
          <p:cNvSpPr/>
          <p:nvPr/>
        </p:nvSpPr>
        <p:spPr>
          <a:xfrm>
            <a:off x="5235480" y="4570560"/>
            <a:ext cx="227160" cy="18252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9" name=""/>
          <p:cNvSpPr/>
          <p:nvPr/>
        </p:nvSpPr>
        <p:spPr>
          <a:xfrm>
            <a:off x="5086440" y="4538520"/>
            <a:ext cx="533160" cy="2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0" name=""/>
          <p:cNvSpPr/>
          <p:nvPr/>
        </p:nvSpPr>
        <p:spPr>
          <a:xfrm>
            <a:off x="5241600" y="4581360"/>
            <a:ext cx="1821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Henry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1" name=""/>
          <p:cNvSpPr/>
          <p:nvPr/>
        </p:nvSpPr>
        <p:spPr>
          <a:xfrm>
            <a:off x="5275440" y="466740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2" name=""/>
          <p:cNvSpPr/>
          <p:nvPr/>
        </p:nvSpPr>
        <p:spPr>
          <a:xfrm>
            <a:off x="5141880" y="4324320"/>
            <a:ext cx="53352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3" name=""/>
          <p:cNvSpPr/>
          <p:nvPr/>
        </p:nvSpPr>
        <p:spPr>
          <a:xfrm>
            <a:off x="5327640" y="2879640"/>
            <a:ext cx="534960" cy="2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4" name=""/>
          <p:cNvSpPr/>
          <p:nvPr/>
        </p:nvSpPr>
        <p:spPr>
          <a:xfrm>
            <a:off x="2665440" y="3906720"/>
            <a:ext cx="53496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5" name=""/>
          <p:cNvSpPr/>
          <p:nvPr/>
        </p:nvSpPr>
        <p:spPr>
          <a:xfrm>
            <a:off x="5235480" y="4570560"/>
            <a:ext cx="227160" cy="18252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6" name=""/>
          <p:cNvSpPr/>
          <p:nvPr/>
        </p:nvSpPr>
        <p:spPr>
          <a:xfrm>
            <a:off x="5086440" y="4538520"/>
            <a:ext cx="533160" cy="2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7" name=""/>
          <p:cNvSpPr/>
          <p:nvPr/>
        </p:nvSpPr>
        <p:spPr>
          <a:xfrm>
            <a:off x="5241600" y="4581360"/>
            <a:ext cx="1821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Henry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8" name=""/>
          <p:cNvSpPr/>
          <p:nvPr/>
        </p:nvSpPr>
        <p:spPr>
          <a:xfrm>
            <a:off x="5275440" y="466740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9" name=""/>
          <p:cNvSpPr/>
          <p:nvPr/>
        </p:nvSpPr>
        <p:spPr>
          <a:xfrm>
            <a:off x="5141880" y="4324320"/>
            <a:ext cx="53352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0" name=""/>
          <p:cNvSpPr/>
          <p:nvPr/>
        </p:nvSpPr>
        <p:spPr>
          <a:xfrm>
            <a:off x="5327640" y="2879640"/>
            <a:ext cx="534960" cy="257400"/>
          </a:xfrm>
          <a:prstGeom prst="rect">
            <a:avLst/>
          </a:pr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1" name=""/>
          <p:cNvSpPr/>
          <p:nvPr/>
        </p:nvSpPr>
        <p:spPr>
          <a:xfrm>
            <a:off x="5327640" y="2879640"/>
            <a:ext cx="534960" cy="2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2" name=""/>
          <p:cNvSpPr/>
          <p:nvPr/>
        </p:nvSpPr>
        <p:spPr>
          <a:xfrm>
            <a:off x="5141880" y="4324320"/>
            <a:ext cx="53352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3" name=""/>
          <p:cNvSpPr/>
          <p:nvPr/>
        </p:nvSpPr>
        <p:spPr>
          <a:xfrm>
            <a:off x="5553000" y="3852720"/>
            <a:ext cx="122400" cy="12240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4" name=""/>
          <p:cNvSpPr/>
          <p:nvPr/>
        </p:nvSpPr>
        <p:spPr>
          <a:xfrm>
            <a:off x="3840120" y="3035160"/>
            <a:ext cx="338040" cy="3542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5" name=""/>
          <p:cNvSpPr/>
          <p:nvPr/>
        </p:nvSpPr>
        <p:spPr>
          <a:xfrm>
            <a:off x="6624720" y="2311560"/>
            <a:ext cx="338040" cy="3538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6" name=""/>
          <p:cNvSpPr/>
          <p:nvPr/>
        </p:nvSpPr>
        <p:spPr>
          <a:xfrm>
            <a:off x="6369120" y="3438360"/>
            <a:ext cx="487440" cy="49860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7" name=""/>
          <p:cNvSpPr/>
          <p:nvPr/>
        </p:nvSpPr>
        <p:spPr>
          <a:xfrm>
            <a:off x="6208560" y="4437000"/>
            <a:ext cx="338400" cy="3542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8" name=""/>
          <p:cNvSpPr/>
          <p:nvPr/>
        </p:nvSpPr>
        <p:spPr>
          <a:xfrm>
            <a:off x="6356520" y="4799160"/>
            <a:ext cx="339480" cy="3538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9" name=""/>
          <p:cNvSpPr/>
          <p:nvPr/>
        </p:nvSpPr>
        <p:spPr>
          <a:xfrm>
            <a:off x="4290840" y="4835520"/>
            <a:ext cx="338400" cy="3538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0" name=""/>
          <p:cNvSpPr/>
          <p:nvPr/>
        </p:nvSpPr>
        <p:spPr>
          <a:xfrm>
            <a:off x="5056200" y="4443480"/>
            <a:ext cx="334800" cy="3538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1" name=""/>
          <p:cNvSpPr/>
          <p:nvPr/>
        </p:nvSpPr>
        <p:spPr>
          <a:xfrm>
            <a:off x="5504040" y="4379760"/>
            <a:ext cx="280800" cy="29700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2" name=""/>
          <p:cNvSpPr/>
          <p:nvPr/>
        </p:nvSpPr>
        <p:spPr>
          <a:xfrm>
            <a:off x="5276880" y="4011480"/>
            <a:ext cx="338040" cy="3542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3" name=""/>
          <p:cNvSpPr/>
          <p:nvPr/>
        </p:nvSpPr>
        <p:spPr>
          <a:xfrm>
            <a:off x="5375160" y="3772080"/>
            <a:ext cx="335160" cy="3538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4" name=""/>
          <p:cNvSpPr/>
          <p:nvPr/>
        </p:nvSpPr>
        <p:spPr>
          <a:xfrm>
            <a:off x="4273560" y="3997440"/>
            <a:ext cx="336600" cy="3538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5" name=""/>
          <p:cNvSpPr/>
          <p:nvPr/>
        </p:nvSpPr>
        <p:spPr>
          <a:xfrm>
            <a:off x="3917880" y="3718080"/>
            <a:ext cx="336600" cy="3538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6" name=""/>
          <p:cNvSpPr/>
          <p:nvPr/>
        </p:nvSpPr>
        <p:spPr>
          <a:xfrm>
            <a:off x="4232160" y="3522600"/>
            <a:ext cx="338400" cy="3542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7" name=""/>
          <p:cNvSpPr/>
          <p:nvPr/>
        </p:nvSpPr>
        <p:spPr>
          <a:xfrm>
            <a:off x="4083120" y="3219480"/>
            <a:ext cx="338040" cy="3538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8" name=""/>
          <p:cNvSpPr/>
          <p:nvPr/>
        </p:nvSpPr>
        <p:spPr>
          <a:xfrm>
            <a:off x="6058080" y="2790720"/>
            <a:ext cx="336240" cy="3542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9" name=""/>
          <p:cNvSpPr/>
          <p:nvPr/>
        </p:nvSpPr>
        <p:spPr>
          <a:xfrm>
            <a:off x="5862600" y="3200400"/>
            <a:ext cx="485640" cy="49680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0" name=""/>
          <p:cNvSpPr/>
          <p:nvPr/>
        </p:nvSpPr>
        <p:spPr>
          <a:xfrm>
            <a:off x="5880240" y="3005280"/>
            <a:ext cx="344520" cy="3538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1" name=""/>
          <p:cNvSpPr/>
          <p:nvPr/>
        </p:nvSpPr>
        <p:spPr>
          <a:xfrm>
            <a:off x="5159520" y="2468520"/>
            <a:ext cx="338040" cy="3538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2" name=""/>
          <p:cNvSpPr/>
          <p:nvPr/>
        </p:nvSpPr>
        <p:spPr>
          <a:xfrm>
            <a:off x="3321000" y="3678120"/>
            <a:ext cx="339840" cy="3542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3" name=""/>
          <p:cNvSpPr/>
          <p:nvPr/>
        </p:nvSpPr>
        <p:spPr>
          <a:xfrm>
            <a:off x="1967040" y="3060720"/>
            <a:ext cx="338040" cy="3538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4" name=""/>
          <p:cNvSpPr/>
          <p:nvPr/>
        </p:nvSpPr>
        <p:spPr>
          <a:xfrm>
            <a:off x="4471920" y="2338560"/>
            <a:ext cx="474840" cy="49680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5" name=""/>
          <p:cNvSpPr/>
          <p:nvPr/>
        </p:nvSpPr>
        <p:spPr>
          <a:xfrm>
            <a:off x="4525920" y="4541760"/>
            <a:ext cx="473040" cy="49680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6" name=""/>
          <p:cNvSpPr/>
          <p:nvPr/>
        </p:nvSpPr>
        <p:spPr>
          <a:xfrm>
            <a:off x="3017880" y="2762280"/>
            <a:ext cx="474480" cy="49680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7" name=""/>
          <p:cNvSpPr/>
          <p:nvPr/>
        </p:nvSpPr>
        <p:spPr>
          <a:xfrm>
            <a:off x="2251080" y="1536840"/>
            <a:ext cx="338040" cy="3538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8" name=""/>
          <p:cNvSpPr/>
          <p:nvPr/>
        </p:nvSpPr>
        <p:spPr>
          <a:xfrm>
            <a:off x="2684520" y="1417680"/>
            <a:ext cx="336600" cy="3538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9" name=""/>
          <p:cNvSpPr/>
          <p:nvPr/>
        </p:nvSpPr>
        <p:spPr>
          <a:xfrm>
            <a:off x="2733840" y="1663560"/>
            <a:ext cx="334800" cy="3542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0" name=""/>
          <p:cNvSpPr/>
          <p:nvPr/>
        </p:nvSpPr>
        <p:spPr>
          <a:xfrm>
            <a:off x="3684600" y="4259160"/>
            <a:ext cx="473040" cy="49716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1" name=""/>
          <p:cNvSpPr/>
          <p:nvPr/>
        </p:nvSpPr>
        <p:spPr>
          <a:xfrm>
            <a:off x="6292800" y="2946240"/>
            <a:ext cx="336600" cy="3556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2" name=""/>
          <p:cNvSpPr/>
          <p:nvPr/>
        </p:nvSpPr>
        <p:spPr>
          <a:xfrm>
            <a:off x="6467400" y="2620800"/>
            <a:ext cx="473040" cy="49716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83" name=""/>
          <p:cNvGrpSpPr/>
          <p:nvPr/>
        </p:nvGrpSpPr>
        <p:grpSpPr>
          <a:xfrm>
            <a:off x="5924520" y="2581200"/>
            <a:ext cx="182160" cy="196560"/>
            <a:chOff x="5924520" y="2581200"/>
            <a:chExt cx="182160" cy="196560"/>
          </a:xfrm>
        </p:grpSpPr>
        <p:sp>
          <p:nvSpPr>
            <p:cNvPr id="1684" name=""/>
            <p:cNvSpPr/>
            <p:nvPr/>
          </p:nvSpPr>
          <p:spPr>
            <a:xfrm>
              <a:off x="5924520" y="2581200"/>
              <a:ext cx="182160" cy="1965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5" name=""/>
            <p:cNvSpPr/>
            <p:nvPr/>
          </p:nvSpPr>
          <p:spPr>
            <a:xfrm>
              <a:off x="5924520" y="2581200"/>
              <a:ext cx="182160" cy="4788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6" name=""/>
            <p:cNvSpPr/>
            <p:nvPr/>
          </p:nvSpPr>
          <p:spPr>
            <a:xfrm>
              <a:off x="5924520" y="2581200"/>
              <a:ext cx="182160" cy="1965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7" name=""/>
            <p:cNvSpPr/>
            <p:nvPr/>
          </p:nvSpPr>
          <p:spPr>
            <a:xfrm>
              <a:off x="5924520" y="2604240"/>
              <a:ext cx="182160" cy="2484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88" name=""/>
          <p:cNvGrpSpPr/>
          <p:nvPr/>
        </p:nvGrpSpPr>
        <p:grpSpPr>
          <a:xfrm>
            <a:off x="5692680" y="2395440"/>
            <a:ext cx="181080" cy="195120"/>
            <a:chOff x="5692680" y="2395440"/>
            <a:chExt cx="181080" cy="195120"/>
          </a:xfrm>
        </p:grpSpPr>
        <p:sp>
          <p:nvSpPr>
            <p:cNvPr id="1689" name=""/>
            <p:cNvSpPr/>
            <p:nvPr/>
          </p:nvSpPr>
          <p:spPr>
            <a:xfrm>
              <a:off x="5692680" y="2395440"/>
              <a:ext cx="181080" cy="19512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0" name=""/>
            <p:cNvSpPr/>
            <p:nvPr/>
          </p:nvSpPr>
          <p:spPr>
            <a:xfrm>
              <a:off x="5692680" y="2395440"/>
              <a:ext cx="181080" cy="478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1" name=""/>
            <p:cNvSpPr/>
            <p:nvPr/>
          </p:nvSpPr>
          <p:spPr>
            <a:xfrm>
              <a:off x="5692680" y="2395440"/>
              <a:ext cx="181080" cy="19512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2" name=""/>
            <p:cNvSpPr/>
            <p:nvPr/>
          </p:nvSpPr>
          <p:spPr>
            <a:xfrm>
              <a:off x="5692680" y="2418120"/>
              <a:ext cx="181080" cy="248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93" name=""/>
          <p:cNvGrpSpPr/>
          <p:nvPr/>
        </p:nvGrpSpPr>
        <p:grpSpPr>
          <a:xfrm>
            <a:off x="4495680" y="3451320"/>
            <a:ext cx="182160" cy="196560"/>
            <a:chOff x="4495680" y="3451320"/>
            <a:chExt cx="182160" cy="196560"/>
          </a:xfrm>
        </p:grpSpPr>
        <p:sp>
          <p:nvSpPr>
            <p:cNvPr id="1694" name=""/>
            <p:cNvSpPr/>
            <p:nvPr/>
          </p:nvSpPr>
          <p:spPr>
            <a:xfrm>
              <a:off x="4495680" y="3451320"/>
              <a:ext cx="182160" cy="1965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5" name=""/>
            <p:cNvSpPr/>
            <p:nvPr/>
          </p:nvSpPr>
          <p:spPr>
            <a:xfrm>
              <a:off x="4495680" y="3451320"/>
              <a:ext cx="182160" cy="493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6" name=""/>
            <p:cNvSpPr/>
            <p:nvPr/>
          </p:nvSpPr>
          <p:spPr>
            <a:xfrm>
              <a:off x="4495680" y="3451320"/>
              <a:ext cx="182160" cy="1965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7" name=""/>
            <p:cNvSpPr/>
            <p:nvPr/>
          </p:nvSpPr>
          <p:spPr>
            <a:xfrm>
              <a:off x="4495680" y="3475800"/>
              <a:ext cx="182160" cy="244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98" name=""/>
          <p:cNvGrpSpPr/>
          <p:nvPr/>
        </p:nvGrpSpPr>
        <p:grpSpPr>
          <a:xfrm>
            <a:off x="4929120" y="2917800"/>
            <a:ext cx="179280" cy="196560"/>
            <a:chOff x="4929120" y="2917800"/>
            <a:chExt cx="179280" cy="196560"/>
          </a:xfrm>
        </p:grpSpPr>
        <p:sp>
          <p:nvSpPr>
            <p:cNvPr id="1699" name=""/>
            <p:cNvSpPr/>
            <p:nvPr/>
          </p:nvSpPr>
          <p:spPr>
            <a:xfrm>
              <a:off x="4929120" y="2917800"/>
              <a:ext cx="179280" cy="1965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0" name=""/>
            <p:cNvSpPr/>
            <p:nvPr/>
          </p:nvSpPr>
          <p:spPr>
            <a:xfrm>
              <a:off x="4929120" y="2917800"/>
              <a:ext cx="179280" cy="496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1" name=""/>
            <p:cNvSpPr/>
            <p:nvPr/>
          </p:nvSpPr>
          <p:spPr>
            <a:xfrm>
              <a:off x="4929120" y="2917800"/>
              <a:ext cx="179280" cy="1965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2" name=""/>
            <p:cNvSpPr/>
            <p:nvPr/>
          </p:nvSpPr>
          <p:spPr>
            <a:xfrm>
              <a:off x="4929120" y="2942640"/>
              <a:ext cx="179280" cy="244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703" name=""/>
          <p:cNvGrpSpPr/>
          <p:nvPr/>
        </p:nvGrpSpPr>
        <p:grpSpPr>
          <a:xfrm>
            <a:off x="4516560" y="4397400"/>
            <a:ext cx="180720" cy="194760"/>
            <a:chOff x="4516560" y="4397400"/>
            <a:chExt cx="180720" cy="194760"/>
          </a:xfrm>
        </p:grpSpPr>
        <p:sp>
          <p:nvSpPr>
            <p:cNvPr id="1704" name=""/>
            <p:cNvSpPr/>
            <p:nvPr/>
          </p:nvSpPr>
          <p:spPr>
            <a:xfrm>
              <a:off x="4516560" y="4397400"/>
              <a:ext cx="180720" cy="1947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5" name=""/>
            <p:cNvSpPr/>
            <p:nvPr/>
          </p:nvSpPr>
          <p:spPr>
            <a:xfrm>
              <a:off x="4516560" y="4397400"/>
              <a:ext cx="180720" cy="4788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6" y="3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2160" bIns="21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6" name=""/>
            <p:cNvSpPr/>
            <p:nvPr/>
          </p:nvSpPr>
          <p:spPr>
            <a:xfrm>
              <a:off x="4516560" y="4397400"/>
              <a:ext cx="180720" cy="1947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7" name=""/>
            <p:cNvSpPr/>
            <p:nvPr/>
          </p:nvSpPr>
          <p:spPr>
            <a:xfrm>
              <a:off x="4516560" y="4420440"/>
              <a:ext cx="180720" cy="244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6" y="8"/>
                  </a:lnTo>
                  <a:lnTo>
                    <a:pt x="227" y="0"/>
                  </a:lnTo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21240" bIns="-21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708" name=""/>
          <p:cNvGrpSpPr/>
          <p:nvPr/>
        </p:nvGrpSpPr>
        <p:grpSpPr>
          <a:xfrm>
            <a:off x="4684680" y="4484520"/>
            <a:ext cx="182160" cy="198360"/>
            <a:chOff x="4684680" y="4484520"/>
            <a:chExt cx="182160" cy="198360"/>
          </a:xfrm>
        </p:grpSpPr>
        <p:sp>
          <p:nvSpPr>
            <p:cNvPr id="1709" name=""/>
            <p:cNvSpPr/>
            <p:nvPr/>
          </p:nvSpPr>
          <p:spPr>
            <a:xfrm>
              <a:off x="4684680" y="4484520"/>
              <a:ext cx="182160" cy="198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0" name=""/>
            <p:cNvSpPr/>
            <p:nvPr/>
          </p:nvSpPr>
          <p:spPr>
            <a:xfrm>
              <a:off x="4684680" y="4484520"/>
              <a:ext cx="182160" cy="5004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" bIns="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1" name=""/>
            <p:cNvSpPr/>
            <p:nvPr/>
          </p:nvSpPr>
          <p:spPr>
            <a:xfrm>
              <a:off x="4684680" y="4484520"/>
              <a:ext cx="182160" cy="198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2" name=""/>
            <p:cNvSpPr/>
            <p:nvPr/>
          </p:nvSpPr>
          <p:spPr>
            <a:xfrm>
              <a:off x="4684680" y="4509360"/>
              <a:ext cx="182160" cy="248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713" name=""/>
          <p:cNvGrpSpPr/>
          <p:nvPr/>
        </p:nvGrpSpPr>
        <p:grpSpPr>
          <a:xfrm>
            <a:off x="5157720" y="4316400"/>
            <a:ext cx="180720" cy="198000"/>
            <a:chOff x="5157720" y="4316400"/>
            <a:chExt cx="180720" cy="198000"/>
          </a:xfrm>
        </p:grpSpPr>
        <p:sp>
          <p:nvSpPr>
            <p:cNvPr id="1714" name=""/>
            <p:cNvSpPr/>
            <p:nvPr/>
          </p:nvSpPr>
          <p:spPr>
            <a:xfrm>
              <a:off x="5157720" y="4316400"/>
              <a:ext cx="180720" cy="198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5" name=""/>
            <p:cNvSpPr/>
            <p:nvPr/>
          </p:nvSpPr>
          <p:spPr>
            <a:xfrm>
              <a:off x="5157720" y="4316400"/>
              <a:ext cx="180720" cy="496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6" name=""/>
            <p:cNvSpPr/>
            <p:nvPr/>
          </p:nvSpPr>
          <p:spPr>
            <a:xfrm>
              <a:off x="5157720" y="4316400"/>
              <a:ext cx="180720" cy="198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7" name=""/>
            <p:cNvSpPr/>
            <p:nvPr/>
          </p:nvSpPr>
          <p:spPr>
            <a:xfrm>
              <a:off x="5157720" y="4341240"/>
              <a:ext cx="180720" cy="2484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718" name=""/>
          <p:cNvGrpSpPr/>
          <p:nvPr/>
        </p:nvGrpSpPr>
        <p:grpSpPr>
          <a:xfrm>
            <a:off x="3254400" y="3046320"/>
            <a:ext cx="179280" cy="198000"/>
            <a:chOff x="3254400" y="3046320"/>
            <a:chExt cx="179280" cy="198000"/>
          </a:xfrm>
        </p:grpSpPr>
        <p:sp>
          <p:nvSpPr>
            <p:cNvPr id="1719" name=""/>
            <p:cNvSpPr/>
            <p:nvPr/>
          </p:nvSpPr>
          <p:spPr>
            <a:xfrm>
              <a:off x="3254400" y="3046320"/>
              <a:ext cx="179280" cy="1980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0" name=""/>
            <p:cNvSpPr/>
            <p:nvPr/>
          </p:nvSpPr>
          <p:spPr>
            <a:xfrm>
              <a:off x="3254400" y="3046320"/>
              <a:ext cx="179280" cy="5004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" bIns="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1" name=""/>
            <p:cNvSpPr/>
            <p:nvPr/>
          </p:nvSpPr>
          <p:spPr>
            <a:xfrm>
              <a:off x="3254400" y="3046320"/>
              <a:ext cx="179280" cy="1980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2" name=""/>
            <p:cNvSpPr/>
            <p:nvPr/>
          </p:nvSpPr>
          <p:spPr>
            <a:xfrm>
              <a:off x="3254400" y="3071160"/>
              <a:ext cx="179280" cy="2520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723" name=""/>
          <p:cNvGrpSpPr/>
          <p:nvPr/>
        </p:nvGrpSpPr>
        <p:grpSpPr>
          <a:xfrm>
            <a:off x="3754440" y="3244680"/>
            <a:ext cx="180720" cy="196560"/>
            <a:chOff x="3754440" y="3244680"/>
            <a:chExt cx="180720" cy="196560"/>
          </a:xfrm>
        </p:grpSpPr>
        <p:sp>
          <p:nvSpPr>
            <p:cNvPr id="1724" name=""/>
            <p:cNvSpPr/>
            <p:nvPr/>
          </p:nvSpPr>
          <p:spPr>
            <a:xfrm>
              <a:off x="3754440" y="3244680"/>
              <a:ext cx="180720" cy="1965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5" name=""/>
            <p:cNvSpPr/>
            <p:nvPr/>
          </p:nvSpPr>
          <p:spPr>
            <a:xfrm>
              <a:off x="3754440" y="3244680"/>
              <a:ext cx="180720" cy="4824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6" name=""/>
            <p:cNvSpPr/>
            <p:nvPr/>
          </p:nvSpPr>
          <p:spPr>
            <a:xfrm>
              <a:off x="3754440" y="3244680"/>
              <a:ext cx="180720" cy="1965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7" name=""/>
            <p:cNvSpPr/>
            <p:nvPr/>
          </p:nvSpPr>
          <p:spPr>
            <a:xfrm>
              <a:off x="3754440" y="3268080"/>
              <a:ext cx="180720" cy="2484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28" name=""/>
          <p:cNvSpPr/>
          <p:nvPr/>
        </p:nvSpPr>
        <p:spPr>
          <a:xfrm>
            <a:off x="5235480" y="4565520"/>
            <a:ext cx="227160" cy="18252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29" name=""/>
          <p:cNvGrpSpPr/>
          <p:nvPr/>
        </p:nvGrpSpPr>
        <p:grpSpPr>
          <a:xfrm>
            <a:off x="5243040" y="4557600"/>
            <a:ext cx="216720" cy="179640"/>
            <a:chOff x="5243040" y="4557600"/>
            <a:chExt cx="216720" cy="179640"/>
          </a:xfrm>
        </p:grpSpPr>
        <p:sp>
          <p:nvSpPr>
            <p:cNvPr id="1730" name=""/>
            <p:cNvSpPr/>
            <p:nvPr/>
          </p:nvSpPr>
          <p:spPr>
            <a:xfrm>
              <a:off x="5243040" y="4557600"/>
              <a:ext cx="21672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Henry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1" name=""/>
            <p:cNvSpPr/>
            <p:nvPr/>
          </p:nvSpPr>
          <p:spPr>
            <a:xfrm>
              <a:off x="5276520" y="4645440"/>
              <a:ext cx="14868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32" name=""/>
          <p:cNvSpPr/>
          <p:nvPr/>
        </p:nvSpPr>
        <p:spPr>
          <a:xfrm flipV="1">
            <a:off x="2711520" y="4257720"/>
            <a:ext cx="1440" cy="109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3" name=""/>
          <p:cNvSpPr/>
          <p:nvPr/>
        </p:nvSpPr>
        <p:spPr>
          <a:xfrm flipV="1">
            <a:off x="2711520" y="4257720"/>
            <a:ext cx="1440" cy="109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4" name=""/>
          <p:cNvSpPr/>
          <p:nvPr/>
        </p:nvSpPr>
        <p:spPr>
          <a:xfrm flipV="1">
            <a:off x="2711520" y="4257720"/>
            <a:ext cx="1440" cy="109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5" name=""/>
          <p:cNvSpPr/>
          <p:nvPr/>
        </p:nvSpPr>
        <p:spPr>
          <a:xfrm flipV="1">
            <a:off x="2711520" y="4257720"/>
            <a:ext cx="1440" cy="10944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6" name=""/>
          <p:cNvSpPr/>
          <p:nvPr/>
        </p:nvSpPr>
        <p:spPr>
          <a:xfrm>
            <a:off x="2952720" y="1206360"/>
            <a:ext cx="476280" cy="49716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7" name=""/>
          <p:cNvSpPr/>
          <p:nvPr/>
        </p:nvSpPr>
        <p:spPr>
          <a:xfrm>
            <a:off x="1903320" y="2389320"/>
            <a:ext cx="474840" cy="49680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8" name=""/>
          <p:cNvSpPr/>
          <p:nvPr/>
        </p:nvSpPr>
        <p:spPr>
          <a:xfrm>
            <a:off x="2443320" y="3586320"/>
            <a:ext cx="473040" cy="49680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9" name=""/>
          <p:cNvSpPr/>
          <p:nvPr/>
        </p:nvSpPr>
        <p:spPr>
          <a:xfrm>
            <a:off x="5931000" y="2133720"/>
            <a:ext cx="474480" cy="4982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0" name=""/>
          <p:cNvSpPr/>
          <p:nvPr/>
        </p:nvSpPr>
        <p:spPr>
          <a:xfrm>
            <a:off x="6121440" y="2330280"/>
            <a:ext cx="212760" cy="21276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4" y="197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1" name=""/>
          <p:cNvSpPr/>
          <p:nvPr/>
        </p:nvSpPr>
        <p:spPr>
          <a:xfrm>
            <a:off x="4592520" y="2879640"/>
            <a:ext cx="214560" cy="2127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2" name=""/>
          <p:cNvSpPr/>
          <p:nvPr/>
        </p:nvSpPr>
        <p:spPr>
          <a:xfrm>
            <a:off x="2228760" y="2021040"/>
            <a:ext cx="214560" cy="21240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8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3" name=""/>
          <p:cNvSpPr/>
          <p:nvPr/>
        </p:nvSpPr>
        <p:spPr>
          <a:xfrm>
            <a:off x="3124080" y="1519200"/>
            <a:ext cx="211320" cy="21420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4" name=""/>
          <p:cNvSpPr/>
          <p:nvPr/>
        </p:nvSpPr>
        <p:spPr>
          <a:xfrm>
            <a:off x="1962000" y="2901960"/>
            <a:ext cx="214560" cy="21420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5" name=""/>
          <p:cNvSpPr/>
          <p:nvPr/>
        </p:nvSpPr>
        <p:spPr>
          <a:xfrm>
            <a:off x="6458040" y="3083040"/>
            <a:ext cx="239760" cy="23652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6" name=""/>
          <p:cNvSpPr/>
          <p:nvPr/>
        </p:nvSpPr>
        <p:spPr>
          <a:xfrm>
            <a:off x="6899400" y="2687760"/>
            <a:ext cx="234720" cy="23796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400" bIns="32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7" name=""/>
          <p:cNvSpPr/>
          <p:nvPr/>
        </p:nvSpPr>
        <p:spPr>
          <a:xfrm>
            <a:off x="169920" y="1228680"/>
            <a:ext cx="1585800" cy="1644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748" name=""/>
          <p:cNvGraphicFramePr/>
          <p:nvPr/>
        </p:nvGraphicFramePr>
        <p:xfrm>
          <a:off x="130320" y="1233360"/>
          <a:ext cx="1614240" cy="16909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74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30320" y="1233360"/>
                    <a:ext cx="1614240" cy="1690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50" name=""/>
          <p:cNvSpPr/>
          <p:nvPr/>
        </p:nvSpPr>
        <p:spPr>
          <a:xfrm>
            <a:off x="344520" y="2652840"/>
            <a:ext cx="462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1" name=""/>
          <p:cNvSpPr/>
          <p:nvPr/>
        </p:nvSpPr>
        <p:spPr>
          <a:xfrm>
            <a:off x="572760" y="1246320"/>
            <a:ext cx="731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Canada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2" name=""/>
          <p:cNvSpPr/>
          <p:nvPr/>
        </p:nvSpPr>
        <p:spPr>
          <a:xfrm>
            <a:off x="393480" y="171756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4.4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3" name=""/>
          <p:cNvSpPr/>
          <p:nvPr/>
        </p:nvSpPr>
        <p:spPr>
          <a:xfrm>
            <a:off x="1141920" y="140652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6.3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4" name=""/>
          <p:cNvSpPr/>
          <p:nvPr/>
        </p:nvSpPr>
        <p:spPr>
          <a:xfrm>
            <a:off x="1085760" y="2658960"/>
            <a:ext cx="462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5" name=""/>
          <p:cNvSpPr/>
          <p:nvPr/>
        </p:nvSpPr>
        <p:spPr>
          <a:xfrm>
            <a:off x="628560" y="2305440"/>
            <a:ext cx="644760" cy="246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43%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6" name=""/>
          <p:cNvSpPr/>
          <p:nvPr/>
        </p:nvSpPr>
        <p:spPr>
          <a:xfrm>
            <a:off x="158760" y="3394080"/>
            <a:ext cx="1589040" cy="1644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757" name=""/>
          <p:cNvGraphicFramePr/>
          <p:nvPr/>
        </p:nvGraphicFramePr>
        <p:xfrm>
          <a:off x="139680" y="3462480"/>
          <a:ext cx="1620720" cy="16081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75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39680" y="3462480"/>
                    <a:ext cx="1620720" cy="1608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59" name=""/>
          <p:cNvSpPr/>
          <p:nvPr/>
        </p:nvSpPr>
        <p:spPr>
          <a:xfrm>
            <a:off x="685080" y="3411360"/>
            <a:ext cx="544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West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0" name=""/>
          <p:cNvSpPr/>
          <p:nvPr/>
        </p:nvSpPr>
        <p:spPr>
          <a:xfrm>
            <a:off x="1146600" y="360828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2.4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1" name=""/>
          <p:cNvSpPr/>
          <p:nvPr/>
        </p:nvSpPr>
        <p:spPr>
          <a:xfrm>
            <a:off x="375480" y="4827600"/>
            <a:ext cx="462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2" name=""/>
          <p:cNvSpPr/>
          <p:nvPr/>
        </p:nvSpPr>
        <p:spPr>
          <a:xfrm>
            <a:off x="1080360" y="4827600"/>
            <a:ext cx="462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3" name=""/>
          <p:cNvSpPr/>
          <p:nvPr/>
        </p:nvSpPr>
        <p:spPr>
          <a:xfrm>
            <a:off x="601560" y="4507200"/>
            <a:ext cx="638280" cy="246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118%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4" name=""/>
          <p:cNvSpPr/>
          <p:nvPr/>
        </p:nvSpPr>
        <p:spPr>
          <a:xfrm>
            <a:off x="4344840" y="5378400"/>
            <a:ext cx="184320" cy="20340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7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5" name=""/>
          <p:cNvSpPr/>
          <p:nvPr/>
        </p:nvSpPr>
        <p:spPr>
          <a:xfrm>
            <a:off x="4070520" y="4854600"/>
            <a:ext cx="183960" cy="20304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6" name=""/>
          <p:cNvSpPr/>
          <p:nvPr/>
        </p:nvSpPr>
        <p:spPr>
          <a:xfrm>
            <a:off x="4344840" y="5378400"/>
            <a:ext cx="184320" cy="20340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7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7" name=""/>
          <p:cNvSpPr/>
          <p:nvPr/>
        </p:nvSpPr>
        <p:spPr>
          <a:xfrm>
            <a:off x="3719520" y="5067360"/>
            <a:ext cx="1592280" cy="1644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768" name=""/>
          <p:cNvGraphicFramePr/>
          <p:nvPr/>
        </p:nvGraphicFramePr>
        <p:xfrm>
          <a:off x="3767040" y="5251320"/>
          <a:ext cx="1467000" cy="146376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769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3767040" y="5251320"/>
                    <a:ext cx="1467000" cy="146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70" name=""/>
          <p:cNvSpPr/>
          <p:nvPr/>
        </p:nvSpPr>
        <p:spPr>
          <a:xfrm>
            <a:off x="4216320" y="5087880"/>
            <a:ext cx="612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Texas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1" name=""/>
          <p:cNvSpPr/>
          <p:nvPr/>
        </p:nvSpPr>
        <p:spPr>
          <a:xfrm>
            <a:off x="3989880" y="551808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2.0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2" name=""/>
          <p:cNvSpPr/>
          <p:nvPr/>
        </p:nvSpPr>
        <p:spPr>
          <a:xfrm>
            <a:off x="4671000" y="524520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2.7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3" name=""/>
          <p:cNvSpPr/>
          <p:nvPr/>
        </p:nvSpPr>
        <p:spPr>
          <a:xfrm>
            <a:off x="3910680" y="6470640"/>
            <a:ext cx="462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4" name=""/>
          <p:cNvSpPr/>
          <p:nvPr/>
        </p:nvSpPr>
        <p:spPr>
          <a:xfrm>
            <a:off x="4640040" y="6470640"/>
            <a:ext cx="462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5" name=""/>
          <p:cNvSpPr/>
          <p:nvPr/>
        </p:nvSpPr>
        <p:spPr>
          <a:xfrm>
            <a:off x="4248000" y="5951880"/>
            <a:ext cx="519120" cy="246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35%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76" name=""/>
          <p:cNvGrpSpPr/>
          <p:nvPr/>
        </p:nvGrpSpPr>
        <p:grpSpPr>
          <a:xfrm>
            <a:off x="7130880" y="2652840"/>
            <a:ext cx="36720" cy="20160"/>
            <a:chOff x="7130880" y="2652840"/>
            <a:chExt cx="36720" cy="20160"/>
          </a:xfrm>
        </p:grpSpPr>
        <p:sp>
          <p:nvSpPr>
            <p:cNvPr id="1777" name=""/>
            <p:cNvSpPr/>
            <p:nvPr/>
          </p:nvSpPr>
          <p:spPr>
            <a:xfrm>
              <a:off x="7130880" y="2652840"/>
              <a:ext cx="36720" cy="2016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8" name=""/>
            <p:cNvSpPr/>
            <p:nvPr/>
          </p:nvSpPr>
          <p:spPr>
            <a:xfrm>
              <a:off x="7130880" y="2652840"/>
              <a:ext cx="36720" cy="2016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779" name=""/>
          <p:cNvGrpSpPr/>
          <p:nvPr/>
        </p:nvGrpSpPr>
        <p:grpSpPr>
          <a:xfrm>
            <a:off x="7101000" y="2717640"/>
            <a:ext cx="36360" cy="20520"/>
            <a:chOff x="7101000" y="2717640"/>
            <a:chExt cx="36360" cy="20520"/>
          </a:xfrm>
        </p:grpSpPr>
        <p:sp>
          <p:nvSpPr>
            <p:cNvPr id="1780" name=""/>
            <p:cNvSpPr/>
            <p:nvPr/>
          </p:nvSpPr>
          <p:spPr>
            <a:xfrm>
              <a:off x="7101000" y="2717640"/>
              <a:ext cx="36360" cy="2052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1" name=""/>
            <p:cNvSpPr/>
            <p:nvPr/>
          </p:nvSpPr>
          <p:spPr>
            <a:xfrm>
              <a:off x="7101000" y="2717640"/>
              <a:ext cx="36360" cy="2052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82" name=""/>
          <p:cNvSpPr/>
          <p:nvPr/>
        </p:nvSpPr>
        <p:spPr>
          <a:xfrm>
            <a:off x="7337520" y="1508040"/>
            <a:ext cx="799920" cy="33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3" name=""/>
          <p:cNvSpPr/>
          <p:nvPr/>
        </p:nvSpPr>
        <p:spPr>
          <a:xfrm>
            <a:off x="7281720" y="3408480"/>
            <a:ext cx="1594080" cy="1644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784" name=""/>
          <p:cNvGraphicFramePr/>
          <p:nvPr/>
        </p:nvGraphicFramePr>
        <p:xfrm>
          <a:off x="7254720" y="3684600"/>
          <a:ext cx="1652760" cy="139716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785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7254720" y="3684600"/>
                    <a:ext cx="1652760" cy="1397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86" name=""/>
          <p:cNvSpPr/>
          <p:nvPr/>
        </p:nvSpPr>
        <p:spPr>
          <a:xfrm>
            <a:off x="7815600" y="3411360"/>
            <a:ext cx="502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7" name=""/>
          <p:cNvSpPr/>
          <p:nvPr/>
        </p:nvSpPr>
        <p:spPr>
          <a:xfrm>
            <a:off x="7520400" y="406224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4.1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8" name=""/>
          <p:cNvSpPr/>
          <p:nvPr/>
        </p:nvSpPr>
        <p:spPr>
          <a:xfrm>
            <a:off x="8280720" y="362124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7.4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9" name=""/>
          <p:cNvSpPr/>
          <p:nvPr/>
        </p:nvSpPr>
        <p:spPr>
          <a:xfrm>
            <a:off x="7519320" y="4851360"/>
            <a:ext cx="462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0" name=""/>
          <p:cNvSpPr/>
          <p:nvPr/>
        </p:nvSpPr>
        <p:spPr>
          <a:xfrm>
            <a:off x="8240040" y="4851360"/>
            <a:ext cx="462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1" name=""/>
          <p:cNvSpPr/>
          <p:nvPr/>
        </p:nvSpPr>
        <p:spPr>
          <a:xfrm>
            <a:off x="7783560" y="4464000"/>
            <a:ext cx="639720" cy="2541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80%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2" name=""/>
          <p:cNvSpPr/>
          <p:nvPr/>
        </p:nvSpPr>
        <p:spPr>
          <a:xfrm>
            <a:off x="7377120" y="1231920"/>
            <a:ext cx="1595520" cy="1644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3" name=""/>
          <p:cNvSpPr/>
          <p:nvPr/>
        </p:nvSpPr>
        <p:spPr>
          <a:xfrm>
            <a:off x="7827480" y="1214280"/>
            <a:ext cx="705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Central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794" name=""/>
          <p:cNvGraphicFramePr/>
          <p:nvPr/>
        </p:nvGraphicFramePr>
        <p:xfrm>
          <a:off x="7356600" y="1527120"/>
          <a:ext cx="1652400" cy="133992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795" name="" descr="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7356600" y="1527120"/>
                    <a:ext cx="1652400" cy="1339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96" name=""/>
          <p:cNvSpPr/>
          <p:nvPr/>
        </p:nvSpPr>
        <p:spPr>
          <a:xfrm>
            <a:off x="7594200" y="214164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2.3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7" name=""/>
          <p:cNvSpPr/>
          <p:nvPr/>
        </p:nvSpPr>
        <p:spPr>
          <a:xfrm>
            <a:off x="7626240" y="2652840"/>
            <a:ext cx="462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8" name=""/>
          <p:cNvSpPr/>
          <p:nvPr/>
        </p:nvSpPr>
        <p:spPr>
          <a:xfrm>
            <a:off x="8352720" y="2660760"/>
            <a:ext cx="462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9" name=""/>
          <p:cNvSpPr/>
          <p:nvPr/>
        </p:nvSpPr>
        <p:spPr>
          <a:xfrm>
            <a:off x="8368920" y="165564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5.9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0" name=""/>
          <p:cNvSpPr/>
          <p:nvPr/>
        </p:nvSpPr>
        <p:spPr>
          <a:xfrm>
            <a:off x="7934400" y="2289600"/>
            <a:ext cx="520560" cy="246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156%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1" name=""/>
          <p:cNvSpPr/>
          <p:nvPr/>
        </p:nvSpPr>
        <p:spPr>
          <a:xfrm>
            <a:off x="3691080" y="2952720"/>
            <a:ext cx="2060280" cy="1335240"/>
          </a:xfrm>
          <a:custGeom>
            <a:avLst/>
            <a:gdLst/>
            <a:ahLst/>
            <a:rect l="l" t="t" r="r" b="b"/>
            <a:pathLst>
              <a:path w="2599" h="1606">
                <a:moveTo>
                  <a:pt x="0" y="1606"/>
                </a:moveTo>
                <a:lnTo>
                  <a:pt x="103" y="1531"/>
                </a:lnTo>
                <a:lnTo>
                  <a:pt x="414" y="1257"/>
                </a:lnTo>
                <a:lnTo>
                  <a:pt x="534" y="970"/>
                </a:lnTo>
                <a:lnTo>
                  <a:pt x="677" y="843"/>
                </a:lnTo>
                <a:lnTo>
                  <a:pt x="1405" y="109"/>
                </a:lnTo>
                <a:lnTo>
                  <a:pt x="2031" y="0"/>
                </a:lnTo>
                <a:lnTo>
                  <a:pt x="2341" y="73"/>
                </a:lnTo>
                <a:lnTo>
                  <a:pt x="2427" y="454"/>
                </a:lnTo>
                <a:lnTo>
                  <a:pt x="2500" y="498"/>
                </a:lnTo>
                <a:lnTo>
                  <a:pt x="2599" y="751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2" name=""/>
          <p:cNvSpPr/>
          <p:nvPr/>
        </p:nvSpPr>
        <p:spPr>
          <a:xfrm>
            <a:off x="4300560" y="2870280"/>
            <a:ext cx="1243080" cy="722160"/>
          </a:xfrm>
          <a:custGeom>
            <a:avLst/>
            <a:gdLst/>
            <a:ahLst/>
            <a:rect l="l" t="t" r="r" b="b"/>
            <a:pathLst>
              <a:path w="1566" h="868">
                <a:moveTo>
                  <a:pt x="1566" y="0"/>
                </a:moveTo>
                <a:lnTo>
                  <a:pt x="1301" y="144"/>
                </a:lnTo>
                <a:lnTo>
                  <a:pt x="1158" y="190"/>
                </a:lnTo>
                <a:lnTo>
                  <a:pt x="636" y="248"/>
                </a:lnTo>
                <a:lnTo>
                  <a:pt x="0" y="868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3" name=""/>
          <p:cNvSpPr/>
          <p:nvPr/>
        </p:nvSpPr>
        <p:spPr>
          <a:xfrm>
            <a:off x="4844880" y="2881440"/>
            <a:ext cx="682920" cy="1668240"/>
          </a:xfrm>
          <a:custGeom>
            <a:avLst/>
            <a:gdLst/>
            <a:ahLst/>
            <a:rect l="l" t="t" r="r" b="b"/>
            <a:pathLst>
              <a:path w="860" h="2008">
                <a:moveTo>
                  <a:pt x="860" y="0"/>
                </a:moveTo>
                <a:lnTo>
                  <a:pt x="803" y="493"/>
                </a:lnTo>
                <a:lnTo>
                  <a:pt x="746" y="516"/>
                </a:lnTo>
                <a:lnTo>
                  <a:pt x="688" y="722"/>
                </a:lnTo>
                <a:lnTo>
                  <a:pt x="654" y="746"/>
                </a:lnTo>
                <a:lnTo>
                  <a:pt x="470" y="1176"/>
                </a:lnTo>
                <a:lnTo>
                  <a:pt x="269" y="1434"/>
                </a:lnTo>
                <a:lnTo>
                  <a:pt x="34" y="1617"/>
                </a:lnTo>
                <a:lnTo>
                  <a:pt x="63" y="1721"/>
                </a:lnTo>
                <a:lnTo>
                  <a:pt x="0" y="2008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4" name=""/>
          <p:cNvSpPr/>
          <p:nvPr/>
        </p:nvSpPr>
        <p:spPr>
          <a:xfrm>
            <a:off x="4275000" y="2960640"/>
            <a:ext cx="1330560" cy="639720"/>
          </a:xfrm>
          <a:custGeom>
            <a:avLst/>
            <a:gdLst/>
            <a:ahLst/>
            <a:rect l="l" t="t" r="r" b="b"/>
            <a:pathLst>
              <a:path w="1674" h="769">
                <a:moveTo>
                  <a:pt x="1674" y="0"/>
                </a:moveTo>
                <a:lnTo>
                  <a:pt x="1205" y="109"/>
                </a:lnTo>
                <a:lnTo>
                  <a:pt x="699" y="304"/>
                </a:lnTo>
                <a:lnTo>
                  <a:pt x="0" y="769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5" name=""/>
          <p:cNvSpPr/>
          <p:nvPr/>
        </p:nvSpPr>
        <p:spPr>
          <a:xfrm>
            <a:off x="5340240" y="2511360"/>
            <a:ext cx="476280" cy="49680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6" name=""/>
          <p:cNvSpPr/>
          <p:nvPr/>
        </p:nvSpPr>
        <p:spPr>
          <a:xfrm>
            <a:off x="4156200" y="3343320"/>
            <a:ext cx="812520" cy="309600"/>
          </a:xfrm>
          <a:custGeom>
            <a:avLst/>
            <a:gdLst/>
            <a:ahLst/>
            <a:rect l="l" t="t" r="r" b="b"/>
            <a:pathLst>
              <a:path w="1025" h="373">
                <a:moveTo>
                  <a:pt x="0" y="373"/>
                </a:moveTo>
                <a:lnTo>
                  <a:pt x="509" y="166"/>
                </a:lnTo>
                <a:lnTo>
                  <a:pt x="1020" y="127"/>
                </a:lnTo>
                <a:lnTo>
                  <a:pt x="1025" y="0"/>
                </a:lnTo>
                <a:lnTo>
                  <a:pt x="555" y="98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7" name=""/>
          <p:cNvSpPr/>
          <p:nvPr/>
        </p:nvSpPr>
        <p:spPr>
          <a:xfrm>
            <a:off x="4890960" y="3328920"/>
            <a:ext cx="336600" cy="3542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8" name=""/>
          <p:cNvSpPr/>
          <p:nvPr/>
        </p:nvSpPr>
        <p:spPr>
          <a:xfrm>
            <a:off x="4573440" y="3251160"/>
            <a:ext cx="295560" cy="592200"/>
          </a:xfrm>
          <a:custGeom>
            <a:avLst/>
            <a:gdLst/>
            <a:ahLst/>
            <a:rect l="l" t="t" r="r" b="b"/>
            <a:pathLst>
              <a:path w="373" h="712">
                <a:moveTo>
                  <a:pt x="373" y="0"/>
                </a:moveTo>
                <a:lnTo>
                  <a:pt x="349" y="144"/>
                </a:lnTo>
                <a:lnTo>
                  <a:pt x="292" y="266"/>
                </a:lnTo>
                <a:lnTo>
                  <a:pt x="253" y="483"/>
                </a:lnTo>
                <a:lnTo>
                  <a:pt x="97" y="667"/>
                </a:lnTo>
                <a:lnTo>
                  <a:pt x="0" y="712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9" name=""/>
          <p:cNvSpPr/>
          <p:nvPr/>
        </p:nvSpPr>
        <p:spPr>
          <a:xfrm>
            <a:off x="5386320" y="3303720"/>
            <a:ext cx="335160" cy="3538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10" name=""/>
          <p:cNvGrpSpPr/>
          <p:nvPr/>
        </p:nvGrpSpPr>
        <p:grpSpPr>
          <a:xfrm>
            <a:off x="2927520" y="1442880"/>
            <a:ext cx="180720" cy="196560"/>
            <a:chOff x="2927520" y="1442880"/>
            <a:chExt cx="180720" cy="196560"/>
          </a:xfrm>
        </p:grpSpPr>
        <p:sp>
          <p:nvSpPr>
            <p:cNvPr id="1811" name=""/>
            <p:cNvSpPr/>
            <p:nvPr/>
          </p:nvSpPr>
          <p:spPr>
            <a:xfrm>
              <a:off x="2927520" y="1442880"/>
              <a:ext cx="180720" cy="1965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2" name=""/>
            <p:cNvSpPr/>
            <p:nvPr/>
          </p:nvSpPr>
          <p:spPr>
            <a:xfrm>
              <a:off x="2927520" y="1442880"/>
              <a:ext cx="180720" cy="4824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3" name=""/>
            <p:cNvSpPr/>
            <p:nvPr/>
          </p:nvSpPr>
          <p:spPr>
            <a:xfrm>
              <a:off x="2927520" y="1442880"/>
              <a:ext cx="180720" cy="1965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44dff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4" name=""/>
            <p:cNvSpPr/>
            <p:nvPr/>
          </p:nvSpPr>
          <p:spPr>
            <a:xfrm>
              <a:off x="2927520" y="1466280"/>
              <a:ext cx="180720" cy="2484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solidFill>
              <a:srgbClr val="c44dff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815" name=""/>
          <p:cNvGrpSpPr/>
          <p:nvPr/>
        </p:nvGrpSpPr>
        <p:grpSpPr>
          <a:xfrm>
            <a:off x="3246480" y="1406520"/>
            <a:ext cx="181080" cy="198000"/>
            <a:chOff x="3246480" y="1406520"/>
            <a:chExt cx="181080" cy="198000"/>
          </a:xfrm>
        </p:grpSpPr>
        <p:sp>
          <p:nvSpPr>
            <p:cNvPr id="1816" name=""/>
            <p:cNvSpPr/>
            <p:nvPr/>
          </p:nvSpPr>
          <p:spPr>
            <a:xfrm>
              <a:off x="3246480" y="1406520"/>
              <a:ext cx="181080" cy="1980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7" name=""/>
            <p:cNvSpPr/>
            <p:nvPr/>
          </p:nvSpPr>
          <p:spPr>
            <a:xfrm>
              <a:off x="3246480" y="1406520"/>
              <a:ext cx="181080" cy="4968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8" name=""/>
            <p:cNvSpPr/>
            <p:nvPr/>
          </p:nvSpPr>
          <p:spPr>
            <a:xfrm>
              <a:off x="3246480" y="1406520"/>
              <a:ext cx="181080" cy="1980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44dff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9" name=""/>
            <p:cNvSpPr/>
            <p:nvPr/>
          </p:nvSpPr>
          <p:spPr>
            <a:xfrm>
              <a:off x="3246480" y="1431360"/>
              <a:ext cx="181080" cy="2484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7" y="0"/>
                  </a:lnTo>
                </a:path>
              </a:pathLst>
            </a:custGeom>
            <a:solidFill>
              <a:srgbClr val="c44dff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820" name=""/>
          <p:cNvGrpSpPr/>
          <p:nvPr/>
        </p:nvGrpSpPr>
        <p:grpSpPr>
          <a:xfrm>
            <a:off x="3483000" y="2220840"/>
            <a:ext cx="181080" cy="196560"/>
            <a:chOff x="3483000" y="2220840"/>
            <a:chExt cx="181080" cy="196560"/>
          </a:xfrm>
        </p:grpSpPr>
        <p:sp>
          <p:nvSpPr>
            <p:cNvPr id="1821" name=""/>
            <p:cNvSpPr/>
            <p:nvPr/>
          </p:nvSpPr>
          <p:spPr>
            <a:xfrm>
              <a:off x="3483000" y="2220840"/>
              <a:ext cx="181080" cy="1965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2" name=""/>
            <p:cNvSpPr/>
            <p:nvPr/>
          </p:nvSpPr>
          <p:spPr>
            <a:xfrm>
              <a:off x="3483000" y="2220840"/>
              <a:ext cx="181080" cy="4824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1" y="53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3" name=""/>
            <p:cNvSpPr/>
            <p:nvPr/>
          </p:nvSpPr>
          <p:spPr>
            <a:xfrm>
              <a:off x="3483000" y="2220840"/>
              <a:ext cx="181080" cy="1965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44dff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4" name=""/>
            <p:cNvSpPr/>
            <p:nvPr/>
          </p:nvSpPr>
          <p:spPr>
            <a:xfrm>
              <a:off x="3483000" y="2243880"/>
              <a:ext cx="181080" cy="2520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solidFill>
              <a:srgbClr val="c44dff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825" name=""/>
          <p:cNvGrpSpPr/>
          <p:nvPr/>
        </p:nvGrpSpPr>
        <p:grpSpPr>
          <a:xfrm>
            <a:off x="3254400" y="3048120"/>
            <a:ext cx="181080" cy="196200"/>
            <a:chOff x="3254400" y="3048120"/>
            <a:chExt cx="181080" cy="196200"/>
          </a:xfrm>
        </p:grpSpPr>
        <p:sp>
          <p:nvSpPr>
            <p:cNvPr id="1826" name=""/>
            <p:cNvSpPr/>
            <p:nvPr/>
          </p:nvSpPr>
          <p:spPr>
            <a:xfrm>
              <a:off x="3254400" y="3048120"/>
              <a:ext cx="181080" cy="196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7" name=""/>
            <p:cNvSpPr/>
            <p:nvPr/>
          </p:nvSpPr>
          <p:spPr>
            <a:xfrm>
              <a:off x="3254400" y="3048120"/>
              <a:ext cx="181080" cy="4968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8" name=""/>
            <p:cNvSpPr/>
            <p:nvPr/>
          </p:nvSpPr>
          <p:spPr>
            <a:xfrm>
              <a:off x="3254400" y="3048120"/>
              <a:ext cx="181080" cy="196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c44dff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9" name=""/>
            <p:cNvSpPr/>
            <p:nvPr/>
          </p:nvSpPr>
          <p:spPr>
            <a:xfrm>
              <a:off x="3254400" y="3072600"/>
              <a:ext cx="181080" cy="2484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solidFill>
              <a:srgbClr val="c44dff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830" name=""/>
          <p:cNvGrpSpPr/>
          <p:nvPr/>
        </p:nvGrpSpPr>
        <p:grpSpPr>
          <a:xfrm>
            <a:off x="2131920" y="3567240"/>
            <a:ext cx="181080" cy="198000"/>
            <a:chOff x="2131920" y="3567240"/>
            <a:chExt cx="181080" cy="198000"/>
          </a:xfrm>
        </p:grpSpPr>
        <p:sp>
          <p:nvSpPr>
            <p:cNvPr id="1831" name=""/>
            <p:cNvSpPr/>
            <p:nvPr/>
          </p:nvSpPr>
          <p:spPr>
            <a:xfrm>
              <a:off x="2131920" y="3567240"/>
              <a:ext cx="181080" cy="19800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2" name=""/>
            <p:cNvSpPr/>
            <p:nvPr/>
          </p:nvSpPr>
          <p:spPr>
            <a:xfrm>
              <a:off x="2131920" y="3567240"/>
              <a:ext cx="181080" cy="49680"/>
            </a:xfrm>
            <a:custGeom>
              <a:avLst/>
              <a:gdLst/>
              <a:ahLst/>
              <a:rect l="l" t="t" r="r" b="b"/>
              <a:pathLst>
                <a:path w="227" h="60">
                  <a:moveTo>
                    <a:pt x="0" y="29"/>
                  </a:moveTo>
                  <a:lnTo>
                    <a:pt x="1" y="36"/>
                  </a:lnTo>
                  <a:lnTo>
                    <a:pt x="8" y="42"/>
                  </a:lnTo>
                  <a:lnTo>
                    <a:pt x="19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89" y="60"/>
                  </a:lnTo>
                  <a:lnTo>
                    <a:pt x="112" y="60"/>
                  </a:lnTo>
                  <a:lnTo>
                    <a:pt x="136" y="60"/>
                  </a:lnTo>
                  <a:lnTo>
                    <a:pt x="157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7" y="47"/>
                  </a:lnTo>
                  <a:lnTo>
                    <a:pt x="218" y="42"/>
                  </a:lnTo>
                  <a:lnTo>
                    <a:pt x="225" y="36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3" name=""/>
            <p:cNvSpPr/>
            <p:nvPr/>
          </p:nvSpPr>
          <p:spPr>
            <a:xfrm>
              <a:off x="2131920" y="3567240"/>
              <a:ext cx="181080" cy="19800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c44dff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4" name=""/>
            <p:cNvSpPr/>
            <p:nvPr/>
          </p:nvSpPr>
          <p:spPr>
            <a:xfrm>
              <a:off x="2131920" y="3592080"/>
              <a:ext cx="181080" cy="2484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7"/>
                  </a:lnTo>
                  <a:lnTo>
                    <a:pt x="8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7" y="18"/>
                  </a:lnTo>
                  <a:lnTo>
                    <a:pt x="218" y="13"/>
                  </a:lnTo>
                  <a:lnTo>
                    <a:pt x="225" y="7"/>
                  </a:lnTo>
                  <a:lnTo>
                    <a:pt x="227" y="0"/>
                  </a:lnTo>
                </a:path>
              </a:pathLst>
            </a:custGeom>
            <a:solidFill>
              <a:srgbClr val="c44dff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835" name=""/>
          <p:cNvGrpSpPr/>
          <p:nvPr/>
        </p:nvGrpSpPr>
        <p:grpSpPr>
          <a:xfrm>
            <a:off x="4497480" y="3451320"/>
            <a:ext cx="180720" cy="198000"/>
            <a:chOff x="4497480" y="3451320"/>
            <a:chExt cx="180720" cy="198000"/>
          </a:xfrm>
        </p:grpSpPr>
        <p:sp>
          <p:nvSpPr>
            <p:cNvPr id="1836" name=""/>
            <p:cNvSpPr/>
            <p:nvPr/>
          </p:nvSpPr>
          <p:spPr>
            <a:xfrm>
              <a:off x="4497480" y="3451320"/>
              <a:ext cx="180720" cy="198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7" name=""/>
            <p:cNvSpPr/>
            <p:nvPr/>
          </p:nvSpPr>
          <p:spPr>
            <a:xfrm>
              <a:off x="4497480" y="3451320"/>
              <a:ext cx="180720" cy="496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8" name=""/>
            <p:cNvSpPr/>
            <p:nvPr/>
          </p:nvSpPr>
          <p:spPr>
            <a:xfrm>
              <a:off x="4497480" y="3451320"/>
              <a:ext cx="180720" cy="198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44dff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9" name=""/>
            <p:cNvSpPr/>
            <p:nvPr/>
          </p:nvSpPr>
          <p:spPr>
            <a:xfrm>
              <a:off x="4497480" y="3476160"/>
              <a:ext cx="180720" cy="2484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solidFill>
              <a:srgbClr val="c44dff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840" name=""/>
          <p:cNvGrpSpPr/>
          <p:nvPr/>
        </p:nvGrpSpPr>
        <p:grpSpPr>
          <a:xfrm>
            <a:off x="5006880" y="4264200"/>
            <a:ext cx="181080" cy="196200"/>
            <a:chOff x="5006880" y="4264200"/>
            <a:chExt cx="181080" cy="196200"/>
          </a:xfrm>
        </p:grpSpPr>
        <p:sp>
          <p:nvSpPr>
            <p:cNvPr id="1841" name=""/>
            <p:cNvSpPr/>
            <p:nvPr/>
          </p:nvSpPr>
          <p:spPr>
            <a:xfrm>
              <a:off x="5006880" y="4264200"/>
              <a:ext cx="181080" cy="196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2" name=""/>
            <p:cNvSpPr/>
            <p:nvPr/>
          </p:nvSpPr>
          <p:spPr>
            <a:xfrm>
              <a:off x="5006880" y="4264200"/>
              <a:ext cx="181080" cy="4824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3" name=""/>
            <p:cNvSpPr/>
            <p:nvPr/>
          </p:nvSpPr>
          <p:spPr>
            <a:xfrm>
              <a:off x="5006880" y="4264200"/>
              <a:ext cx="181080" cy="196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44dff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4" name=""/>
            <p:cNvSpPr/>
            <p:nvPr/>
          </p:nvSpPr>
          <p:spPr>
            <a:xfrm>
              <a:off x="5006880" y="4287240"/>
              <a:ext cx="181080" cy="2484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6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solidFill>
              <a:srgbClr val="c44dff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845" name=""/>
          <p:cNvGrpSpPr/>
          <p:nvPr/>
        </p:nvGrpSpPr>
        <p:grpSpPr>
          <a:xfrm>
            <a:off x="5168880" y="4357800"/>
            <a:ext cx="179280" cy="196200"/>
            <a:chOff x="5168880" y="4357800"/>
            <a:chExt cx="179280" cy="196200"/>
          </a:xfrm>
        </p:grpSpPr>
        <p:sp>
          <p:nvSpPr>
            <p:cNvPr id="1846" name=""/>
            <p:cNvSpPr/>
            <p:nvPr/>
          </p:nvSpPr>
          <p:spPr>
            <a:xfrm>
              <a:off x="5168880" y="4357800"/>
              <a:ext cx="179280" cy="1962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7" name=""/>
            <p:cNvSpPr/>
            <p:nvPr/>
          </p:nvSpPr>
          <p:spPr>
            <a:xfrm>
              <a:off x="5168880" y="4357800"/>
              <a:ext cx="179280" cy="493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8" name=""/>
            <p:cNvSpPr/>
            <p:nvPr/>
          </p:nvSpPr>
          <p:spPr>
            <a:xfrm>
              <a:off x="5168880" y="4357800"/>
              <a:ext cx="179280" cy="1962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44dff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9" name=""/>
            <p:cNvSpPr/>
            <p:nvPr/>
          </p:nvSpPr>
          <p:spPr>
            <a:xfrm>
              <a:off x="5168880" y="4382280"/>
              <a:ext cx="179280" cy="244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solidFill>
              <a:srgbClr val="c44dff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850" name=""/>
          <p:cNvGrpSpPr/>
          <p:nvPr/>
        </p:nvGrpSpPr>
        <p:grpSpPr>
          <a:xfrm>
            <a:off x="5506920" y="4280040"/>
            <a:ext cx="181080" cy="194760"/>
            <a:chOff x="5506920" y="4280040"/>
            <a:chExt cx="181080" cy="194760"/>
          </a:xfrm>
        </p:grpSpPr>
        <p:sp>
          <p:nvSpPr>
            <p:cNvPr id="1851" name=""/>
            <p:cNvSpPr/>
            <p:nvPr/>
          </p:nvSpPr>
          <p:spPr>
            <a:xfrm>
              <a:off x="5506920" y="4280040"/>
              <a:ext cx="181080" cy="1947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2" name=""/>
            <p:cNvSpPr/>
            <p:nvPr/>
          </p:nvSpPr>
          <p:spPr>
            <a:xfrm>
              <a:off x="5506920" y="4280040"/>
              <a:ext cx="181080" cy="4788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3" name=""/>
            <p:cNvSpPr/>
            <p:nvPr/>
          </p:nvSpPr>
          <p:spPr>
            <a:xfrm>
              <a:off x="5506920" y="4280040"/>
              <a:ext cx="181080" cy="1947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44dff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4" name=""/>
            <p:cNvSpPr/>
            <p:nvPr/>
          </p:nvSpPr>
          <p:spPr>
            <a:xfrm>
              <a:off x="5506920" y="4303080"/>
              <a:ext cx="181080" cy="244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solidFill>
              <a:srgbClr val="c44dff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855" name=""/>
          <p:cNvGrpSpPr/>
          <p:nvPr/>
        </p:nvGrpSpPr>
        <p:grpSpPr>
          <a:xfrm>
            <a:off x="5692680" y="2395440"/>
            <a:ext cx="181080" cy="196560"/>
            <a:chOff x="5692680" y="2395440"/>
            <a:chExt cx="181080" cy="196560"/>
          </a:xfrm>
        </p:grpSpPr>
        <p:sp>
          <p:nvSpPr>
            <p:cNvPr id="1856" name=""/>
            <p:cNvSpPr/>
            <p:nvPr/>
          </p:nvSpPr>
          <p:spPr>
            <a:xfrm>
              <a:off x="5692680" y="2395440"/>
              <a:ext cx="181080" cy="1965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7" name=""/>
            <p:cNvSpPr/>
            <p:nvPr/>
          </p:nvSpPr>
          <p:spPr>
            <a:xfrm>
              <a:off x="5692680" y="2395440"/>
              <a:ext cx="181080" cy="4824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8" name=""/>
            <p:cNvSpPr/>
            <p:nvPr/>
          </p:nvSpPr>
          <p:spPr>
            <a:xfrm>
              <a:off x="5692680" y="2395440"/>
              <a:ext cx="181080" cy="1965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44dff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9" name=""/>
            <p:cNvSpPr/>
            <p:nvPr/>
          </p:nvSpPr>
          <p:spPr>
            <a:xfrm>
              <a:off x="5692680" y="2418480"/>
              <a:ext cx="181080" cy="2520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solidFill>
              <a:srgbClr val="c44dff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860" name=""/>
          <p:cNvGrpSpPr/>
          <p:nvPr/>
        </p:nvGrpSpPr>
        <p:grpSpPr>
          <a:xfrm>
            <a:off x="5924520" y="2581200"/>
            <a:ext cx="181080" cy="196560"/>
            <a:chOff x="5924520" y="2581200"/>
            <a:chExt cx="181080" cy="196560"/>
          </a:xfrm>
        </p:grpSpPr>
        <p:sp>
          <p:nvSpPr>
            <p:cNvPr id="1861" name=""/>
            <p:cNvSpPr/>
            <p:nvPr/>
          </p:nvSpPr>
          <p:spPr>
            <a:xfrm>
              <a:off x="5924520" y="2581200"/>
              <a:ext cx="181080" cy="1965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2" name=""/>
            <p:cNvSpPr/>
            <p:nvPr/>
          </p:nvSpPr>
          <p:spPr>
            <a:xfrm>
              <a:off x="5924520" y="2581200"/>
              <a:ext cx="181080" cy="4788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3" name=""/>
            <p:cNvSpPr/>
            <p:nvPr/>
          </p:nvSpPr>
          <p:spPr>
            <a:xfrm>
              <a:off x="5924520" y="2581200"/>
              <a:ext cx="181080" cy="1965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44dff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4" name=""/>
            <p:cNvSpPr/>
            <p:nvPr/>
          </p:nvSpPr>
          <p:spPr>
            <a:xfrm>
              <a:off x="5924520" y="2604240"/>
              <a:ext cx="181080" cy="2484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solidFill>
              <a:srgbClr val="c44dff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865" name=""/>
          <p:cNvGrpSpPr/>
          <p:nvPr/>
        </p:nvGrpSpPr>
        <p:grpSpPr>
          <a:xfrm>
            <a:off x="6354720" y="2387520"/>
            <a:ext cx="179280" cy="196560"/>
            <a:chOff x="6354720" y="2387520"/>
            <a:chExt cx="179280" cy="196560"/>
          </a:xfrm>
        </p:grpSpPr>
        <p:sp>
          <p:nvSpPr>
            <p:cNvPr id="1866" name=""/>
            <p:cNvSpPr/>
            <p:nvPr/>
          </p:nvSpPr>
          <p:spPr>
            <a:xfrm>
              <a:off x="6354720" y="2387520"/>
              <a:ext cx="179280" cy="1965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7" name=""/>
            <p:cNvSpPr/>
            <p:nvPr/>
          </p:nvSpPr>
          <p:spPr>
            <a:xfrm>
              <a:off x="6354720" y="2387520"/>
              <a:ext cx="179280" cy="493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8" name=""/>
            <p:cNvSpPr/>
            <p:nvPr/>
          </p:nvSpPr>
          <p:spPr>
            <a:xfrm>
              <a:off x="6354720" y="2387520"/>
              <a:ext cx="179280" cy="1965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44dff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9" name=""/>
            <p:cNvSpPr/>
            <p:nvPr/>
          </p:nvSpPr>
          <p:spPr>
            <a:xfrm>
              <a:off x="6354720" y="2412000"/>
              <a:ext cx="179280" cy="244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solidFill>
              <a:srgbClr val="c44dff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870" name=""/>
          <p:cNvGrpSpPr/>
          <p:nvPr/>
        </p:nvGrpSpPr>
        <p:grpSpPr>
          <a:xfrm>
            <a:off x="3757680" y="3244680"/>
            <a:ext cx="179280" cy="196560"/>
            <a:chOff x="3757680" y="3244680"/>
            <a:chExt cx="179280" cy="196560"/>
          </a:xfrm>
        </p:grpSpPr>
        <p:sp>
          <p:nvSpPr>
            <p:cNvPr id="1871" name=""/>
            <p:cNvSpPr/>
            <p:nvPr/>
          </p:nvSpPr>
          <p:spPr>
            <a:xfrm>
              <a:off x="3757680" y="3244680"/>
              <a:ext cx="179280" cy="1965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2" name=""/>
            <p:cNvSpPr/>
            <p:nvPr/>
          </p:nvSpPr>
          <p:spPr>
            <a:xfrm>
              <a:off x="3757680" y="3244680"/>
              <a:ext cx="179280" cy="4824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3" name=""/>
            <p:cNvSpPr/>
            <p:nvPr/>
          </p:nvSpPr>
          <p:spPr>
            <a:xfrm>
              <a:off x="3757680" y="3244680"/>
              <a:ext cx="179280" cy="1965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44dff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4" name=""/>
            <p:cNvSpPr/>
            <p:nvPr/>
          </p:nvSpPr>
          <p:spPr>
            <a:xfrm>
              <a:off x="3757680" y="3268080"/>
              <a:ext cx="179280" cy="2484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solidFill>
              <a:srgbClr val="c44dff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875" name=""/>
          <p:cNvGrpSpPr/>
          <p:nvPr/>
        </p:nvGrpSpPr>
        <p:grpSpPr>
          <a:xfrm>
            <a:off x="4929120" y="2917800"/>
            <a:ext cx="181080" cy="198000"/>
            <a:chOff x="4929120" y="2917800"/>
            <a:chExt cx="181080" cy="198000"/>
          </a:xfrm>
        </p:grpSpPr>
        <p:sp>
          <p:nvSpPr>
            <p:cNvPr id="1876" name=""/>
            <p:cNvSpPr/>
            <p:nvPr/>
          </p:nvSpPr>
          <p:spPr>
            <a:xfrm>
              <a:off x="4929120" y="2917800"/>
              <a:ext cx="181080" cy="198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7" name=""/>
            <p:cNvSpPr/>
            <p:nvPr/>
          </p:nvSpPr>
          <p:spPr>
            <a:xfrm>
              <a:off x="4929120" y="2917800"/>
              <a:ext cx="181080" cy="5004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" bIns="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8" name=""/>
            <p:cNvSpPr/>
            <p:nvPr/>
          </p:nvSpPr>
          <p:spPr>
            <a:xfrm>
              <a:off x="4929120" y="2917800"/>
              <a:ext cx="181080" cy="198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44dff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9" name=""/>
            <p:cNvSpPr/>
            <p:nvPr/>
          </p:nvSpPr>
          <p:spPr>
            <a:xfrm>
              <a:off x="4929120" y="2943000"/>
              <a:ext cx="181080" cy="2484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solidFill>
              <a:srgbClr val="c44dff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880" name=""/>
          <p:cNvGrpSpPr/>
          <p:nvPr/>
        </p:nvGrpSpPr>
        <p:grpSpPr>
          <a:xfrm>
            <a:off x="4687920" y="4484520"/>
            <a:ext cx="180720" cy="198360"/>
            <a:chOff x="4687920" y="4484520"/>
            <a:chExt cx="180720" cy="198360"/>
          </a:xfrm>
        </p:grpSpPr>
        <p:sp>
          <p:nvSpPr>
            <p:cNvPr id="1881" name=""/>
            <p:cNvSpPr/>
            <p:nvPr/>
          </p:nvSpPr>
          <p:spPr>
            <a:xfrm>
              <a:off x="4687920" y="4484520"/>
              <a:ext cx="180720" cy="198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2" name=""/>
            <p:cNvSpPr/>
            <p:nvPr/>
          </p:nvSpPr>
          <p:spPr>
            <a:xfrm>
              <a:off x="4687920" y="4484520"/>
              <a:ext cx="180720" cy="5004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" bIns="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3" name=""/>
            <p:cNvSpPr/>
            <p:nvPr/>
          </p:nvSpPr>
          <p:spPr>
            <a:xfrm>
              <a:off x="4687920" y="4484520"/>
              <a:ext cx="180720" cy="198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44dff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4" name=""/>
            <p:cNvSpPr/>
            <p:nvPr/>
          </p:nvSpPr>
          <p:spPr>
            <a:xfrm>
              <a:off x="4687920" y="4509360"/>
              <a:ext cx="180720" cy="248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solidFill>
              <a:srgbClr val="c44dff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85" name=""/>
          <p:cNvSpPr/>
          <p:nvPr/>
        </p:nvSpPr>
        <p:spPr>
          <a:xfrm>
            <a:off x="4641840" y="3863880"/>
            <a:ext cx="476280" cy="49716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6" name=""/>
          <p:cNvSpPr/>
          <p:nvPr/>
        </p:nvSpPr>
        <p:spPr>
          <a:xfrm>
            <a:off x="5292720" y="2637000"/>
            <a:ext cx="236520" cy="23796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400" bIns="32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7" name="PlaceHolder 1"/>
          <p:cNvSpPr>
            <a:spLocks noGrp="1"/>
          </p:cNvSpPr>
          <p:nvPr>
            <p:ph type="title"/>
          </p:nvPr>
        </p:nvSpPr>
        <p:spPr>
          <a:xfrm>
            <a:off x="380520" y="0"/>
            <a:ext cx="8534520" cy="70488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Enron’s Wholesale Gas Network</a:t>
            </a:r>
            <a:br>
              <a:rPr sz="2000"/>
            </a:b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(Volumes in Bcf/d)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888" name=""/>
          <p:cNvSpPr/>
          <p:nvPr/>
        </p:nvSpPr>
        <p:spPr>
          <a:xfrm>
            <a:off x="449280" y="4146480"/>
            <a:ext cx="4222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1.1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9" name=""/>
          <p:cNvSpPr/>
          <p:nvPr/>
        </p:nvSpPr>
        <p:spPr>
          <a:xfrm>
            <a:off x="4756320" y="4548240"/>
            <a:ext cx="212400" cy="2127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0" name=""/>
          <p:cNvSpPr/>
          <p:nvPr/>
        </p:nvSpPr>
        <p:spPr>
          <a:xfrm>
            <a:off x="3625920" y="3162240"/>
            <a:ext cx="212760" cy="21420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5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4C1FE5F-61FF-4F82-8056-2D70DCA02DC8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"/>
          <p:cNvSpPr/>
          <p:nvPr/>
        </p:nvSpPr>
        <p:spPr>
          <a:xfrm>
            <a:off x="1422360" y="3746520"/>
            <a:ext cx="2241720" cy="29462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892" name=""/>
          <p:cNvGraphicFramePr/>
          <p:nvPr/>
        </p:nvGraphicFramePr>
        <p:xfrm>
          <a:off x="1614600" y="3276720"/>
          <a:ext cx="1760400" cy="3098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89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614600" y="3276720"/>
                    <a:ext cx="1760400" cy="3098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94" name=""/>
          <p:cNvSpPr/>
          <p:nvPr/>
        </p:nvSpPr>
        <p:spPr>
          <a:xfrm>
            <a:off x="1496880" y="3697200"/>
            <a:ext cx="2092320" cy="67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Pipeline Nominations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(Thousands)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5" name=""/>
          <p:cNvSpPr/>
          <p:nvPr/>
        </p:nvSpPr>
        <p:spPr>
          <a:xfrm flipV="1">
            <a:off x="1760400" y="4428720"/>
            <a:ext cx="1135080" cy="14907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6" name=""/>
          <p:cNvSpPr/>
          <p:nvPr/>
        </p:nvSpPr>
        <p:spPr>
          <a:xfrm>
            <a:off x="2158920" y="6009480"/>
            <a:ext cx="758880" cy="2617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+304%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7" name=""/>
          <p:cNvSpPr/>
          <p:nvPr/>
        </p:nvSpPr>
        <p:spPr>
          <a:xfrm>
            <a:off x="0" y="0"/>
            <a:ext cx="91440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North America Network Growth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8" name=""/>
          <p:cNvSpPr/>
          <p:nvPr/>
        </p:nvSpPr>
        <p:spPr>
          <a:xfrm>
            <a:off x="1782720" y="6308640"/>
            <a:ext cx="652680" cy="42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Q4 1999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9" name=""/>
          <p:cNvSpPr/>
          <p:nvPr/>
        </p:nvSpPr>
        <p:spPr>
          <a:xfrm>
            <a:off x="2541600" y="6308640"/>
            <a:ext cx="652320" cy="42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Q4 2000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0" name=""/>
          <p:cNvSpPr/>
          <p:nvPr/>
        </p:nvSpPr>
        <p:spPr>
          <a:xfrm>
            <a:off x="3368520" y="635040"/>
            <a:ext cx="2240280" cy="29462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901" name=""/>
          <p:cNvGraphicFramePr/>
          <p:nvPr/>
        </p:nvGraphicFramePr>
        <p:xfrm>
          <a:off x="3625920" y="1033560"/>
          <a:ext cx="1700280" cy="22032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90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625920" y="1033560"/>
                    <a:ext cx="1700280" cy="2203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03" name=""/>
          <p:cNvSpPr/>
          <p:nvPr/>
        </p:nvSpPr>
        <p:spPr>
          <a:xfrm>
            <a:off x="3613320" y="608040"/>
            <a:ext cx="1670040" cy="46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Volumes</a:t>
            </a:r>
            <a:br>
              <a:rPr sz="1200"/>
            </a:b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(Million MWh)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4" name=""/>
          <p:cNvSpPr/>
          <p:nvPr/>
        </p:nvSpPr>
        <p:spPr>
          <a:xfrm>
            <a:off x="3916440" y="1706400"/>
            <a:ext cx="4698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381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5" name=""/>
          <p:cNvSpPr/>
          <p:nvPr/>
        </p:nvSpPr>
        <p:spPr>
          <a:xfrm>
            <a:off x="4700520" y="1068480"/>
            <a:ext cx="4525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579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6" name=""/>
          <p:cNvSpPr/>
          <p:nvPr/>
        </p:nvSpPr>
        <p:spPr>
          <a:xfrm>
            <a:off x="4127400" y="2801160"/>
            <a:ext cx="660600" cy="2617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+52%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7" name=""/>
          <p:cNvSpPr/>
          <p:nvPr/>
        </p:nvSpPr>
        <p:spPr>
          <a:xfrm>
            <a:off x="3825720" y="3182760"/>
            <a:ext cx="54936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8" name=""/>
          <p:cNvSpPr/>
          <p:nvPr/>
        </p:nvSpPr>
        <p:spPr>
          <a:xfrm>
            <a:off x="4657680" y="3182760"/>
            <a:ext cx="54936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09" name=""/>
          <p:cNvGrpSpPr/>
          <p:nvPr/>
        </p:nvGrpSpPr>
        <p:grpSpPr>
          <a:xfrm>
            <a:off x="3583080" y="1158840"/>
            <a:ext cx="820440" cy="513000"/>
            <a:chOff x="3583080" y="1158840"/>
            <a:chExt cx="820440" cy="513000"/>
          </a:xfrm>
        </p:grpSpPr>
        <p:sp>
          <p:nvSpPr>
            <p:cNvPr id="1910" name=""/>
            <p:cNvSpPr/>
            <p:nvPr/>
          </p:nvSpPr>
          <p:spPr>
            <a:xfrm>
              <a:off x="3583080" y="1158840"/>
              <a:ext cx="820440" cy="51300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231840">
                <a:lnSpc>
                  <a:spcPct val="12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West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31840">
                <a:lnSpc>
                  <a:spcPct val="12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East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1" name=""/>
            <p:cNvSpPr/>
            <p:nvPr/>
          </p:nvSpPr>
          <p:spPr>
            <a:xfrm>
              <a:off x="3669840" y="1284120"/>
              <a:ext cx="138960" cy="88560"/>
            </a:xfrm>
            <a:prstGeom prst="rect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1760" bIns="41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2" name=""/>
            <p:cNvSpPr/>
            <p:nvPr/>
          </p:nvSpPr>
          <p:spPr>
            <a:xfrm>
              <a:off x="3669840" y="1483920"/>
              <a:ext cx="138960" cy="88560"/>
            </a:xfrm>
            <a:prstGeom prst="rect">
              <a:avLst/>
            </a:prstGeom>
            <a:solidFill>
              <a:srgbClr val="80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1760" bIns="41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13" name=""/>
          <p:cNvSpPr/>
          <p:nvPr/>
        </p:nvSpPr>
        <p:spPr>
          <a:xfrm>
            <a:off x="617400" y="647640"/>
            <a:ext cx="2241720" cy="2946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914" name=""/>
          <p:cNvGraphicFramePr/>
          <p:nvPr/>
        </p:nvGraphicFramePr>
        <p:xfrm>
          <a:off x="870120" y="998640"/>
          <a:ext cx="1695240" cy="220824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915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870120" y="998640"/>
                    <a:ext cx="1695240" cy="2208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16" name=""/>
          <p:cNvSpPr/>
          <p:nvPr/>
        </p:nvSpPr>
        <p:spPr>
          <a:xfrm>
            <a:off x="750960" y="615960"/>
            <a:ext cx="1958760" cy="67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Volumes</a:t>
            </a:r>
            <a:br>
              <a:rPr sz="1400"/>
            </a:b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(Bcf/d)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7" name=""/>
          <p:cNvSpPr/>
          <p:nvPr/>
        </p:nvSpPr>
        <p:spPr>
          <a:xfrm>
            <a:off x="988920" y="1881360"/>
            <a:ext cx="73044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13.9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8" name=""/>
          <p:cNvSpPr/>
          <p:nvPr/>
        </p:nvSpPr>
        <p:spPr>
          <a:xfrm>
            <a:off x="1716120" y="1082520"/>
            <a:ext cx="85104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24.7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9" name=""/>
          <p:cNvSpPr/>
          <p:nvPr/>
        </p:nvSpPr>
        <p:spPr>
          <a:xfrm>
            <a:off x="1285920" y="2809080"/>
            <a:ext cx="923760" cy="2617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+77%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0" name=""/>
          <p:cNvSpPr/>
          <p:nvPr/>
        </p:nvSpPr>
        <p:spPr>
          <a:xfrm>
            <a:off x="1150920" y="3195720"/>
            <a:ext cx="469800" cy="42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1" name=""/>
          <p:cNvSpPr/>
          <p:nvPr/>
        </p:nvSpPr>
        <p:spPr>
          <a:xfrm>
            <a:off x="1927080" y="3195720"/>
            <a:ext cx="470160" cy="42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2" name=""/>
          <p:cNvSpPr/>
          <p:nvPr/>
        </p:nvSpPr>
        <p:spPr>
          <a:xfrm>
            <a:off x="835200" y="1279440"/>
            <a:ext cx="996840" cy="5130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1840"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Canada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23" name=""/>
          <p:cNvGrpSpPr/>
          <p:nvPr/>
        </p:nvGrpSpPr>
        <p:grpSpPr>
          <a:xfrm>
            <a:off x="938160" y="1376280"/>
            <a:ext cx="127080" cy="276120"/>
            <a:chOff x="938160" y="1376280"/>
            <a:chExt cx="127080" cy="276120"/>
          </a:xfrm>
        </p:grpSpPr>
        <p:sp>
          <p:nvSpPr>
            <p:cNvPr id="1924" name=""/>
            <p:cNvSpPr/>
            <p:nvPr/>
          </p:nvSpPr>
          <p:spPr>
            <a:xfrm>
              <a:off x="950760" y="1376280"/>
              <a:ext cx="114480" cy="88920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2120" bIns="42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5" name=""/>
            <p:cNvSpPr/>
            <p:nvPr/>
          </p:nvSpPr>
          <p:spPr>
            <a:xfrm>
              <a:off x="938160" y="1563480"/>
              <a:ext cx="114120" cy="88920"/>
            </a:xfrm>
            <a:prstGeom prst="rect">
              <a:avLst/>
            </a:prstGeom>
            <a:solidFill>
              <a:srgbClr val="3333cc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2120" bIns="42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926" name=""/>
          <p:cNvGrpSpPr/>
          <p:nvPr/>
        </p:nvGrpSpPr>
        <p:grpSpPr>
          <a:xfrm>
            <a:off x="1447920" y="4352760"/>
            <a:ext cx="922320" cy="722520"/>
            <a:chOff x="1447920" y="4352760"/>
            <a:chExt cx="922320" cy="722520"/>
          </a:xfrm>
        </p:grpSpPr>
        <p:sp>
          <p:nvSpPr>
            <p:cNvPr id="1927" name=""/>
            <p:cNvSpPr/>
            <p:nvPr/>
          </p:nvSpPr>
          <p:spPr>
            <a:xfrm>
              <a:off x="1447920" y="4352760"/>
              <a:ext cx="922320" cy="7225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231840">
                <a:lnSpc>
                  <a:spcPct val="12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West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31840">
                <a:lnSpc>
                  <a:spcPct val="12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Central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31840">
                <a:lnSpc>
                  <a:spcPct val="12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East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8" name=""/>
            <p:cNvSpPr/>
            <p:nvPr/>
          </p:nvSpPr>
          <p:spPr>
            <a:xfrm>
              <a:off x="1528200" y="4478040"/>
              <a:ext cx="127440" cy="88920"/>
            </a:xfrm>
            <a:prstGeom prst="rect">
              <a:avLst/>
            </a:prstGeom>
            <a:solidFill>
              <a:srgbClr val="3333cc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2120" bIns="42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9" name=""/>
            <p:cNvSpPr/>
            <p:nvPr/>
          </p:nvSpPr>
          <p:spPr>
            <a:xfrm>
              <a:off x="1528200" y="4678200"/>
              <a:ext cx="127440" cy="88920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2120" bIns="42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0" name=""/>
            <p:cNvSpPr/>
            <p:nvPr/>
          </p:nvSpPr>
          <p:spPr>
            <a:xfrm>
              <a:off x="1528200" y="4897440"/>
              <a:ext cx="127440" cy="88920"/>
            </a:xfrm>
            <a:prstGeom prst="rect">
              <a:avLst/>
            </a:prstGeom>
            <a:solidFill>
              <a:srgbClr val="00f00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2120" bIns="42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31" name=""/>
          <p:cNvSpPr/>
          <p:nvPr/>
        </p:nvSpPr>
        <p:spPr>
          <a:xfrm>
            <a:off x="1731960" y="5803200"/>
            <a:ext cx="3636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27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2" name=""/>
          <p:cNvSpPr/>
          <p:nvPr/>
        </p:nvSpPr>
        <p:spPr>
          <a:xfrm>
            <a:off x="1943280" y="5755680"/>
            <a:ext cx="36324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3" name=""/>
          <p:cNvSpPr/>
          <p:nvPr/>
        </p:nvSpPr>
        <p:spPr>
          <a:xfrm>
            <a:off x="2154240" y="5726880"/>
            <a:ext cx="36504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32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4" name=""/>
          <p:cNvSpPr/>
          <p:nvPr/>
        </p:nvSpPr>
        <p:spPr>
          <a:xfrm>
            <a:off x="2506680" y="5179320"/>
            <a:ext cx="3636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78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5" name=""/>
          <p:cNvSpPr/>
          <p:nvPr/>
        </p:nvSpPr>
        <p:spPr>
          <a:xfrm>
            <a:off x="2606760" y="4604760"/>
            <a:ext cx="58104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126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6" name=""/>
          <p:cNvSpPr/>
          <p:nvPr/>
        </p:nvSpPr>
        <p:spPr>
          <a:xfrm>
            <a:off x="2692440" y="4237920"/>
            <a:ext cx="84456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156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7" name=""/>
          <p:cNvSpPr/>
          <p:nvPr/>
        </p:nvSpPr>
        <p:spPr>
          <a:xfrm>
            <a:off x="4910040" y="3747960"/>
            <a:ext cx="2241720" cy="2946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938" name=""/>
          <p:cNvGraphicFramePr/>
          <p:nvPr/>
        </p:nvGraphicFramePr>
        <p:xfrm>
          <a:off x="5108400" y="3440160"/>
          <a:ext cx="1770120" cy="299088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939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5108400" y="3440160"/>
                    <a:ext cx="1770120" cy="2990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40" name=""/>
          <p:cNvSpPr/>
          <p:nvPr/>
        </p:nvSpPr>
        <p:spPr>
          <a:xfrm>
            <a:off x="4921200" y="3757680"/>
            <a:ext cx="22939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Physical Delivery Points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1" name=""/>
          <p:cNvSpPr/>
          <p:nvPr/>
        </p:nvSpPr>
        <p:spPr>
          <a:xfrm>
            <a:off x="6143760" y="4473720"/>
            <a:ext cx="58104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2,520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2" name=""/>
          <p:cNvSpPr/>
          <p:nvPr/>
        </p:nvSpPr>
        <p:spPr>
          <a:xfrm>
            <a:off x="5332320" y="4632480"/>
            <a:ext cx="54936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2,280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3" name=""/>
          <p:cNvSpPr/>
          <p:nvPr/>
        </p:nvSpPr>
        <p:spPr>
          <a:xfrm>
            <a:off x="5721480" y="5668200"/>
            <a:ext cx="600120" cy="2617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+10%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4" name=""/>
          <p:cNvSpPr/>
          <p:nvPr/>
        </p:nvSpPr>
        <p:spPr>
          <a:xfrm>
            <a:off x="5216400" y="6384960"/>
            <a:ext cx="6289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5" name=""/>
          <p:cNvSpPr/>
          <p:nvPr/>
        </p:nvSpPr>
        <p:spPr>
          <a:xfrm>
            <a:off x="6184800" y="6384960"/>
            <a:ext cx="5749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46" name=""/>
          <p:cNvGrpSpPr/>
          <p:nvPr/>
        </p:nvGrpSpPr>
        <p:grpSpPr>
          <a:xfrm>
            <a:off x="4973760" y="4056120"/>
            <a:ext cx="970920" cy="513000"/>
            <a:chOff x="4973760" y="4056120"/>
            <a:chExt cx="970920" cy="513000"/>
          </a:xfrm>
        </p:grpSpPr>
        <p:sp>
          <p:nvSpPr>
            <p:cNvPr id="1947" name=""/>
            <p:cNvSpPr/>
            <p:nvPr/>
          </p:nvSpPr>
          <p:spPr>
            <a:xfrm>
              <a:off x="4973760" y="4056120"/>
              <a:ext cx="970920" cy="51300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231840">
                <a:lnSpc>
                  <a:spcPct val="12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Power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31840">
                <a:lnSpc>
                  <a:spcPct val="12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Gas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8" name=""/>
            <p:cNvSpPr/>
            <p:nvPr/>
          </p:nvSpPr>
          <p:spPr>
            <a:xfrm>
              <a:off x="5076360" y="4181400"/>
              <a:ext cx="165240" cy="88920"/>
            </a:xfrm>
            <a:prstGeom prst="rect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2120" bIns="42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9" name=""/>
            <p:cNvSpPr/>
            <p:nvPr/>
          </p:nvSpPr>
          <p:spPr>
            <a:xfrm>
              <a:off x="5076360" y="4381560"/>
              <a:ext cx="165240" cy="88920"/>
            </a:xfrm>
            <a:prstGeom prst="rect">
              <a:avLst/>
            </a:prstGeom>
            <a:solidFill>
              <a:srgbClr val="3333cc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2120" bIns="42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50" name=""/>
          <p:cNvSpPr/>
          <p:nvPr/>
        </p:nvSpPr>
        <p:spPr>
          <a:xfrm>
            <a:off x="6141960" y="674640"/>
            <a:ext cx="2241720" cy="2946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1" name=""/>
          <p:cNvSpPr/>
          <p:nvPr/>
        </p:nvSpPr>
        <p:spPr>
          <a:xfrm>
            <a:off x="6243480" y="658800"/>
            <a:ext cx="1940040" cy="67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 Products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(N.A. Gas and Power)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952" name=""/>
          <p:cNvGraphicFramePr/>
          <p:nvPr/>
        </p:nvGraphicFramePr>
        <p:xfrm>
          <a:off x="6377040" y="527040"/>
          <a:ext cx="1693800" cy="275904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953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6377040" y="527040"/>
                    <a:ext cx="1693800" cy="2759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54" name=""/>
          <p:cNvSpPr/>
          <p:nvPr/>
        </p:nvSpPr>
        <p:spPr>
          <a:xfrm>
            <a:off x="6910560" y="2926440"/>
            <a:ext cx="760320" cy="2617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+340%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5" name=""/>
          <p:cNvSpPr/>
          <p:nvPr/>
        </p:nvSpPr>
        <p:spPr>
          <a:xfrm>
            <a:off x="6713640" y="2615400"/>
            <a:ext cx="36504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75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6" name=""/>
          <p:cNvSpPr/>
          <p:nvPr/>
        </p:nvSpPr>
        <p:spPr>
          <a:xfrm>
            <a:off x="7378560" y="1362960"/>
            <a:ext cx="46224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330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7" name=""/>
          <p:cNvSpPr/>
          <p:nvPr/>
        </p:nvSpPr>
        <p:spPr>
          <a:xfrm>
            <a:off x="6526080" y="3236760"/>
            <a:ext cx="58896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8" name=""/>
          <p:cNvSpPr/>
          <p:nvPr/>
        </p:nvSpPr>
        <p:spPr>
          <a:xfrm>
            <a:off x="7397640" y="3236760"/>
            <a:ext cx="56376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59" name=""/>
          <p:cNvGrpSpPr/>
          <p:nvPr/>
        </p:nvGrpSpPr>
        <p:grpSpPr>
          <a:xfrm>
            <a:off x="8048520" y="5952960"/>
            <a:ext cx="1095480" cy="899280"/>
            <a:chOff x="8048520" y="5952960"/>
            <a:chExt cx="1095480" cy="899280"/>
          </a:xfrm>
        </p:grpSpPr>
        <p:pic>
          <p:nvPicPr>
            <p:cNvPr id="1960" name="ENE_C_WHI" descr=""/>
            <p:cNvPicPr/>
            <p:nvPr/>
          </p:nvPicPr>
          <p:blipFill>
            <a:blip r:embed="rId11"/>
            <a:stretch/>
          </p:blipFill>
          <p:spPr>
            <a:xfrm>
              <a:off x="8318520" y="5952960"/>
              <a:ext cx="555480" cy="5587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961" name=""/>
            <p:cNvSpPr/>
            <p:nvPr/>
          </p:nvSpPr>
          <p:spPr>
            <a:xfrm>
              <a:off x="8048520" y="6514920"/>
              <a:ext cx="1095480" cy="33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499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West Gas Origination Group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A2DCAAC-9214-4F4D-A8B4-57B2FAD15E2D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"/>
          <p:cNvSpPr/>
          <p:nvPr/>
        </p:nvSpPr>
        <p:spPr>
          <a:xfrm>
            <a:off x="203040" y="4962600"/>
            <a:ext cx="223920" cy="21888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7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3" name=""/>
          <p:cNvSpPr/>
          <p:nvPr/>
        </p:nvSpPr>
        <p:spPr>
          <a:xfrm>
            <a:off x="203040" y="4962600"/>
            <a:ext cx="223920" cy="21888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7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4" name=""/>
          <p:cNvSpPr/>
          <p:nvPr/>
        </p:nvSpPr>
        <p:spPr>
          <a:xfrm>
            <a:off x="1263600" y="4718160"/>
            <a:ext cx="85716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5" name=""/>
          <p:cNvSpPr/>
          <p:nvPr/>
        </p:nvSpPr>
        <p:spPr>
          <a:xfrm>
            <a:off x="1263600" y="4718160"/>
            <a:ext cx="85716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6" name=""/>
          <p:cNvSpPr/>
          <p:nvPr/>
        </p:nvSpPr>
        <p:spPr>
          <a:xfrm>
            <a:off x="187200" y="4452840"/>
            <a:ext cx="1935360" cy="21384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7" name=""/>
          <p:cNvSpPr/>
          <p:nvPr/>
        </p:nvSpPr>
        <p:spPr>
          <a:xfrm>
            <a:off x="220680" y="4784760"/>
            <a:ext cx="787320" cy="4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8" name=""/>
          <p:cNvSpPr/>
          <p:nvPr/>
        </p:nvSpPr>
        <p:spPr>
          <a:xfrm>
            <a:off x="220680" y="4784760"/>
            <a:ext cx="787320" cy="4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9" name=""/>
          <p:cNvSpPr/>
          <p:nvPr/>
        </p:nvSpPr>
        <p:spPr>
          <a:xfrm>
            <a:off x="303120" y="6087960"/>
            <a:ext cx="176400" cy="181080"/>
          </a:xfrm>
          <a:prstGeom prst="ellipse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70" name=""/>
          <p:cNvSpPr/>
          <p:nvPr/>
        </p:nvSpPr>
        <p:spPr>
          <a:xfrm>
            <a:off x="532080" y="6014880"/>
            <a:ext cx="1360080" cy="4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Marketing Activity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Transmission Grid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71" name=""/>
          <p:cNvSpPr/>
          <p:nvPr/>
        </p:nvSpPr>
        <p:spPr>
          <a:xfrm>
            <a:off x="433080" y="4424400"/>
            <a:ext cx="1162800" cy="80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520" rIns="101520" tIns="50760" bIns="50760" anchor="t">
            <a:spAutoFit/>
          </a:bodyPr>
          <a:p>
            <a:pPr>
              <a:lnSpc>
                <a:spcPct val="17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Marketing Offices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7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NYMEX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7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Marketing Hub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72" name=""/>
          <p:cNvGrpSpPr/>
          <p:nvPr/>
        </p:nvGrpSpPr>
        <p:grpSpPr>
          <a:xfrm>
            <a:off x="324000" y="5835600"/>
            <a:ext cx="147240" cy="144000"/>
            <a:chOff x="324000" y="5835600"/>
            <a:chExt cx="147240" cy="144000"/>
          </a:xfrm>
        </p:grpSpPr>
        <p:sp>
          <p:nvSpPr>
            <p:cNvPr id="1973" name=""/>
            <p:cNvSpPr/>
            <p:nvPr/>
          </p:nvSpPr>
          <p:spPr>
            <a:xfrm>
              <a:off x="339840" y="5835600"/>
              <a:ext cx="63720" cy="6264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840" bIns="15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4" name=""/>
            <p:cNvSpPr/>
            <p:nvPr/>
          </p:nvSpPr>
          <p:spPr>
            <a:xfrm>
              <a:off x="324000" y="5882760"/>
              <a:ext cx="147240" cy="9684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975" name=""/>
          <p:cNvGrpSpPr/>
          <p:nvPr/>
        </p:nvGrpSpPr>
        <p:grpSpPr>
          <a:xfrm>
            <a:off x="317520" y="5384880"/>
            <a:ext cx="147600" cy="144360"/>
            <a:chOff x="317520" y="5384880"/>
            <a:chExt cx="147600" cy="144360"/>
          </a:xfrm>
        </p:grpSpPr>
        <p:sp>
          <p:nvSpPr>
            <p:cNvPr id="1976" name=""/>
            <p:cNvSpPr/>
            <p:nvPr/>
          </p:nvSpPr>
          <p:spPr>
            <a:xfrm>
              <a:off x="333000" y="5384880"/>
              <a:ext cx="64440" cy="63360"/>
            </a:xfrm>
            <a:prstGeom prst="rect">
              <a:avLst/>
            </a:prstGeom>
            <a:solidFill>
              <a:srgbClr val="00cc99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7" name=""/>
            <p:cNvSpPr/>
            <p:nvPr/>
          </p:nvSpPr>
          <p:spPr>
            <a:xfrm>
              <a:off x="317520" y="5432400"/>
              <a:ext cx="147600" cy="96840"/>
            </a:xfrm>
            <a:prstGeom prst="rect">
              <a:avLst/>
            </a:prstGeom>
            <a:solidFill>
              <a:srgbClr val="00cc99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78" name=""/>
          <p:cNvSpPr/>
          <p:nvPr/>
        </p:nvSpPr>
        <p:spPr>
          <a:xfrm>
            <a:off x="297000" y="4498920"/>
            <a:ext cx="172800" cy="163440"/>
          </a:xfrm>
          <a:prstGeom prst="star5">
            <a:avLst/>
          </a:prstGeom>
          <a:solidFill>
            <a:srgbClr val="ef011d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7920" bIns="7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79" name=""/>
          <p:cNvSpPr/>
          <p:nvPr/>
        </p:nvSpPr>
        <p:spPr>
          <a:xfrm>
            <a:off x="440280" y="5052960"/>
            <a:ext cx="921600" cy="3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520" rIns="101520" tIns="50760" bIns="50760" anchor="t">
            <a:spAutoFit/>
          </a:bodyPr>
          <a:p>
            <a:pPr>
              <a:lnSpc>
                <a:spcPct val="20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Power Plants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0" name=""/>
          <p:cNvSpPr/>
          <p:nvPr/>
        </p:nvSpPr>
        <p:spPr>
          <a:xfrm>
            <a:off x="387360" y="5327640"/>
            <a:ext cx="1664280" cy="72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520" rIns="101520" tIns="50760" bIns="5076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Operation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Operation; Sale Pending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Under Development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1" name=""/>
          <p:cNvSpPr/>
          <p:nvPr/>
        </p:nvSpPr>
        <p:spPr>
          <a:xfrm>
            <a:off x="307800" y="4748040"/>
            <a:ext cx="155880" cy="155880"/>
          </a:xfrm>
          <a:prstGeom prst="rect">
            <a:avLst/>
          </a:prstGeom>
          <a:solidFill>
            <a:srgbClr val="96969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2" name=""/>
          <p:cNvSpPr/>
          <p:nvPr/>
        </p:nvSpPr>
        <p:spPr>
          <a:xfrm>
            <a:off x="307800" y="4976640"/>
            <a:ext cx="155880" cy="155880"/>
          </a:xfrm>
          <a:prstGeom prst="rect">
            <a:avLst/>
          </a:prstGeom>
          <a:solidFill>
            <a:srgbClr val="63ff8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3" name=""/>
          <p:cNvSpPr/>
          <p:nvPr/>
        </p:nvSpPr>
        <p:spPr>
          <a:xfrm>
            <a:off x="281160" y="6351480"/>
            <a:ext cx="279360" cy="112680"/>
          </a:xfrm>
          <a:prstGeom prst="rect">
            <a:avLst/>
          </a:prstGeom>
          <a:solidFill>
            <a:srgbClr val="008226"/>
          </a:solidFill>
          <a:ln w="9360">
            <a:solidFill>
              <a:srgbClr val="00822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4" name=""/>
          <p:cNvSpPr/>
          <p:nvPr/>
        </p:nvSpPr>
        <p:spPr>
          <a:xfrm>
            <a:off x="303120" y="6408720"/>
            <a:ext cx="236520" cy="0"/>
          </a:xfrm>
          <a:prstGeom prst="line">
            <a:avLst/>
          </a:prstGeom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5" name=""/>
          <p:cNvSpPr/>
          <p:nvPr/>
        </p:nvSpPr>
        <p:spPr>
          <a:xfrm>
            <a:off x="204840" y="1198440"/>
            <a:ext cx="1679400" cy="30164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986" name=""/>
          <p:cNvGraphicFramePr/>
          <p:nvPr/>
        </p:nvGraphicFramePr>
        <p:xfrm>
          <a:off x="241200" y="1306440"/>
          <a:ext cx="1557360" cy="28130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98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41200" y="1306440"/>
                    <a:ext cx="1557360" cy="2813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88" name=""/>
          <p:cNvSpPr/>
          <p:nvPr/>
        </p:nvSpPr>
        <p:spPr>
          <a:xfrm>
            <a:off x="1151280" y="385272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9" name=""/>
          <p:cNvSpPr/>
          <p:nvPr/>
        </p:nvSpPr>
        <p:spPr>
          <a:xfrm>
            <a:off x="712800" y="1182600"/>
            <a:ext cx="606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West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0" name=""/>
          <p:cNvSpPr/>
          <p:nvPr/>
        </p:nvSpPr>
        <p:spPr>
          <a:xfrm>
            <a:off x="393480" y="385272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1" name=""/>
          <p:cNvSpPr/>
          <p:nvPr/>
        </p:nvSpPr>
        <p:spPr>
          <a:xfrm>
            <a:off x="1158840" y="1662120"/>
            <a:ext cx="434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239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2" name=""/>
          <p:cNvSpPr/>
          <p:nvPr/>
        </p:nvSpPr>
        <p:spPr>
          <a:xfrm>
            <a:off x="451080" y="264960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3" name=""/>
          <p:cNvSpPr/>
          <p:nvPr/>
        </p:nvSpPr>
        <p:spPr>
          <a:xfrm>
            <a:off x="787320" y="3127320"/>
            <a:ext cx="457200" cy="304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97%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94" name=""/>
          <p:cNvGrpSpPr/>
          <p:nvPr/>
        </p:nvGrpSpPr>
        <p:grpSpPr>
          <a:xfrm>
            <a:off x="1693800" y="2919240"/>
            <a:ext cx="4690800" cy="3479760"/>
            <a:chOff x="1693800" y="2919240"/>
            <a:chExt cx="4690800" cy="3479760"/>
          </a:xfrm>
        </p:grpSpPr>
        <p:sp>
          <p:nvSpPr>
            <p:cNvPr id="1995" name=""/>
            <p:cNvSpPr/>
            <p:nvPr/>
          </p:nvSpPr>
          <p:spPr>
            <a:xfrm>
              <a:off x="1898640" y="2919240"/>
              <a:ext cx="1800" cy="1908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6"/>
                  </a:lnTo>
                  <a:lnTo>
                    <a:pt x="0" y="1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6" name=""/>
            <p:cNvSpPr/>
            <p:nvPr/>
          </p:nvSpPr>
          <p:spPr>
            <a:xfrm>
              <a:off x="1898640" y="2938320"/>
              <a:ext cx="1800" cy="1872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7" name=""/>
            <p:cNvSpPr/>
            <p:nvPr/>
          </p:nvSpPr>
          <p:spPr>
            <a:xfrm>
              <a:off x="1898640" y="2957400"/>
              <a:ext cx="1800" cy="36720"/>
            </a:xfrm>
            <a:custGeom>
              <a:avLst/>
              <a:gdLst/>
              <a:ahLst/>
              <a:rect l="l" t="t" r="r" b="b"/>
              <a:pathLst>
                <a:path w="0" h="21">
                  <a:moveTo>
                    <a:pt x="0" y="0"/>
                  </a:moveTo>
                  <a:lnTo>
                    <a:pt x="0" y="5"/>
                  </a:lnTo>
                  <a:lnTo>
                    <a:pt x="0" y="15"/>
                  </a:lnTo>
                  <a:lnTo>
                    <a:pt x="0" y="2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8" name=""/>
            <p:cNvSpPr/>
            <p:nvPr/>
          </p:nvSpPr>
          <p:spPr>
            <a:xfrm>
              <a:off x="1890720" y="2994120"/>
              <a:ext cx="7920" cy="64080"/>
            </a:xfrm>
            <a:custGeom>
              <a:avLst/>
              <a:gdLst/>
              <a:ahLst/>
              <a:rect l="l" t="t" r="r" b="b"/>
              <a:pathLst>
                <a:path w="5" h="37">
                  <a:moveTo>
                    <a:pt x="5" y="0"/>
                  </a:moveTo>
                  <a:lnTo>
                    <a:pt x="5" y="10"/>
                  </a:lnTo>
                  <a:lnTo>
                    <a:pt x="0" y="26"/>
                  </a:lnTo>
                  <a:lnTo>
                    <a:pt x="0" y="37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9" name=""/>
            <p:cNvSpPr/>
            <p:nvPr/>
          </p:nvSpPr>
          <p:spPr>
            <a:xfrm>
              <a:off x="1693800" y="3464640"/>
              <a:ext cx="279360" cy="64080"/>
            </a:xfrm>
            <a:custGeom>
              <a:avLst/>
              <a:gdLst/>
              <a:ahLst/>
              <a:rect l="l" t="t" r="r" b="b"/>
              <a:pathLst>
                <a:path w="176" h="37">
                  <a:moveTo>
                    <a:pt x="176" y="0"/>
                  </a:moveTo>
                  <a:lnTo>
                    <a:pt x="176" y="5"/>
                  </a:lnTo>
                  <a:lnTo>
                    <a:pt x="31" y="37"/>
                  </a:lnTo>
                  <a:lnTo>
                    <a:pt x="0" y="27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0" name=""/>
            <p:cNvSpPr/>
            <p:nvPr/>
          </p:nvSpPr>
          <p:spPr>
            <a:xfrm>
              <a:off x="2259360" y="3206520"/>
              <a:ext cx="968760" cy="423360"/>
            </a:xfrm>
            <a:custGeom>
              <a:avLst/>
              <a:gdLst/>
              <a:ahLst/>
              <a:rect l="l" t="t" r="r" b="b"/>
              <a:pathLst>
                <a:path w="610" h="243">
                  <a:moveTo>
                    <a:pt x="160" y="31"/>
                  </a:moveTo>
                  <a:lnTo>
                    <a:pt x="155" y="53"/>
                  </a:lnTo>
                  <a:lnTo>
                    <a:pt x="124" y="53"/>
                  </a:lnTo>
                  <a:lnTo>
                    <a:pt x="160" y="111"/>
                  </a:lnTo>
                  <a:lnTo>
                    <a:pt x="202" y="127"/>
                  </a:lnTo>
                  <a:lnTo>
                    <a:pt x="228" y="132"/>
                  </a:lnTo>
                  <a:lnTo>
                    <a:pt x="336" y="153"/>
                  </a:lnTo>
                  <a:lnTo>
                    <a:pt x="491" y="217"/>
                  </a:lnTo>
                  <a:lnTo>
                    <a:pt x="604" y="233"/>
                  </a:lnTo>
                  <a:lnTo>
                    <a:pt x="610" y="243"/>
                  </a:lnTo>
                  <a:lnTo>
                    <a:pt x="610" y="228"/>
                  </a:lnTo>
                  <a:lnTo>
                    <a:pt x="486" y="212"/>
                  </a:lnTo>
                  <a:lnTo>
                    <a:pt x="465" y="212"/>
                  </a:lnTo>
                  <a:lnTo>
                    <a:pt x="336" y="159"/>
                  </a:lnTo>
                  <a:lnTo>
                    <a:pt x="207" y="132"/>
                  </a:lnTo>
                  <a:lnTo>
                    <a:pt x="202" y="132"/>
                  </a:lnTo>
                  <a:lnTo>
                    <a:pt x="155" y="116"/>
                  </a:lnTo>
                  <a:lnTo>
                    <a:pt x="124" y="53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1" name=""/>
            <p:cNvSpPr/>
            <p:nvPr/>
          </p:nvSpPr>
          <p:spPr>
            <a:xfrm>
              <a:off x="6008400" y="5864400"/>
              <a:ext cx="23760" cy="55440"/>
            </a:xfrm>
            <a:custGeom>
              <a:avLst/>
              <a:gdLst/>
              <a:ahLst/>
              <a:rect l="l" t="t" r="r" b="b"/>
              <a:pathLst>
                <a:path w="15" h="32">
                  <a:moveTo>
                    <a:pt x="0" y="0"/>
                  </a:moveTo>
                  <a:lnTo>
                    <a:pt x="15" y="16"/>
                  </a:lnTo>
                  <a:lnTo>
                    <a:pt x="15" y="3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2" name=""/>
            <p:cNvSpPr/>
            <p:nvPr/>
          </p:nvSpPr>
          <p:spPr>
            <a:xfrm>
              <a:off x="6049800" y="5947920"/>
              <a:ext cx="147600" cy="212400"/>
            </a:xfrm>
            <a:custGeom>
              <a:avLst/>
              <a:gdLst/>
              <a:ahLst/>
              <a:rect l="l" t="t" r="r" b="b"/>
              <a:pathLst>
                <a:path w="93" h="122">
                  <a:moveTo>
                    <a:pt x="0" y="0"/>
                  </a:moveTo>
                  <a:lnTo>
                    <a:pt x="15" y="10"/>
                  </a:lnTo>
                  <a:lnTo>
                    <a:pt x="15" y="10"/>
                  </a:lnTo>
                  <a:lnTo>
                    <a:pt x="15" y="26"/>
                  </a:lnTo>
                  <a:lnTo>
                    <a:pt x="20" y="32"/>
                  </a:lnTo>
                  <a:lnTo>
                    <a:pt x="25" y="32"/>
                  </a:lnTo>
                  <a:lnTo>
                    <a:pt x="31" y="42"/>
                  </a:lnTo>
                  <a:lnTo>
                    <a:pt x="31" y="47"/>
                  </a:lnTo>
                  <a:lnTo>
                    <a:pt x="36" y="58"/>
                  </a:lnTo>
                  <a:lnTo>
                    <a:pt x="41" y="58"/>
                  </a:lnTo>
                  <a:lnTo>
                    <a:pt x="41" y="69"/>
                  </a:lnTo>
                  <a:lnTo>
                    <a:pt x="41" y="74"/>
                  </a:lnTo>
                  <a:lnTo>
                    <a:pt x="46" y="74"/>
                  </a:lnTo>
                  <a:lnTo>
                    <a:pt x="51" y="79"/>
                  </a:lnTo>
                  <a:lnTo>
                    <a:pt x="67" y="106"/>
                  </a:lnTo>
                  <a:lnTo>
                    <a:pt x="72" y="116"/>
                  </a:lnTo>
                  <a:lnTo>
                    <a:pt x="82" y="116"/>
                  </a:lnTo>
                  <a:lnTo>
                    <a:pt x="82" y="122"/>
                  </a:lnTo>
                  <a:lnTo>
                    <a:pt x="93" y="12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3" name=""/>
            <p:cNvSpPr/>
            <p:nvPr/>
          </p:nvSpPr>
          <p:spPr>
            <a:xfrm>
              <a:off x="6089400" y="6030000"/>
              <a:ext cx="66600" cy="111240"/>
            </a:xfrm>
            <a:custGeom>
              <a:avLst/>
              <a:gdLst/>
              <a:ahLst/>
              <a:rect l="l" t="t" r="r" b="b"/>
              <a:pathLst>
                <a:path w="42" h="64">
                  <a:moveTo>
                    <a:pt x="0" y="0"/>
                  </a:moveTo>
                  <a:lnTo>
                    <a:pt x="11" y="11"/>
                  </a:lnTo>
                  <a:lnTo>
                    <a:pt x="11" y="11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1" y="27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42" y="64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4" name=""/>
            <p:cNvSpPr/>
            <p:nvPr/>
          </p:nvSpPr>
          <p:spPr>
            <a:xfrm>
              <a:off x="6163920" y="6149880"/>
              <a:ext cx="15840" cy="2772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5" name=""/>
            <p:cNvSpPr/>
            <p:nvPr/>
          </p:nvSpPr>
          <p:spPr>
            <a:xfrm>
              <a:off x="6156000" y="6188400"/>
              <a:ext cx="1800" cy="1764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6" name=""/>
            <p:cNvSpPr/>
            <p:nvPr/>
          </p:nvSpPr>
          <p:spPr>
            <a:xfrm flipH="1">
              <a:off x="6156000" y="6149880"/>
              <a:ext cx="7920" cy="2772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7" name=""/>
            <p:cNvSpPr/>
            <p:nvPr/>
          </p:nvSpPr>
          <p:spPr>
            <a:xfrm>
              <a:off x="6163920" y="6160680"/>
              <a:ext cx="65160" cy="145800"/>
            </a:xfrm>
            <a:custGeom>
              <a:avLst/>
              <a:gdLst/>
              <a:ahLst/>
              <a:rect l="l" t="t" r="r" b="b"/>
              <a:pathLst>
                <a:path w="41" h="84">
                  <a:moveTo>
                    <a:pt x="0" y="0"/>
                  </a:moveTo>
                  <a:lnTo>
                    <a:pt x="5" y="5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5" y="37"/>
                  </a:lnTo>
                  <a:lnTo>
                    <a:pt x="10" y="31"/>
                  </a:lnTo>
                  <a:lnTo>
                    <a:pt x="21" y="53"/>
                  </a:lnTo>
                  <a:lnTo>
                    <a:pt x="26" y="53"/>
                  </a:lnTo>
                  <a:lnTo>
                    <a:pt x="31" y="84"/>
                  </a:lnTo>
                  <a:lnTo>
                    <a:pt x="41" y="84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8" name=""/>
            <p:cNvSpPr/>
            <p:nvPr/>
          </p:nvSpPr>
          <p:spPr>
            <a:xfrm>
              <a:off x="6163920" y="6149880"/>
              <a:ext cx="15840" cy="55800"/>
            </a:xfrm>
            <a:custGeom>
              <a:avLst/>
              <a:gdLst/>
              <a:ahLst/>
              <a:rect l="l" t="t" r="r" b="b"/>
              <a:pathLst>
                <a:path w="10" h="32">
                  <a:moveTo>
                    <a:pt x="0" y="0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5" y="22"/>
                  </a:lnTo>
                  <a:lnTo>
                    <a:pt x="10" y="27"/>
                  </a:lnTo>
                  <a:lnTo>
                    <a:pt x="10" y="3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9" name=""/>
            <p:cNvSpPr/>
            <p:nvPr/>
          </p:nvSpPr>
          <p:spPr>
            <a:xfrm>
              <a:off x="6156000" y="6214680"/>
              <a:ext cx="7920" cy="144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0" name=""/>
            <p:cNvSpPr/>
            <p:nvPr/>
          </p:nvSpPr>
          <p:spPr>
            <a:xfrm>
              <a:off x="6179760" y="6169320"/>
              <a:ext cx="49320" cy="111240"/>
            </a:xfrm>
            <a:custGeom>
              <a:avLst/>
              <a:gdLst/>
              <a:ahLst/>
              <a:rect l="l" t="t" r="r" b="b"/>
              <a:pathLst>
                <a:path w="31" h="64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1" y="37"/>
                  </a:lnTo>
                  <a:lnTo>
                    <a:pt x="21" y="48"/>
                  </a:lnTo>
                  <a:lnTo>
                    <a:pt x="21" y="64"/>
                  </a:lnTo>
                  <a:lnTo>
                    <a:pt x="31" y="64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1" name=""/>
            <p:cNvSpPr/>
            <p:nvPr/>
          </p:nvSpPr>
          <p:spPr>
            <a:xfrm>
              <a:off x="6179760" y="6197400"/>
              <a:ext cx="25560" cy="144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2" name=""/>
            <p:cNvSpPr/>
            <p:nvPr/>
          </p:nvSpPr>
          <p:spPr>
            <a:xfrm>
              <a:off x="6163920" y="6214680"/>
              <a:ext cx="41400" cy="46800"/>
            </a:xfrm>
            <a:custGeom>
              <a:avLst/>
              <a:gdLst/>
              <a:ahLst/>
              <a:rect l="l" t="t" r="r" b="b"/>
              <a:pathLst>
                <a:path w="26" h="27">
                  <a:moveTo>
                    <a:pt x="0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21" y="27"/>
                  </a:lnTo>
                  <a:lnTo>
                    <a:pt x="26" y="27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3" name=""/>
            <p:cNvSpPr/>
            <p:nvPr/>
          </p:nvSpPr>
          <p:spPr>
            <a:xfrm>
              <a:off x="6213240" y="6280560"/>
              <a:ext cx="15840" cy="3672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5" y="15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21"/>
                  </a:lnTo>
                  <a:lnTo>
                    <a:pt x="0" y="2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4" name=""/>
            <p:cNvSpPr/>
            <p:nvPr/>
          </p:nvSpPr>
          <p:spPr>
            <a:xfrm>
              <a:off x="6179760" y="6317280"/>
              <a:ext cx="41400" cy="7272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11" y="5"/>
                  </a:lnTo>
                  <a:lnTo>
                    <a:pt x="11" y="21"/>
                  </a:lnTo>
                  <a:lnTo>
                    <a:pt x="26" y="26"/>
                  </a:lnTo>
                  <a:lnTo>
                    <a:pt x="26" y="37"/>
                  </a:lnTo>
                  <a:lnTo>
                    <a:pt x="21" y="4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5" name=""/>
            <p:cNvSpPr/>
            <p:nvPr/>
          </p:nvSpPr>
          <p:spPr>
            <a:xfrm>
              <a:off x="6179760" y="6317280"/>
              <a:ext cx="7920" cy="3600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0" y="0"/>
                  </a:moveTo>
                  <a:lnTo>
                    <a:pt x="5" y="10"/>
                  </a:lnTo>
                  <a:lnTo>
                    <a:pt x="5" y="2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6" name=""/>
            <p:cNvSpPr/>
            <p:nvPr/>
          </p:nvSpPr>
          <p:spPr>
            <a:xfrm>
              <a:off x="6197400" y="6362280"/>
              <a:ext cx="15840" cy="3672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10" y="0"/>
                  </a:move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7" name=""/>
            <p:cNvSpPr/>
            <p:nvPr/>
          </p:nvSpPr>
          <p:spPr>
            <a:xfrm>
              <a:off x="5951160" y="6233760"/>
              <a:ext cx="1800" cy="1908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11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8" name=""/>
            <p:cNvSpPr/>
            <p:nvPr/>
          </p:nvSpPr>
          <p:spPr>
            <a:xfrm>
              <a:off x="5941800" y="6225120"/>
              <a:ext cx="9360" cy="8640"/>
            </a:xfrm>
            <a:custGeom>
              <a:avLst/>
              <a:gdLst/>
              <a:ahLst/>
              <a:rect l="l" t="t" r="r" b="b"/>
              <a:pathLst>
                <a:path w="6" h="5">
                  <a:moveTo>
                    <a:pt x="6" y="5"/>
                  </a:moveTo>
                  <a:lnTo>
                    <a:pt x="6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9" name=""/>
            <p:cNvSpPr/>
            <p:nvPr/>
          </p:nvSpPr>
          <p:spPr>
            <a:xfrm>
              <a:off x="5933880" y="6225120"/>
              <a:ext cx="792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0" name=""/>
            <p:cNvSpPr/>
            <p:nvPr/>
          </p:nvSpPr>
          <p:spPr>
            <a:xfrm>
              <a:off x="5933880" y="6225120"/>
              <a:ext cx="1440" cy="864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1" name=""/>
            <p:cNvSpPr/>
            <p:nvPr/>
          </p:nvSpPr>
          <p:spPr>
            <a:xfrm>
              <a:off x="5933880" y="6233760"/>
              <a:ext cx="7920" cy="1908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1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2" name=""/>
            <p:cNvSpPr/>
            <p:nvPr/>
          </p:nvSpPr>
          <p:spPr>
            <a:xfrm>
              <a:off x="5941800" y="6252840"/>
              <a:ext cx="144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3" name=""/>
            <p:cNvSpPr/>
            <p:nvPr/>
          </p:nvSpPr>
          <p:spPr>
            <a:xfrm>
              <a:off x="5941800" y="6252840"/>
              <a:ext cx="33120" cy="1440"/>
            </a:xfrm>
            <a:custGeom>
              <a:avLst/>
              <a:gdLst/>
              <a:ahLst/>
              <a:rect l="l" t="t" r="r" b="b"/>
              <a:pathLst>
                <a:path w="21" h="0">
                  <a:moveTo>
                    <a:pt x="0" y="0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4" name=""/>
            <p:cNvSpPr/>
            <p:nvPr/>
          </p:nvSpPr>
          <p:spPr>
            <a:xfrm>
              <a:off x="5974920" y="6252840"/>
              <a:ext cx="16200" cy="1728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0" y="0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0" y="1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5" name=""/>
            <p:cNvSpPr/>
            <p:nvPr/>
          </p:nvSpPr>
          <p:spPr>
            <a:xfrm>
              <a:off x="6040080" y="6306840"/>
              <a:ext cx="9720" cy="46800"/>
            </a:xfrm>
            <a:custGeom>
              <a:avLst/>
              <a:gdLst/>
              <a:ahLst/>
              <a:rect l="l" t="t" r="r" b="b"/>
              <a:pathLst>
                <a:path w="6" h="27">
                  <a:moveTo>
                    <a:pt x="0" y="0"/>
                  </a:moveTo>
                  <a:lnTo>
                    <a:pt x="6" y="11"/>
                  </a:lnTo>
                  <a:lnTo>
                    <a:pt x="6" y="22"/>
                  </a:lnTo>
                  <a:lnTo>
                    <a:pt x="6" y="27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6" name=""/>
            <p:cNvSpPr/>
            <p:nvPr/>
          </p:nvSpPr>
          <p:spPr>
            <a:xfrm>
              <a:off x="6049800" y="6353640"/>
              <a:ext cx="1440" cy="86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7" name=""/>
            <p:cNvSpPr/>
            <p:nvPr/>
          </p:nvSpPr>
          <p:spPr>
            <a:xfrm>
              <a:off x="6049800" y="6306840"/>
              <a:ext cx="1440" cy="55440"/>
            </a:xfrm>
            <a:custGeom>
              <a:avLst/>
              <a:gdLst/>
              <a:ahLst/>
              <a:rect l="l" t="t" r="r" b="b"/>
              <a:pathLst>
                <a:path w="0" h="32">
                  <a:moveTo>
                    <a:pt x="0" y="32"/>
                  </a:moveTo>
                  <a:lnTo>
                    <a:pt x="0" y="22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8" name=""/>
            <p:cNvSpPr/>
            <p:nvPr/>
          </p:nvSpPr>
          <p:spPr>
            <a:xfrm>
              <a:off x="5868720" y="5965560"/>
              <a:ext cx="98280" cy="111240"/>
            </a:xfrm>
            <a:custGeom>
              <a:avLst/>
              <a:gdLst/>
              <a:ahLst/>
              <a:rect l="l" t="t" r="r" b="b"/>
              <a:pathLst>
                <a:path w="62" h="64">
                  <a:moveTo>
                    <a:pt x="0" y="6"/>
                  </a:moveTo>
                  <a:lnTo>
                    <a:pt x="36" y="0"/>
                  </a:lnTo>
                  <a:lnTo>
                    <a:pt x="57" y="16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62" y="64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9" name=""/>
            <p:cNvSpPr/>
            <p:nvPr/>
          </p:nvSpPr>
          <p:spPr>
            <a:xfrm>
              <a:off x="5868720" y="5993640"/>
              <a:ext cx="33480" cy="128520"/>
            </a:xfrm>
            <a:custGeom>
              <a:avLst/>
              <a:gdLst/>
              <a:ahLst/>
              <a:rect l="l" t="t" r="r" b="b"/>
              <a:pathLst>
                <a:path w="21" h="74">
                  <a:moveTo>
                    <a:pt x="0" y="0"/>
                  </a:moveTo>
                  <a:lnTo>
                    <a:pt x="15" y="0"/>
                  </a:lnTo>
                  <a:lnTo>
                    <a:pt x="21" y="27"/>
                  </a:lnTo>
                  <a:lnTo>
                    <a:pt x="15" y="74"/>
                  </a:lnTo>
                  <a:lnTo>
                    <a:pt x="15" y="74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0" name=""/>
            <p:cNvSpPr/>
            <p:nvPr/>
          </p:nvSpPr>
          <p:spPr>
            <a:xfrm>
              <a:off x="6016320" y="6298200"/>
              <a:ext cx="15840" cy="2772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10" y="0"/>
                  </a:moveTo>
                  <a:lnTo>
                    <a:pt x="5" y="5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0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1" name=""/>
            <p:cNvSpPr/>
            <p:nvPr/>
          </p:nvSpPr>
          <p:spPr>
            <a:xfrm>
              <a:off x="5941800" y="5864400"/>
              <a:ext cx="206280" cy="313560"/>
            </a:xfrm>
            <a:custGeom>
              <a:avLst/>
              <a:gdLst/>
              <a:ahLst/>
              <a:rect l="l" t="t" r="r" b="b"/>
              <a:pathLst>
                <a:path w="130" h="180">
                  <a:moveTo>
                    <a:pt x="130" y="180"/>
                  </a:moveTo>
                  <a:lnTo>
                    <a:pt x="130" y="164"/>
                  </a:lnTo>
                  <a:lnTo>
                    <a:pt x="119" y="159"/>
                  </a:lnTo>
                  <a:lnTo>
                    <a:pt x="114" y="159"/>
                  </a:lnTo>
                  <a:lnTo>
                    <a:pt x="109" y="159"/>
                  </a:lnTo>
                  <a:lnTo>
                    <a:pt x="109" y="154"/>
                  </a:lnTo>
                  <a:lnTo>
                    <a:pt x="99" y="154"/>
                  </a:lnTo>
                  <a:lnTo>
                    <a:pt x="93" y="106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11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2" name=""/>
            <p:cNvSpPr/>
            <p:nvPr/>
          </p:nvSpPr>
          <p:spPr>
            <a:xfrm>
              <a:off x="5925960" y="5799960"/>
              <a:ext cx="15840" cy="64080"/>
            </a:xfrm>
            <a:custGeom>
              <a:avLst/>
              <a:gdLst/>
              <a:ahLst/>
              <a:rect l="l" t="t" r="r" b="b"/>
              <a:pathLst>
                <a:path w="10" h="37">
                  <a:moveTo>
                    <a:pt x="10" y="37"/>
                  </a:moveTo>
                  <a:lnTo>
                    <a:pt x="10" y="2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3" name=""/>
            <p:cNvSpPr/>
            <p:nvPr/>
          </p:nvSpPr>
          <p:spPr>
            <a:xfrm>
              <a:off x="5910120" y="5791320"/>
              <a:ext cx="15840" cy="864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10" y="5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4" name=""/>
            <p:cNvSpPr/>
            <p:nvPr/>
          </p:nvSpPr>
          <p:spPr>
            <a:xfrm>
              <a:off x="5910120" y="5780880"/>
              <a:ext cx="1440" cy="1008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5" name=""/>
            <p:cNvSpPr/>
            <p:nvPr/>
          </p:nvSpPr>
          <p:spPr>
            <a:xfrm>
              <a:off x="5910120" y="5772240"/>
              <a:ext cx="1440" cy="864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6" name=""/>
            <p:cNvSpPr/>
            <p:nvPr/>
          </p:nvSpPr>
          <p:spPr>
            <a:xfrm>
              <a:off x="5902200" y="5772240"/>
              <a:ext cx="792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7" name=""/>
            <p:cNvSpPr/>
            <p:nvPr/>
          </p:nvSpPr>
          <p:spPr>
            <a:xfrm>
              <a:off x="5892480" y="5680080"/>
              <a:ext cx="9720" cy="92160"/>
            </a:xfrm>
            <a:custGeom>
              <a:avLst/>
              <a:gdLst/>
              <a:ahLst/>
              <a:rect l="l" t="t" r="r" b="b"/>
              <a:pathLst>
                <a:path w="6" h="53">
                  <a:moveTo>
                    <a:pt x="6" y="53"/>
                  </a:moveTo>
                  <a:lnTo>
                    <a:pt x="6" y="37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8" name=""/>
            <p:cNvSpPr/>
            <p:nvPr/>
          </p:nvSpPr>
          <p:spPr>
            <a:xfrm>
              <a:off x="5884560" y="5671080"/>
              <a:ext cx="7920" cy="864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9" name=""/>
            <p:cNvSpPr/>
            <p:nvPr/>
          </p:nvSpPr>
          <p:spPr>
            <a:xfrm>
              <a:off x="5876640" y="5634360"/>
              <a:ext cx="7920" cy="3672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21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0" name=""/>
            <p:cNvSpPr/>
            <p:nvPr/>
          </p:nvSpPr>
          <p:spPr>
            <a:xfrm>
              <a:off x="5860440" y="5615640"/>
              <a:ext cx="15840" cy="1872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10" y="11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1" name=""/>
            <p:cNvSpPr/>
            <p:nvPr/>
          </p:nvSpPr>
          <p:spPr>
            <a:xfrm>
              <a:off x="5860440" y="5607000"/>
              <a:ext cx="1440" cy="864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2" name=""/>
            <p:cNvSpPr/>
            <p:nvPr/>
          </p:nvSpPr>
          <p:spPr>
            <a:xfrm>
              <a:off x="5834880" y="5568480"/>
              <a:ext cx="25560" cy="38160"/>
            </a:xfrm>
            <a:custGeom>
              <a:avLst/>
              <a:gdLst/>
              <a:ahLst/>
              <a:rect l="l" t="t" r="r" b="b"/>
              <a:pathLst>
                <a:path w="16" h="22">
                  <a:moveTo>
                    <a:pt x="16" y="22"/>
                  </a:moveTo>
                  <a:lnTo>
                    <a:pt x="11" y="11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3" name=""/>
            <p:cNvSpPr/>
            <p:nvPr/>
          </p:nvSpPr>
          <p:spPr>
            <a:xfrm>
              <a:off x="5834880" y="5542200"/>
              <a:ext cx="1800" cy="26280"/>
            </a:xfrm>
            <a:custGeom>
              <a:avLst/>
              <a:gdLst/>
              <a:ahLst/>
              <a:rect l="l" t="t" r="r" b="b"/>
              <a:pathLst>
                <a:path w="0" h="15">
                  <a:moveTo>
                    <a:pt x="0" y="15"/>
                  </a:moveTo>
                  <a:lnTo>
                    <a:pt x="0" y="1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4" name=""/>
            <p:cNvSpPr/>
            <p:nvPr/>
          </p:nvSpPr>
          <p:spPr>
            <a:xfrm>
              <a:off x="5819040" y="5542200"/>
              <a:ext cx="15840" cy="1800"/>
            </a:xfrm>
            <a:custGeom>
              <a:avLst/>
              <a:gdLst/>
              <a:ahLst/>
              <a:rect l="l" t="t" r="r" b="b"/>
              <a:pathLst>
                <a:path w="10" h="0">
                  <a:moveTo>
                    <a:pt x="1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5" name=""/>
            <p:cNvSpPr/>
            <p:nvPr/>
          </p:nvSpPr>
          <p:spPr>
            <a:xfrm>
              <a:off x="5819040" y="5542200"/>
              <a:ext cx="25560" cy="900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6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6" name=""/>
            <p:cNvSpPr/>
            <p:nvPr/>
          </p:nvSpPr>
          <p:spPr>
            <a:xfrm>
              <a:off x="5844600" y="5551200"/>
              <a:ext cx="1440" cy="86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7" name=""/>
            <p:cNvSpPr/>
            <p:nvPr/>
          </p:nvSpPr>
          <p:spPr>
            <a:xfrm>
              <a:off x="5844600" y="5559840"/>
              <a:ext cx="15840" cy="1872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0" y="0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0" y="1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8" name=""/>
            <p:cNvSpPr/>
            <p:nvPr/>
          </p:nvSpPr>
          <p:spPr>
            <a:xfrm>
              <a:off x="5860440" y="5578920"/>
              <a:ext cx="792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9" name=""/>
            <p:cNvSpPr/>
            <p:nvPr/>
          </p:nvSpPr>
          <p:spPr>
            <a:xfrm>
              <a:off x="5868720" y="5578920"/>
              <a:ext cx="792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0" name=""/>
            <p:cNvSpPr/>
            <p:nvPr/>
          </p:nvSpPr>
          <p:spPr>
            <a:xfrm>
              <a:off x="5876640" y="5578920"/>
              <a:ext cx="25560" cy="17280"/>
            </a:xfrm>
            <a:custGeom>
              <a:avLst/>
              <a:gdLst/>
              <a:ahLst/>
              <a:rect l="l" t="t" r="r" b="b"/>
              <a:pathLst>
                <a:path w="16" h="10">
                  <a:moveTo>
                    <a:pt x="0" y="0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6" y="1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1" name=""/>
            <p:cNvSpPr/>
            <p:nvPr/>
          </p:nvSpPr>
          <p:spPr>
            <a:xfrm>
              <a:off x="5902200" y="5596200"/>
              <a:ext cx="15840" cy="1044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0" y="0"/>
                  </a:moveTo>
                  <a:lnTo>
                    <a:pt x="5" y="0"/>
                  </a:lnTo>
                  <a:lnTo>
                    <a:pt x="5" y="6"/>
                  </a:lnTo>
                  <a:lnTo>
                    <a:pt x="10" y="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2" name=""/>
            <p:cNvSpPr/>
            <p:nvPr/>
          </p:nvSpPr>
          <p:spPr>
            <a:xfrm>
              <a:off x="5918040" y="5607000"/>
              <a:ext cx="1440" cy="1728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3" name=""/>
            <p:cNvSpPr/>
            <p:nvPr/>
          </p:nvSpPr>
          <p:spPr>
            <a:xfrm>
              <a:off x="5910120" y="5624280"/>
              <a:ext cx="7920" cy="2736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5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4" name=""/>
            <p:cNvSpPr/>
            <p:nvPr/>
          </p:nvSpPr>
          <p:spPr>
            <a:xfrm>
              <a:off x="5910120" y="5652000"/>
              <a:ext cx="1440" cy="180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5" name=""/>
            <p:cNvSpPr/>
            <p:nvPr/>
          </p:nvSpPr>
          <p:spPr>
            <a:xfrm>
              <a:off x="5902200" y="5652000"/>
              <a:ext cx="7920" cy="2772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5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1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6" name=""/>
            <p:cNvSpPr/>
            <p:nvPr/>
          </p:nvSpPr>
          <p:spPr>
            <a:xfrm>
              <a:off x="5902200" y="5680080"/>
              <a:ext cx="7920" cy="83160"/>
            </a:xfrm>
            <a:custGeom>
              <a:avLst/>
              <a:gdLst/>
              <a:ahLst/>
              <a:rect l="l" t="t" r="r" b="b"/>
              <a:pathLst>
                <a:path w="5" h="48">
                  <a:moveTo>
                    <a:pt x="0" y="0"/>
                  </a:moveTo>
                  <a:lnTo>
                    <a:pt x="0" y="16"/>
                  </a:lnTo>
                  <a:lnTo>
                    <a:pt x="5" y="32"/>
                  </a:lnTo>
                  <a:lnTo>
                    <a:pt x="5" y="48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7" name=""/>
            <p:cNvSpPr/>
            <p:nvPr/>
          </p:nvSpPr>
          <p:spPr>
            <a:xfrm>
              <a:off x="5910120" y="5763240"/>
              <a:ext cx="1440" cy="180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8" name=""/>
            <p:cNvSpPr/>
            <p:nvPr/>
          </p:nvSpPr>
          <p:spPr>
            <a:xfrm>
              <a:off x="5910120" y="5763240"/>
              <a:ext cx="7920" cy="900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9" name=""/>
            <p:cNvSpPr/>
            <p:nvPr/>
          </p:nvSpPr>
          <p:spPr>
            <a:xfrm>
              <a:off x="5918040" y="5772240"/>
              <a:ext cx="1440" cy="86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0" name=""/>
            <p:cNvSpPr/>
            <p:nvPr/>
          </p:nvSpPr>
          <p:spPr>
            <a:xfrm>
              <a:off x="5918040" y="5780880"/>
              <a:ext cx="7920" cy="10080"/>
            </a:xfrm>
            <a:custGeom>
              <a:avLst/>
              <a:gdLst/>
              <a:ahLst/>
              <a:rect l="l" t="t" r="r" b="b"/>
              <a:pathLst>
                <a:path w="5" h="6">
                  <a:moveTo>
                    <a:pt x="0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5" y="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1" name=""/>
            <p:cNvSpPr/>
            <p:nvPr/>
          </p:nvSpPr>
          <p:spPr>
            <a:xfrm>
              <a:off x="5925960" y="5791320"/>
              <a:ext cx="25200" cy="72720"/>
            </a:xfrm>
            <a:custGeom>
              <a:avLst/>
              <a:gdLst/>
              <a:ahLst/>
              <a:rect l="l" t="t" r="r" b="b"/>
              <a:pathLst>
                <a:path w="16" h="42">
                  <a:moveTo>
                    <a:pt x="0" y="0"/>
                  </a:moveTo>
                  <a:lnTo>
                    <a:pt x="5" y="10"/>
                  </a:lnTo>
                  <a:lnTo>
                    <a:pt x="10" y="31"/>
                  </a:lnTo>
                  <a:lnTo>
                    <a:pt x="16" y="4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2" name=""/>
            <p:cNvSpPr/>
            <p:nvPr/>
          </p:nvSpPr>
          <p:spPr>
            <a:xfrm>
              <a:off x="5941800" y="5864400"/>
              <a:ext cx="255600" cy="461520"/>
            </a:xfrm>
            <a:custGeom>
              <a:avLst/>
              <a:gdLst/>
              <a:ahLst/>
              <a:rect l="l" t="t" r="r" b="b"/>
              <a:pathLst>
                <a:path w="161" h="265">
                  <a:moveTo>
                    <a:pt x="6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2" y="5"/>
                  </a:lnTo>
                  <a:lnTo>
                    <a:pt x="93" y="101"/>
                  </a:lnTo>
                  <a:lnTo>
                    <a:pt x="104" y="148"/>
                  </a:lnTo>
                  <a:lnTo>
                    <a:pt x="114" y="154"/>
                  </a:lnTo>
                  <a:lnTo>
                    <a:pt x="114" y="159"/>
                  </a:lnTo>
                  <a:lnTo>
                    <a:pt x="119" y="154"/>
                  </a:lnTo>
                  <a:lnTo>
                    <a:pt x="124" y="154"/>
                  </a:lnTo>
                  <a:lnTo>
                    <a:pt x="130" y="164"/>
                  </a:lnTo>
                  <a:lnTo>
                    <a:pt x="135" y="180"/>
                  </a:lnTo>
                  <a:lnTo>
                    <a:pt x="135" y="186"/>
                  </a:lnTo>
                  <a:lnTo>
                    <a:pt x="124" y="186"/>
                  </a:lnTo>
                  <a:lnTo>
                    <a:pt x="124" y="191"/>
                  </a:lnTo>
                  <a:lnTo>
                    <a:pt x="130" y="191"/>
                  </a:lnTo>
                  <a:lnTo>
                    <a:pt x="135" y="196"/>
                  </a:lnTo>
                  <a:lnTo>
                    <a:pt x="135" y="207"/>
                  </a:lnTo>
                  <a:lnTo>
                    <a:pt x="135" y="207"/>
                  </a:lnTo>
                  <a:lnTo>
                    <a:pt x="140" y="212"/>
                  </a:lnTo>
                  <a:lnTo>
                    <a:pt x="145" y="207"/>
                  </a:lnTo>
                  <a:lnTo>
                    <a:pt x="161" y="228"/>
                  </a:lnTo>
                  <a:lnTo>
                    <a:pt x="161" y="244"/>
                  </a:lnTo>
                  <a:lnTo>
                    <a:pt x="150" y="260"/>
                  </a:lnTo>
                  <a:lnTo>
                    <a:pt x="124" y="265"/>
                  </a:lnTo>
                  <a:lnTo>
                    <a:pt x="62" y="254"/>
                  </a:lnTo>
                  <a:lnTo>
                    <a:pt x="57" y="249"/>
                  </a:lnTo>
                  <a:lnTo>
                    <a:pt x="37" y="233"/>
                  </a:lnTo>
                  <a:lnTo>
                    <a:pt x="31" y="223"/>
                  </a:lnTo>
                  <a:lnTo>
                    <a:pt x="0" y="20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3" name=""/>
            <p:cNvSpPr/>
            <p:nvPr/>
          </p:nvSpPr>
          <p:spPr>
            <a:xfrm>
              <a:off x="5285520" y="5375160"/>
              <a:ext cx="533520" cy="332280"/>
            </a:xfrm>
            <a:custGeom>
              <a:avLst/>
              <a:gdLst/>
              <a:ahLst/>
              <a:rect l="l" t="t" r="r" b="b"/>
              <a:pathLst>
                <a:path w="336" h="191">
                  <a:moveTo>
                    <a:pt x="336" y="90"/>
                  </a:moveTo>
                  <a:lnTo>
                    <a:pt x="310" y="122"/>
                  </a:lnTo>
                  <a:lnTo>
                    <a:pt x="300" y="122"/>
                  </a:lnTo>
                  <a:lnTo>
                    <a:pt x="300" y="122"/>
                  </a:lnTo>
                  <a:lnTo>
                    <a:pt x="279" y="133"/>
                  </a:lnTo>
                  <a:lnTo>
                    <a:pt x="259" y="143"/>
                  </a:lnTo>
                  <a:lnTo>
                    <a:pt x="259" y="149"/>
                  </a:lnTo>
                  <a:lnTo>
                    <a:pt x="259" y="154"/>
                  </a:lnTo>
                  <a:lnTo>
                    <a:pt x="253" y="154"/>
                  </a:lnTo>
                  <a:lnTo>
                    <a:pt x="253" y="159"/>
                  </a:lnTo>
                  <a:lnTo>
                    <a:pt x="243" y="159"/>
                  </a:lnTo>
                  <a:lnTo>
                    <a:pt x="238" y="159"/>
                  </a:lnTo>
                  <a:lnTo>
                    <a:pt x="212" y="170"/>
                  </a:lnTo>
                  <a:lnTo>
                    <a:pt x="207" y="170"/>
                  </a:lnTo>
                  <a:lnTo>
                    <a:pt x="197" y="175"/>
                  </a:lnTo>
                  <a:lnTo>
                    <a:pt x="181" y="175"/>
                  </a:lnTo>
                  <a:lnTo>
                    <a:pt x="171" y="186"/>
                  </a:lnTo>
                  <a:lnTo>
                    <a:pt x="150" y="191"/>
                  </a:lnTo>
                  <a:lnTo>
                    <a:pt x="145" y="180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57" y="122"/>
                  </a:lnTo>
                  <a:lnTo>
                    <a:pt x="47" y="122"/>
                  </a:lnTo>
                  <a:lnTo>
                    <a:pt x="37" y="111"/>
                  </a:lnTo>
                  <a:lnTo>
                    <a:pt x="0" y="37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4" name=""/>
            <p:cNvSpPr/>
            <p:nvPr/>
          </p:nvSpPr>
          <p:spPr>
            <a:xfrm>
              <a:off x="5492160" y="5329440"/>
              <a:ext cx="204840" cy="304560"/>
            </a:xfrm>
            <a:custGeom>
              <a:avLst/>
              <a:gdLst/>
              <a:ahLst/>
              <a:rect l="l" t="t" r="r" b="b"/>
              <a:pathLst>
                <a:path w="129" h="175">
                  <a:moveTo>
                    <a:pt x="129" y="175"/>
                  </a:moveTo>
                  <a:lnTo>
                    <a:pt x="103" y="153"/>
                  </a:lnTo>
                  <a:lnTo>
                    <a:pt x="103" y="153"/>
                  </a:lnTo>
                  <a:lnTo>
                    <a:pt x="82" y="137"/>
                  </a:lnTo>
                  <a:lnTo>
                    <a:pt x="82" y="127"/>
                  </a:lnTo>
                  <a:lnTo>
                    <a:pt x="77" y="127"/>
                  </a:lnTo>
                  <a:lnTo>
                    <a:pt x="51" y="106"/>
                  </a:lnTo>
                  <a:lnTo>
                    <a:pt x="46" y="95"/>
                  </a:lnTo>
                  <a:lnTo>
                    <a:pt x="41" y="95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20" y="90"/>
                  </a:lnTo>
                  <a:lnTo>
                    <a:pt x="20" y="95"/>
                  </a:lnTo>
                  <a:lnTo>
                    <a:pt x="15" y="90"/>
                  </a:lnTo>
                  <a:lnTo>
                    <a:pt x="10" y="74"/>
                  </a:lnTo>
                  <a:lnTo>
                    <a:pt x="10" y="69"/>
                  </a:lnTo>
                  <a:lnTo>
                    <a:pt x="10" y="63"/>
                  </a:lnTo>
                  <a:lnTo>
                    <a:pt x="10" y="53"/>
                  </a:lnTo>
                  <a:lnTo>
                    <a:pt x="5" y="42"/>
                  </a:lnTo>
                  <a:lnTo>
                    <a:pt x="5" y="37"/>
                  </a:lnTo>
                  <a:lnTo>
                    <a:pt x="0" y="26"/>
                  </a:lnTo>
                  <a:lnTo>
                    <a:pt x="5" y="0"/>
                  </a:lnTo>
                  <a:lnTo>
                    <a:pt x="25" y="0"/>
                  </a:lnTo>
                  <a:lnTo>
                    <a:pt x="36" y="10"/>
                  </a:lnTo>
                  <a:lnTo>
                    <a:pt x="46" y="10"/>
                  </a:lnTo>
                  <a:lnTo>
                    <a:pt x="82" y="47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5" name=""/>
            <p:cNvSpPr/>
            <p:nvPr/>
          </p:nvSpPr>
          <p:spPr>
            <a:xfrm>
              <a:off x="5622480" y="5411880"/>
              <a:ext cx="15840" cy="46800"/>
            </a:xfrm>
            <a:custGeom>
              <a:avLst/>
              <a:gdLst/>
              <a:ahLst/>
              <a:rect l="l" t="t" r="r" b="b"/>
              <a:pathLst>
                <a:path w="10" h="27">
                  <a:moveTo>
                    <a:pt x="0" y="0"/>
                  </a:moveTo>
                  <a:lnTo>
                    <a:pt x="5" y="6"/>
                  </a:lnTo>
                  <a:lnTo>
                    <a:pt x="5" y="22"/>
                  </a:lnTo>
                  <a:lnTo>
                    <a:pt x="10" y="27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6" name=""/>
            <p:cNvSpPr/>
            <p:nvPr/>
          </p:nvSpPr>
          <p:spPr>
            <a:xfrm>
              <a:off x="5638320" y="5458680"/>
              <a:ext cx="9360" cy="8640"/>
            </a:xfrm>
            <a:custGeom>
              <a:avLst/>
              <a:gdLst/>
              <a:ahLst/>
              <a:rect l="l" t="t" r="r" b="b"/>
              <a:pathLst>
                <a:path w="6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7" name=""/>
            <p:cNvSpPr/>
            <p:nvPr/>
          </p:nvSpPr>
          <p:spPr>
            <a:xfrm>
              <a:off x="5647680" y="5467320"/>
              <a:ext cx="792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8" name=""/>
            <p:cNvSpPr/>
            <p:nvPr/>
          </p:nvSpPr>
          <p:spPr>
            <a:xfrm>
              <a:off x="5655600" y="5467320"/>
              <a:ext cx="792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9" name=""/>
            <p:cNvSpPr/>
            <p:nvPr/>
          </p:nvSpPr>
          <p:spPr>
            <a:xfrm>
              <a:off x="5663520" y="5467320"/>
              <a:ext cx="792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0" name=""/>
            <p:cNvSpPr/>
            <p:nvPr/>
          </p:nvSpPr>
          <p:spPr>
            <a:xfrm>
              <a:off x="5671440" y="5467320"/>
              <a:ext cx="15840" cy="864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10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1" name=""/>
            <p:cNvSpPr/>
            <p:nvPr/>
          </p:nvSpPr>
          <p:spPr>
            <a:xfrm>
              <a:off x="5687280" y="5475960"/>
              <a:ext cx="1800" cy="1008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2" name=""/>
            <p:cNvSpPr/>
            <p:nvPr/>
          </p:nvSpPr>
          <p:spPr>
            <a:xfrm>
              <a:off x="5687280" y="5486400"/>
              <a:ext cx="17640" cy="27720"/>
            </a:xfrm>
            <a:custGeom>
              <a:avLst/>
              <a:gdLst/>
              <a:ahLst/>
              <a:rect l="l" t="t" r="r" b="b"/>
              <a:pathLst>
                <a:path w="11" h="16">
                  <a:moveTo>
                    <a:pt x="0" y="0"/>
                  </a:moveTo>
                  <a:lnTo>
                    <a:pt x="6" y="5"/>
                  </a:lnTo>
                  <a:lnTo>
                    <a:pt x="6" y="10"/>
                  </a:lnTo>
                  <a:lnTo>
                    <a:pt x="11" y="1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3" name=""/>
            <p:cNvSpPr/>
            <p:nvPr/>
          </p:nvSpPr>
          <p:spPr>
            <a:xfrm>
              <a:off x="5704920" y="5514480"/>
              <a:ext cx="31680" cy="1440"/>
            </a:xfrm>
            <a:custGeom>
              <a:avLst/>
              <a:gdLst/>
              <a:ahLst/>
              <a:rect l="l" t="t" r="r" b="b"/>
              <a:pathLst>
                <a:path w="20" h="0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4" name=""/>
            <p:cNvSpPr/>
            <p:nvPr/>
          </p:nvSpPr>
          <p:spPr>
            <a:xfrm>
              <a:off x="5736600" y="5514480"/>
              <a:ext cx="25560" cy="144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0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5" name=""/>
            <p:cNvSpPr/>
            <p:nvPr/>
          </p:nvSpPr>
          <p:spPr>
            <a:xfrm>
              <a:off x="5762160" y="5514480"/>
              <a:ext cx="15840" cy="1728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0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10" y="1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6" name=""/>
            <p:cNvSpPr/>
            <p:nvPr/>
          </p:nvSpPr>
          <p:spPr>
            <a:xfrm>
              <a:off x="5778000" y="5531760"/>
              <a:ext cx="144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7" name=""/>
            <p:cNvSpPr/>
            <p:nvPr/>
          </p:nvSpPr>
          <p:spPr>
            <a:xfrm>
              <a:off x="5778000" y="5531760"/>
              <a:ext cx="33120" cy="1440"/>
            </a:xfrm>
            <a:custGeom>
              <a:avLst/>
              <a:gdLst/>
              <a:ahLst/>
              <a:rect l="l" t="t" r="r" b="b"/>
              <a:pathLst>
                <a:path w="21" h="0">
                  <a:moveTo>
                    <a:pt x="0" y="0"/>
                  </a:moveTo>
                  <a:lnTo>
                    <a:pt x="5" y="0"/>
                  </a:lnTo>
                  <a:lnTo>
                    <a:pt x="16" y="0"/>
                  </a:lnTo>
                  <a:lnTo>
                    <a:pt x="21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8" name=""/>
            <p:cNvSpPr/>
            <p:nvPr/>
          </p:nvSpPr>
          <p:spPr>
            <a:xfrm>
              <a:off x="5687280" y="5347440"/>
              <a:ext cx="263520" cy="259200"/>
            </a:xfrm>
            <a:custGeom>
              <a:avLst/>
              <a:gdLst/>
              <a:ahLst/>
              <a:rect l="l" t="t" r="r" b="b"/>
              <a:pathLst>
                <a:path w="166" h="149">
                  <a:moveTo>
                    <a:pt x="145" y="149"/>
                  </a:moveTo>
                  <a:lnTo>
                    <a:pt x="150" y="138"/>
                  </a:lnTo>
                  <a:lnTo>
                    <a:pt x="166" y="90"/>
                  </a:lnTo>
                  <a:lnTo>
                    <a:pt x="155" y="80"/>
                  </a:lnTo>
                  <a:lnTo>
                    <a:pt x="155" y="74"/>
                  </a:lnTo>
                  <a:lnTo>
                    <a:pt x="155" y="69"/>
                  </a:lnTo>
                  <a:lnTo>
                    <a:pt x="160" y="64"/>
                  </a:lnTo>
                  <a:lnTo>
                    <a:pt x="160" y="53"/>
                  </a:lnTo>
                  <a:lnTo>
                    <a:pt x="140" y="37"/>
                  </a:lnTo>
                  <a:lnTo>
                    <a:pt x="129" y="37"/>
                  </a:lnTo>
                  <a:lnTo>
                    <a:pt x="119" y="11"/>
                  </a:lnTo>
                  <a:lnTo>
                    <a:pt x="104" y="6"/>
                  </a:lnTo>
                  <a:lnTo>
                    <a:pt x="104" y="0"/>
                  </a:lnTo>
                  <a:lnTo>
                    <a:pt x="93" y="11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3" y="21"/>
                  </a:lnTo>
                  <a:lnTo>
                    <a:pt x="78" y="16"/>
                  </a:lnTo>
                  <a:lnTo>
                    <a:pt x="73" y="16"/>
                  </a:lnTo>
                  <a:lnTo>
                    <a:pt x="68" y="21"/>
                  </a:lnTo>
                  <a:lnTo>
                    <a:pt x="68" y="27"/>
                  </a:lnTo>
                  <a:lnTo>
                    <a:pt x="62" y="27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6" y="6"/>
                  </a:lnTo>
                  <a:lnTo>
                    <a:pt x="0" y="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9" name=""/>
            <p:cNvSpPr/>
            <p:nvPr/>
          </p:nvSpPr>
          <p:spPr>
            <a:xfrm>
              <a:off x="5647680" y="5357520"/>
              <a:ext cx="39600" cy="45360"/>
            </a:xfrm>
            <a:custGeom>
              <a:avLst/>
              <a:gdLst/>
              <a:ahLst/>
              <a:rect l="l" t="t" r="r" b="b"/>
              <a:pathLst>
                <a:path w="25" h="26">
                  <a:moveTo>
                    <a:pt x="25" y="0"/>
                  </a:moveTo>
                  <a:lnTo>
                    <a:pt x="15" y="5"/>
                  </a:lnTo>
                  <a:lnTo>
                    <a:pt x="5" y="21"/>
                  </a:lnTo>
                  <a:lnTo>
                    <a:pt x="0" y="2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0" name=""/>
            <p:cNvSpPr/>
            <p:nvPr/>
          </p:nvSpPr>
          <p:spPr>
            <a:xfrm>
              <a:off x="5647680" y="5402880"/>
              <a:ext cx="144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1" name=""/>
            <p:cNvSpPr/>
            <p:nvPr/>
          </p:nvSpPr>
          <p:spPr>
            <a:xfrm>
              <a:off x="5638320" y="5402880"/>
              <a:ext cx="9360" cy="1440"/>
            </a:xfrm>
            <a:custGeom>
              <a:avLst/>
              <a:gdLst/>
              <a:ahLst/>
              <a:rect l="l" t="t" r="r" b="b"/>
              <a:pathLst>
                <a:path w="6" h="0">
                  <a:moveTo>
                    <a:pt x="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2" name=""/>
            <p:cNvSpPr/>
            <p:nvPr/>
          </p:nvSpPr>
          <p:spPr>
            <a:xfrm>
              <a:off x="5630400" y="5402880"/>
              <a:ext cx="792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3" name=""/>
            <p:cNvSpPr/>
            <p:nvPr/>
          </p:nvSpPr>
          <p:spPr>
            <a:xfrm>
              <a:off x="5630400" y="5402880"/>
              <a:ext cx="1440" cy="86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4" name=""/>
            <p:cNvSpPr/>
            <p:nvPr/>
          </p:nvSpPr>
          <p:spPr>
            <a:xfrm>
              <a:off x="5630400" y="5411880"/>
              <a:ext cx="144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5" name=""/>
            <p:cNvSpPr/>
            <p:nvPr/>
          </p:nvSpPr>
          <p:spPr>
            <a:xfrm>
              <a:off x="5614200" y="5366160"/>
              <a:ext cx="16200" cy="45360"/>
            </a:xfrm>
            <a:custGeom>
              <a:avLst/>
              <a:gdLst/>
              <a:ahLst/>
              <a:rect l="l" t="t" r="r" b="b"/>
              <a:pathLst>
                <a:path w="10" h="26">
                  <a:moveTo>
                    <a:pt x="10" y="26"/>
                  </a:moveTo>
                  <a:lnTo>
                    <a:pt x="5" y="2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6" name=""/>
            <p:cNvSpPr/>
            <p:nvPr/>
          </p:nvSpPr>
          <p:spPr>
            <a:xfrm>
              <a:off x="5245560" y="5061240"/>
              <a:ext cx="368280" cy="304560"/>
            </a:xfrm>
            <a:custGeom>
              <a:avLst/>
              <a:gdLst/>
              <a:ahLst/>
              <a:rect l="l" t="t" r="r" b="b"/>
              <a:pathLst>
                <a:path w="232" h="175">
                  <a:moveTo>
                    <a:pt x="232" y="175"/>
                  </a:moveTo>
                  <a:lnTo>
                    <a:pt x="211" y="154"/>
                  </a:lnTo>
                  <a:lnTo>
                    <a:pt x="211" y="138"/>
                  </a:lnTo>
                  <a:lnTo>
                    <a:pt x="206" y="127"/>
                  </a:lnTo>
                  <a:lnTo>
                    <a:pt x="196" y="122"/>
                  </a:lnTo>
                  <a:lnTo>
                    <a:pt x="175" y="122"/>
                  </a:lnTo>
                  <a:lnTo>
                    <a:pt x="175" y="127"/>
                  </a:lnTo>
                  <a:lnTo>
                    <a:pt x="165" y="127"/>
                  </a:lnTo>
                  <a:lnTo>
                    <a:pt x="160" y="117"/>
                  </a:lnTo>
                  <a:lnTo>
                    <a:pt x="149" y="122"/>
                  </a:lnTo>
                  <a:lnTo>
                    <a:pt x="149" y="111"/>
                  </a:lnTo>
                  <a:lnTo>
                    <a:pt x="149" y="106"/>
                  </a:lnTo>
                  <a:lnTo>
                    <a:pt x="149" y="90"/>
                  </a:lnTo>
                  <a:lnTo>
                    <a:pt x="139" y="58"/>
                  </a:lnTo>
                  <a:lnTo>
                    <a:pt x="144" y="53"/>
                  </a:lnTo>
                  <a:lnTo>
                    <a:pt x="129" y="21"/>
                  </a:lnTo>
                  <a:lnTo>
                    <a:pt x="93" y="16"/>
                  </a:lnTo>
                  <a:lnTo>
                    <a:pt x="87" y="16"/>
                  </a:lnTo>
                  <a:lnTo>
                    <a:pt x="77" y="16"/>
                  </a:lnTo>
                  <a:lnTo>
                    <a:pt x="51" y="26"/>
                  </a:lnTo>
                  <a:lnTo>
                    <a:pt x="31" y="1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7" name=""/>
            <p:cNvSpPr/>
            <p:nvPr/>
          </p:nvSpPr>
          <p:spPr>
            <a:xfrm>
              <a:off x="5508000" y="5274000"/>
              <a:ext cx="15840" cy="180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8" name=""/>
            <p:cNvSpPr/>
            <p:nvPr/>
          </p:nvSpPr>
          <p:spPr>
            <a:xfrm>
              <a:off x="5573160" y="5274000"/>
              <a:ext cx="1440" cy="86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9" name=""/>
            <p:cNvSpPr/>
            <p:nvPr/>
          </p:nvSpPr>
          <p:spPr>
            <a:xfrm>
              <a:off x="5573160" y="5265360"/>
              <a:ext cx="15840" cy="864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0" y="5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1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0" name=""/>
            <p:cNvSpPr/>
            <p:nvPr/>
          </p:nvSpPr>
          <p:spPr>
            <a:xfrm>
              <a:off x="5589000" y="5265360"/>
              <a:ext cx="9360" cy="1800"/>
            </a:xfrm>
            <a:custGeom>
              <a:avLst/>
              <a:gdLst/>
              <a:ahLst/>
              <a:rect l="l" t="t" r="r" b="b"/>
              <a:pathLst>
                <a:path w="6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1" name=""/>
            <p:cNvSpPr/>
            <p:nvPr/>
          </p:nvSpPr>
          <p:spPr>
            <a:xfrm>
              <a:off x="5598360" y="5254920"/>
              <a:ext cx="1800" cy="1008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2" name=""/>
            <p:cNvSpPr/>
            <p:nvPr/>
          </p:nvSpPr>
          <p:spPr>
            <a:xfrm>
              <a:off x="5598360" y="5237640"/>
              <a:ext cx="15840" cy="1728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0" y="10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1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3" name=""/>
            <p:cNvSpPr/>
            <p:nvPr/>
          </p:nvSpPr>
          <p:spPr>
            <a:xfrm>
              <a:off x="5614200" y="5226840"/>
              <a:ext cx="16200" cy="1044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0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1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4" name=""/>
            <p:cNvSpPr/>
            <p:nvPr/>
          </p:nvSpPr>
          <p:spPr>
            <a:xfrm>
              <a:off x="5630400" y="5209560"/>
              <a:ext cx="7920" cy="1728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10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5" name=""/>
            <p:cNvSpPr/>
            <p:nvPr/>
          </p:nvSpPr>
          <p:spPr>
            <a:xfrm>
              <a:off x="5638320" y="5199120"/>
              <a:ext cx="17280" cy="10080"/>
            </a:xfrm>
            <a:custGeom>
              <a:avLst/>
              <a:gdLst/>
              <a:ahLst/>
              <a:rect l="l" t="t" r="r" b="b"/>
              <a:pathLst>
                <a:path w="11" h="6">
                  <a:moveTo>
                    <a:pt x="0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11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6" name=""/>
            <p:cNvSpPr/>
            <p:nvPr/>
          </p:nvSpPr>
          <p:spPr>
            <a:xfrm>
              <a:off x="5655600" y="5181840"/>
              <a:ext cx="7920" cy="1728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10"/>
                  </a:moveTo>
                  <a:lnTo>
                    <a:pt x="5" y="10"/>
                  </a:lnTo>
                  <a:lnTo>
                    <a:pt x="5" y="5"/>
                  </a:lnTo>
                  <a:lnTo>
                    <a:pt x="5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7" name=""/>
            <p:cNvSpPr/>
            <p:nvPr/>
          </p:nvSpPr>
          <p:spPr>
            <a:xfrm>
              <a:off x="5663520" y="5145120"/>
              <a:ext cx="23760" cy="36720"/>
            </a:xfrm>
            <a:custGeom>
              <a:avLst/>
              <a:gdLst/>
              <a:ahLst/>
              <a:rect l="l" t="t" r="r" b="b"/>
              <a:pathLst>
                <a:path w="15" h="21">
                  <a:moveTo>
                    <a:pt x="0" y="21"/>
                  </a:moveTo>
                  <a:lnTo>
                    <a:pt x="5" y="16"/>
                  </a:lnTo>
                  <a:lnTo>
                    <a:pt x="10" y="5"/>
                  </a:lnTo>
                  <a:lnTo>
                    <a:pt x="15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8" name=""/>
            <p:cNvSpPr/>
            <p:nvPr/>
          </p:nvSpPr>
          <p:spPr>
            <a:xfrm>
              <a:off x="5687280" y="5134680"/>
              <a:ext cx="1800" cy="1008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9" name=""/>
            <p:cNvSpPr/>
            <p:nvPr/>
          </p:nvSpPr>
          <p:spPr>
            <a:xfrm>
              <a:off x="5500080" y="5274000"/>
              <a:ext cx="1440" cy="5544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0" name=""/>
            <p:cNvSpPr/>
            <p:nvPr/>
          </p:nvSpPr>
          <p:spPr>
            <a:xfrm>
              <a:off x="5492160" y="5274000"/>
              <a:ext cx="88920" cy="73440"/>
            </a:xfrm>
            <a:custGeom>
              <a:avLst/>
              <a:gdLst/>
              <a:ahLst/>
              <a:rect l="l" t="t" r="r" b="b"/>
              <a:pathLst>
                <a:path w="56" h="42">
                  <a:moveTo>
                    <a:pt x="0" y="0"/>
                  </a:moveTo>
                  <a:lnTo>
                    <a:pt x="0" y="21"/>
                  </a:lnTo>
                  <a:lnTo>
                    <a:pt x="10" y="26"/>
                  </a:lnTo>
                  <a:lnTo>
                    <a:pt x="25" y="26"/>
                  </a:lnTo>
                  <a:lnTo>
                    <a:pt x="36" y="42"/>
                  </a:lnTo>
                  <a:lnTo>
                    <a:pt x="46" y="42"/>
                  </a:lnTo>
                  <a:lnTo>
                    <a:pt x="56" y="42"/>
                  </a:lnTo>
                  <a:lnTo>
                    <a:pt x="56" y="3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1" name=""/>
            <p:cNvSpPr/>
            <p:nvPr/>
          </p:nvSpPr>
          <p:spPr>
            <a:xfrm>
              <a:off x="5450760" y="5033880"/>
              <a:ext cx="31680" cy="55440"/>
            </a:xfrm>
            <a:custGeom>
              <a:avLst/>
              <a:gdLst/>
              <a:ahLst/>
              <a:rect l="l" t="t" r="r" b="b"/>
              <a:pathLst>
                <a:path w="20" h="32">
                  <a:moveTo>
                    <a:pt x="0" y="32"/>
                  </a:moveTo>
                  <a:lnTo>
                    <a:pt x="5" y="32"/>
                  </a:lnTo>
                  <a:lnTo>
                    <a:pt x="10" y="11"/>
                  </a:lnTo>
                  <a:lnTo>
                    <a:pt x="2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2" name=""/>
            <p:cNvSpPr/>
            <p:nvPr/>
          </p:nvSpPr>
          <p:spPr>
            <a:xfrm>
              <a:off x="5245560" y="5199120"/>
              <a:ext cx="65160" cy="27360"/>
            </a:xfrm>
            <a:custGeom>
              <a:avLst/>
              <a:gdLst/>
              <a:ahLst/>
              <a:rect l="l" t="t" r="r" b="b"/>
              <a:pathLst>
                <a:path w="41" h="16">
                  <a:moveTo>
                    <a:pt x="0" y="16"/>
                  </a:moveTo>
                  <a:lnTo>
                    <a:pt x="36" y="6"/>
                  </a:lnTo>
                  <a:lnTo>
                    <a:pt x="31" y="6"/>
                  </a:lnTo>
                  <a:lnTo>
                    <a:pt x="41" y="0"/>
                  </a:lnTo>
                  <a:lnTo>
                    <a:pt x="36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3" name=""/>
            <p:cNvSpPr/>
            <p:nvPr/>
          </p:nvSpPr>
          <p:spPr>
            <a:xfrm>
              <a:off x="4227480" y="3151080"/>
              <a:ext cx="255600" cy="249120"/>
            </a:xfrm>
            <a:custGeom>
              <a:avLst/>
              <a:gdLst/>
              <a:ahLst/>
              <a:rect l="l" t="t" r="r" b="b"/>
              <a:pathLst>
                <a:path w="161" h="143">
                  <a:moveTo>
                    <a:pt x="0" y="0"/>
                  </a:moveTo>
                  <a:lnTo>
                    <a:pt x="11" y="10"/>
                  </a:lnTo>
                  <a:lnTo>
                    <a:pt x="11" y="21"/>
                  </a:lnTo>
                  <a:lnTo>
                    <a:pt x="11" y="26"/>
                  </a:lnTo>
                  <a:lnTo>
                    <a:pt x="42" y="21"/>
                  </a:lnTo>
                  <a:lnTo>
                    <a:pt x="73" y="63"/>
                  </a:lnTo>
                  <a:lnTo>
                    <a:pt x="78" y="69"/>
                  </a:lnTo>
                  <a:lnTo>
                    <a:pt x="93" y="69"/>
                  </a:lnTo>
                  <a:lnTo>
                    <a:pt x="114" y="79"/>
                  </a:lnTo>
                  <a:lnTo>
                    <a:pt x="124" y="95"/>
                  </a:lnTo>
                  <a:lnTo>
                    <a:pt x="145" y="95"/>
                  </a:lnTo>
                  <a:lnTo>
                    <a:pt x="155" y="106"/>
                  </a:lnTo>
                  <a:lnTo>
                    <a:pt x="155" y="116"/>
                  </a:lnTo>
                  <a:lnTo>
                    <a:pt x="150" y="116"/>
                  </a:lnTo>
                  <a:lnTo>
                    <a:pt x="150" y="138"/>
                  </a:lnTo>
                  <a:lnTo>
                    <a:pt x="161" y="143"/>
                  </a:lnTo>
                  <a:lnTo>
                    <a:pt x="161" y="14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4" name=""/>
            <p:cNvSpPr/>
            <p:nvPr/>
          </p:nvSpPr>
          <p:spPr>
            <a:xfrm>
              <a:off x="4483440" y="3391200"/>
              <a:ext cx="15840" cy="900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0" y="5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5" name=""/>
            <p:cNvSpPr/>
            <p:nvPr/>
          </p:nvSpPr>
          <p:spPr>
            <a:xfrm>
              <a:off x="4499280" y="3391200"/>
              <a:ext cx="7920" cy="2772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0" y="0"/>
                  </a:moveTo>
                  <a:lnTo>
                    <a:pt x="0" y="5"/>
                  </a:lnTo>
                  <a:lnTo>
                    <a:pt x="5" y="10"/>
                  </a:lnTo>
                  <a:lnTo>
                    <a:pt x="5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6" name=""/>
            <p:cNvSpPr/>
            <p:nvPr/>
          </p:nvSpPr>
          <p:spPr>
            <a:xfrm>
              <a:off x="4507200" y="3418920"/>
              <a:ext cx="7920" cy="144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7" name=""/>
            <p:cNvSpPr/>
            <p:nvPr/>
          </p:nvSpPr>
          <p:spPr>
            <a:xfrm>
              <a:off x="4507200" y="3418920"/>
              <a:ext cx="7920" cy="45360"/>
            </a:xfrm>
            <a:custGeom>
              <a:avLst/>
              <a:gdLst/>
              <a:ahLst/>
              <a:rect l="l" t="t" r="r" b="b"/>
              <a:pathLst>
                <a:path w="5" h="26">
                  <a:moveTo>
                    <a:pt x="5" y="0"/>
                  </a:moveTo>
                  <a:lnTo>
                    <a:pt x="5" y="10"/>
                  </a:lnTo>
                  <a:lnTo>
                    <a:pt x="0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8" name=""/>
            <p:cNvSpPr/>
            <p:nvPr/>
          </p:nvSpPr>
          <p:spPr>
            <a:xfrm>
              <a:off x="4507200" y="3464640"/>
              <a:ext cx="1440" cy="119880"/>
            </a:xfrm>
            <a:custGeom>
              <a:avLst/>
              <a:gdLst/>
              <a:ahLst/>
              <a:rect l="l" t="t" r="r" b="b"/>
              <a:pathLst>
                <a:path w="0" h="69">
                  <a:moveTo>
                    <a:pt x="0" y="0"/>
                  </a:moveTo>
                  <a:lnTo>
                    <a:pt x="0" y="5"/>
                  </a:lnTo>
                  <a:lnTo>
                    <a:pt x="0" y="27"/>
                  </a:lnTo>
                  <a:lnTo>
                    <a:pt x="0" y="48"/>
                  </a:lnTo>
                  <a:lnTo>
                    <a:pt x="0" y="6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9" name=""/>
            <p:cNvSpPr/>
            <p:nvPr/>
          </p:nvSpPr>
          <p:spPr>
            <a:xfrm>
              <a:off x="4507200" y="3584520"/>
              <a:ext cx="7920" cy="1872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5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0" name=""/>
            <p:cNvSpPr/>
            <p:nvPr/>
          </p:nvSpPr>
          <p:spPr>
            <a:xfrm>
              <a:off x="4515120" y="3603600"/>
              <a:ext cx="1440" cy="64440"/>
            </a:xfrm>
            <a:custGeom>
              <a:avLst/>
              <a:gdLst/>
              <a:ahLst/>
              <a:rect l="l" t="t" r="r" b="b"/>
              <a:pathLst>
                <a:path w="0" h="37">
                  <a:moveTo>
                    <a:pt x="0" y="0"/>
                  </a:moveTo>
                  <a:lnTo>
                    <a:pt x="0" y="21"/>
                  </a:lnTo>
                  <a:lnTo>
                    <a:pt x="0" y="26"/>
                  </a:lnTo>
                  <a:lnTo>
                    <a:pt x="0" y="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640" bIns="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1" name=""/>
            <p:cNvSpPr/>
            <p:nvPr/>
          </p:nvSpPr>
          <p:spPr>
            <a:xfrm>
              <a:off x="4974120" y="4129560"/>
              <a:ext cx="230400" cy="119880"/>
            </a:xfrm>
            <a:custGeom>
              <a:avLst/>
              <a:gdLst/>
              <a:ahLst/>
              <a:rect l="l" t="t" r="r" b="b"/>
              <a:pathLst>
                <a:path w="145" h="69">
                  <a:moveTo>
                    <a:pt x="0" y="69"/>
                  </a:moveTo>
                  <a:lnTo>
                    <a:pt x="31" y="69"/>
                  </a:lnTo>
                  <a:lnTo>
                    <a:pt x="31" y="58"/>
                  </a:lnTo>
                  <a:lnTo>
                    <a:pt x="47" y="58"/>
                  </a:lnTo>
                  <a:lnTo>
                    <a:pt x="47" y="63"/>
                  </a:lnTo>
                  <a:lnTo>
                    <a:pt x="134" y="53"/>
                  </a:lnTo>
                  <a:lnTo>
                    <a:pt x="145" y="31"/>
                  </a:lnTo>
                  <a:lnTo>
                    <a:pt x="134" y="37"/>
                  </a:lnTo>
                  <a:lnTo>
                    <a:pt x="124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2" name=""/>
            <p:cNvSpPr/>
            <p:nvPr/>
          </p:nvSpPr>
          <p:spPr>
            <a:xfrm>
              <a:off x="5204520" y="4183920"/>
              <a:ext cx="581400" cy="435240"/>
            </a:xfrm>
            <a:custGeom>
              <a:avLst/>
              <a:gdLst/>
              <a:ahLst/>
              <a:rect l="l" t="t" r="r" b="b"/>
              <a:pathLst>
                <a:path w="366" h="250">
                  <a:moveTo>
                    <a:pt x="335" y="212"/>
                  </a:moveTo>
                  <a:lnTo>
                    <a:pt x="325" y="212"/>
                  </a:lnTo>
                  <a:lnTo>
                    <a:pt x="310" y="207"/>
                  </a:lnTo>
                  <a:lnTo>
                    <a:pt x="299" y="218"/>
                  </a:lnTo>
                  <a:lnTo>
                    <a:pt x="279" y="212"/>
                  </a:lnTo>
                  <a:lnTo>
                    <a:pt x="268" y="218"/>
                  </a:lnTo>
                  <a:lnTo>
                    <a:pt x="263" y="212"/>
                  </a:lnTo>
                  <a:lnTo>
                    <a:pt x="237" y="218"/>
                  </a:lnTo>
                  <a:lnTo>
                    <a:pt x="232" y="223"/>
                  </a:lnTo>
                  <a:lnTo>
                    <a:pt x="103" y="250"/>
                  </a:lnTo>
                  <a:lnTo>
                    <a:pt x="88" y="244"/>
                  </a:lnTo>
                  <a:lnTo>
                    <a:pt x="88" y="228"/>
                  </a:lnTo>
                  <a:lnTo>
                    <a:pt x="82" y="202"/>
                  </a:lnTo>
                  <a:lnTo>
                    <a:pt x="72" y="149"/>
                  </a:lnTo>
                  <a:lnTo>
                    <a:pt x="41" y="128"/>
                  </a:lnTo>
                  <a:lnTo>
                    <a:pt x="31" y="91"/>
                  </a:lnTo>
                  <a:lnTo>
                    <a:pt x="31" y="85"/>
                  </a:lnTo>
                  <a:lnTo>
                    <a:pt x="26" y="59"/>
                  </a:lnTo>
                  <a:lnTo>
                    <a:pt x="0" y="11"/>
                  </a:lnTo>
                  <a:lnTo>
                    <a:pt x="0" y="0"/>
                  </a:lnTo>
                  <a:lnTo>
                    <a:pt x="31" y="27"/>
                  </a:lnTo>
                  <a:lnTo>
                    <a:pt x="108" y="59"/>
                  </a:lnTo>
                  <a:lnTo>
                    <a:pt x="196" y="75"/>
                  </a:lnTo>
                  <a:lnTo>
                    <a:pt x="217" y="80"/>
                  </a:lnTo>
                  <a:lnTo>
                    <a:pt x="366" y="8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3" name=""/>
            <p:cNvSpPr/>
            <p:nvPr/>
          </p:nvSpPr>
          <p:spPr>
            <a:xfrm>
              <a:off x="5622480" y="4211280"/>
              <a:ext cx="180720" cy="407520"/>
            </a:xfrm>
            <a:custGeom>
              <a:avLst/>
              <a:gdLst/>
              <a:ahLst/>
              <a:rect l="l" t="t" r="r" b="b"/>
              <a:pathLst>
                <a:path w="114" h="234">
                  <a:moveTo>
                    <a:pt x="0" y="196"/>
                  </a:moveTo>
                  <a:lnTo>
                    <a:pt x="0" y="207"/>
                  </a:lnTo>
                  <a:lnTo>
                    <a:pt x="0" y="218"/>
                  </a:lnTo>
                  <a:lnTo>
                    <a:pt x="10" y="228"/>
                  </a:lnTo>
                  <a:lnTo>
                    <a:pt x="21" y="234"/>
                  </a:lnTo>
                  <a:lnTo>
                    <a:pt x="52" y="223"/>
                  </a:lnTo>
                  <a:lnTo>
                    <a:pt x="52" y="218"/>
                  </a:lnTo>
                  <a:lnTo>
                    <a:pt x="67" y="218"/>
                  </a:lnTo>
                  <a:lnTo>
                    <a:pt x="72" y="196"/>
                  </a:lnTo>
                  <a:lnTo>
                    <a:pt x="72" y="133"/>
                  </a:lnTo>
                  <a:lnTo>
                    <a:pt x="93" y="112"/>
                  </a:lnTo>
                  <a:lnTo>
                    <a:pt x="114" y="80"/>
                  </a:lnTo>
                  <a:lnTo>
                    <a:pt x="114" y="64"/>
                  </a:lnTo>
                  <a:lnTo>
                    <a:pt x="98" y="48"/>
                  </a:lnTo>
                  <a:lnTo>
                    <a:pt x="88" y="27"/>
                  </a:lnTo>
                  <a:lnTo>
                    <a:pt x="52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4" name=""/>
            <p:cNvSpPr/>
            <p:nvPr/>
          </p:nvSpPr>
          <p:spPr>
            <a:xfrm>
              <a:off x="5515920" y="4314600"/>
              <a:ext cx="238320" cy="313200"/>
            </a:xfrm>
            <a:custGeom>
              <a:avLst/>
              <a:gdLst/>
              <a:ahLst/>
              <a:rect l="l" t="t" r="r" b="b"/>
              <a:pathLst>
                <a:path w="150" h="180">
                  <a:moveTo>
                    <a:pt x="0" y="0"/>
                  </a:moveTo>
                  <a:lnTo>
                    <a:pt x="5" y="21"/>
                  </a:lnTo>
                  <a:lnTo>
                    <a:pt x="21" y="47"/>
                  </a:lnTo>
                  <a:lnTo>
                    <a:pt x="93" y="90"/>
                  </a:lnTo>
                  <a:lnTo>
                    <a:pt x="114" y="106"/>
                  </a:lnTo>
                  <a:lnTo>
                    <a:pt x="119" y="132"/>
                  </a:lnTo>
                  <a:lnTo>
                    <a:pt x="134" y="159"/>
                  </a:lnTo>
                  <a:lnTo>
                    <a:pt x="150" y="18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5" name=""/>
            <p:cNvSpPr/>
            <p:nvPr/>
          </p:nvSpPr>
          <p:spPr>
            <a:xfrm>
              <a:off x="5647680" y="4619160"/>
              <a:ext cx="401760" cy="173880"/>
            </a:xfrm>
            <a:custGeom>
              <a:avLst/>
              <a:gdLst/>
              <a:ahLst/>
              <a:rect l="l" t="t" r="r" b="b"/>
              <a:pathLst>
                <a:path w="253" h="100">
                  <a:moveTo>
                    <a:pt x="5" y="0"/>
                  </a:moveTo>
                  <a:lnTo>
                    <a:pt x="0" y="5"/>
                  </a:lnTo>
                  <a:lnTo>
                    <a:pt x="0" y="42"/>
                  </a:lnTo>
                  <a:lnTo>
                    <a:pt x="46" y="90"/>
                  </a:lnTo>
                  <a:lnTo>
                    <a:pt x="87" y="100"/>
                  </a:lnTo>
                  <a:lnTo>
                    <a:pt x="108" y="100"/>
                  </a:lnTo>
                  <a:lnTo>
                    <a:pt x="113" y="95"/>
                  </a:lnTo>
                  <a:lnTo>
                    <a:pt x="124" y="100"/>
                  </a:lnTo>
                  <a:lnTo>
                    <a:pt x="170" y="84"/>
                  </a:lnTo>
                  <a:lnTo>
                    <a:pt x="185" y="58"/>
                  </a:lnTo>
                  <a:lnTo>
                    <a:pt x="185" y="47"/>
                  </a:lnTo>
                  <a:lnTo>
                    <a:pt x="191" y="37"/>
                  </a:lnTo>
                  <a:lnTo>
                    <a:pt x="191" y="31"/>
                  </a:lnTo>
                  <a:lnTo>
                    <a:pt x="196" y="21"/>
                  </a:lnTo>
                  <a:lnTo>
                    <a:pt x="216" y="21"/>
                  </a:lnTo>
                  <a:lnTo>
                    <a:pt x="227" y="31"/>
                  </a:lnTo>
                  <a:lnTo>
                    <a:pt x="242" y="31"/>
                  </a:lnTo>
                  <a:lnTo>
                    <a:pt x="253" y="15"/>
                  </a:lnTo>
                  <a:lnTo>
                    <a:pt x="247" y="1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6" name=""/>
            <p:cNvSpPr/>
            <p:nvPr/>
          </p:nvSpPr>
          <p:spPr>
            <a:xfrm>
              <a:off x="5121720" y="4552920"/>
              <a:ext cx="222480" cy="184320"/>
            </a:xfrm>
            <a:custGeom>
              <a:avLst/>
              <a:gdLst/>
              <a:ahLst/>
              <a:rect l="l" t="t" r="r" b="b"/>
              <a:pathLst>
                <a:path w="140" h="106">
                  <a:moveTo>
                    <a:pt x="0" y="0"/>
                  </a:moveTo>
                  <a:lnTo>
                    <a:pt x="11" y="22"/>
                  </a:lnTo>
                  <a:lnTo>
                    <a:pt x="26" y="53"/>
                  </a:lnTo>
                  <a:lnTo>
                    <a:pt x="41" y="106"/>
                  </a:lnTo>
                  <a:lnTo>
                    <a:pt x="57" y="91"/>
                  </a:lnTo>
                  <a:lnTo>
                    <a:pt x="83" y="75"/>
                  </a:lnTo>
                  <a:lnTo>
                    <a:pt x="114" y="64"/>
                  </a:lnTo>
                  <a:lnTo>
                    <a:pt x="129" y="22"/>
                  </a:lnTo>
                  <a:lnTo>
                    <a:pt x="140" y="1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7" name=""/>
            <p:cNvSpPr/>
            <p:nvPr/>
          </p:nvSpPr>
          <p:spPr>
            <a:xfrm>
              <a:off x="6179760" y="3400200"/>
              <a:ext cx="49320" cy="164880"/>
            </a:xfrm>
            <a:custGeom>
              <a:avLst/>
              <a:gdLst/>
              <a:ahLst/>
              <a:rect l="l" t="t" r="r" b="b"/>
              <a:pathLst>
                <a:path w="31" h="95">
                  <a:moveTo>
                    <a:pt x="31" y="0"/>
                  </a:moveTo>
                  <a:lnTo>
                    <a:pt x="31" y="5"/>
                  </a:lnTo>
                  <a:lnTo>
                    <a:pt x="16" y="11"/>
                  </a:lnTo>
                  <a:lnTo>
                    <a:pt x="5" y="16"/>
                  </a:lnTo>
                  <a:lnTo>
                    <a:pt x="0" y="37"/>
                  </a:lnTo>
                  <a:lnTo>
                    <a:pt x="5" y="69"/>
                  </a:lnTo>
                  <a:lnTo>
                    <a:pt x="11" y="74"/>
                  </a:lnTo>
                  <a:lnTo>
                    <a:pt x="11" y="79"/>
                  </a:lnTo>
                  <a:lnTo>
                    <a:pt x="11" y="85"/>
                  </a:lnTo>
                  <a:lnTo>
                    <a:pt x="16" y="9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8" name=""/>
            <p:cNvSpPr/>
            <p:nvPr/>
          </p:nvSpPr>
          <p:spPr>
            <a:xfrm>
              <a:off x="6197400" y="3565080"/>
              <a:ext cx="7920" cy="10440"/>
            </a:xfrm>
            <a:custGeom>
              <a:avLst/>
              <a:gdLst/>
              <a:ahLst/>
              <a:rect l="l" t="t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9" name=""/>
            <p:cNvSpPr/>
            <p:nvPr/>
          </p:nvSpPr>
          <p:spPr>
            <a:xfrm>
              <a:off x="6205320" y="3575880"/>
              <a:ext cx="1440" cy="1728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0" name=""/>
            <p:cNvSpPr/>
            <p:nvPr/>
          </p:nvSpPr>
          <p:spPr>
            <a:xfrm>
              <a:off x="6205320" y="3593160"/>
              <a:ext cx="7920" cy="2772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1" name=""/>
            <p:cNvSpPr/>
            <p:nvPr/>
          </p:nvSpPr>
          <p:spPr>
            <a:xfrm>
              <a:off x="6213240" y="3621240"/>
              <a:ext cx="15840" cy="55440"/>
            </a:xfrm>
            <a:custGeom>
              <a:avLst/>
              <a:gdLst/>
              <a:ahLst/>
              <a:rect l="l" t="t" r="r" b="b"/>
              <a:pathLst>
                <a:path w="10" h="32">
                  <a:moveTo>
                    <a:pt x="0" y="0"/>
                  </a:moveTo>
                  <a:lnTo>
                    <a:pt x="0" y="5"/>
                  </a:lnTo>
                  <a:lnTo>
                    <a:pt x="5" y="16"/>
                  </a:lnTo>
                  <a:lnTo>
                    <a:pt x="10" y="3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2" name=""/>
            <p:cNvSpPr/>
            <p:nvPr/>
          </p:nvSpPr>
          <p:spPr>
            <a:xfrm>
              <a:off x="6221160" y="3677040"/>
              <a:ext cx="7920" cy="864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3" name=""/>
            <p:cNvSpPr/>
            <p:nvPr/>
          </p:nvSpPr>
          <p:spPr>
            <a:xfrm>
              <a:off x="6114960" y="3668400"/>
              <a:ext cx="106200" cy="17280"/>
            </a:xfrm>
            <a:custGeom>
              <a:avLst/>
              <a:gdLst/>
              <a:ahLst/>
              <a:rect l="l" t="t" r="r" b="b"/>
              <a:pathLst>
                <a:path w="67" h="10">
                  <a:moveTo>
                    <a:pt x="67" y="10"/>
                  </a:moveTo>
                  <a:lnTo>
                    <a:pt x="67" y="10"/>
                  </a:lnTo>
                  <a:lnTo>
                    <a:pt x="57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6" y="5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4" name=""/>
            <p:cNvSpPr/>
            <p:nvPr/>
          </p:nvSpPr>
          <p:spPr>
            <a:xfrm>
              <a:off x="6229080" y="3677040"/>
              <a:ext cx="15840" cy="864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5" name=""/>
            <p:cNvSpPr/>
            <p:nvPr/>
          </p:nvSpPr>
          <p:spPr>
            <a:xfrm>
              <a:off x="6244920" y="3677040"/>
              <a:ext cx="25560" cy="864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0" y="5"/>
                  </a:moveTo>
                  <a:lnTo>
                    <a:pt x="0" y="5"/>
                  </a:lnTo>
                  <a:lnTo>
                    <a:pt x="6" y="5"/>
                  </a:lnTo>
                  <a:lnTo>
                    <a:pt x="16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6" name=""/>
            <p:cNvSpPr/>
            <p:nvPr/>
          </p:nvSpPr>
          <p:spPr>
            <a:xfrm>
              <a:off x="6270480" y="3677040"/>
              <a:ext cx="23760" cy="8640"/>
            </a:xfrm>
            <a:custGeom>
              <a:avLst/>
              <a:gdLst/>
              <a:ahLst/>
              <a:rect l="l" t="t" r="r" b="b"/>
              <a:pathLst>
                <a:path w="15" h="5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5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7" name=""/>
            <p:cNvSpPr/>
            <p:nvPr/>
          </p:nvSpPr>
          <p:spPr>
            <a:xfrm>
              <a:off x="6294240" y="3685680"/>
              <a:ext cx="9360" cy="1008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8" name=""/>
            <p:cNvSpPr/>
            <p:nvPr/>
          </p:nvSpPr>
          <p:spPr>
            <a:xfrm>
              <a:off x="6303600" y="3696120"/>
              <a:ext cx="81000" cy="45360"/>
            </a:xfrm>
            <a:custGeom>
              <a:avLst/>
              <a:gdLst/>
              <a:ahLst/>
              <a:rect l="l" t="t" r="r" b="b"/>
              <a:pathLst>
                <a:path w="51" h="26">
                  <a:moveTo>
                    <a:pt x="0" y="0"/>
                  </a:moveTo>
                  <a:lnTo>
                    <a:pt x="5" y="5"/>
                  </a:lnTo>
                  <a:lnTo>
                    <a:pt x="25" y="5"/>
                  </a:lnTo>
                  <a:lnTo>
                    <a:pt x="41" y="10"/>
                  </a:lnTo>
                  <a:lnTo>
                    <a:pt x="41" y="21"/>
                  </a:lnTo>
                  <a:lnTo>
                    <a:pt x="51" y="2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9" name=""/>
            <p:cNvSpPr/>
            <p:nvPr/>
          </p:nvSpPr>
          <p:spPr>
            <a:xfrm>
              <a:off x="5918040" y="4756680"/>
              <a:ext cx="82440" cy="18720"/>
            </a:xfrm>
            <a:custGeom>
              <a:avLst/>
              <a:gdLst/>
              <a:ahLst/>
              <a:rect l="l" t="t" r="r" b="b"/>
              <a:pathLst>
                <a:path w="52" h="11">
                  <a:moveTo>
                    <a:pt x="0" y="5"/>
                  </a:moveTo>
                  <a:lnTo>
                    <a:pt x="36" y="0"/>
                  </a:lnTo>
                  <a:lnTo>
                    <a:pt x="52" y="5"/>
                  </a:lnTo>
                  <a:lnTo>
                    <a:pt x="52" y="1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0" name=""/>
            <p:cNvSpPr/>
            <p:nvPr/>
          </p:nvSpPr>
          <p:spPr>
            <a:xfrm flipH="1">
              <a:off x="1719360" y="3363480"/>
              <a:ext cx="23760" cy="1728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1" name=""/>
            <p:cNvSpPr/>
            <p:nvPr/>
          </p:nvSpPr>
          <p:spPr>
            <a:xfrm>
              <a:off x="3596760" y="3159720"/>
              <a:ext cx="507960" cy="332280"/>
            </a:xfrm>
            <a:custGeom>
              <a:avLst/>
              <a:gdLst/>
              <a:ahLst/>
              <a:rect l="l" t="t" r="r" b="b"/>
              <a:pathLst>
                <a:path w="320" h="191">
                  <a:moveTo>
                    <a:pt x="0" y="0"/>
                  </a:moveTo>
                  <a:lnTo>
                    <a:pt x="5" y="27"/>
                  </a:lnTo>
                  <a:lnTo>
                    <a:pt x="15" y="32"/>
                  </a:lnTo>
                  <a:lnTo>
                    <a:pt x="15" y="53"/>
                  </a:lnTo>
                  <a:lnTo>
                    <a:pt x="10" y="64"/>
                  </a:lnTo>
                  <a:lnTo>
                    <a:pt x="21" y="58"/>
                  </a:lnTo>
                  <a:lnTo>
                    <a:pt x="52" y="74"/>
                  </a:lnTo>
                  <a:lnTo>
                    <a:pt x="62" y="90"/>
                  </a:lnTo>
                  <a:lnTo>
                    <a:pt x="93" y="90"/>
                  </a:lnTo>
                  <a:lnTo>
                    <a:pt x="83" y="111"/>
                  </a:lnTo>
                  <a:lnTo>
                    <a:pt x="83" y="175"/>
                  </a:lnTo>
                  <a:lnTo>
                    <a:pt x="98" y="138"/>
                  </a:lnTo>
                  <a:lnTo>
                    <a:pt x="103" y="117"/>
                  </a:lnTo>
                  <a:lnTo>
                    <a:pt x="114" y="111"/>
                  </a:lnTo>
                  <a:lnTo>
                    <a:pt x="114" y="96"/>
                  </a:lnTo>
                  <a:lnTo>
                    <a:pt x="124" y="96"/>
                  </a:lnTo>
                  <a:lnTo>
                    <a:pt x="124" y="90"/>
                  </a:lnTo>
                  <a:lnTo>
                    <a:pt x="139" y="90"/>
                  </a:lnTo>
                  <a:lnTo>
                    <a:pt x="155" y="80"/>
                  </a:lnTo>
                  <a:lnTo>
                    <a:pt x="232" y="80"/>
                  </a:lnTo>
                  <a:lnTo>
                    <a:pt x="243" y="90"/>
                  </a:lnTo>
                  <a:lnTo>
                    <a:pt x="320" y="90"/>
                  </a:lnTo>
                  <a:lnTo>
                    <a:pt x="315" y="101"/>
                  </a:lnTo>
                  <a:lnTo>
                    <a:pt x="310" y="111"/>
                  </a:lnTo>
                  <a:lnTo>
                    <a:pt x="258" y="175"/>
                  </a:lnTo>
                  <a:lnTo>
                    <a:pt x="222" y="170"/>
                  </a:lnTo>
                  <a:lnTo>
                    <a:pt x="191" y="170"/>
                  </a:lnTo>
                  <a:lnTo>
                    <a:pt x="67" y="127"/>
                  </a:lnTo>
                  <a:lnTo>
                    <a:pt x="114" y="159"/>
                  </a:lnTo>
                  <a:lnTo>
                    <a:pt x="124" y="191"/>
                  </a:lnTo>
                  <a:lnTo>
                    <a:pt x="93" y="15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2" name=""/>
            <p:cNvSpPr/>
            <p:nvPr/>
          </p:nvSpPr>
          <p:spPr>
            <a:xfrm>
              <a:off x="3384000" y="3380760"/>
              <a:ext cx="344520" cy="92160"/>
            </a:xfrm>
            <a:custGeom>
              <a:avLst/>
              <a:gdLst/>
              <a:ahLst/>
              <a:rect l="l" t="t" r="r" b="b"/>
              <a:pathLst>
                <a:path w="217" h="53">
                  <a:moveTo>
                    <a:pt x="217" y="0"/>
                  </a:moveTo>
                  <a:lnTo>
                    <a:pt x="113" y="0"/>
                  </a:lnTo>
                  <a:lnTo>
                    <a:pt x="113" y="53"/>
                  </a:lnTo>
                  <a:lnTo>
                    <a:pt x="98" y="53"/>
                  </a:lnTo>
                  <a:lnTo>
                    <a:pt x="46" y="6"/>
                  </a:lnTo>
                  <a:lnTo>
                    <a:pt x="15" y="6"/>
                  </a:lnTo>
                  <a:lnTo>
                    <a:pt x="10" y="11"/>
                  </a:lnTo>
                  <a:lnTo>
                    <a:pt x="0" y="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3" name=""/>
            <p:cNvSpPr/>
            <p:nvPr/>
          </p:nvSpPr>
          <p:spPr>
            <a:xfrm>
              <a:off x="3687120" y="3380760"/>
              <a:ext cx="335160" cy="471960"/>
            </a:xfrm>
            <a:custGeom>
              <a:avLst/>
              <a:gdLst/>
              <a:ahLst/>
              <a:rect l="l" t="t" r="r" b="b"/>
              <a:pathLst>
                <a:path w="211" h="271">
                  <a:moveTo>
                    <a:pt x="0" y="0"/>
                  </a:moveTo>
                  <a:lnTo>
                    <a:pt x="0" y="27"/>
                  </a:lnTo>
                  <a:lnTo>
                    <a:pt x="5" y="37"/>
                  </a:lnTo>
                  <a:lnTo>
                    <a:pt x="20" y="48"/>
                  </a:lnTo>
                  <a:lnTo>
                    <a:pt x="57" y="90"/>
                  </a:lnTo>
                  <a:lnTo>
                    <a:pt x="77" y="90"/>
                  </a:lnTo>
                  <a:lnTo>
                    <a:pt x="82" y="106"/>
                  </a:lnTo>
                  <a:lnTo>
                    <a:pt x="82" y="117"/>
                  </a:lnTo>
                  <a:lnTo>
                    <a:pt x="82" y="133"/>
                  </a:lnTo>
                  <a:lnTo>
                    <a:pt x="113" y="159"/>
                  </a:lnTo>
                  <a:lnTo>
                    <a:pt x="129" y="196"/>
                  </a:lnTo>
                  <a:lnTo>
                    <a:pt x="175" y="228"/>
                  </a:lnTo>
                  <a:lnTo>
                    <a:pt x="175" y="249"/>
                  </a:lnTo>
                  <a:lnTo>
                    <a:pt x="211" y="27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4" name=""/>
            <p:cNvSpPr/>
            <p:nvPr/>
          </p:nvSpPr>
          <p:spPr>
            <a:xfrm>
              <a:off x="3571560" y="3436560"/>
              <a:ext cx="263520" cy="470160"/>
            </a:xfrm>
            <a:custGeom>
              <a:avLst/>
              <a:gdLst/>
              <a:ahLst/>
              <a:rect l="l" t="t" r="r" b="b"/>
              <a:pathLst>
                <a:path w="166" h="270">
                  <a:moveTo>
                    <a:pt x="0" y="270"/>
                  </a:moveTo>
                  <a:lnTo>
                    <a:pt x="16" y="265"/>
                  </a:lnTo>
                  <a:lnTo>
                    <a:pt x="114" y="244"/>
                  </a:lnTo>
                  <a:lnTo>
                    <a:pt x="155" y="239"/>
                  </a:lnTo>
                  <a:lnTo>
                    <a:pt x="166" y="164"/>
                  </a:lnTo>
                  <a:lnTo>
                    <a:pt x="166" y="154"/>
                  </a:lnTo>
                  <a:lnTo>
                    <a:pt x="160" y="154"/>
                  </a:lnTo>
                  <a:lnTo>
                    <a:pt x="160" y="101"/>
                  </a:lnTo>
                  <a:lnTo>
                    <a:pt x="124" y="21"/>
                  </a:lnTo>
                  <a:lnTo>
                    <a:pt x="109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5" name=""/>
            <p:cNvSpPr/>
            <p:nvPr/>
          </p:nvSpPr>
          <p:spPr>
            <a:xfrm>
              <a:off x="3687120" y="3880800"/>
              <a:ext cx="1800" cy="259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6" name=""/>
            <p:cNvSpPr/>
            <p:nvPr/>
          </p:nvSpPr>
          <p:spPr>
            <a:xfrm>
              <a:off x="3817800" y="3777840"/>
              <a:ext cx="665640" cy="128880"/>
            </a:xfrm>
            <a:custGeom>
              <a:avLst/>
              <a:gdLst/>
              <a:ahLst/>
              <a:rect l="l" t="t" r="r" b="b"/>
              <a:pathLst>
                <a:path w="419" h="74">
                  <a:moveTo>
                    <a:pt x="0" y="43"/>
                  </a:moveTo>
                  <a:lnTo>
                    <a:pt x="57" y="74"/>
                  </a:lnTo>
                  <a:lnTo>
                    <a:pt x="62" y="69"/>
                  </a:lnTo>
                  <a:lnTo>
                    <a:pt x="135" y="43"/>
                  </a:lnTo>
                  <a:lnTo>
                    <a:pt x="160" y="16"/>
                  </a:lnTo>
                  <a:lnTo>
                    <a:pt x="171" y="16"/>
                  </a:lnTo>
                  <a:lnTo>
                    <a:pt x="191" y="0"/>
                  </a:lnTo>
                  <a:lnTo>
                    <a:pt x="197" y="6"/>
                  </a:lnTo>
                  <a:lnTo>
                    <a:pt x="274" y="0"/>
                  </a:lnTo>
                  <a:lnTo>
                    <a:pt x="419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7" name=""/>
            <p:cNvSpPr/>
            <p:nvPr/>
          </p:nvSpPr>
          <p:spPr>
            <a:xfrm>
              <a:off x="4097160" y="3316320"/>
              <a:ext cx="212760" cy="55440"/>
            </a:xfrm>
            <a:custGeom>
              <a:avLst/>
              <a:gdLst/>
              <a:ahLst/>
              <a:rect l="l" t="t" r="r" b="b"/>
              <a:pathLst>
                <a:path w="134" h="32">
                  <a:moveTo>
                    <a:pt x="134" y="32"/>
                  </a:moveTo>
                  <a:lnTo>
                    <a:pt x="72" y="27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8" name=""/>
            <p:cNvSpPr/>
            <p:nvPr/>
          </p:nvSpPr>
          <p:spPr>
            <a:xfrm>
              <a:off x="4138560" y="3159720"/>
              <a:ext cx="409680" cy="405360"/>
            </a:xfrm>
            <a:custGeom>
              <a:avLst/>
              <a:gdLst/>
              <a:ahLst/>
              <a:rect l="l" t="t" r="r" b="b"/>
              <a:pathLst>
                <a:path w="258" h="233">
                  <a:moveTo>
                    <a:pt x="46" y="117"/>
                  </a:moveTo>
                  <a:lnTo>
                    <a:pt x="0" y="180"/>
                  </a:lnTo>
                  <a:lnTo>
                    <a:pt x="46" y="180"/>
                  </a:lnTo>
                  <a:lnTo>
                    <a:pt x="51" y="186"/>
                  </a:lnTo>
                  <a:lnTo>
                    <a:pt x="103" y="180"/>
                  </a:lnTo>
                  <a:lnTo>
                    <a:pt x="108" y="180"/>
                  </a:lnTo>
                  <a:lnTo>
                    <a:pt x="108" y="180"/>
                  </a:lnTo>
                  <a:lnTo>
                    <a:pt x="118" y="175"/>
                  </a:lnTo>
                  <a:lnTo>
                    <a:pt x="155" y="212"/>
                  </a:lnTo>
                  <a:lnTo>
                    <a:pt x="165" y="217"/>
                  </a:lnTo>
                  <a:lnTo>
                    <a:pt x="170" y="223"/>
                  </a:lnTo>
                  <a:lnTo>
                    <a:pt x="170" y="228"/>
                  </a:lnTo>
                  <a:lnTo>
                    <a:pt x="175" y="233"/>
                  </a:lnTo>
                  <a:lnTo>
                    <a:pt x="196" y="159"/>
                  </a:lnTo>
                  <a:lnTo>
                    <a:pt x="237" y="164"/>
                  </a:lnTo>
                  <a:lnTo>
                    <a:pt x="242" y="175"/>
                  </a:lnTo>
                  <a:lnTo>
                    <a:pt x="247" y="175"/>
                  </a:lnTo>
                  <a:lnTo>
                    <a:pt x="258" y="170"/>
                  </a:lnTo>
                  <a:lnTo>
                    <a:pt x="237" y="149"/>
                  </a:lnTo>
                  <a:lnTo>
                    <a:pt x="237" y="143"/>
                  </a:lnTo>
                  <a:lnTo>
                    <a:pt x="232" y="133"/>
                  </a:lnTo>
                  <a:lnTo>
                    <a:pt x="227" y="127"/>
                  </a:lnTo>
                  <a:lnTo>
                    <a:pt x="217" y="127"/>
                  </a:lnTo>
                  <a:lnTo>
                    <a:pt x="217" y="133"/>
                  </a:lnTo>
                  <a:lnTo>
                    <a:pt x="211" y="127"/>
                  </a:lnTo>
                  <a:lnTo>
                    <a:pt x="211" y="117"/>
                  </a:lnTo>
                  <a:lnTo>
                    <a:pt x="217" y="111"/>
                  </a:lnTo>
                  <a:lnTo>
                    <a:pt x="217" y="101"/>
                  </a:lnTo>
                  <a:lnTo>
                    <a:pt x="206" y="90"/>
                  </a:lnTo>
                  <a:lnTo>
                    <a:pt x="186" y="85"/>
                  </a:lnTo>
                  <a:lnTo>
                    <a:pt x="191" y="37"/>
                  </a:lnTo>
                  <a:lnTo>
                    <a:pt x="170" y="37"/>
                  </a:lnTo>
                  <a:lnTo>
                    <a:pt x="160" y="37"/>
                  </a:lnTo>
                  <a:lnTo>
                    <a:pt x="160" y="27"/>
                  </a:lnTo>
                  <a:lnTo>
                    <a:pt x="149" y="21"/>
                  </a:lnTo>
                  <a:lnTo>
                    <a:pt x="118" y="21"/>
                  </a:lnTo>
                  <a:lnTo>
                    <a:pt x="87" y="11"/>
                  </a:lnTo>
                  <a:lnTo>
                    <a:pt x="6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9" name=""/>
            <p:cNvSpPr/>
            <p:nvPr/>
          </p:nvSpPr>
          <p:spPr>
            <a:xfrm>
              <a:off x="2751840" y="3168360"/>
              <a:ext cx="476280" cy="914040"/>
            </a:xfrm>
            <a:custGeom>
              <a:avLst/>
              <a:gdLst/>
              <a:ahLst/>
              <a:rect l="l" t="t" r="r" b="b"/>
              <a:pathLst>
                <a:path w="300" h="525">
                  <a:moveTo>
                    <a:pt x="5" y="0"/>
                  </a:moveTo>
                  <a:lnTo>
                    <a:pt x="0" y="53"/>
                  </a:lnTo>
                  <a:lnTo>
                    <a:pt x="26" y="75"/>
                  </a:lnTo>
                  <a:lnTo>
                    <a:pt x="41" y="91"/>
                  </a:lnTo>
                  <a:lnTo>
                    <a:pt x="72" y="96"/>
                  </a:lnTo>
                  <a:lnTo>
                    <a:pt x="160" y="197"/>
                  </a:lnTo>
                  <a:lnTo>
                    <a:pt x="176" y="260"/>
                  </a:lnTo>
                  <a:lnTo>
                    <a:pt x="243" y="340"/>
                  </a:lnTo>
                  <a:lnTo>
                    <a:pt x="274" y="345"/>
                  </a:lnTo>
                  <a:lnTo>
                    <a:pt x="289" y="393"/>
                  </a:lnTo>
                  <a:lnTo>
                    <a:pt x="300" y="509"/>
                  </a:lnTo>
                  <a:lnTo>
                    <a:pt x="300" y="52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0" name=""/>
            <p:cNvSpPr/>
            <p:nvPr/>
          </p:nvSpPr>
          <p:spPr>
            <a:xfrm>
              <a:off x="2406960" y="3178440"/>
              <a:ext cx="795600" cy="451440"/>
            </a:xfrm>
            <a:custGeom>
              <a:avLst/>
              <a:gdLst/>
              <a:ahLst/>
              <a:rect l="l" t="t" r="r" b="b"/>
              <a:pathLst>
                <a:path w="501" h="259">
                  <a:moveTo>
                    <a:pt x="501" y="259"/>
                  </a:moveTo>
                  <a:lnTo>
                    <a:pt x="419" y="249"/>
                  </a:lnTo>
                  <a:lnTo>
                    <a:pt x="393" y="254"/>
                  </a:lnTo>
                  <a:lnTo>
                    <a:pt x="341" y="233"/>
                  </a:lnTo>
                  <a:lnTo>
                    <a:pt x="222" y="222"/>
                  </a:lnTo>
                  <a:lnTo>
                    <a:pt x="207" y="233"/>
                  </a:lnTo>
                  <a:lnTo>
                    <a:pt x="191" y="233"/>
                  </a:lnTo>
                  <a:lnTo>
                    <a:pt x="150" y="201"/>
                  </a:lnTo>
                  <a:lnTo>
                    <a:pt x="109" y="143"/>
                  </a:lnTo>
                  <a:lnTo>
                    <a:pt x="88" y="111"/>
                  </a:lnTo>
                  <a:lnTo>
                    <a:pt x="67" y="37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1" name=""/>
            <p:cNvSpPr/>
            <p:nvPr/>
          </p:nvSpPr>
          <p:spPr>
            <a:xfrm>
              <a:off x="2522880" y="3251880"/>
              <a:ext cx="335160" cy="147960"/>
            </a:xfrm>
            <a:custGeom>
              <a:avLst/>
              <a:gdLst/>
              <a:ahLst/>
              <a:rect l="l" t="t" r="r" b="b"/>
              <a:pathLst>
                <a:path w="211" h="85">
                  <a:moveTo>
                    <a:pt x="0" y="0"/>
                  </a:moveTo>
                  <a:lnTo>
                    <a:pt x="46" y="48"/>
                  </a:lnTo>
                  <a:lnTo>
                    <a:pt x="93" y="64"/>
                  </a:lnTo>
                  <a:lnTo>
                    <a:pt x="98" y="80"/>
                  </a:lnTo>
                  <a:lnTo>
                    <a:pt x="113" y="85"/>
                  </a:lnTo>
                  <a:lnTo>
                    <a:pt x="170" y="43"/>
                  </a:lnTo>
                  <a:lnTo>
                    <a:pt x="211" y="4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2" name=""/>
            <p:cNvSpPr/>
            <p:nvPr/>
          </p:nvSpPr>
          <p:spPr>
            <a:xfrm>
              <a:off x="3194640" y="3299040"/>
              <a:ext cx="409680" cy="645840"/>
            </a:xfrm>
            <a:custGeom>
              <a:avLst/>
              <a:gdLst/>
              <a:ahLst/>
              <a:rect l="l" t="t" r="r" b="b"/>
              <a:pathLst>
                <a:path w="258" h="371">
                  <a:moveTo>
                    <a:pt x="0" y="0"/>
                  </a:moveTo>
                  <a:lnTo>
                    <a:pt x="62" y="26"/>
                  </a:lnTo>
                  <a:lnTo>
                    <a:pt x="119" y="69"/>
                  </a:lnTo>
                  <a:lnTo>
                    <a:pt x="52" y="148"/>
                  </a:lnTo>
                  <a:lnTo>
                    <a:pt x="93" y="148"/>
                  </a:lnTo>
                  <a:lnTo>
                    <a:pt x="145" y="148"/>
                  </a:lnTo>
                  <a:lnTo>
                    <a:pt x="165" y="164"/>
                  </a:lnTo>
                  <a:lnTo>
                    <a:pt x="222" y="175"/>
                  </a:lnTo>
                  <a:lnTo>
                    <a:pt x="253" y="169"/>
                  </a:lnTo>
                  <a:lnTo>
                    <a:pt x="258" y="217"/>
                  </a:lnTo>
                  <a:lnTo>
                    <a:pt x="253" y="254"/>
                  </a:lnTo>
                  <a:lnTo>
                    <a:pt x="258" y="265"/>
                  </a:lnTo>
                  <a:lnTo>
                    <a:pt x="248" y="270"/>
                  </a:lnTo>
                  <a:lnTo>
                    <a:pt x="237" y="371"/>
                  </a:lnTo>
                  <a:lnTo>
                    <a:pt x="227" y="37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3" name=""/>
            <p:cNvSpPr/>
            <p:nvPr/>
          </p:nvSpPr>
          <p:spPr>
            <a:xfrm>
              <a:off x="1890720" y="3168360"/>
              <a:ext cx="385920" cy="656280"/>
            </a:xfrm>
            <a:custGeom>
              <a:avLst/>
              <a:gdLst/>
              <a:ahLst/>
              <a:rect l="l" t="t" r="r" b="b"/>
              <a:pathLst>
                <a:path w="243" h="377">
                  <a:moveTo>
                    <a:pt x="222" y="265"/>
                  </a:moveTo>
                  <a:lnTo>
                    <a:pt x="217" y="303"/>
                  </a:lnTo>
                  <a:lnTo>
                    <a:pt x="243" y="377"/>
                  </a:lnTo>
                  <a:lnTo>
                    <a:pt x="222" y="260"/>
                  </a:lnTo>
                  <a:lnTo>
                    <a:pt x="238" y="255"/>
                  </a:lnTo>
                  <a:lnTo>
                    <a:pt x="243" y="223"/>
                  </a:lnTo>
                  <a:lnTo>
                    <a:pt x="201" y="212"/>
                  </a:lnTo>
                  <a:lnTo>
                    <a:pt x="155" y="149"/>
                  </a:lnTo>
                  <a:lnTo>
                    <a:pt x="150" y="122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4" name=""/>
            <p:cNvSpPr/>
            <p:nvPr/>
          </p:nvSpPr>
          <p:spPr>
            <a:xfrm>
              <a:off x="1890720" y="3805920"/>
              <a:ext cx="1132560" cy="628560"/>
            </a:xfrm>
            <a:custGeom>
              <a:avLst/>
              <a:gdLst/>
              <a:ahLst/>
              <a:rect l="l" t="t" r="r" b="b"/>
              <a:pathLst>
                <a:path w="713" h="361">
                  <a:moveTo>
                    <a:pt x="222" y="0"/>
                  </a:moveTo>
                  <a:lnTo>
                    <a:pt x="248" y="11"/>
                  </a:lnTo>
                  <a:lnTo>
                    <a:pt x="320" y="85"/>
                  </a:lnTo>
                  <a:lnTo>
                    <a:pt x="439" y="111"/>
                  </a:lnTo>
                  <a:lnTo>
                    <a:pt x="485" y="80"/>
                  </a:lnTo>
                  <a:lnTo>
                    <a:pt x="511" y="111"/>
                  </a:lnTo>
                  <a:lnTo>
                    <a:pt x="516" y="175"/>
                  </a:lnTo>
                  <a:lnTo>
                    <a:pt x="542" y="180"/>
                  </a:lnTo>
                  <a:lnTo>
                    <a:pt x="563" y="217"/>
                  </a:lnTo>
                  <a:lnTo>
                    <a:pt x="713" y="217"/>
                  </a:lnTo>
                  <a:lnTo>
                    <a:pt x="707" y="228"/>
                  </a:lnTo>
                  <a:lnTo>
                    <a:pt x="563" y="223"/>
                  </a:lnTo>
                  <a:lnTo>
                    <a:pt x="537" y="191"/>
                  </a:lnTo>
                  <a:lnTo>
                    <a:pt x="516" y="186"/>
                  </a:lnTo>
                  <a:lnTo>
                    <a:pt x="454" y="101"/>
                  </a:lnTo>
                  <a:lnTo>
                    <a:pt x="439" y="85"/>
                  </a:lnTo>
                  <a:lnTo>
                    <a:pt x="377" y="74"/>
                  </a:lnTo>
                  <a:lnTo>
                    <a:pt x="351" y="96"/>
                  </a:lnTo>
                  <a:lnTo>
                    <a:pt x="346" y="143"/>
                  </a:lnTo>
                  <a:lnTo>
                    <a:pt x="325" y="138"/>
                  </a:lnTo>
                  <a:lnTo>
                    <a:pt x="300" y="149"/>
                  </a:lnTo>
                  <a:lnTo>
                    <a:pt x="289" y="202"/>
                  </a:lnTo>
                  <a:lnTo>
                    <a:pt x="201" y="191"/>
                  </a:lnTo>
                  <a:lnTo>
                    <a:pt x="165" y="212"/>
                  </a:lnTo>
                  <a:lnTo>
                    <a:pt x="150" y="207"/>
                  </a:lnTo>
                  <a:lnTo>
                    <a:pt x="93" y="292"/>
                  </a:lnTo>
                  <a:lnTo>
                    <a:pt x="36" y="313"/>
                  </a:lnTo>
                  <a:lnTo>
                    <a:pt x="26" y="350"/>
                  </a:lnTo>
                  <a:lnTo>
                    <a:pt x="0" y="36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5" name=""/>
            <p:cNvSpPr/>
            <p:nvPr/>
          </p:nvSpPr>
          <p:spPr>
            <a:xfrm>
              <a:off x="1857240" y="4406400"/>
              <a:ext cx="1304280" cy="654840"/>
            </a:xfrm>
            <a:custGeom>
              <a:avLst/>
              <a:gdLst/>
              <a:ahLst/>
              <a:rect l="l" t="t" r="r" b="b"/>
              <a:pathLst>
                <a:path w="821" h="376">
                  <a:moveTo>
                    <a:pt x="0" y="37"/>
                  </a:moveTo>
                  <a:lnTo>
                    <a:pt x="11" y="31"/>
                  </a:lnTo>
                  <a:lnTo>
                    <a:pt x="93" y="42"/>
                  </a:lnTo>
                  <a:lnTo>
                    <a:pt x="109" y="31"/>
                  </a:lnTo>
                  <a:lnTo>
                    <a:pt x="155" y="21"/>
                  </a:lnTo>
                  <a:lnTo>
                    <a:pt x="186" y="26"/>
                  </a:lnTo>
                  <a:lnTo>
                    <a:pt x="207" y="21"/>
                  </a:lnTo>
                  <a:lnTo>
                    <a:pt x="233" y="31"/>
                  </a:lnTo>
                  <a:lnTo>
                    <a:pt x="238" y="47"/>
                  </a:lnTo>
                  <a:lnTo>
                    <a:pt x="264" y="47"/>
                  </a:lnTo>
                  <a:lnTo>
                    <a:pt x="300" y="58"/>
                  </a:lnTo>
                  <a:lnTo>
                    <a:pt x="377" y="53"/>
                  </a:lnTo>
                  <a:lnTo>
                    <a:pt x="465" y="26"/>
                  </a:lnTo>
                  <a:lnTo>
                    <a:pt x="517" y="31"/>
                  </a:lnTo>
                  <a:lnTo>
                    <a:pt x="579" y="0"/>
                  </a:lnTo>
                  <a:lnTo>
                    <a:pt x="651" y="31"/>
                  </a:lnTo>
                  <a:lnTo>
                    <a:pt x="703" y="16"/>
                  </a:lnTo>
                  <a:lnTo>
                    <a:pt x="785" y="10"/>
                  </a:lnTo>
                  <a:lnTo>
                    <a:pt x="770" y="31"/>
                  </a:lnTo>
                  <a:lnTo>
                    <a:pt x="754" y="90"/>
                  </a:lnTo>
                  <a:lnTo>
                    <a:pt x="718" y="122"/>
                  </a:lnTo>
                  <a:lnTo>
                    <a:pt x="713" y="143"/>
                  </a:lnTo>
                  <a:lnTo>
                    <a:pt x="692" y="148"/>
                  </a:lnTo>
                  <a:lnTo>
                    <a:pt x="713" y="212"/>
                  </a:lnTo>
                  <a:lnTo>
                    <a:pt x="713" y="259"/>
                  </a:lnTo>
                  <a:lnTo>
                    <a:pt x="697" y="275"/>
                  </a:lnTo>
                  <a:lnTo>
                    <a:pt x="697" y="328"/>
                  </a:lnTo>
                  <a:lnTo>
                    <a:pt x="801" y="349"/>
                  </a:lnTo>
                  <a:lnTo>
                    <a:pt x="821" y="37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6" name=""/>
            <p:cNvSpPr/>
            <p:nvPr/>
          </p:nvSpPr>
          <p:spPr>
            <a:xfrm>
              <a:off x="2925000" y="4479840"/>
              <a:ext cx="500040" cy="203400"/>
            </a:xfrm>
            <a:custGeom>
              <a:avLst/>
              <a:gdLst/>
              <a:ahLst/>
              <a:rect l="l" t="t" r="r" b="b"/>
              <a:pathLst>
                <a:path w="315" h="117">
                  <a:moveTo>
                    <a:pt x="0" y="95"/>
                  </a:moveTo>
                  <a:lnTo>
                    <a:pt x="25" y="80"/>
                  </a:lnTo>
                  <a:lnTo>
                    <a:pt x="77" y="69"/>
                  </a:lnTo>
                  <a:lnTo>
                    <a:pt x="139" y="58"/>
                  </a:lnTo>
                  <a:lnTo>
                    <a:pt x="160" y="106"/>
                  </a:lnTo>
                  <a:lnTo>
                    <a:pt x="180" y="117"/>
                  </a:lnTo>
                  <a:lnTo>
                    <a:pt x="242" y="64"/>
                  </a:lnTo>
                  <a:lnTo>
                    <a:pt x="304" y="58"/>
                  </a:lnTo>
                  <a:lnTo>
                    <a:pt x="3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7" name=""/>
            <p:cNvSpPr/>
            <p:nvPr/>
          </p:nvSpPr>
          <p:spPr>
            <a:xfrm>
              <a:off x="2603880" y="4452120"/>
              <a:ext cx="336600" cy="905400"/>
            </a:xfrm>
            <a:custGeom>
              <a:avLst/>
              <a:gdLst/>
              <a:ahLst/>
              <a:rect l="l" t="t" r="r" b="b"/>
              <a:pathLst>
                <a:path w="212" h="520">
                  <a:moveTo>
                    <a:pt x="0" y="0"/>
                  </a:moveTo>
                  <a:lnTo>
                    <a:pt x="129" y="101"/>
                  </a:lnTo>
                  <a:lnTo>
                    <a:pt x="171" y="164"/>
                  </a:lnTo>
                  <a:lnTo>
                    <a:pt x="160" y="228"/>
                  </a:lnTo>
                  <a:lnTo>
                    <a:pt x="212" y="292"/>
                  </a:lnTo>
                  <a:lnTo>
                    <a:pt x="196" y="313"/>
                  </a:lnTo>
                  <a:lnTo>
                    <a:pt x="5" y="520"/>
                  </a:lnTo>
                  <a:lnTo>
                    <a:pt x="16" y="408"/>
                  </a:lnTo>
                  <a:lnTo>
                    <a:pt x="26" y="276"/>
                  </a:lnTo>
                  <a:lnTo>
                    <a:pt x="42" y="26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8" name=""/>
            <p:cNvSpPr/>
            <p:nvPr/>
          </p:nvSpPr>
          <p:spPr>
            <a:xfrm>
              <a:off x="2554560" y="3842640"/>
              <a:ext cx="984600" cy="766080"/>
            </a:xfrm>
            <a:custGeom>
              <a:avLst/>
              <a:gdLst/>
              <a:ahLst/>
              <a:rect l="l" t="t" r="r" b="b"/>
              <a:pathLst>
                <a:path w="620" h="440">
                  <a:moveTo>
                    <a:pt x="486" y="6"/>
                  </a:moveTo>
                  <a:lnTo>
                    <a:pt x="620" y="0"/>
                  </a:lnTo>
                  <a:lnTo>
                    <a:pt x="615" y="75"/>
                  </a:lnTo>
                  <a:lnTo>
                    <a:pt x="604" y="96"/>
                  </a:lnTo>
                  <a:lnTo>
                    <a:pt x="553" y="80"/>
                  </a:lnTo>
                  <a:lnTo>
                    <a:pt x="542" y="43"/>
                  </a:lnTo>
                  <a:lnTo>
                    <a:pt x="491" y="32"/>
                  </a:lnTo>
                  <a:lnTo>
                    <a:pt x="486" y="6"/>
                  </a:lnTo>
                  <a:lnTo>
                    <a:pt x="460" y="122"/>
                  </a:lnTo>
                  <a:lnTo>
                    <a:pt x="372" y="212"/>
                  </a:lnTo>
                  <a:lnTo>
                    <a:pt x="295" y="223"/>
                  </a:lnTo>
                  <a:lnTo>
                    <a:pt x="295" y="202"/>
                  </a:lnTo>
                  <a:lnTo>
                    <a:pt x="279" y="223"/>
                  </a:lnTo>
                  <a:lnTo>
                    <a:pt x="207" y="228"/>
                  </a:lnTo>
                  <a:lnTo>
                    <a:pt x="145" y="207"/>
                  </a:lnTo>
                  <a:lnTo>
                    <a:pt x="5" y="223"/>
                  </a:lnTo>
                  <a:lnTo>
                    <a:pt x="26" y="297"/>
                  </a:lnTo>
                  <a:lnTo>
                    <a:pt x="0" y="440"/>
                  </a:lnTo>
                  <a:lnTo>
                    <a:pt x="16" y="430"/>
                  </a:lnTo>
                  <a:lnTo>
                    <a:pt x="36" y="43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9" name=""/>
            <p:cNvSpPr/>
            <p:nvPr/>
          </p:nvSpPr>
          <p:spPr>
            <a:xfrm>
              <a:off x="2611800" y="4600080"/>
              <a:ext cx="66600" cy="8640"/>
            </a:xfrm>
            <a:custGeom>
              <a:avLst/>
              <a:gdLst/>
              <a:ahLst/>
              <a:rect l="l" t="t" r="r" b="b"/>
              <a:pathLst>
                <a:path w="42" h="5">
                  <a:moveTo>
                    <a:pt x="0" y="0"/>
                  </a:moveTo>
                  <a:lnTo>
                    <a:pt x="11" y="0"/>
                  </a:lnTo>
                  <a:lnTo>
                    <a:pt x="31" y="5"/>
                  </a:lnTo>
                  <a:lnTo>
                    <a:pt x="42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0" name=""/>
            <p:cNvSpPr/>
            <p:nvPr/>
          </p:nvSpPr>
          <p:spPr>
            <a:xfrm>
              <a:off x="2678400" y="4591440"/>
              <a:ext cx="49320" cy="17280"/>
            </a:xfrm>
            <a:custGeom>
              <a:avLst/>
              <a:gdLst/>
              <a:ahLst/>
              <a:rect l="l" t="t" r="r" b="b"/>
              <a:pathLst>
                <a:path w="31" h="10">
                  <a:moveTo>
                    <a:pt x="0" y="10"/>
                  </a:moveTo>
                  <a:lnTo>
                    <a:pt x="10" y="5"/>
                  </a:lnTo>
                  <a:lnTo>
                    <a:pt x="20" y="0"/>
                  </a:lnTo>
                  <a:lnTo>
                    <a:pt x="3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1" name=""/>
            <p:cNvSpPr/>
            <p:nvPr/>
          </p:nvSpPr>
          <p:spPr>
            <a:xfrm>
              <a:off x="2522880" y="3990240"/>
              <a:ext cx="220680" cy="600840"/>
            </a:xfrm>
            <a:custGeom>
              <a:avLst/>
              <a:gdLst/>
              <a:ahLst/>
              <a:rect l="l" t="t" r="r" b="b"/>
              <a:pathLst>
                <a:path w="139" h="345">
                  <a:moveTo>
                    <a:pt x="129" y="345"/>
                  </a:moveTo>
                  <a:lnTo>
                    <a:pt x="139" y="292"/>
                  </a:lnTo>
                  <a:lnTo>
                    <a:pt x="41" y="207"/>
                  </a:lnTo>
                  <a:lnTo>
                    <a:pt x="56" y="196"/>
                  </a:lnTo>
                  <a:lnTo>
                    <a:pt x="62" y="138"/>
                  </a:lnTo>
                  <a:lnTo>
                    <a:pt x="51" y="133"/>
                  </a:lnTo>
                  <a:lnTo>
                    <a:pt x="62" y="127"/>
                  </a:lnTo>
                  <a:lnTo>
                    <a:pt x="77" y="74"/>
                  </a:lnTo>
                  <a:lnTo>
                    <a:pt x="46" y="32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2" name=""/>
            <p:cNvSpPr/>
            <p:nvPr/>
          </p:nvSpPr>
          <p:spPr>
            <a:xfrm>
              <a:off x="3441240" y="4009680"/>
              <a:ext cx="65160" cy="221040"/>
            </a:xfrm>
            <a:custGeom>
              <a:avLst/>
              <a:gdLst/>
              <a:ahLst/>
              <a:rect l="l" t="t" r="r" b="b"/>
              <a:pathLst>
                <a:path w="41" h="127">
                  <a:moveTo>
                    <a:pt x="41" y="0"/>
                  </a:moveTo>
                  <a:lnTo>
                    <a:pt x="31" y="32"/>
                  </a:lnTo>
                  <a:lnTo>
                    <a:pt x="31" y="69"/>
                  </a:lnTo>
                  <a:lnTo>
                    <a:pt x="15" y="85"/>
                  </a:lnTo>
                  <a:lnTo>
                    <a:pt x="0" y="1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3" name=""/>
            <p:cNvSpPr/>
            <p:nvPr/>
          </p:nvSpPr>
          <p:spPr>
            <a:xfrm>
              <a:off x="3285720" y="4065120"/>
              <a:ext cx="236520" cy="249120"/>
            </a:xfrm>
            <a:custGeom>
              <a:avLst/>
              <a:gdLst/>
              <a:ahLst/>
              <a:rect l="l" t="t" r="r" b="b"/>
              <a:pathLst>
                <a:path w="149" h="143">
                  <a:moveTo>
                    <a:pt x="0" y="0"/>
                  </a:moveTo>
                  <a:lnTo>
                    <a:pt x="0" y="47"/>
                  </a:lnTo>
                  <a:lnTo>
                    <a:pt x="51" y="84"/>
                  </a:lnTo>
                  <a:lnTo>
                    <a:pt x="149" y="143"/>
                  </a:lnTo>
                  <a:lnTo>
                    <a:pt x="113" y="111"/>
                  </a:lnTo>
                  <a:lnTo>
                    <a:pt x="113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4" name=""/>
            <p:cNvSpPr/>
            <p:nvPr/>
          </p:nvSpPr>
          <p:spPr>
            <a:xfrm>
              <a:off x="3342960" y="4202640"/>
              <a:ext cx="269640" cy="324000"/>
            </a:xfrm>
            <a:custGeom>
              <a:avLst/>
              <a:gdLst/>
              <a:ahLst/>
              <a:rect l="l" t="t" r="r" b="b"/>
              <a:pathLst>
                <a:path w="170" h="186">
                  <a:moveTo>
                    <a:pt x="0" y="0"/>
                  </a:moveTo>
                  <a:lnTo>
                    <a:pt x="67" y="164"/>
                  </a:lnTo>
                  <a:lnTo>
                    <a:pt x="150" y="186"/>
                  </a:lnTo>
                  <a:lnTo>
                    <a:pt x="170" y="17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5" name=""/>
            <p:cNvSpPr/>
            <p:nvPr/>
          </p:nvSpPr>
          <p:spPr>
            <a:xfrm>
              <a:off x="3326760" y="4415040"/>
              <a:ext cx="122400" cy="73440"/>
            </a:xfrm>
            <a:custGeom>
              <a:avLst/>
              <a:gdLst/>
              <a:ahLst/>
              <a:rect l="l" t="t" r="r" b="b"/>
              <a:pathLst>
                <a:path w="77" h="42">
                  <a:moveTo>
                    <a:pt x="77" y="42"/>
                  </a:moveTo>
                  <a:lnTo>
                    <a:pt x="56" y="42"/>
                  </a:lnTo>
                  <a:lnTo>
                    <a:pt x="31" y="37"/>
                  </a:lnTo>
                  <a:lnTo>
                    <a:pt x="5" y="26"/>
                  </a:lnTo>
                  <a:lnTo>
                    <a:pt x="5" y="11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6" name=""/>
            <p:cNvSpPr/>
            <p:nvPr/>
          </p:nvSpPr>
          <p:spPr>
            <a:xfrm>
              <a:off x="3335040" y="4323240"/>
              <a:ext cx="56880" cy="221040"/>
            </a:xfrm>
            <a:custGeom>
              <a:avLst/>
              <a:gdLst/>
              <a:ahLst/>
              <a:rect l="l" t="t" r="r" b="b"/>
              <a:pathLst>
                <a:path w="36" h="127">
                  <a:moveTo>
                    <a:pt x="36" y="0"/>
                  </a:moveTo>
                  <a:lnTo>
                    <a:pt x="20" y="32"/>
                  </a:lnTo>
                  <a:lnTo>
                    <a:pt x="5" y="53"/>
                  </a:lnTo>
                  <a:lnTo>
                    <a:pt x="0" y="1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7" name=""/>
            <p:cNvSpPr/>
            <p:nvPr/>
          </p:nvSpPr>
          <p:spPr>
            <a:xfrm>
              <a:off x="3277800" y="4460760"/>
              <a:ext cx="106200" cy="343080"/>
            </a:xfrm>
            <a:custGeom>
              <a:avLst/>
              <a:gdLst/>
              <a:ahLst/>
              <a:rect l="l" t="t" r="r" b="b"/>
              <a:pathLst>
                <a:path w="67" h="197">
                  <a:moveTo>
                    <a:pt x="41" y="0"/>
                  </a:moveTo>
                  <a:lnTo>
                    <a:pt x="5" y="22"/>
                  </a:lnTo>
                  <a:lnTo>
                    <a:pt x="0" y="38"/>
                  </a:lnTo>
                  <a:lnTo>
                    <a:pt x="0" y="53"/>
                  </a:lnTo>
                  <a:lnTo>
                    <a:pt x="10" y="69"/>
                  </a:lnTo>
                  <a:lnTo>
                    <a:pt x="20" y="75"/>
                  </a:lnTo>
                  <a:lnTo>
                    <a:pt x="36" y="91"/>
                  </a:lnTo>
                  <a:lnTo>
                    <a:pt x="67" y="133"/>
                  </a:lnTo>
                  <a:lnTo>
                    <a:pt x="56" y="165"/>
                  </a:lnTo>
                  <a:lnTo>
                    <a:pt x="67" y="19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8" name=""/>
            <p:cNvSpPr/>
            <p:nvPr/>
          </p:nvSpPr>
          <p:spPr>
            <a:xfrm>
              <a:off x="3366720" y="4627800"/>
              <a:ext cx="245880" cy="120240"/>
            </a:xfrm>
            <a:custGeom>
              <a:avLst/>
              <a:gdLst/>
              <a:ahLst/>
              <a:rect l="l" t="t" r="r" b="b"/>
              <a:pathLst>
                <a:path w="155" h="69">
                  <a:moveTo>
                    <a:pt x="0" y="69"/>
                  </a:moveTo>
                  <a:lnTo>
                    <a:pt x="88" y="0"/>
                  </a:lnTo>
                  <a:lnTo>
                    <a:pt x="15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9" name=""/>
            <p:cNvSpPr/>
            <p:nvPr/>
          </p:nvSpPr>
          <p:spPr>
            <a:xfrm>
              <a:off x="3054960" y="4331880"/>
              <a:ext cx="541800" cy="497880"/>
            </a:xfrm>
            <a:custGeom>
              <a:avLst/>
              <a:gdLst/>
              <a:ahLst/>
              <a:rect l="l" t="t" r="r" b="b"/>
              <a:pathLst>
                <a:path w="341" h="286">
                  <a:moveTo>
                    <a:pt x="341" y="286"/>
                  </a:moveTo>
                  <a:lnTo>
                    <a:pt x="331" y="276"/>
                  </a:lnTo>
                  <a:lnTo>
                    <a:pt x="243" y="276"/>
                  </a:lnTo>
                  <a:lnTo>
                    <a:pt x="207" y="260"/>
                  </a:lnTo>
                  <a:lnTo>
                    <a:pt x="212" y="239"/>
                  </a:lnTo>
                  <a:lnTo>
                    <a:pt x="0" y="228"/>
                  </a:lnTo>
                  <a:lnTo>
                    <a:pt x="0" y="80"/>
                  </a:lnTo>
                  <a:lnTo>
                    <a:pt x="31" y="53"/>
                  </a:lnTo>
                  <a:lnTo>
                    <a:pt x="47" y="69"/>
                  </a:lnTo>
                  <a:lnTo>
                    <a:pt x="145" y="27"/>
                  </a:lnTo>
                  <a:lnTo>
                    <a:pt x="21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0" name=""/>
            <p:cNvSpPr/>
            <p:nvPr/>
          </p:nvSpPr>
          <p:spPr>
            <a:xfrm>
              <a:off x="3112200" y="4368240"/>
              <a:ext cx="246240" cy="120240"/>
            </a:xfrm>
            <a:custGeom>
              <a:avLst/>
              <a:gdLst/>
              <a:ahLst/>
              <a:rect l="l" t="t" r="r" b="b"/>
              <a:pathLst>
                <a:path w="155" h="69">
                  <a:moveTo>
                    <a:pt x="155" y="0"/>
                  </a:moveTo>
                  <a:lnTo>
                    <a:pt x="119" y="11"/>
                  </a:lnTo>
                  <a:lnTo>
                    <a:pt x="6" y="69"/>
                  </a:lnTo>
                  <a:lnTo>
                    <a:pt x="0" y="3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1" name=""/>
            <p:cNvSpPr/>
            <p:nvPr/>
          </p:nvSpPr>
          <p:spPr>
            <a:xfrm>
              <a:off x="2686320" y="4719960"/>
              <a:ext cx="376200" cy="240480"/>
            </a:xfrm>
            <a:custGeom>
              <a:avLst/>
              <a:gdLst/>
              <a:ahLst/>
              <a:rect l="l" t="t" r="r" b="b"/>
              <a:pathLst>
                <a:path w="237" h="138">
                  <a:moveTo>
                    <a:pt x="0" y="127"/>
                  </a:moveTo>
                  <a:lnTo>
                    <a:pt x="150" y="138"/>
                  </a:lnTo>
                  <a:lnTo>
                    <a:pt x="191" y="53"/>
                  </a:lnTo>
                  <a:lnTo>
                    <a:pt x="227" y="26"/>
                  </a:lnTo>
                  <a:lnTo>
                    <a:pt x="23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2" name=""/>
            <p:cNvSpPr/>
            <p:nvPr/>
          </p:nvSpPr>
          <p:spPr>
            <a:xfrm>
              <a:off x="2907360" y="4960800"/>
              <a:ext cx="525960" cy="755280"/>
            </a:xfrm>
            <a:custGeom>
              <a:avLst/>
              <a:gdLst/>
              <a:ahLst/>
              <a:rect l="l" t="t" r="r" b="b"/>
              <a:pathLst>
                <a:path w="331" h="434">
                  <a:moveTo>
                    <a:pt x="269" y="376"/>
                  </a:moveTo>
                  <a:lnTo>
                    <a:pt x="258" y="376"/>
                  </a:lnTo>
                  <a:lnTo>
                    <a:pt x="248" y="392"/>
                  </a:lnTo>
                  <a:lnTo>
                    <a:pt x="160" y="387"/>
                  </a:lnTo>
                  <a:lnTo>
                    <a:pt x="171" y="397"/>
                  </a:lnTo>
                  <a:lnTo>
                    <a:pt x="160" y="413"/>
                  </a:lnTo>
                  <a:lnTo>
                    <a:pt x="181" y="434"/>
                  </a:lnTo>
                  <a:lnTo>
                    <a:pt x="145" y="429"/>
                  </a:lnTo>
                  <a:lnTo>
                    <a:pt x="129" y="397"/>
                  </a:lnTo>
                  <a:lnTo>
                    <a:pt x="129" y="185"/>
                  </a:lnTo>
                  <a:lnTo>
                    <a:pt x="52" y="148"/>
                  </a:lnTo>
                  <a:lnTo>
                    <a:pt x="5" y="1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145" y="143"/>
                  </a:lnTo>
                  <a:lnTo>
                    <a:pt x="165" y="137"/>
                  </a:lnTo>
                  <a:lnTo>
                    <a:pt x="207" y="137"/>
                  </a:lnTo>
                  <a:lnTo>
                    <a:pt x="253" y="164"/>
                  </a:lnTo>
                  <a:lnTo>
                    <a:pt x="295" y="169"/>
                  </a:lnTo>
                  <a:lnTo>
                    <a:pt x="305" y="222"/>
                  </a:lnTo>
                  <a:lnTo>
                    <a:pt x="331" y="222"/>
                  </a:lnTo>
                  <a:lnTo>
                    <a:pt x="331" y="24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3" name=""/>
            <p:cNvSpPr/>
            <p:nvPr/>
          </p:nvSpPr>
          <p:spPr>
            <a:xfrm>
              <a:off x="3366720" y="5394240"/>
              <a:ext cx="237960" cy="212400"/>
            </a:xfrm>
            <a:custGeom>
              <a:avLst/>
              <a:gdLst/>
              <a:ahLst/>
              <a:rect l="l" t="t" r="r" b="b"/>
              <a:pathLst>
                <a:path w="150" h="122">
                  <a:moveTo>
                    <a:pt x="0" y="122"/>
                  </a:moveTo>
                  <a:lnTo>
                    <a:pt x="21" y="106"/>
                  </a:lnTo>
                  <a:lnTo>
                    <a:pt x="47" y="100"/>
                  </a:lnTo>
                  <a:lnTo>
                    <a:pt x="52" y="63"/>
                  </a:lnTo>
                  <a:lnTo>
                    <a:pt x="47" y="47"/>
                  </a:lnTo>
                  <a:lnTo>
                    <a:pt x="62" y="37"/>
                  </a:lnTo>
                  <a:lnTo>
                    <a:pt x="68" y="26"/>
                  </a:lnTo>
                  <a:lnTo>
                    <a:pt x="104" y="10"/>
                  </a:lnTo>
                  <a:lnTo>
                    <a:pt x="114" y="21"/>
                  </a:lnTo>
                  <a:lnTo>
                    <a:pt x="140" y="0"/>
                  </a:lnTo>
                  <a:lnTo>
                    <a:pt x="150" y="10"/>
                  </a:lnTo>
                  <a:lnTo>
                    <a:pt x="150" y="9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4" name=""/>
            <p:cNvSpPr/>
            <p:nvPr/>
          </p:nvSpPr>
          <p:spPr>
            <a:xfrm>
              <a:off x="3335040" y="5394240"/>
              <a:ext cx="98280" cy="221040"/>
            </a:xfrm>
            <a:custGeom>
              <a:avLst/>
              <a:gdLst/>
              <a:ahLst/>
              <a:rect l="l" t="t" r="r" b="b"/>
              <a:pathLst>
                <a:path w="62" h="127">
                  <a:moveTo>
                    <a:pt x="62" y="0"/>
                  </a:moveTo>
                  <a:lnTo>
                    <a:pt x="62" y="16"/>
                  </a:lnTo>
                  <a:lnTo>
                    <a:pt x="15" y="47"/>
                  </a:lnTo>
                  <a:lnTo>
                    <a:pt x="0" y="69"/>
                  </a:lnTo>
                  <a:lnTo>
                    <a:pt x="10" y="74"/>
                  </a:lnTo>
                  <a:lnTo>
                    <a:pt x="15" y="106"/>
                  </a:lnTo>
                  <a:lnTo>
                    <a:pt x="10" y="1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5" name=""/>
            <p:cNvSpPr/>
            <p:nvPr/>
          </p:nvSpPr>
          <p:spPr>
            <a:xfrm>
              <a:off x="2801160" y="5319360"/>
              <a:ext cx="271440" cy="323640"/>
            </a:xfrm>
            <a:custGeom>
              <a:avLst/>
              <a:gdLst/>
              <a:ahLst/>
              <a:rect l="l" t="t" r="r" b="b"/>
              <a:pathLst>
                <a:path w="171" h="186">
                  <a:moveTo>
                    <a:pt x="114" y="186"/>
                  </a:moveTo>
                  <a:lnTo>
                    <a:pt x="165" y="122"/>
                  </a:lnTo>
                  <a:lnTo>
                    <a:pt x="171" y="85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6" name=""/>
            <p:cNvSpPr/>
            <p:nvPr/>
          </p:nvSpPr>
          <p:spPr>
            <a:xfrm>
              <a:off x="2637360" y="5634360"/>
              <a:ext cx="56880" cy="172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7" name=""/>
            <p:cNvSpPr/>
            <p:nvPr/>
          </p:nvSpPr>
          <p:spPr>
            <a:xfrm>
              <a:off x="3547440" y="3391200"/>
              <a:ext cx="492120" cy="987480"/>
            </a:xfrm>
            <a:custGeom>
              <a:avLst/>
              <a:gdLst/>
              <a:ahLst/>
              <a:rect l="l" t="t" r="r" b="b"/>
              <a:pathLst>
                <a:path w="310" h="567">
                  <a:moveTo>
                    <a:pt x="0" y="551"/>
                  </a:moveTo>
                  <a:lnTo>
                    <a:pt x="36" y="556"/>
                  </a:lnTo>
                  <a:lnTo>
                    <a:pt x="88" y="556"/>
                  </a:lnTo>
                  <a:lnTo>
                    <a:pt x="93" y="567"/>
                  </a:lnTo>
                  <a:lnTo>
                    <a:pt x="114" y="567"/>
                  </a:lnTo>
                  <a:lnTo>
                    <a:pt x="119" y="556"/>
                  </a:lnTo>
                  <a:lnTo>
                    <a:pt x="150" y="561"/>
                  </a:lnTo>
                  <a:lnTo>
                    <a:pt x="191" y="561"/>
                  </a:lnTo>
                  <a:lnTo>
                    <a:pt x="222" y="561"/>
                  </a:lnTo>
                  <a:lnTo>
                    <a:pt x="248" y="561"/>
                  </a:lnTo>
                  <a:lnTo>
                    <a:pt x="305" y="561"/>
                  </a:lnTo>
                  <a:lnTo>
                    <a:pt x="305" y="567"/>
                  </a:lnTo>
                  <a:lnTo>
                    <a:pt x="310" y="556"/>
                  </a:lnTo>
                  <a:lnTo>
                    <a:pt x="289" y="381"/>
                  </a:lnTo>
                  <a:lnTo>
                    <a:pt x="237" y="302"/>
                  </a:lnTo>
                  <a:lnTo>
                    <a:pt x="227" y="296"/>
                  </a:lnTo>
                  <a:lnTo>
                    <a:pt x="191" y="206"/>
                  </a:lnTo>
                  <a:lnTo>
                    <a:pt x="175" y="180"/>
                  </a:lnTo>
                  <a:lnTo>
                    <a:pt x="170" y="137"/>
                  </a:lnTo>
                  <a:lnTo>
                    <a:pt x="155" y="90"/>
                  </a:lnTo>
                  <a:lnTo>
                    <a:pt x="150" y="90"/>
                  </a:lnTo>
                  <a:lnTo>
                    <a:pt x="103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8" name=""/>
            <p:cNvSpPr/>
            <p:nvPr/>
          </p:nvSpPr>
          <p:spPr>
            <a:xfrm>
              <a:off x="3539520" y="4323240"/>
              <a:ext cx="492120" cy="156600"/>
            </a:xfrm>
            <a:custGeom>
              <a:avLst/>
              <a:gdLst/>
              <a:ahLst/>
              <a:rect l="l" t="t" r="r" b="b"/>
              <a:pathLst>
                <a:path w="310" h="90">
                  <a:moveTo>
                    <a:pt x="0" y="0"/>
                  </a:moveTo>
                  <a:lnTo>
                    <a:pt x="88" y="5"/>
                  </a:lnTo>
                  <a:lnTo>
                    <a:pt x="93" y="11"/>
                  </a:lnTo>
                  <a:lnTo>
                    <a:pt x="217" y="11"/>
                  </a:lnTo>
                  <a:lnTo>
                    <a:pt x="237" y="21"/>
                  </a:lnTo>
                  <a:lnTo>
                    <a:pt x="242" y="64"/>
                  </a:lnTo>
                  <a:lnTo>
                    <a:pt x="289" y="69"/>
                  </a:lnTo>
                  <a:lnTo>
                    <a:pt x="294" y="79"/>
                  </a:lnTo>
                  <a:lnTo>
                    <a:pt x="304" y="85"/>
                  </a:lnTo>
                  <a:lnTo>
                    <a:pt x="310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9" name=""/>
            <p:cNvSpPr/>
            <p:nvPr/>
          </p:nvSpPr>
          <p:spPr>
            <a:xfrm>
              <a:off x="3695400" y="4359600"/>
              <a:ext cx="1148400" cy="536040"/>
            </a:xfrm>
            <a:custGeom>
              <a:avLst/>
              <a:gdLst/>
              <a:ahLst/>
              <a:rect l="l" t="t" r="r" b="b"/>
              <a:pathLst>
                <a:path w="723" h="308">
                  <a:moveTo>
                    <a:pt x="418" y="164"/>
                  </a:moveTo>
                  <a:lnTo>
                    <a:pt x="408" y="175"/>
                  </a:lnTo>
                  <a:lnTo>
                    <a:pt x="377" y="175"/>
                  </a:lnTo>
                  <a:lnTo>
                    <a:pt x="330" y="196"/>
                  </a:lnTo>
                  <a:lnTo>
                    <a:pt x="253" y="196"/>
                  </a:lnTo>
                  <a:lnTo>
                    <a:pt x="253" y="233"/>
                  </a:lnTo>
                  <a:lnTo>
                    <a:pt x="222" y="249"/>
                  </a:lnTo>
                  <a:lnTo>
                    <a:pt x="165" y="223"/>
                  </a:lnTo>
                  <a:lnTo>
                    <a:pt x="98" y="270"/>
                  </a:lnTo>
                  <a:lnTo>
                    <a:pt x="15" y="270"/>
                  </a:lnTo>
                  <a:lnTo>
                    <a:pt x="10" y="217"/>
                  </a:lnTo>
                  <a:lnTo>
                    <a:pt x="15" y="159"/>
                  </a:lnTo>
                  <a:lnTo>
                    <a:pt x="21" y="69"/>
                  </a:lnTo>
                  <a:lnTo>
                    <a:pt x="21" y="16"/>
                  </a:lnTo>
                  <a:lnTo>
                    <a:pt x="0" y="16"/>
                  </a:lnTo>
                  <a:lnTo>
                    <a:pt x="0" y="5"/>
                  </a:lnTo>
                  <a:lnTo>
                    <a:pt x="21" y="0"/>
                  </a:lnTo>
                  <a:lnTo>
                    <a:pt x="46" y="0"/>
                  </a:lnTo>
                  <a:lnTo>
                    <a:pt x="82" y="27"/>
                  </a:lnTo>
                  <a:lnTo>
                    <a:pt x="206" y="27"/>
                  </a:lnTo>
                  <a:lnTo>
                    <a:pt x="212" y="16"/>
                  </a:lnTo>
                  <a:lnTo>
                    <a:pt x="227" y="32"/>
                  </a:lnTo>
                  <a:lnTo>
                    <a:pt x="325" y="48"/>
                  </a:lnTo>
                  <a:lnTo>
                    <a:pt x="335" y="53"/>
                  </a:lnTo>
                  <a:lnTo>
                    <a:pt x="356" y="58"/>
                  </a:lnTo>
                  <a:lnTo>
                    <a:pt x="366" y="74"/>
                  </a:lnTo>
                  <a:lnTo>
                    <a:pt x="382" y="64"/>
                  </a:lnTo>
                  <a:lnTo>
                    <a:pt x="485" y="74"/>
                  </a:lnTo>
                  <a:lnTo>
                    <a:pt x="439" y="106"/>
                  </a:lnTo>
                  <a:lnTo>
                    <a:pt x="459" y="106"/>
                  </a:lnTo>
                  <a:lnTo>
                    <a:pt x="470" y="149"/>
                  </a:lnTo>
                  <a:lnTo>
                    <a:pt x="501" y="122"/>
                  </a:lnTo>
                  <a:lnTo>
                    <a:pt x="578" y="180"/>
                  </a:lnTo>
                  <a:lnTo>
                    <a:pt x="609" y="164"/>
                  </a:lnTo>
                  <a:lnTo>
                    <a:pt x="650" y="164"/>
                  </a:lnTo>
                  <a:lnTo>
                    <a:pt x="723" y="159"/>
                  </a:lnTo>
                  <a:lnTo>
                    <a:pt x="723" y="180"/>
                  </a:lnTo>
                  <a:lnTo>
                    <a:pt x="707" y="180"/>
                  </a:lnTo>
                  <a:lnTo>
                    <a:pt x="692" y="186"/>
                  </a:lnTo>
                  <a:lnTo>
                    <a:pt x="687" y="191"/>
                  </a:lnTo>
                  <a:lnTo>
                    <a:pt x="645" y="207"/>
                  </a:lnTo>
                  <a:lnTo>
                    <a:pt x="635" y="249"/>
                  </a:lnTo>
                  <a:lnTo>
                    <a:pt x="588" y="286"/>
                  </a:lnTo>
                  <a:lnTo>
                    <a:pt x="532" y="297"/>
                  </a:lnTo>
                  <a:lnTo>
                    <a:pt x="532" y="308"/>
                  </a:lnTo>
                  <a:lnTo>
                    <a:pt x="521" y="297"/>
                  </a:lnTo>
                  <a:lnTo>
                    <a:pt x="449" y="30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0" name=""/>
            <p:cNvSpPr/>
            <p:nvPr/>
          </p:nvSpPr>
          <p:spPr>
            <a:xfrm>
              <a:off x="4162320" y="4580640"/>
              <a:ext cx="189000" cy="46800"/>
            </a:xfrm>
            <a:custGeom>
              <a:avLst/>
              <a:gdLst/>
              <a:ahLst/>
              <a:rect l="l" t="t" r="r" b="b"/>
              <a:pathLst>
                <a:path w="119" h="27">
                  <a:moveTo>
                    <a:pt x="119" y="27"/>
                  </a:moveTo>
                  <a:lnTo>
                    <a:pt x="109" y="16"/>
                  </a:lnTo>
                  <a:lnTo>
                    <a:pt x="62" y="0"/>
                  </a:lnTo>
                  <a:lnTo>
                    <a:pt x="31" y="11"/>
                  </a:lnTo>
                  <a:lnTo>
                    <a:pt x="26" y="27"/>
                  </a:lnTo>
                  <a:lnTo>
                    <a:pt x="21" y="16"/>
                  </a:lnTo>
                  <a:lnTo>
                    <a:pt x="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1" name=""/>
            <p:cNvSpPr/>
            <p:nvPr/>
          </p:nvSpPr>
          <p:spPr>
            <a:xfrm>
              <a:off x="4097160" y="4600080"/>
              <a:ext cx="171360" cy="137160"/>
            </a:xfrm>
            <a:custGeom>
              <a:avLst/>
              <a:gdLst/>
              <a:ahLst/>
              <a:rect l="l" t="t" r="r" b="b"/>
              <a:pathLst>
                <a:path w="108" h="79">
                  <a:moveTo>
                    <a:pt x="0" y="58"/>
                  </a:moveTo>
                  <a:lnTo>
                    <a:pt x="72" y="42"/>
                  </a:lnTo>
                  <a:lnTo>
                    <a:pt x="72" y="0"/>
                  </a:lnTo>
                  <a:lnTo>
                    <a:pt x="82" y="53"/>
                  </a:lnTo>
                  <a:lnTo>
                    <a:pt x="72" y="48"/>
                  </a:lnTo>
                  <a:lnTo>
                    <a:pt x="77" y="64"/>
                  </a:lnTo>
                  <a:lnTo>
                    <a:pt x="108" y="7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2" name=""/>
            <p:cNvSpPr/>
            <p:nvPr/>
          </p:nvSpPr>
          <p:spPr>
            <a:xfrm>
              <a:off x="4154400" y="4765680"/>
              <a:ext cx="147600" cy="147960"/>
            </a:xfrm>
            <a:custGeom>
              <a:avLst/>
              <a:gdLst/>
              <a:ahLst/>
              <a:rect l="l" t="t" r="r" b="b"/>
              <a:pathLst>
                <a:path w="93" h="85">
                  <a:moveTo>
                    <a:pt x="93" y="0"/>
                  </a:moveTo>
                  <a:lnTo>
                    <a:pt x="62" y="37"/>
                  </a:lnTo>
                  <a:lnTo>
                    <a:pt x="41" y="37"/>
                  </a:lnTo>
                  <a:lnTo>
                    <a:pt x="0" y="69"/>
                  </a:lnTo>
                  <a:lnTo>
                    <a:pt x="0" y="85"/>
                  </a:lnTo>
                  <a:lnTo>
                    <a:pt x="46" y="75"/>
                  </a:lnTo>
                  <a:lnTo>
                    <a:pt x="93" y="0"/>
                  </a:lnTo>
                  <a:close/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3" name=""/>
            <p:cNvSpPr/>
            <p:nvPr/>
          </p:nvSpPr>
          <p:spPr>
            <a:xfrm>
              <a:off x="4154400" y="4765680"/>
              <a:ext cx="147600" cy="147960"/>
            </a:xfrm>
            <a:custGeom>
              <a:avLst/>
              <a:gdLst/>
              <a:ahLst/>
              <a:rect l="l" t="t" r="r" b="b"/>
              <a:pathLst>
                <a:path w="93" h="85">
                  <a:moveTo>
                    <a:pt x="93" y="0"/>
                  </a:moveTo>
                  <a:lnTo>
                    <a:pt x="62" y="37"/>
                  </a:lnTo>
                  <a:lnTo>
                    <a:pt x="41" y="37"/>
                  </a:lnTo>
                  <a:lnTo>
                    <a:pt x="0" y="69"/>
                  </a:lnTo>
                  <a:lnTo>
                    <a:pt x="0" y="85"/>
                  </a:lnTo>
                  <a:lnTo>
                    <a:pt x="46" y="75"/>
                  </a:lnTo>
                  <a:lnTo>
                    <a:pt x="93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4" name=""/>
            <p:cNvSpPr/>
            <p:nvPr/>
          </p:nvSpPr>
          <p:spPr>
            <a:xfrm>
              <a:off x="4154400" y="4765680"/>
              <a:ext cx="237960" cy="167040"/>
            </a:xfrm>
            <a:custGeom>
              <a:avLst/>
              <a:gdLst/>
              <a:ahLst/>
              <a:rect l="l" t="t" r="r" b="b"/>
              <a:pathLst>
                <a:path w="150" h="96">
                  <a:moveTo>
                    <a:pt x="93" y="0"/>
                  </a:moveTo>
                  <a:lnTo>
                    <a:pt x="150" y="0"/>
                  </a:lnTo>
                  <a:lnTo>
                    <a:pt x="124" y="85"/>
                  </a:lnTo>
                  <a:lnTo>
                    <a:pt x="129" y="90"/>
                  </a:lnTo>
                  <a:lnTo>
                    <a:pt x="114" y="90"/>
                  </a:lnTo>
                  <a:lnTo>
                    <a:pt x="88" y="96"/>
                  </a:lnTo>
                  <a:lnTo>
                    <a:pt x="0" y="8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5" name=""/>
            <p:cNvSpPr/>
            <p:nvPr/>
          </p:nvSpPr>
          <p:spPr>
            <a:xfrm>
              <a:off x="4089240" y="4876920"/>
              <a:ext cx="81000" cy="285480"/>
            </a:xfrm>
            <a:custGeom>
              <a:avLst/>
              <a:gdLst/>
              <a:ahLst/>
              <a:rect l="l" t="t" r="r" b="b"/>
              <a:pathLst>
                <a:path w="51" h="164">
                  <a:moveTo>
                    <a:pt x="41" y="5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58"/>
                  </a:lnTo>
                  <a:lnTo>
                    <a:pt x="0" y="127"/>
                  </a:lnTo>
                  <a:lnTo>
                    <a:pt x="5" y="127"/>
                  </a:lnTo>
                  <a:lnTo>
                    <a:pt x="41" y="117"/>
                  </a:lnTo>
                  <a:lnTo>
                    <a:pt x="51" y="127"/>
                  </a:lnTo>
                  <a:lnTo>
                    <a:pt x="26" y="154"/>
                  </a:lnTo>
                  <a:lnTo>
                    <a:pt x="26" y="16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6" name=""/>
            <p:cNvSpPr/>
            <p:nvPr/>
          </p:nvSpPr>
          <p:spPr>
            <a:xfrm>
              <a:off x="4089240" y="5097960"/>
              <a:ext cx="409680" cy="443880"/>
            </a:xfrm>
            <a:custGeom>
              <a:avLst/>
              <a:gdLst/>
              <a:ahLst/>
              <a:rect l="l" t="t" r="r" b="b"/>
              <a:pathLst>
                <a:path w="258" h="255">
                  <a:moveTo>
                    <a:pt x="0" y="0"/>
                  </a:moveTo>
                  <a:lnTo>
                    <a:pt x="5" y="53"/>
                  </a:lnTo>
                  <a:lnTo>
                    <a:pt x="82" y="96"/>
                  </a:lnTo>
                  <a:lnTo>
                    <a:pt x="103" y="101"/>
                  </a:lnTo>
                  <a:lnTo>
                    <a:pt x="196" y="164"/>
                  </a:lnTo>
                  <a:lnTo>
                    <a:pt x="211" y="228"/>
                  </a:lnTo>
                  <a:lnTo>
                    <a:pt x="258" y="228"/>
                  </a:lnTo>
                  <a:lnTo>
                    <a:pt x="232" y="25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7" name=""/>
            <p:cNvSpPr/>
            <p:nvPr/>
          </p:nvSpPr>
          <p:spPr>
            <a:xfrm>
              <a:off x="3596760" y="5145120"/>
              <a:ext cx="65160" cy="249120"/>
            </a:xfrm>
            <a:custGeom>
              <a:avLst/>
              <a:gdLst/>
              <a:ahLst/>
              <a:rect l="l" t="t" r="r" b="b"/>
              <a:pathLst>
                <a:path w="41" h="143">
                  <a:moveTo>
                    <a:pt x="36" y="0"/>
                  </a:moveTo>
                  <a:lnTo>
                    <a:pt x="41" y="10"/>
                  </a:lnTo>
                  <a:lnTo>
                    <a:pt x="41" y="37"/>
                  </a:lnTo>
                  <a:lnTo>
                    <a:pt x="31" y="47"/>
                  </a:lnTo>
                  <a:lnTo>
                    <a:pt x="31" y="63"/>
                  </a:lnTo>
                  <a:lnTo>
                    <a:pt x="21" y="63"/>
                  </a:lnTo>
                  <a:lnTo>
                    <a:pt x="21" y="116"/>
                  </a:lnTo>
                  <a:lnTo>
                    <a:pt x="15" y="116"/>
                  </a:lnTo>
                  <a:lnTo>
                    <a:pt x="15" y="127"/>
                  </a:lnTo>
                  <a:lnTo>
                    <a:pt x="5" y="127"/>
                  </a:lnTo>
                  <a:lnTo>
                    <a:pt x="5" y="143"/>
                  </a:lnTo>
                  <a:lnTo>
                    <a:pt x="0" y="1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8" name=""/>
            <p:cNvSpPr/>
            <p:nvPr/>
          </p:nvSpPr>
          <p:spPr>
            <a:xfrm>
              <a:off x="3654000" y="5162400"/>
              <a:ext cx="57240" cy="397080"/>
            </a:xfrm>
            <a:custGeom>
              <a:avLst/>
              <a:gdLst/>
              <a:ahLst/>
              <a:rect l="l" t="t" r="r" b="b"/>
              <a:pathLst>
                <a:path w="36" h="228">
                  <a:moveTo>
                    <a:pt x="36" y="0"/>
                  </a:moveTo>
                  <a:lnTo>
                    <a:pt x="31" y="0"/>
                  </a:lnTo>
                  <a:lnTo>
                    <a:pt x="31" y="21"/>
                  </a:lnTo>
                  <a:lnTo>
                    <a:pt x="21" y="27"/>
                  </a:lnTo>
                  <a:lnTo>
                    <a:pt x="16" y="53"/>
                  </a:lnTo>
                  <a:lnTo>
                    <a:pt x="21" y="59"/>
                  </a:lnTo>
                  <a:lnTo>
                    <a:pt x="21" y="85"/>
                  </a:lnTo>
                  <a:lnTo>
                    <a:pt x="16" y="85"/>
                  </a:lnTo>
                  <a:lnTo>
                    <a:pt x="10" y="196"/>
                  </a:lnTo>
                  <a:lnTo>
                    <a:pt x="0" y="196"/>
                  </a:lnTo>
                  <a:lnTo>
                    <a:pt x="0" y="202"/>
                  </a:lnTo>
                  <a:lnTo>
                    <a:pt x="16" y="212"/>
                  </a:lnTo>
                  <a:lnTo>
                    <a:pt x="16" y="228"/>
                  </a:lnTo>
                  <a:lnTo>
                    <a:pt x="5" y="22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9" name=""/>
            <p:cNvSpPr/>
            <p:nvPr/>
          </p:nvSpPr>
          <p:spPr>
            <a:xfrm>
              <a:off x="3638160" y="5514480"/>
              <a:ext cx="15840" cy="2736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10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0" name=""/>
            <p:cNvSpPr/>
            <p:nvPr/>
          </p:nvSpPr>
          <p:spPr>
            <a:xfrm>
              <a:off x="3358800" y="5559840"/>
              <a:ext cx="320400" cy="83160"/>
            </a:xfrm>
            <a:custGeom>
              <a:avLst/>
              <a:gdLst/>
              <a:ahLst/>
              <a:rect l="l" t="t" r="r" b="b"/>
              <a:pathLst>
                <a:path w="202" h="48">
                  <a:moveTo>
                    <a:pt x="202" y="0"/>
                  </a:moveTo>
                  <a:lnTo>
                    <a:pt x="196" y="11"/>
                  </a:lnTo>
                  <a:lnTo>
                    <a:pt x="155" y="0"/>
                  </a:lnTo>
                  <a:lnTo>
                    <a:pt x="150" y="5"/>
                  </a:lnTo>
                  <a:lnTo>
                    <a:pt x="88" y="32"/>
                  </a:lnTo>
                  <a:lnTo>
                    <a:pt x="78" y="48"/>
                  </a:lnTo>
                  <a:lnTo>
                    <a:pt x="73" y="37"/>
                  </a:lnTo>
                  <a:lnTo>
                    <a:pt x="0" y="37"/>
                  </a:lnTo>
                  <a:lnTo>
                    <a:pt x="5" y="27"/>
                  </a:lnTo>
                  <a:lnTo>
                    <a:pt x="0" y="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1" name=""/>
            <p:cNvSpPr/>
            <p:nvPr/>
          </p:nvSpPr>
          <p:spPr>
            <a:xfrm>
              <a:off x="3498480" y="5383800"/>
              <a:ext cx="90360" cy="222840"/>
            </a:xfrm>
            <a:custGeom>
              <a:avLst/>
              <a:gdLst/>
              <a:ahLst/>
              <a:rect l="l" t="t" r="r" b="b"/>
              <a:pathLst>
                <a:path w="57" h="128">
                  <a:moveTo>
                    <a:pt x="0" y="11"/>
                  </a:moveTo>
                  <a:lnTo>
                    <a:pt x="57" y="0"/>
                  </a:lnTo>
                  <a:lnTo>
                    <a:pt x="57" y="27"/>
                  </a:lnTo>
                  <a:lnTo>
                    <a:pt x="46" y="27"/>
                  </a:lnTo>
                  <a:lnTo>
                    <a:pt x="46" y="48"/>
                  </a:lnTo>
                  <a:lnTo>
                    <a:pt x="41" y="48"/>
                  </a:lnTo>
                  <a:lnTo>
                    <a:pt x="41" y="69"/>
                  </a:lnTo>
                  <a:lnTo>
                    <a:pt x="36" y="69"/>
                  </a:lnTo>
                  <a:lnTo>
                    <a:pt x="36" y="106"/>
                  </a:lnTo>
                  <a:lnTo>
                    <a:pt x="31" y="106"/>
                  </a:lnTo>
                  <a:lnTo>
                    <a:pt x="31" y="117"/>
                  </a:lnTo>
                  <a:lnTo>
                    <a:pt x="36" y="117"/>
                  </a:lnTo>
                  <a:lnTo>
                    <a:pt x="36" y="12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2" name=""/>
            <p:cNvSpPr/>
            <p:nvPr/>
          </p:nvSpPr>
          <p:spPr>
            <a:xfrm>
              <a:off x="3604680" y="5394240"/>
              <a:ext cx="57240" cy="109080"/>
            </a:xfrm>
            <a:custGeom>
              <a:avLst/>
              <a:gdLst/>
              <a:ahLst/>
              <a:rect l="l" t="t" r="r" b="b"/>
              <a:pathLst>
                <a:path w="36" h="63">
                  <a:moveTo>
                    <a:pt x="36" y="63"/>
                  </a:moveTo>
                  <a:lnTo>
                    <a:pt x="26" y="58"/>
                  </a:lnTo>
                  <a:lnTo>
                    <a:pt x="26" y="53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3" name=""/>
            <p:cNvSpPr/>
            <p:nvPr/>
          </p:nvSpPr>
          <p:spPr>
            <a:xfrm>
              <a:off x="3661920" y="5190480"/>
              <a:ext cx="434880" cy="323640"/>
            </a:xfrm>
            <a:custGeom>
              <a:avLst/>
              <a:gdLst/>
              <a:ahLst/>
              <a:rect l="l" t="t" r="r" b="b"/>
              <a:pathLst>
                <a:path w="274" h="186">
                  <a:moveTo>
                    <a:pt x="0" y="186"/>
                  </a:moveTo>
                  <a:lnTo>
                    <a:pt x="5" y="180"/>
                  </a:lnTo>
                  <a:lnTo>
                    <a:pt x="140" y="164"/>
                  </a:lnTo>
                  <a:lnTo>
                    <a:pt x="227" y="96"/>
                  </a:lnTo>
                  <a:lnTo>
                    <a:pt x="222" y="64"/>
                  </a:lnTo>
                  <a:lnTo>
                    <a:pt x="227" y="11"/>
                  </a:lnTo>
                  <a:lnTo>
                    <a:pt x="27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4" name=""/>
            <p:cNvSpPr/>
            <p:nvPr/>
          </p:nvSpPr>
          <p:spPr>
            <a:xfrm>
              <a:off x="4014720" y="5145120"/>
              <a:ext cx="434880" cy="266400"/>
            </a:xfrm>
            <a:custGeom>
              <a:avLst/>
              <a:gdLst/>
              <a:ahLst/>
              <a:rect l="l" t="t" r="r" b="b"/>
              <a:pathLst>
                <a:path w="274" h="153">
                  <a:moveTo>
                    <a:pt x="0" y="100"/>
                  </a:moveTo>
                  <a:lnTo>
                    <a:pt x="98" y="143"/>
                  </a:lnTo>
                  <a:lnTo>
                    <a:pt x="98" y="153"/>
                  </a:lnTo>
                  <a:lnTo>
                    <a:pt x="103" y="143"/>
                  </a:lnTo>
                  <a:lnTo>
                    <a:pt x="202" y="100"/>
                  </a:lnTo>
                  <a:lnTo>
                    <a:pt x="196" y="10"/>
                  </a:lnTo>
                  <a:lnTo>
                    <a:pt x="207" y="0"/>
                  </a:lnTo>
                  <a:lnTo>
                    <a:pt x="248" y="37"/>
                  </a:lnTo>
                  <a:lnTo>
                    <a:pt x="274" y="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5" name=""/>
            <p:cNvSpPr/>
            <p:nvPr/>
          </p:nvSpPr>
          <p:spPr>
            <a:xfrm>
              <a:off x="4105080" y="5106960"/>
              <a:ext cx="254160" cy="83520"/>
            </a:xfrm>
            <a:custGeom>
              <a:avLst/>
              <a:gdLst/>
              <a:ahLst/>
              <a:rect l="l" t="t" r="r" b="b"/>
              <a:pathLst>
                <a:path w="160" h="48">
                  <a:moveTo>
                    <a:pt x="0" y="48"/>
                  </a:moveTo>
                  <a:lnTo>
                    <a:pt x="5" y="38"/>
                  </a:lnTo>
                  <a:lnTo>
                    <a:pt x="46" y="27"/>
                  </a:lnTo>
                  <a:lnTo>
                    <a:pt x="67" y="16"/>
                  </a:lnTo>
                  <a:lnTo>
                    <a:pt x="114" y="6"/>
                  </a:lnTo>
                  <a:lnTo>
                    <a:pt x="124" y="0"/>
                  </a:lnTo>
                  <a:lnTo>
                    <a:pt x="139" y="11"/>
                  </a:lnTo>
                  <a:lnTo>
                    <a:pt x="150" y="11"/>
                  </a:lnTo>
                  <a:lnTo>
                    <a:pt x="160" y="11"/>
                  </a:lnTo>
                  <a:lnTo>
                    <a:pt x="155" y="16"/>
                  </a:lnTo>
                  <a:lnTo>
                    <a:pt x="134" y="22"/>
                  </a:lnTo>
                  <a:lnTo>
                    <a:pt x="129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720" bIns="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6" name=""/>
            <p:cNvSpPr/>
            <p:nvPr/>
          </p:nvSpPr>
          <p:spPr>
            <a:xfrm>
              <a:off x="4276440" y="4932720"/>
              <a:ext cx="90720" cy="173880"/>
            </a:xfrm>
            <a:custGeom>
              <a:avLst/>
              <a:gdLst/>
              <a:ahLst/>
              <a:rect l="l" t="t" r="r" b="b"/>
              <a:pathLst>
                <a:path w="57" h="100">
                  <a:moveTo>
                    <a:pt x="57" y="0"/>
                  </a:moveTo>
                  <a:lnTo>
                    <a:pt x="42" y="5"/>
                  </a:lnTo>
                  <a:lnTo>
                    <a:pt x="31" y="10"/>
                  </a:lnTo>
                  <a:lnTo>
                    <a:pt x="0" y="63"/>
                  </a:lnTo>
                  <a:lnTo>
                    <a:pt x="21" y="74"/>
                  </a:lnTo>
                  <a:lnTo>
                    <a:pt x="21" y="10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7" name=""/>
            <p:cNvSpPr/>
            <p:nvPr/>
          </p:nvSpPr>
          <p:spPr>
            <a:xfrm>
              <a:off x="4211640" y="5042520"/>
              <a:ext cx="64800" cy="18720"/>
            </a:xfrm>
            <a:custGeom>
              <a:avLst/>
              <a:gdLst/>
              <a:ahLst/>
              <a:rect l="l" t="t" r="r" b="b"/>
              <a:pathLst>
                <a:path w="41" h="11">
                  <a:moveTo>
                    <a:pt x="0" y="11"/>
                  </a:moveTo>
                  <a:lnTo>
                    <a:pt x="26" y="11"/>
                  </a:lnTo>
                  <a:lnTo>
                    <a:pt x="4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8" name=""/>
            <p:cNvSpPr/>
            <p:nvPr/>
          </p:nvSpPr>
          <p:spPr>
            <a:xfrm>
              <a:off x="4227480" y="4997160"/>
              <a:ext cx="237960" cy="92160"/>
            </a:xfrm>
            <a:custGeom>
              <a:avLst/>
              <a:gdLst/>
              <a:ahLst/>
              <a:rect l="l" t="t" r="r" b="b"/>
              <a:pathLst>
                <a:path w="150" h="53">
                  <a:moveTo>
                    <a:pt x="0" y="53"/>
                  </a:moveTo>
                  <a:lnTo>
                    <a:pt x="0" y="42"/>
                  </a:lnTo>
                  <a:lnTo>
                    <a:pt x="16" y="42"/>
                  </a:lnTo>
                  <a:lnTo>
                    <a:pt x="62" y="53"/>
                  </a:lnTo>
                  <a:lnTo>
                    <a:pt x="78" y="42"/>
                  </a:lnTo>
                  <a:lnTo>
                    <a:pt x="83" y="37"/>
                  </a:lnTo>
                  <a:lnTo>
                    <a:pt x="130" y="37"/>
                  </a:lnTo>
                  <a:lnTo>
                    <a:pt x="15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9" name=""/>
            <p:cNvSpPr/>
            <p:nvPr/>
          </p:nvSpPr>
          <p:spPr>
            <a:xfrm flipH="1">
              <a:off x="3884400" y="5218200"/>
              <a:ext cx="7920" cy="86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0" name=""/>
            <p:cNvSpPr/>
            <p:nvPr/>
          </p:nvSpPr>
          <p:spPr>
            <a:xfrm>
              <a:off x="3777840" y="5226840"/>
              <a:ext cx="106200" cy="10440"/>
            </a:xfrm>
            <a:custGeom>
              <a:avLst/>
              <a:gdLst/>
              <a:ahLst/>
              <a:rect l="l" t="t" r="r" b="b"/>
              <a:pathLst>
                <a:path w="67" h="6">
                  <a:moveTo>
                    <a:pt x="67" y="0"/>
                  </a:moveTo>
                  <a:lnTo>
                    <a:pt x="51" y="0"/>
                  </a:lnTo>
                  <a:lnTo>
                    <a:pt x="25" y="6"/>
                  </a:lnTo>
                  <a:lnTo>
                    <a:pt x="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1" name=""/>
            <p:cNvSpPr/>
            <p:nvPr/>
          </p:nvSpPr>
          <p:spPr>
            <a:xfrm>
              <a:off x="3695400" y="5237640"/>
              <a:ext cx="82440" cy="8640"/>
            </a:xfrm>
            <a:custGeom>
              <a:avLst/>
              <a:gdLst/>
              <a:ahLst/>
              <a:rect l="l" t="t" r="r" b="b"/>
              <a:pathLst>
                <a:path w="52" h="5">
                  <a:moveTo>
                    <a:pt x="52" y="0"/>
                  </a:moveTo>
                  <a:lnTo>
                    <a:pt x="41" y="5"/>
                  </a:lnTo>
                  <a:lnTo>
                    <a:pt x="15" y="5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2" name=""/>
            <p:cNvSpPr/>
            <p:nvPr/>
          </p:nvSpPr>
          <p:spPr>
            <a:xfrm flipH="1">
              <a:off x="3686760" y="5246280"/>
              <a:ext cx="8280" cy="86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3" name=""/>
            <p:cNvSpPr/>
            <p:nvPr/>
          </p:nvSpPr>
          <p:spPr>
            <a:xfrm>
              <a:off x="3933720" y="5430600"/>
              <a:ext cx="81000" cy="36720"/>
            </a:xfrm>
            <a:custGeom>
              <a:avLst/>
              <a:gdLst/>
              <a:ahLst/>
              <a:rect l="l" t="t" r="r" b="b"/>
              <a:pathLst>
                <a:path w="51" h="21">
                  <a:moveTo>
                    <a:pt x="0" y="0"/>
                  </a:moveTo>
                  <a:lnTo>
                    <a:pt x="46" y="5"/>
                  </a:lnTo>
                  <a:lnTo>
                    <a:pt x="51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4" name=""/>
            <p:cNvSpPr/>
            <p:nvPr/>
          </p:nvSpPr>
          <p:spPr>
            <a:xfrm>
              <a:off x="3990960" y="5467320"/>
              <a:ext cx="23760" cy="8640"/>
            </a:xfrm>
            <a:custGeom>
              <a:avLst/>
              <a:gdLst/>
              <a:ahLst/>
              <a:rect l="l" t="t" r="r" b="b"/>
              <a:pathLst>
                <a:path w="15" h="5">
                  <a:moveTo>
                    <a:pt x="15" y="0"/>
                  </a:moveTo>
                  <a:lnTo>
                    <a:pt x="10" y="0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95" name=""/>
          <p:cNvSpPr/>
          <p:nvPr/>
        </p:nvSpPr>
        <p:spPr>
          <a:xfrm>
            <a:off x="7619400" y="212868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260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6" name="PlaceHolder 1"/>
          <p:cNvSpPr>
            <a:spLocks noGrp="1"/>
          </p:cNvSpPr>
          <p:nvPr>
            <p:ph type="title"/>
          </p:nvPr>
        </p:nvSpPr>
        <p:spPr>
          <a:xfrm>
            <a:off x="380520" y="0"/>
            <a:ext cx="8534520" cy="70488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Enron’s Wholesale Power Network</a:t>
            </a: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 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(Volumes in Million MWh)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pSp>
        <p:nvGrpSpPr>
          <p:cNvPr id="2197" name=""/>
          <p:cNvGrpSpPr/>
          <p:nvPr/>
        </p:nvGrpSpPr>
        <p:grpSpPr>
          <a:xfrm>
            <a:off x="317520" y="5611680"/>
            <a:ext cx="147240" cy="144360"/>
            <a:chOff x="317520" y="5611680"/>
            <a:chExt cx="147240" cy="144360"/>
          </a:xfrm>
        </p:grpSpPr>
        <p:sp>
          <p:nvSpPr>
            <p:cNvPr id="2198" name=""/>
            <p:cNvSpPr/>
            <p:nvPr/>
          </p:nvSpPr>
          <p:spPr>
            <a:xfrm>
              <a:off x="333360" y="5611680"/>
              <a:ext cx="63720" cy="63000"/>
            </a:xfrm>
            <a:prstGeom prst="rect">
              <a:avLst/>
            </a:prstGeom>
            <a:solidFill>
              <a:srgbClr val="96969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6200" bIns="16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9" name=""/>
            <p:cNvSpPr/>
            <p:nvPr/>
          </p:nvSpPr>
          <p:spPr>
            <a:xfrm>
              <a:off x="317520" y="5658840"/>
              <a:ext cx="147240" cy="97200"/>
            </a:xfrm>
            <a:prstGeom prst="rect">
              <a:avLst/>
            </a:prstGeom>
            <a:solidFill>
              <a:srgbClr val="96969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00" name=""/>
          <p:cNvGrpSpPr/>
          <p:nvPr/>
        </p:nvGrpSpPr>
        <p:grpSpPr>
          <a:xfrm>
            <a:off x="3149640" y="2119320"/>
            <a:ext cx="2652840" cy="2730240"/>
            <a:chOff x="3149640" y="2119320"/>
            <a:chExt cx="2652840" cy="2730240"/>
          </a:xfrm>
        </p:grpSpPr>
        <p:sp>
          <p:nvSpPr>
            <p:cNvPr id="2201" name=""/>
            <p:cNvSpPr/>
            <p:nvPr/>
          </p:nvSpPr>
          <p:spPr>
            <a:xfrm>
              <a:off x="3527280" y="3797280"/>
              <a:ext cx="7200" cy="94320"/>
            </a:xfrm>
            <a:custGeom>
              <a:avLst/>
              <a:gdLst/>
              <a:ahLst/>
              <a:rect l="l" t="t" r="r" b="b"/>
              <a:pathLst>
                <a:path w="5" h="59">
                  <a:moveTo>
                    <a:pt x="5" y="0"/>
                  </a:moveTo>
                  <a:lnTo>
                    <a:pt x="5" y="16"/>
                  </a:lnTo>
                  <a:lnTo>
                    <a:pt x="0" y="43"/>
                  </a:lnTo>
                  <a:lnTo>
                    <a:pt x="0" y="5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2" name=""/>
            <p:cNvSpPr/>
            <p:nvPr/>
          </p:nvSpPr>
          <p:spPr>
            <a:xfrm>
              <a:off x="3527280" y="3891600"/>
              <a:ext cx="104760" cy="41400"/>
            </a:xfrm>
            <a:custGeom>
              <a:avLst/>
              <a:gdLst/>
              <a:ahLst/>
              <a:rect l="l" t="t" r="r" b="b"/>
              <a:pathLst>
                <a:path w="72" h="26">
                  <a:moveTo>
                    <a:pt x="0" y="0"/>
                  </a:moveTo>
                  <a:lnTo>
                    <a:pt x="5" y="5"/>
                  </a:lnTo>
                  <a:lnTo>
                    <a:pt x="25" y="10"/>
                  </a:lnTo>
                  <a:lnTo>
                    <a:pt x="51" y="21"/>
                  </a:lnTo>
                  <a:lnTo>
                    <a:pt x="72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3" name=""/>
            <p:cNvSpPr/>
            <p:nvPr/>
          </p:nvSpPr>
          <p:spPr>
            <a:xfrm>
              <a:off x="3534840" y="3797280"/>
              <a:ext cx="97560" cy="135720"/>
            </a:xfrm>
            <a:custGeom>
              <a:avLst/>
              <a:gdLst/>
              <a:ahLst/>
              <a:rect l="l" t="t" r="r" b="b"/>
              <a:pathLst>
                <a:path w="67" h="85">
                  <a:moveTo>
                    <a:pt x="67" y="85"/>
                  </a:moveTo>
                  <a:lnTo>
                    <a:pt x="62" y="75"/>
                  </a:lnTo>
                  <a:lnTo>
                    <a:pt x="51" y="64"/>
                  </a:lnTo>
                  <a:lnTo>
                    <a:pt x="36" y="43"/>
                  </a:lnTo>
                  <a:lnTo>
                    <a:pt x="20" y="22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4" name=""/>
            <p:cNvSpPr/>
            <p:nvPr/>
          </p:nvSpPr>
          <p:spPr>
            <a:xfrm>
              <a:off x="3444120" y="3755520"/>
              <a:ext cx="45000" cy="118440"/>
            </a:xfrm>
            <a:custGeom>
              <a:avLst/>
              <a:gdLst/>
              <a:ahLst/>
              <a:rect l="l" t="t" r="r" b="b"/>
              <a:pathLst>
                <a:path w="31" h="74">
                  <a:moveTo>
                    <a:pt x="31" y="0"/>
                  </a:moveTo>
                  <a:lnTo>
                    <a:pt x="26" y="5"/>
                  </a:lnTo>
                  <a:lnTo>
                    <a:pt x="20" y="11"/>
                  </a:lnTo>
                  <a:lnTo>
                    <a:pt x="10" y="26"/>
                  </a:lnTo>
                  <a:lnTo>
                    <a:pt x="5" y="48"/>
                  </a:lnTo>
                  <a:lnTo>
                    <a:pt x="0" y="7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5" name=""/>
            <p:cNvSpPr/>
            <p:nvPr/>
          </p:nvSpPr>
          <p:spPr>
            <a:xfrm>
              <a:off x="3444120" y="3874320"/>
              <a:ext cx="1440" cy="1728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6" name=""/>
            <p:cNvSpPr/>
            <p:nvPr/>
          </p:nvSpPr>
          <p:spPr>
            <a:xfrm>
              <a:off x="3172680" y="3891600"/>
              <a:ext cx="271080" cy="151920"/>
            </a:xfrm>
            <a:custGeom>
              <a:avLst/>
              <a:gdLst/>
              <a:ahLst/>
              <a:rect l="l" t="t" r="r" b="b"/>
              <a:pathLst>
                <a:path w="186" h="95">
                  <a:moveTo>
                    <a:pt x="186" y="0"/>
                  </a:moveTo>
                  <a:lnTo>
                    <a:pt x="175" y="10"/>
                  </a:lnTo>
                  <a:lnTo>
                    <a:pt x="170" y="16"/>
                  </a:lnTo>
                  <a:lnTo>
                    <a:pt x="160" y="26"/>
                  </a:lnTo>
                  <a:lnTo>
                    <a:pt x="114" y="53"/>
                  </a:lnTo>
                  <a:lnTo>
                    <a:pt x="98" y="53"/>
                  </a:lnTo>
                  <a:lnTo>
                    <a:pt x="88" y="69"/>
                  </a:lnTo>
                  <a:lnTo>
                    <a:pt x="46" y="85"/>
                  </a:lnTo>
                  <a:lnTo>
                    <a:pt x="41" y="90"/>
                  </a:lnTo>
                  <a:lnTo>
                    <a:pt x="31" y="90"/>
                  </a:lnTo>
                  <a:lnTo>
                    <a:pt x="10" y="95"/>
                  </a:lnTo>
                  <a:lnTo>
                    <a:pt x="5" y="95"/>
                  </a:lnTo>
                  <a:lnTo>
                    <a:pt x="5" y="90"/>
                  </a:lnTo>
                  <a:lnTo>
                    <a:pt x="0" y="95"/>
                  </a:lnTo>
                  <a:lnTo>
                    <a:pt x="0" y="9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7" name=""/>
            <p:cNvSpPr/>
            <p:nvPr/>
          </p:nvSpPr>
          <p:spPr>
            <a:xfrm>
              <a:off x="3149640" y="4043520"/>
              <a:ext cx="23040" cy="17280"/>
            </a:xfrm>
            <a:custGeom>
              <a:avLst/>
              <a:gdLst/>
              <a:ahLst/>
              <a:rect l="l" t="t" r="r" b="b"/>
              <a:pathLst>
                <a:path w="16" h="11">
                  <a:moveTo>
                    <a:pt x="16" y="0"/>
                  </a:moveTo>
                  <a:lnTo>
                    <a:pt x="11" y="0"/>
                  </a:lnTo>
                  <a:lnTo>
                    <a:pt x="6" y="5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8" name=""/>
            <p:cNvSpPr/>
            <p:nvPr/>
          </p:nvSpPr>
          <p:spPr>
            <a:xfrm>
              <a:off x="3149640" y="4061160"/>
              <a:ext cx="1080" cy="828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9" name=""/>
            <p:cNvSpPr/>
            <p:nvPr/>
          </p:nvSpPr>
          <p:spPr>
            <a:xfrm>
              <a:off x="3149640" y="4069440"/>
              <a:ext cx="23040" cy="792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0" y="0"/>
                  </a:moveTo>
                  <a:lnTo>
                    <a:pt x="6" y="5"/>
                  </a:lnTo>
                  <a:lnTo>
                    <a:pt x="11" y="5"/>
                  </a:lnTo>
                  <a:lnTo>
                    <a:pt x="16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0" name=""/>
            <p:cNvSpPr/>
            <p:nvPr/>
          </p:nvSpPr>
          <p:spPr>
            <a:xfrm>
              <a:off x="3172680" y="4069440"/>
              <a:ext cx="1440" cy="792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1" name=""/>
            <p:cNvSpPr/>
            <p:nvPr/>
          </p:nvSpPr>
          <p:spPr>
            <a:xfrm>
              <a:off x="3172680" y="3899520"/>
              <a:ext cx="345600" cy="169560"/>
            </a:xfrm>
            <a:custGeom>
              <a:avLst/>
              <a:gdLst/>
              <a:ahLst/>
              <a:rect l="l" t="t" r="r" b="b"/>
              <a:pathLst>
                <a:path w="237" h="106">
                  <a:moveTo>
                    <a:pt x="0" y="106"/>
                  </a:moveTo>
                  <a:lnTo>
                    <a:pt x="93" y="69"/>
                  </a:lnTo>
                  <a:lnTo>
                    <a:pt x="160" y="53"/>
                  </a:lnTo>
                  <a:lnTo>
                    <a:pt x="237" y="0"/>
                  </a:lnTo>
                  <a:lnTo>
                    <a:pt x="186" y="0"/>
                  </a:lnTo>
                  <a:lnTo>
                    <a:pt x="170" y="11"/>
                  </a:lnTo>
                  <a:lnTo>
                    <a:pt x="150" y="4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2" name=""/>
            <p:cNvSpPr/>
            <p:nvPr/>
          </p:nvSpPr>
          <p:spPr>
            <a:xfrm>
              <a:off x="3391560" y="3976560"/>
              <a:ext cx="1080" cy="1584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3" name=""/>
            <p:cNvSpPr/>
            <p:nvPr/>
          </p:nvSpPr>
          <p:spPr>
            <a:xfrm>
              <a:off x="3375360" y="3992400"/>
              <a:ext cx="16200" cy="34920"/>
            </a:xfrm>
            <a:custGeom>
              <a:avLst/>
              <a:gdLst/>
              <a:ahLst/>
              <a:rect l="l" t="t" r="r" b="b"/>
              <a:pathLst>
                <a:path w="11" h="22">
                  <a:moveTo>
                    <a:pt x="11" y="0"/>
                  </a:moveTo>
                  <a:lnTo>
                    <a:pt x="5" y="6"/>
                  </a:lnTo>
                  <a:lnTo>
                    <a:pt x="5" y="16"/>
                  </a:lnTo>
                  <a:lnTo>
                    <a:pt x="0" y="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4" name=""/>
            <p:cNvSpPr/>
            <p:nvPr/>
          </p:nvSpPr>
          <p:spPr>
            <a:xfrm>
              <a:off x="3339000" y="4027680"/>
              <a:ext cx="36360" cy="8460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25" y="0"/>
                  </a:moveTo>
                  <a:lnTo>
                    <a:pt x="15" y="5"/>
                  </a:lnTo>
                  <a:lnTo>
                    <a:pt x="0" y="5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800" bIns="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5" name=""/>
            <p:cNvSpPr/>
            <p:nvPr/>
          </p:nvSpPr>
          <p:spPr>
            <a:xfrm>
              <a:off x="3518640" y="4010040"/>
              <a:ext cx="75960" cy="59400"/>
            </a:xfrm>
            <a:custGeom>
              <a:avLst/>
              <a:gdLst/>
              <a:ahLst/>
              <a:rect l="l" t="t" r="r" b="b"/>
              <a:pathLst>
                <a:path w="52" h="37">
                  <a:moveTo>
                    <a:pt x="0" y="37"/>
                  </a:moveTo>
                  <a:lnTo>
                    <a:pt x="11" y="32"/>
                  </a:lnTo>
                  <a:lnTo>
                    <a:pt x="21" y="21"/>
                  </a:lnTo>
                  <a:lnTo>
                    <a:pt x="31" y="5"/>
                  </a:lnTo>
                  <a:lnTo>
                    <a:pt x="5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600" bIns="12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6" name=""/>
            <p:cNvSpPr/>
            <p:nvPr/>
          </p:nvSpPr>
          <p:spPr>
            <a:xfrm>
              <a:off x="3594600" y="3966840"/>
              <a:ext cx="1080" cy="42840"/>
            </a:xfrm>
            <a:custGeom>
              <a:avLst/>
              <a:gdLst/>
              <a:ahLst/>
              <a:rect l="l" t="t" r="r" b="b"/>
              <a:pathLst>
                <a:path w="0" h="27">
                  <a:moveTo>
                    <a:pt x="0" y="27"/>
                  </a:moveTo>
                  <a:lnTo>
                    <a:pt x="0" y="22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7" name=""/>
            <p:cNvSpPr/>
            <p:nvPr/>
          </p:nvSpPr>
          <p:spPr>
            <a:xfrm>
              <a:off x="3594600" y="3966840"/>
              <a:ext cx="7200" cy="180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8" name=""/>
            <p:cNvSpPr/>
            <p:nvPr/>
          </p:nvSpPr>
          <p:spPr>
            <a:xfrm>
              <a:off x="3601800" y="3925440"/>
              <a:ext cx="23040" cy="41040"/>
            </a:xfrm>
            <a:custGeom>
              <a:avLst/>
              <a:gdLst/>
              <a:ahLst/>
              <a:rect l="l" t="t" r="r" b="b"/>
              <a:pathLst>
                <a:path w="16" h="26">
                  <a:moveTo>
                    <a:pt x="0" y="26"/>
                  </a:moveTo>
                  <a:lnTo>
                    <a:pt x="5" y="21"/>
                  </a:lnTo>
                  <a:lnTo>
                    <a:pt x="11" y="5"/>
                  </a:lnTo>
                  <a:lnTo>
                    <a:pt x="1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9" name=""/>
            <p:cNvSpPr/>
            <p:nvPr/>
          </p:nvSpPr>
          <p:spPr>
            <a:xfrm>
              <a:off x="3625200" y="3866400"/>
              <a:ext cx="66960" cy="59040"/>
            </a:xfrm>
            <a:custGeom>
              <a:avLst/>
              <a:gdLst/>
              <a:ahLst/>
              <a:rect l="l" t="t" r="r" b="b"/>
              <a:pathLst>
                <a:path w="46" h="37">
                  <a:moveTo>
                    <a:pt x="0" y="37"/>
                  </a:moveTo>
                  <a:lnTo>
                    <a:pt x="15" y="32"/>
                  </a:lnTo>
                  <a:lnTo>
                    <a:pt x="15" y="32"/>
                  </a:lnTo>
                  <a:lnTo>
                    <a:pt x="10" y="32"/>
                  </a:lnTo>
                  <a:lnTo>
                    <a:pt x="10" y="26"/>
                  </a:lnTo>
                  <a:lnTo>
                    <a:pt x="20" y="26"/>
                  </a:lnTo>
                  <a:lnTo>
                    <a:pt x="36" y="0"/>
                  </a:lnTo>
                  <a:lnTo>
                    <a:pt x="4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0" name=""/>
            <p:cNvSpPr/>
            <p:nvPr/>
          </p:nvSpPr>
          <p:spPr>
            <a:xfrm>
              <a:off x="3692160" y="3866400"/>
              <a:ext cx="14400" cy="1584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0" y="0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0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1" name=""/>
            <p:cNvSpPr/>
            <p:nvPr/>
          </p:nvSpPr>
          <p:spPr>
            <a:xfrm>
              <a:off x="3706920" y="3857760"/>
              <a:ext cx="16200" cy="24120"/>
            </a:xfrm>
            <a:custGeom>
              <a:avLst/>
              <a:gdLst/>
              <a:ahLst/>
              <a:rect l="l" t="t" r="r" b="b"/>
              <a:pathLst>
                <a:path w="11" h="15">
                  <a:moveTo>
                    <a:pt x="0" y="15"/>
                  </a:moveTo>
                  <a:lnTo>
                    <a:pt x="6" y="10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2" name=""/>
            <p:cNvSpPr/>
            <p:nvPr/>
          </p:nvSpPr>
          <p:spPr>
            <a:xfrm>
              <a:off x="3723120" y="3797280"/>
              <a:ext cx="45000" cy="60480"/>
            </a:xfrm>
            <a:custGeom>
              <a:avLst/>
              <a:gdLst/>
              <a:ahLst/>
              <a:rect l="l" t="t" r="r" b="b"/>
              <a:pathLst>
                <a:path w="31" h="38">
                  <a:moveTo>
                    <a:pt x="0" y="38"/>
                  </a:moveTo>
                  <a:lnTo>
                    <a:pt x="10" y="38"/>
                  </a:lnTo>
                  <a:lnTo>
                    <a:pt x="3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3" name=""/>
            <p:cNvSpPr/>
            <p:nvPr/>
          </p:nvSpPr>
          <p:spPr>
            <a:xfrm>
              <a:off x="3768120" y="3797280"/>
              <a:ext cx="90360" cy="1440"/>
            </a:xfrm>
            <a:custGeom>
              <a:avLst/>
              <a:gdLst/>
              <a:ahLst/>
              <a:rect l="l" t="t" r="r" b="b"/>
              <a:pathLst>
                <a:path w="62" h="0">
                  <a:moveTo>
                    <a:pt x="0" y="0"/>
                  </a:moveTo>
                  <a:lnTo>
                    <a:pt x="15" y="0"/>
                  </a:lnTo>
                  <a:lnTo>
                    <a:pt x="41" y="0"/>
                  </a:lnTo>
                  <a:lnTo>
                    <a:pt x="6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4" name=""/>
            <p:cNvSpPr/>
            <p:nvPr/>
          </p:nvSpPr>
          <p:spPr>
            <a:xfrm>
              <a:off x="3858840" y="3797280"/>
              <a:ext cx="28800" cy="25200"/>
            </a:xfrm>
            <a:custGeom>
              <a:avLst/>
              <a:gdLst/>
              <a:ahLst/>
              <a:rect l="l" t="t" r="r" b="b"/>
              <a:pathLst>
                <a:path w="20" h="16">
                  <a:moveTo>
                    <a:pt x="0" y="0"/>
                  </a:moveTo>
                  <a:lnTo>
                    <a:pt x="0" y="6"/>
                  </a:lnTo>
                  <a:lnTo>
                    <a:pt x="5" y="11"/>
                  </a:lnTo>
                  <a:lnTo>
                    <a:pt x="2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5" name=""/>
            <p:cNvSpPr/>
            <p:nvPr/>
          </p:nvSpPr>
          <p:spPr>
            <a:xfrm>
              <a:off x="3887640" y="3822840"/>
              <a:ext cx="15840" cy="51480"/>
            </a:xfrm>
            <a:custGeom>
              <a:avLst/>
              <a:gdLst/>
              <a:ahLst/>
              <a:rect l="l" t="t" r="r" b="b"/>
              <a:pathLst>
                <a:path w="11" h="32">
                  <a:moveTo>
                    <a:pt x="0" y="0"/>
                  </a:moveTo>
                  <a:lnTo>
                    <a:pt x="6" y="11"/>
                  </a:lnTo>
                  <a:lnTo>
                    <a:pt x="11" y="27"/>
                  </a:lnTo>
                  <a:lnTo>
                    <a:pt x="1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" bIns="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6" name=""/>
            <p:cNvSpPr/>
            <p:nvPr/>
          </p:nvSpPr>
          <p:spPr>
            <a:xfrm>
              <a:off x="3632400" y="3857760"/>
              <a:ext cx="271080" cy="84600"/>
            </a:xfrm>
            <a:custGeom>
              <a:avLst/>
              <a:gdLst/>
              <a:ahLst/>
              <a:rect l="l" t="t" r="r" b="b"/>
              <a:pathLst>
                <a:path w="186" h="53">
                  <a:moveTo>
                    <a:pt x="186" y="10"/>
                  </a:moveTo>
                  <a:lnTo>
                    <a:pt x="113" y="5"/>
                  </a:lnTo>
                  <a:lnTo>
                    <a:pt x="103" y="5"/>
                  </a:lnTo>
                  <a:lnTo>
                    <a:pt x="98" y="5"/>
                  </a:lnTo>
                  <a:lnTo>
                    <a:pt x="98" y="15"/>
                  </a:lnTo>
                  <a:lnTo>
                    <a:pt x="88" y="10"/>
                  </a:lnTo>
                  <a:lnTo>
                    <a:pt x="82" y="10"/>
                  </a:lnTo>
                  <a:lnTo>
                    <a:pt x="77" y="0"/>
                  </a:lnTo>
                  <a:lnTo>
                    <a:pt x="62" y="5"/>
                  </a:lnTo>
                  <a:lnTo>
                    <a:pt x="57" y="15"/>
                  </a:lnTo>
                  <a:lnTo>
                    <a:pt x="51" y="21"/>
                  </a:lnTo>
                  <a:lnTo>
                    <a:pt x="51" y="47"/>
                  </a:lnTo>
                  <a:lnTo>
                    <a:pt x="36" y="47"/>
                  </a:lnTo>
                  <a:lnTo>
                    <a:pt x="31" y="53"/>
                  </a:lnTo>
                  <a:lnTo>
                    <a:pt x="21" y="53"/>
                  </a:lnTo>
                  <a:lnTo>
                    <a:pt x="0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800" bIns="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7" name=""/>
            <p:cNvSpPr/>
            <p:nvPr/>
          </p:nvSpPr>
          <p:spPr>
            <a:xfrm>
              <a:off x="3692160" y="3933360"/>
              <a:ext cx="7200" cy="3312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8" name=""/>
            <p:cNvSpPr/>
            <p:nvPr/>
          </p:nvSpPr>
          <p:spPr>
            <a:xfrm>
              <a:off x="3692160" y="3966840"/>
              <a:ext cx="1080" cy="972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9" name=""/>
            <p:cNvSpPr/>
            <p:nvPr/>
          </p:nvSpPr>
          <p:spPr>
            <a:xfrm>
              <a:off x="3663000" y="3976560"/>
              <a:ext cx="28800" cy="203040"/>
            </a:xfrm>
            <a:custGeom>
              <a:avLst/>
              <a:gdLst/>
              <a:ahLst/>
              <a:rect l="l" t="t" r="r" b="b"/>
              <a:pathLst>
                <a:path w="20" h="127">
                  <a:moveTo>
                    <a:pt x="20" y="0"/>
                  </a:moveTo>
                  <a:lnTo>
                    <a:pt x="15" y="42"/>
                  </a:lnTo>
                  <a:lnTo>
                    <a:pt x="20" y="85"/>
                  </a:lnTo>
                  <a:lnTo>
                    <a:pt x="0" y="1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0" name=""/>
            <p:cNvSpPr/>
            <p:nvPr/>
          </p:nvSpPr>
          <p:spPr>
            <a:xfrm>
              <a:off x="3601800" y="4179600"/>
              <a:ext cx="61200" cy="17280"/>
            </a:xfrm>
            <a:custGeom>
              <a:avLst/>
              <a:gdLst/>
              <a:ahLst/>
              <a:rect l="l" t="t" r="r" b="b"/>
              <a:pathLst>
                <a:path w="42" h="11">
                  <a:moveTo>
                    <a:pt x="42" y="0"/>
                  </a:moveTo>
                  <a:lnTo>
                    <a:pt x="31" y="5"/>
                  </a:lnTo>
                  <a:lnTo>
                    <a:pt x="16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1" name=""/>
            <p:cNvSpPr/>
            <p:nvPr/>
          </p:nvSpPr>
          <p:spPr>
            <a:xfrm>
              <a:off x="3496680" y="4187520"/>
              <a:ext cx="166320" cy="186840"/>
            </a:xfrm>
            <a:custGeom>
              <a:avLst/>
              <a:gdLst/>
              <a:ahLst/>
              <a:rect l="l" t="t" r="r" b="b"/>
              <a:pathLst>
                <a:path w="114" h="117">
                  <a:moveTo>
                    <a:pt x="108" y="0"/>
                  </a:moveTo>
                  <a:lnTo>
                    <a:pt x="114" y="37"/>
                  </a:lnTo>
                  <a:lnTo>
                    <a:pt x="114" y="69"/>
                  </a:lnTo>
                  <a:lnTo>
                    <a:pt x="88" y="74"/>
                  </a:lnTo>
                  <a:lnTo>
                    <a:pt x="88" y="80"/>
                  </a:lnTo>
                  <a:lnTo>
                    <a:pt x="52" y="117"/>
                  </a:lnTo>
                  <a:lnTo>
                    <a:pt x="41" y="117"/>
                  </a:lnTo>
                  <a:lnTo>
                    <a:pt x="5" y="106"/>
                  </a:lnTo>
                  <a:lnTo>
                    <a:pt x="0" y="10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2" name=""/>
            <p:cNvSpPr/>
            <p:nvPr/>
          </p:nvSpPr>
          <p:spPr>
            <a:xfrm>
              <a:off x="3534840" y="4323600"/>
              <a:ext cx="247680" cy="144000"/>
            </a:xfrm>
            <a:custGeom>
              <a:avLst/>
              <a:gdLst/>
              <a:ahLst/>
              <a:rect l="l" t="t" r="r" b="b"/>
              <a:pathLst>
                <a:path w="170" h="90">
                  <a:moveTo>
                    <a:pt x="57" y="0"/>
                  </a:moveTo>
                  <a:lnTo>
                    <a:pt x="72" y="0"/>
                  </a:lnTo>
                  <a:lnTo>
                    <a:pt x="139" y="0"/>
                  </a:lnTo>
                  <a:lnTo>
                    <a:pt x="165" y="27"/>
                  </a:lnTo>
                  <a:lnTo>
                    <a:pt x="160" y="42"/>
                  </a:lnTo>
                  <a:lnTo>
                    <a:pt x="170" y="42"/>
                  </a:lnTo>
                  <a:lnTo>
                    <a:pt x="160" y="90"/>
                  </a:lnTo>
                  <a:lnTo>
                    <a:pt x="103" y="90"/>
                  </a:lnTo>
                  <a:lnTo>
                    <a:pt x="41" y="58"/>
                  </a:lnTo>
                  <a:lnTo>
                    <a:pt x="20" y="48"/>
                  </a:lnTo>
                  <a:lnTo>
                    <a:pt x="0" y="5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3" name=""/>
            <p:cNvSpPr/>
            <p:nvPr/>
          </p:nvSpPr>
          <p:spPr>
            <a:xfrm>
              <a:off x="3775320" y="3806640"/>
              <a:ext cx="7200" cy="51120"/>
            </a:xfrm>
            <a:custGeom>
              <a:avLst/>
              <a:gdLst/>
              <a:ahLst/>
              <a:rect l="l" t="t" r="r" b="b"/>
              <a:pathLst>
                <a:path w="5" h="32">
                  <a:moveTo>
                    <a:pt x="0" y="0"/>
                  </a:moveTo>
                  <a:lnTo>
                    <a:pt x="0" y="10"/>
                  </a:lnTo>
                  <a:lnTo>
                    <a:pt x="0" y="26"/>
                  </a:lnTo>
                  <a:lnTo>
                    <a:pt x="5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4" name=""/>
            <p:cNvSpPr/>
            <p:nvPr/>
          </p:nvSpPr>
          <p:spPr>
            <a:xfrm>
              <a:off x="3775320" y="3857760"/>
              <a:ext cx="14400" cy="49680"/>
            </a:xfrm>
            <a:custGeom>
              <a:avLst/>
              <a:gdLst/>
              <a:ahLst/>
              <a:rect l="l" t="t" r="r" b="b"/>
              <a:pathLst>
                <a:path w="10" h="31">
                  <a:moveTo>
                    <a:pt x="5" y="0"/>
                  </a:moveTo>
                  <a:lnTo>
                    <a:pt x="0" y="21"/>
                  </a:lnTo>
                  <a:lnTo>
                    <a:pt x="10" y="3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5" name=""/>
            <p:cNvSpPr/>
            <p:nvPr/>
          </p:nvSpPr>
          <p:spPr>
            <a:xfrm>
              <a:off x="3789720" y="3907440"/>
              <a:ext cx="61200" cy="25560"/>
            </a:xfrm>
            <a:custGeom>
              <a:avLst/>
              <a:gdLst/>
              <a:ahLst/>
              <a:rect l="l" t="t" r="r" b="b"/>
              <a:pathLst>
                <a:path w="42" h="16">
                  <a:moveTo>
                    <a:pt x="0" y="0"/>
                  </a:moveTo>
                  <a:lnTo>
                    <a:pt x="11" y="6"/>
                  </a:lnTo>
                  <a:lnTo>
                    <a:pt x="31" y="11"/>
                  </a:lnTo>
                  <a:lnTo>
                    <a:pt x="42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6" name=""/>
            <p:cNvSpPr/>
            <p:nvPr/>
          </p:nvSpPr>
          <p:spPr>
            <a:xfrm>
              <a:off x="3851280" y="3933360"/>
              <a:ext cx="36360" cy="17280"/>
            </a:xfrm>
            <a:custGeom>
              <a:avLst/>
              <a:gdLst/>
              <a:ahLst/>
              <a:rect l="l" t="t" r="r" b="b"/>
              <a:pathLst>
                <a:path w="25" h="11">
                  <a:moveTo>
                    <a:pt x="0" y="0"/>
                  </a:moveTo>
                  <a:lnTo>
                    <a:pt x="10" y="0"/>
                  </a:lnTo>
                  <a:lnTo>
                    <a:pt x="20" y="11"/>
                  </a:lnTo>
                  <a:lnTo>
                    <a:pt x="25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7" name=""/>
            <p:cNvSpPr/>
            <p:nvPr/>
          </p:nvSpPr>
          <p:spPr>
            <a:xfrm>
              <a:off x="3887640" y="3950640"/>
              <a:ext cx="61200" cy="255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8" name=""/>
            <p:cNvSpPr/>
            <p:nvPr/>
          </p:nvSpPr>
          <p:spPr>
            <a:xfrm>
              <a:off x="3835080" y="3857760"/>
              <a:ext cx="151560" cy="398160"/>
            </a:xfrm>
            <a:custGeom>
              <a:avLst/>
              <a:gdLst/>
              <a:ahLst/>
              <a:rect l="l" t="t" r="r" b="b"/>
              <a:pathLst>
                <a:path w="104" h="249">
                  <a:moveTo>
                    <a:pt x="5" y="249"/>
                  </a:moveTo>
                  <a:lnTo>
                    <a:pt x="0" y="238"/>
                  </a:lnTo>
                  <a:lnTo>
                    <a:pt x="21" y="217"/>
                  </a:lnTo>
                  <a:lnTo>
                    <a:pt x="104" y="63"/>
                  </a:lnTo>
                  <a:lnTo>
                    <a:pt x="78" y="42"/>
                  </a:lnTo>
                  <a:lnTo>
                    <a:pt x="78" y="5"/>
                  </a:lnTo>
                  <a:lnTo>
                    <a:pt x="88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9" name=""/>
            <p:cNvSpPr/>
            <p:nvPr/>
          </p:nvSpPr>
          <p:spPr>
            <a:xfrm>
              <a:off x="3949200" y="3822840"/>
              <a:ext cx="209880" cy="110520"/>
            </a:xfrm>
            <a:custGeom>
              <a:avLst/>
              <a:gdLst/>
              <a:ahLst/>
              <a:rect l="l" t="t" r="r" b="b"/>
              <a:pathLst>
                <a:path w="144" h="69">
                  <a:moveTo>
                    <a:pt x="0" y="32"/>
                  </a:moveTo>
                  <a:lnTo>
                    <a:pt x="20" y="22"/>
                  </a:lnTo>
                  <a:lnTo>
                    <a:pt x="20" y="43"/>
                  </a:lnTo>
                  <a:lnTo>
                    <a:pt x="36" y="43"/>
                  </a:lnTo>
                  <a:lnTo>
                    <a:pt x="51" y="69"/>
                  </a:lnTo>
                  <a:lnTo>
                    <a:pt x="108" y="6"/>
                  </a:lnTo>
                  <a:lnTo>
                    <a:pt x="14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0" name=""/>
            <p:cNvSpPr/>
            <p:nvPr/>
          </p:nvSpPr>
          <p:spPr>
            <a:xfrm>
              <a:off x="4023360" y="3933360"/>
              <a:ext cx="61200" cy="127440"/>
            </a:xfrm>
            <a:custGeom>
              <a:avLst/>
              <a:gdLst/>
              <a:ahLst/>
              <a:rect l="l" t="t" r="r" b="b"/>
              <a:pathLst>
                <a:path w="42" h="80">
                  <a:moveTo>
                    <a:pt x="0" y="0"/>
                  </a:moveTo>
                  <a:lnTo>
                    <a:pt x="0" y="16"/>
                  </a:lnTo>
                  <a:lnTo>
                    <a:pt x="5" y="21"/>
                  </a:lnTo>
                  <a:lnTo>
                    <a:pt x="5" y="37"/>
                  </a:lnTo>
                  <a:lnTo>
                    <a:pt x="42" y="43"/>
                  </a:lnTo>
                  <a:lnTo>
                    <a:pt x="36" y="8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1" name=""/>
            <p:cNvSpPr/>
            <p:nvPr/>
          </p:nvSpPr>
          <p:spPr>
            <a:xfrm>
              <a:off x="3949200" y="3917520"/>
              <a:ext cx="74160" cy="41040"/>
            </a:xfrm>
            <a:custGeom>
              <a:avLst/>
              <a:gdLst/>
              <a:ahLst/>
              <a:rect l="l" t="t" r="r" b="b"/>
              <a:pathLst>
                <a:path w="51" h="26">
                  <a:moveTo>
                    <a:pt x="51" y="26"/>
                  </a:moveTo>
                  <a:lnTo>
                    <a:pt x="36" y="21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2" name=""/>
            <p:cNvSpPr/>
            <p:nvPr/>
          </p:nvSpPr>
          <p:spPr>
            <a:xfrm>
              <a:off x="3752280" y="3891600"/>
              <a:ext cx="144000" cy="465120"/>
            </a:xfrm>
            <a:custGeom>
              <a:avLst/>
              <a:gdLst/>
              <a:ahLst/>
              <a:rect l="l" t="t" r="r" b="b"/>
              <a:pathLst>
                <a:path w="99" h="291">
                  <a:moveTo>
                    <a:pt x="16" y="0"/>
                  </a:moveTo>
                  <a:lnTo>
                    <a:pt x="0" y="47"/>
                  </a:lnTo>
                  <a:lnTo>
                    <a:pt x="26" y="90"/>
                  </a:lnTo>
                  <a:lnTo>
                    <a:pt x="21" y="111"/>
                  </a:lnTo>
                  <a:lnTo>
                    <a:pt x="21" y="132"/>
                  </a:lnTo>
                  <a:lnTo>
                    <a:pt x="21" y="143"/>
                  </a:lnTo>
                  <a:lnTo>
                    <a:pt x="88" y="291"/>
                  </a:lnTo>
                  <a:lnTo>
                    <a:pt x="88" y="270"/>
                  </a:lnTo>
                  <a:lnTo>
                    <a:pt x="99" y="27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3" name=""/>
            <p:cNvSpPr/>
            <p:nvPr/>
          </p:nvSpPr>
          <p:spPr>
            <a:xfrm flipV="1">
              <a:off x="3789720" y="4027680"/>
              <a:ext cx="83160" cy="79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4" name=""/>
            <p:cNvSpPr/>
            <p:nvPr/>
          </p:nvSpPr>
          <p:spPr>
            <a:xfrm>
              <a:off x="3873240" y="4027680"/>
              <a:ext cx="45000" cy="7920"/>
            </a:xfrm>
            <a:custGeom>
              <a:avLst/>
              <a:gdLst/>
              <a:ahLst/>
              <a:rect l="l" t="t" r="r" b="b"/>
              <a:pathLst>
                <a:path w="31" h="5">
                  <a:moveTo>
                    <a:pt x="0" y="0"/>
                  </a:moveTo>
                  <a:lnTo>
                    <a:pt x="5" y="5"/>
                  </a:lnTo>
                  <a:lnTo>
                    <a:pt x="16" y="5"/>
                  </a:lnTo>
                  <a:lnTo>
                    <a:pt x="31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5" name=""/>
            <p:cNvSpPr/>
            <p:nvPr/>
          </p:nvSpPr>
          <p:spPr>
            <a:xfrm>
              <a:off x="3918240" y="3984480"/>
              <a:ext cx="30600" cy="51120"/>
            </a:xfrm>
            <a:custGeom>
              <a:avLst/>
              <a:gdLst/>
              <a:ahLst/>
              <a:rect l="l" t="t" r="r" b="b"/>
              <a:pathLst>
                <a:path w="21" h="32">
                  <a:moveTo>
                    <a:pt x="0" y="32"/>
                  </a:moveTo>
                  <a:lnTo>
                    <a:pt x="10" y="27"/>
                  </a:lnTo>
                  <a:lnTo>
                    <a:pt x="16" y="16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6" name=""/>
            <p:cNvSpPr/>
            <p:nvPr/>
          </p:nvSpPr>
          <p:spPr>
            <a:xfrm>
              <a:off x="3873240" y="3958920"/>
              <a:ext cx="75600" cy="25560"/>
            </a:xfrm>
            <a:custGeom>
              <a:avLst/>
              <a:gdLst/>
              <a:ahLst/>
              <a:rect l="l" t="t" r="r" b="b"/>
              <a:pathLst>
                <a:path w="52" h="16">
                  <a:moveTo>
                    <a:pt x="52" y="16"/>
                  </a:moveTo>
                  <a:lnTo>
                    <a:pt x="41" y="16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7" name=""/>
            <p:cNvSpPr/>
            <p:nvPr/>
          </p:nvSpPr>
          <p:spPr>
            <a:xfrm>
              <a:off x="3752280" y="3950640"/>
              <a:ext cx="120960" cy="15840"/>
            </a:xfrm>
            <a:custGeom>
              <a:avLst/>
              <a:gdLst/>
              <a:ahLst/>
              <a:rect l="l" t="t" r="r" b="b"/>
              <a:pathLst>
                <a:path w="83" h="10">
                  <a:moveTo>
                    <a:pt x="83" y="5"/>
                  </a:moveTo>
                  <a:lnTo>
                    <a:pt x="57" y="10"/>
                  </a:lnTo>
                  <a:lnTo>
                    <a:pt x="52" y="0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8" name=""/>
            <p:cNvSpPr/>
            <p:nvPr/>
          </p:nvSpPr>
          <p:spPr>
            <a:xfrm>
              <a:off x="3692160" y="3992400"/>
              <a:ext cx="82800" cy="68400"/>
            </a:xfrm>
            <a:custGeom>
              <a:avLst/>
              <a:gdLst/>
              <a:ahLst/>
              <a:rect l="l" t="t" r="r" b="b"/>
              <a:pathLst>
                <a:path w="57" h="43">
                  <a:moveTo>
                    <a:pt x="57" y="43"/>
                  </a:moveTo>
                  <a:lnTo>
                    <a:pt x="47" y="43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0" bIns="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9" name=""/>
            <p:cNvSpPr/>
            <p:nvPr/>
          </p:nvSpPr>
          <p:spPr>
            <a:xfrm>
              <a:off x="3594600" y="3992400"/>
              <a:ext cx="97560" cy="9360"/>
            </a:xfrm>
            <a:custGeom>
              <a:avLst/>
              <a:gdLst/>
              <a:ahLst/>
              <a:rect l="l" t="t" r="r" b="b"/>
              <a:pathLst>
                <a:path w="67" h="6">
                  <a:moveTo>
                    <a:pt x="67" y="0"/>
                  </a:moveTo>
                  <a:lnTo>
                    <a:pt x="52" y="0"/>
                  </a:lnTo>
                  <a:lnTo>
                    <a:pt x="26" y="0"/>
                  </a:lnTo>
                  <a:lnTo>
                    <a:pt x="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0" name=""/>
            <p:cNvSpPr/>
            <p:nvPr/>
          </p:nvSpPr>
          <p:spPr>
            <a:xfrm>
              <a:off x="3692160" y="4120560"/>
              <a:ext cx="90000" cy="66960"/>
            </a:xfrm>
            <a:custGeom>
              <a:avLst/>
              <a:gdLst/>
              <a:ahLst/>
              <a:rect l="l" t="t" r="r" b="b"/>
              <a:pathLst>
                <a:path w="62" h="42">
                  <a:moveTo>
                    <a:pt x="0" y="0"/>
                  </a:moveTo>
                  <a:lnTo>
                    <a:pt x="62" y="0"/>
                  </a:lnTo>
                  <a:lnTo>
                    <a:pt x="47" y="26"/>
                  </a:lnTo>
                  <a:lnTo>
                    <a:pt x="41" y="16"/>
                  </a:lnTo>
                  <a:lnTo>
                    <a:pt x="26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1" name=""/>
            <p:cNvSpPr/>
            <p:nvPr/>
          </p:nvSpPr>
          <p:spPr>
            <a:xfrm>
              <a:off x="3760560" y="4161960"/>
              <a:ext cx="164880" cy="144000"/>
            </a:xfrm>
            <a:custGeom>
              <a:avLst/>
              <a:gdLst/>
              <a:ahLst/>
              <a:rect l="l" t="t" r="r" b="b"/>
              <a:pathLst>
                <a:path w="113" h="90">
                  <a:moveTo>
                    <a:pt x="0" y="0"/>
                  </a:moveTo>
                  <a:lnTo>
                    <a:pt x="25" y="37"/>
                  </a:lnTo>
                  <a:lnTo>
                    <a:pt x="46" y="27"/>
                  </a:lnTo>
                  <a:lnTo>
                    <a:pt x="98" y="69"/>
                  </a:lnTo>
                  <a:lnTo>
                    <a:pt x="113" y="75"/>
                  </a:lnTo>
                  <a:lnTo>
                    <a:pt x="113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2" name=""/>
            <p:cNvSpPr/>
            <p:nvPr/>
          </p:nvSpPr>
          <p:spPr>
            <a:xfrm>
              <a:off x="3851280" y="4298040"/>
              <a:ext cx="111960" cy="25560"/>
            </a:xfrm>
            <a:custGeom>
              <a:avLst/>
              <a:gdLst/>
              <a:ahLst/>
              <a:rect l="l" t="t" r="r" b="b"/>
              <a:pathLst>
                <a:path w="77" h="16">
                  <a:moveTo>
                    <a:pt x="77" y="16"/>
                  </a:moveTo>
                  <a:lnTo>
                    <a:pt x="62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3" name=""/>
            <p:cNvSpPr/>
            <p:nvPr/>
          </p:nvSpPr>
          <p:spPr>
            <a:xfrm>
              <a:off x="3903840" y="4331520"/>
              <a:ext cx="1440" cy="93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4" name=""/>
            <p:cNvSpPr/>
            <p:nvPr/>
          </p:nvSpPr>
          <p:spPr>
            <a:xfrm>
              <a:off x="3887640" y="4341240"/>
              <a:ext cx="15840" cy="1584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11" y="0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0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5" name=""/>
            <p:cNvSpPr/>
            <p:nvPr/>
          </p:nvSpPr>
          <p:spPr>
            <a:xfrm>
              <a:off x="3949200" y="4213080"/>
              <a:ext cx="81720" cy="51480"/>
            </a:xfrm>
            <a:custGeom>
              <a:avLst/>
              <a:gdLst/>
              <a:ahLst/>
              <a:rect l="l" t="t" r="r" b="b"/>
              <a:pathLst>
                <a:path w="56" h="32">
                  <a:moveTo>
                    <a:pt x="0" y="0"/>
                  </a:moveTo>
                  <a:lnTo>
                    <a:pt x="20" y="11"/>
                  </a:lnTo>
                  <a:lnTo>
                    <a:pt x="56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" bIns="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6" name=""/>
            <p:cNvSpPr/>
            <p:nvPr/>
          </p:nvSpPr>
          <p:spPr>
            <a:xfrm>
              <a:off x="4030920" y="4264560"/>
              <a:ext cx="16200" cy="51120"/>
            </a:xfrm>
            <a:custGeom>
              <a:avLst/>
              <a:gdLst/>
              <a:ahLst/>
              <a:rect l="l" t="t" r="r" b="b"/>
              <a:pathLst>
                <a:path w="11" h="32">
                  <a:moveTo>
                    <a:pt x="0" y="0"/>
                  </a:moveTo>
                  <a:lnTo>
                    <a:pt x="0" y="11"/>
                  </a:lnTo>
                  <a:lnTo>
                    <a:pt x="0" y="21"/>
                  </a:lnTo>
                  <a:lnTo>
                    <a:pt x="1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7" name=""/>
            <p:cNvSpPr/>
            <p:nvPr/>
          </p:nvSpPr>
          <p:spPr>
            <a:xfrm>
              <a:off x="4047120" y="4290120"/>
              <a:ext cx="21600" cy="2556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16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8" name=""/>
            <p:cNvSpPr/>
            <p:nvPr/>
          </p:nvSpPr>
          <p:spPr>
            <a:xfrm>
              <a:off x="4068720" y="4246920"/>
              <a:ext cx="61200" cy="51120"/>
            </a:xfrm>
            <a:custGeom>
              <a:avLst/>
              <a:gdLst/>
              <a:ahLst/>
              <a:rect l="l" t="t" r="r" b="b"/>
              <a:pathLst>
                <a:path w="42" h="32">
                  <a:moveTo>
                    <a:pt x="0" y="27"/>
                  </a:moveTo>
                  <a:lnTo>
                    <a:pt x="16" y="32"/>
                  </a:lnTo>
                  <a:lnTo>
                    <a:pt x="42" y="32"/>
                  </a:lnTo>
                  <a:lnTo>
                    <a:pt x="42" y="0"/>
                  </a:lnTo>
                  <a:lnTo>
                    <a:pt x="2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9" name=""/>
            <p:cNvSpPr/>
            <p:nvPr/>
          </p:nvSpPr>
          <p:spPr>
            <a:xfrm>
              <a:off x="3481920" y="4400280"/>
              <a:ext cx="81720" cy="75240"/>
            </a:xfrm>
            <a:custGeom>
              <a:avLst/>
              <a:gdLst/>
              <a:ahLst/>
              <a:rect l="l" t="t" r="r" b="b"/>
              <a:pathLst>
                <a:path w="56" h="47">
                  <a:moveTo>
                    <a:pt x="51" y="0"/>
                  </a:moveTo>
                  <a:lnTo>
                    <a:pt x="56" y="10"/>
                  </a:lnTo>
                  <a:lnTo>
                    <a:pt x="0" y="4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440" bIns="28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0" name=""/>
            <p:cNvSpPr/>
            <p:nvPr/>
          </p:nvSpPr>
          <p:spPr>
            <a:xfrm>
              <a:off x="3534840" y="4442040"/>
              <a:ext cx="142920" cy="407520"/>
            </a:xfrm>
            <a:custGeom>
              <a:avLst/>
              <a:gdLst/>
              <a:ahLst/>
              <a:rect l="l" t="t" r="r" b="b"/>
              <a:pathLst>
                <a:path w="98" h="255">
                  <a:moveTo>
                    <a:pt x="0" y="0"/>
                  </a:moveTo>
                  <a:lnTo>
                    <a:pt x="46" y="64"/>
                  </a:lnTo>
                  <a:lnTo>
                    <a:pt x="51" y="85"/>
                  </a:lnTo>
                  <a:lnTo>
                    <a:pt x="72" y="117"/>
                  </a:lnTo>
                  <a:lnTo>
                    <a:pt x="72" y="127"/>
                  </a:lnTo>
                  <a:lnTo>
                    <a:pt x="67" y="143"/>
                  </a:lnTo>
                  <a:lnTo>
                    <a:pt x="82" y="218"/>
                  </a:lnTo>
                  <a:lnTo>
                    <a:pt x="93" y="218"/>
                  </a:lnTo>
                  <a:lnTo>
                    <a:pt x="98" y="25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1" name=""/>
            <p:cNvSpPr/>
            <p:nvPr/>
          </p:nvSpPr>
          <p:spPr>
            <a:xfrm>
              <a:off x="3594600" y="4518720"/>
              <a:ext cx="104760" cy="287640"/>
            </a:xfrm>
            <a:custGeom>
              <a:avLst/>
              <a:gdLst/>
              <a:ahLst/>
              <a:rect l="l" t="t" r="r" b="b"/>
              <a:pathLst>
                <a:path w="72" h="180">
                  <a:moveTo>
                    <a:pt x="5" y="180"/>
                  </a:moveTo>
                  <a:lnTo>
                    <a:pt x="0" y="117"/>
                  </a:lnTo>
                  <a:lnTo>
                    <a:pt x="0" y="101"/>
                  </a:lnTo>
                  <a:lnTo>
                    <a:pt x="10" y="85"/>
                  </a:lnTo>
                  <a:lnTo>
                    <a:pt x="10" y="64"/>
                  </a:lnTo>
                  <a:lnTo>
                    <a:pt x="31" y="69"/>
                  </a:lnTo>
                  <a:lnTo>
                    <a:pt x="41" y="32"/>
                  </a:lnTo>
                  <a:lnTo>
                    <a:pt x="47" y="26"/>
                  </a:lnTo>
                  <a:lnTo>
                    <a:pt x="7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2" name=""/>
            <p:cNvSpPr/>
            <p:nvPr/>
          </p:nvSpPr>
          <p:spPr>
            <a:xfrm>
              <a:off x="3699360" y="4485240"/>
              <a:ext cx="37800" cy="33480"/>
            </a:xfrm>
            <a:custGeom>
              <a:avLst/>
              <a:gdLst/>
              <a:ahLst/>
              <a:rect l="l" t="t" r="r" b="b"/>
              <a:pathLst>
                <a:path w="26" h="21">
                  <a:moveTo>
                    <a:pt x="0" y="21"/>
                  </a:moveTo>
                  <a:lnTo>
                    <a:pt x="0" y="16"/>
                  </a:lnTo>
                  <a:lnTo>
                    <a:pt x="5" y="10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3" name=""/>
            <p:cNvSpPr/>
            <p:nvPr/>
          </p:nvSpPr>
          <p:spPr>
            <a:xfrm>
              <a:off x="3737520" y="4467600"/>
              <a:ext cx="37440" cy="1728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0" y="11"/>
                  </a:moveTo>
                  <a:lnTo>
                    <a:pt x="5" y="11"/>
                  </a:lnTo>
                  <a:lnTo>
                    <a:pt x="16" y="0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4" name=""/>
            <p:cNvSpPr/>
            <p:nvPr/>
          </p:nvSpPr>
          <p:spPr>
            <a:xfrm>
              <a:off x="3775320" y="4357080"/>
              <a:ext cx="135360" cy="127800"/>
            </a:xfrm>
            <a:custGeom>
              <a:avLst/>
              <a:gdLst/>
              <a:ahLst/>
              <a:rect l="l" t="t" r="r" b="b"/>
              <a:pathLst>
                <a:path w="93" h="80">
                  <a:moveTo>
                    <a:pt x="0" y="69"/>
                  </a:moveTo>
                  <a:lnTo>
                    <a:pt x="10" y="69"/>
                  </a:lnTo>
                  <a:lnTo>
                    <a:pt x="21" y="80"/>
                  </a:lnTo>
                  <a:lnTo>
                    <a:pt x="31" y="80"/>
                  </a:lnTo>
                  <a:lnTo>
                    <a:pt x="67" y="37"/>
                  </a:lnTo>
                  <a:lnTo>
                    <a:pt x="83" y="32"/>
                  </a:lnTo>
                  <a:lnTo>
                    <a:pt x="83" y="37"/>
                  </a:lnTo>
                  <a:lnTo>
                    <a:pt x="93" y="37"/>
                  </a:lnTo>
                  <a:lnTo>
                    <a:pt x="93" y="27"/>
                  </a:lnTo>
                  <a:lnTo>
                    <a:pt x="88" y="6"/>
                  </a:lnTo>
                  <a:lnTo>
                    <a:pt x="7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5" name=""/>
            <p:cNvSpPr/>
            <p:nvPr/>
          </p:nvSpPr>
          <p:spPr>
            <a:xfrm flipV="1">
              <a:off x="3632400" y="4536000"/>
              <a:ext cx="7200" cy="8460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800" bIns="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6" name=""/>
            <p:cNvSpPr/>
            <p:nvPr/>
          </p:nvSpPr>
          <p:spPr>
            <a:xfrm>
              <a:off x="3639600" y="4510800"/>
              <a:ext cx="14400" cy="2520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16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1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7" name=""/>
            <p:cNvSpPr/>
            <p:nvPr/>
          </p:nvSpPr>
          <p:spPr>
            <a:xfrm>
              <a:off x="3556440" y="2525400"/>
              <a:ext cx="278640" cy="212760"/>
            </a:xfrm>
            <a:custGeom>
              <a:avLst/>
              <a:gdLst/>
              <a:ahLst/>
              <a:rect l="l" t="t" r="r" b="b"/>
              <a:pathLst>
                <a:path w="191" h="133">
                  <a:moveTo>
                    <a:pt x="0" y="0"/>
                  </a:moveTo>
                  <a:lnTo>
                    <a:pt x="73" y="128"/>
                  </a:lnTo>
                  <a:lnTo>
                    <a:pt x="83" y="133"/>
                  </a:lnTo>
                  <a:lnTo>
                    <a:pt x="83" y="64"/>
                  </a:lnTo>
                  <a:lnTo>
                    <a:pt x="114" y="27"/>
                  </a:lnTo>
                  <a:lnTo>
                    <a:pt x="134" y="11"/>
                  </a:lnTo>
                  <a:lnTo>
                    <a:pt x="191" y="5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8" name=""/>
            <p:cNvSpPr/>
            <p:nvPr/>
          </p:nvSpPr>
          <p:spPr>
            <a:xfrm>
              <a:off x="3677760" y="2576520"/>
              <a:ext cx="850680" cy="84600"/>
            </a:xfrm>
            <a:custGeom>
              <a:avLst/>
              <a:gdLst/>
              <a:ahLst/>
              <a:rect l="l" t="t" r="r" b="b"/>
              <a:pathLst>
                <a:path w="583" h="53">
                  <a:moveTo>
                    <a:pt x="0" y="32"/>
                  </a:moveTo>
                  <a:lnTo>
                    <a:pt x="26" y="27"/>
                  </a:lnTo>
                  <a:lnTo>
                    <a:pt x="46" y="0"/>
                  </a:lnTo>
                  <a:lnTo>
                    <a:pt x="175" y="11"/>
                  </a:lnTo>
                  <a:lnTo>
                    <a:pt x="175" y="32"/>
                  </a:lnTo>
                  <a:lnTo>
                    <a:pt x="191" y="37"/>
                  </a:lnTo>
                  <a:lnTo>
                    <a:pt x="191" y="53"/>
                  </a:lnTo>
                  <a:lnTo>
                    <a:pt x="330" y="43"/>
                  </a:lnTo>
                  <a:lnTo>
                    <a:pt x="423" y="43"/>
                  </a:lnTo>
                  <a:lnTo>
                    <a:pt x="480" y="32"/>
                  </a:lnTo>
                  <a:lnTo>
                    <a:pt x="485" y="21"/>
                  </a:lnTo>
                  <a:lnTo>
                    <a:pt x="537" y="16"/>
                  </a:lnTo>
                  <a:lnTo>
                    <a:pt x="583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800" bIns="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9" name=""/>
            <p:cNvSpPr/>
            <p:nvPr/>
          </p:nvSpPr>
          <p:spPr>
            <a:xfrm>
              <a:off x="5085720" y="2856600"/>
              <a:ext cx="37800" cy="1728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26" y="0"/>
                  </a:moveTo>
                  <a:lnTo>
                    <a:pt x="21" y="11"/>
                  </a:lnTo>
                  <a:lnTo>
                    <a:pt x="11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0" name=""/>
            <p:cNvSpPr/>
            <p:nvPr/>
          </p:nvSpPr>
          <p:spPr>
            <a:xfrm>
              <a:off x="4604400" y="2856600"/>
              <a:ext cx="37800" cy="127800"/>
            </a:xfrm>
            <a:custGeom>
              <a:avLst/>
              <a:gdLst/>
              <a:ahLst/>
              <a:rect l="l" t="t" r="r" b="b"/>
              <a:pathLst>
                <a:path w="26" h="80">
                  <a:moveTo>
                    <a:pt x="0" y="43"/>
                  </a:moveTo>
                  <a:lnTo>
                    <a:pt x="5" y="48"/>
                  </a:lnTo>
                  <a:lnTo>
                    <a:pt x="20" y="80"/>
                  </a:lnTo>
                  <a:lnTo>
                    <a:pt x="15" y="43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1" name=""/>
            <p:cNvSpPr/>
            <p:nvPr/>
          </p:nvSpPr>
          <p:spPr>
            <a:xfrm>
              <a:off x="4754520" y="2848680"/>
              <a:ext cx="68760" cy="100800"/>
            </a:xfrm>
            <a:custGeom>
              <a:avLst/>
              <a:gdLst/>
              <a:ahLst/>
              <a:rect l="l" t="t" r="r" b="b"/>
              <a:pathLst>
                <a:path w="47" h="63">
                  <a:moveTo>
                    <a:pt x="47" y="26"/>
                  </a:moveTo>
                  <a:lnTo>
                    <a:pt x="47" y="37"/>
                  </a:lnTo>
                  <a:lnTo>
                    <a:pt x="21" y="53"/>
                  </a:lnTo>
                  <a:lnTo>
                    <a:pt x="10" y="63"/>
                  </a:lnTo>
                  <a:lnTo>
                    <a:pt x="5" y="48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2" name=""/>
            <p:cNvSpPr/>
            <p:nvPr/>
          </p:nvSpPr>
          <p:spPr>
            <a:xfrm>
              <a:off x="4785480" y="2864520"/>
              <a:ext cx="180720" cy="102240"/>
            </a:xfrm>
            <a:custGeom>
              <a:avLst/>
              <a:gdLst/>
              <a:ahLst/>
              <a:rect l="l" t="t" r="r" b="b"/>
              <a:pathLst>
                <a:path w="124" h="64">
                  <a:moveTo>
                    <a:pt x="15" y="11"/>
                  </a:moveTo>
                  <a:lnTo>
                    <a:pt x="26" y="22"/>
                  </a:lnTo>
                  <a:lnTo>
                    <a:pt x="31" y="16"/>
                  </a:lnTo>
                  <a:lnTo>
                    <a:pt x="36" y="6"/>
                  </a:lnTo>
                  <a:lnTo>
                    <a:pt x="62" y="0"/>
                  </a:lnTo>
                  <a:lnTo>
                    <a:pt x="67" y="32"/>
                  </a:lnTo>
                  <a:lnTo>
                    <a:pt x="57" y="43"/>
                  </a:lnTo>
                  <a:lnTo>
                    <a:pt x="20" y="64"/>
                  </a:lnTo>
                  <a:lnTo>
                    <a:pt x="5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20" y="38"/>
                  </a:lnTo>
                  <a:lnTo>
                    <a:pt x="31" y="32"/>
                  </a:lnTo>
                  <a:lnTo>
                    <a:pt x="57" y="27"/>
                  </a:lnTo>
                  <a:lnTo>
                    <a:pt x="82" y="22"/>
                  </a:lnTo>
                  <a:lnTo>
                    <a:pt x="98" y="16"/>
                  </a:lnTo>
                  <a:lnTo>
                    <a:pt x="108" y="16"/>
                  </a:lnTo>
                  <a:lnTo>
                    <a:pt x="118" y="11"/>
                  </a:lnTo>
                  <a:lnTo>
                    <a:pt x="124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3" name=""/>
            <p:cNvSpPr/>
            <p:nvPr/>
          </p:nvSpPr>
          <p:spPr>
            <a:xfrm>
              <a:off x="4823280" y="2661480"/>
              <a:ext cx="52200" cy="238320"/>
            </a:xfrm>
            <a:custGeom>
              <a:avLst/>
              <a:gdLst/>
              <a:ahLst/>
              <a:rect l="l" t="t" r="r" b="b"/>
              <a:pathLst>
                <a:path w="36" h="149">
                  <a:moveTo>
                    <a:pt x="0" y="149"/>
                  </a:moveTo>
                  <a:lnTo>
                    <a:pt x="10" y="133"/>
                  </a:lnTo>
                  <a:lnTo>
                    <a:pt x="5" y="122"/>
                  </a:lnTo>
                  <a:lnTo>
                    <a:pt x="20" y="112"/>
                  </a:lnTo>
                  <a:lnTo>
                    <a:pt x="15" y="101"/>
                  </a:lnTo>
                  <a:lnTo>
                    <a:pt x="15" y="74"/>
                  </a:lnTo>
                  <a:lnTo>
                    <a:pt x="31" y="69"/>
                  </a:lnTo>
                  <a:lnTo>
                    <a:pt x="36" y="59"/>
                  </a:lnTo>
                  <a:lnTo>
                    <a:pt x="31" y="32"/>
                  </a:lnTo>
                  <a:lnTo>
                    <a:pt x="20" y="16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4" name=""/>
            <p:cNvSpPr/>
            <p:nvPr/>
          </p:nvSpPr>
          <p:spPr>
            <a:xfrm>
              <a:off x="5101920" y="2789640"/>
              <a:ext cx="307440" cy="236520"/>
            </a:xfrm>
            <a:custGeom>
              <a:avLst/>
              <a:gdLst/>
              <a:ahLst/>
              <a:rect l="l" t="t" r="r" b="b"/>
              <a:pathLst>
                <a:path w="211" h="148">
                  <a:moveTo>
                    <a:pt x="5" y="0"/>
                  </a:moveTo>
                  <a:lnTo>
                    <a:pt x="0" y="26"/>
                  </a:lnTo>
                  <a:lnTo>
                    <a:pt x="0" y="47"/>
                  </a:lnTo>
                  <a:lnTo>
                    <a:pt x="5" y="47"/>
                  </a:lnTo>
                  <a:lnTo>
                    <a:pt x="31" y="69"/>
                  </a:lnTo>
                  <a:lnTo>
                    <a:pt x="46" y="85"/>
                  </a:lnTo>
                  <a:lnTo>
                    <a:pt x="51" y="100"/>
                  </a:lnTo>
                  <a:lnTo>
                    <a:pt x="51" y="111"/>
                  </a:lnTo>
                  <a:lnTo>
                    <a:pt x="82" y="132"/>
                  </a:lnTo>
                  <a:lnTo>
                    <a:pt x="98" y="148"/>
                  </a:lnTo>
                  <a:lnTo>
                    <a:pt x="134" y="143"/>
                  </a:lnTo>
                  <a:lnTo>
                    <a:pt x="144" y="143"/>
                  </a:lnTo>
                  <a:lnTo>
                    <a:pt x="160" y="138"/>
                  </a:lnTo>
                  <a:lnTo>
                    <a:pt x="175" y="138"/>
                  </a:lnTo>
                  <a:lnTo>
                    <a:pt x="196" y="138"/>
                  </a:lnTo>
                  <a:lnTo>
                    <a:pt x="206" y="138"/>
                  </a:lnTo>
                  <a:lnTo>
                    <a:pt x="211" y="127"/>
                  </a:lnTo>
                  <a:lnTo>
                    <a:pt x="211" y="1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5" name=""/>
            <p:cNvSpPr/>
            <p:nvPr/>
          </p:nvSpPr>
          <p:spPr>
            <a:xfrm>
              <a:off x="4890240" y="2797560"/>
              <a:ext cx="75960" cy="135720"/>
            </a:xfrm>
            <a:custGeom>
              <a:avLst/>
              <a:gdLst/>
              <a:ahLst/>
              <a:rect l="l" t="t" r="r" b="b"/>
              <a:pathLst>
                <a:path w="52" h="85">
                  <a:moveTo>
                    <a:pt x="52" y="0"/>
                  </a:moveTo>
                  <a:lnTo>
                    <a:pt x="36" y="48"/>
                  </a:lnTo>
                  <a:lnTo>
                    <a:pt x="31" y="85"/>
                  </a:lnTo>
                  <a:lnTo>
                    <a:pt x="26" y="58"/>
                  </a:lnTo>
                  <a:lnTo>
                    <a:pt x="5" y="1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6" name=""/>
            <p:cNvSpPr/>
            <p:nvPr/>
          </p:nvSpPr>
          <p:spPr>
            <a:xfrm>
              <a:off x="4838040" y="2874240"/>
              <a:ext cx="218520" cy="75240"/>
            </a:xfrm>
            <a:custGeom>
              <a:avLst/>
              <a:gdLst/>
              <a:ahLst/>
              <a:rect l="l" t="t" r="r" b="b"/>
              <a:pathLst>
                <a:path w="150" h="47">
                  <a:moveTo>
                    <a:pt x="0" y="10"/>
                  </a:moveTo>
                  <a:lnTo>
                    <a:pt x="5" y="10"/>
                  </a:lnTo>
                  <a:lnTo>
                    <a:pt x="10" y="5"/>
                  </a:lnTo>
                  <a:lnTo>
                    <a:pt x="10" y="21"/>
                  </a:lnTo>
                  <a:lnTo>
                    <a:pt x="21" y="47"/>
                  </a:lnTo>
                  <a:lnTo>
                    <a:pt x="36" y="47"/>
                  </a:lnTo>
                  <a:lnTo>
                    <a:pt x="31" y="26"/>
                  </a:lnTo>
                  <a:lnTo>
                    <a:pt x="93" y="10"/>
                  </a:lnTo>
                  <a:lnTo>
                    <a:pt x="119" y="0"/>
                  </a:lnTo>
                  <a:lnTo>
                    <a:pt x="139" y="0"/>
                  </a:lnTo>
                  <a:lnTo>
                    <a:pt x="15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440" bIns="28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7" name=""/>
            <p:cNvSpPr/>
            <p:nvPr/>
          </p:nvSpPr>
          <p:spPr>
            <a:xfrm>
              <a:off x="4980960" y="2874240"/>
              <a:ext cx="30240" cy="51480"/>
            </a:xfrm>
            <a:custGeom>
              <a:avLst/>
              <a:gdLst/>
              <a:ahLst/>
              <a:rect l="l" t="t" r="r" b="b"/>
              <a:pathLst>
                <a:path w="21" h="32">
                  <a:moveTo>
                    <a:pt x="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21" y="21"/>
                  </a:lnTo>
                  <a:lnTo>
                    <a:pt x="2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" bIns="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8" name=""/>
            <p:cNvSpPr/>
            <p:nvPr/>
          </p:nvSpPr>
          <p:spPr>
            <a:xfrm>
              <a:off x="4754520" y="2925720"/>
              <a:ext cx="263880" cy="59040"/>
            </a:xfrm>
            <a:custGeom>
              <a:avLst/>
              <a:gdLst/>
              <a:ahLst/>
              <a:rect l="l" t="t" r="r" b="b"/>
              <a:pathLst>
                <a:path w="181" h="37">
                  <a:moveTo>
                    <a:pt x="176" y="0"/>
                  </a:moveTo>
                  <a:lnTo>
                    <a:pt x="181" y="5"/>
                  </a:lnTo>
                  <a:lnTo>
                    <a:pt x="155" y="10"/>
                  </a:lnTo>
                  <a:lnTo>
                    <a:pt x="124" y="15"/>
                  </a:lnTo>
                  <a:lnTo>
                    <a:pt x="98" y="26"/>
                  </a:lnTo>
                  <a:lnTo>
                    <a:pt x="67" y="31"/>
                  </a:lnTo>
                  <a:lnTo>
                    <a:pt x="41" y="37"/>
                  </a:lnTo>
                  <a:lnTo>
                    <a:pt x="21" y="31"/>
                  </a:lnTo>
                  <a:lnTo>
                    <a:pt x="5" y="31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9" name=""/>
            <p:cNvSpPr/>
            <p:nvPr/>
          </p:nvSpPr>
          <p:spPr>
            <a:xfrm>
              <a:off x="4363200" y="2831040"/>
              <a:ext cx="226080" cy="135720"/>
            </a:xfrm>
            <a:custGeom>
              <a:avLst/>
              <a:gdLst/>
              <a:ahLst/>
              <a:rect l="l" t="t" r="r" b="b"/>
              <a:pathLst>
                <a:path w="155" h="85">
                  <a:moveTo>
                    <a:pt x="0" y="85"/>
                  </a:moveTo>
                  <a:lnTo>
                    <a:pt x="31" y="74"/>
                  </a:lnTo>
                  <a:lnTo>
                    <a:pt x="87" y="59"/>
                  </a:lnTo>
                  <a:lnTo>
                    <a:pt x="155" y="59"/>
                  </a:lnTo>
                  <a:lnTo>
                    <a:pt x="155" y="43"/>
                  </a:lnTo>
                  <a:lnTo>
                    <a:pt x="14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0" name=""/>
            <p:cNvSpPr/>
            <p:nvPr/>
          </p:nvSpPr>
          <p:spPr>
            <a:xfrm>
              <a:off x="5162040" y="2771640"/>
              <a:ext cx="52200" cy="17640"/>
            </a:xfrm>
            <a:custGeom>
              <a:avLst/>
              <a:gdLst/>
              <a:ahLst/>
              <a:rect l="l" t="t" r="r" b="b"/>
              <a:pathLst>
                <a:path w="36" h="11">
                  <a:moveTo>
                    <a:pt x="36" y="0"/>
                  </a:moveTo>
                  <a:lnTo>
                    <a:pt x="21" y="5"/>
                  </a:lnTo>
                  <a:lnTo>
                    <a:pt x="10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1" name=""/>
            <p:cNvSpPr/>
            <p:nvPr/>
          </p:nvSpPr>
          <p:spPr>
            <a:xfrm>
              <a:off x="5252400" y="2738520"/>
              <a:ext cx="150120" cy="25200"/>
            </a:xfrm>
            <a:custGeom>
              <a:avLst/>
              <a:gdLst/>
              <a:ahLst/>
              <a:rect l="l" t="t" r="r" b="b"/>
              <a:pathLst>
                <a:path w="103" h="16">
                  <a:moveTo>
                    <a:pt x="103" y="0"/>
                  </a:moveTo>
                  <a:lnTo>
                    <a:pt x="98" y="11"/>
                  </a:lnTo>
                  <a:lnTo>
                    <a:pt x="93" y="16"/>
                  </a:lnTo>
                  <a:lnTo>
                    <a:pt x="51" y="16"/>
                  </a:lnTo>
                  <a:lnTo>
                    <a:pt x="31" y="16"/>
                  </a:lnTo>
                  <a:lnTo>
                    <a:pt x="15" y="16"/>
                  </a:lnTo>
                  <a:lnTo>
                    <a:pt x="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2" name=""/>
            <p:cNvSpPr/>
            <p:nvPr/>
          </p:nvSpPr>
          <p:spPr>
            <a:xfrm flipV="1">
              <a:off x="5123880" y="2899800"/>
              <a:ext cx="23040" cy="158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3" name=""/>
            <p:cNvSpPr/>
            <p:nvPr/>
          </p:nvSpPr>
          <p:spPr>
            <a:xfrm>
              <a:off x="4995360" y="2874240"/>
              <a:ext cx="106560" cy="33480"/>
            </a:xfrm>
            <a:custGeom>
              <a:avLst/>
              <a:gdLst/>
              <a:ahLst/>
              <a:rect l="l" t="t" r="r" b="b"/>
              <a:pathLst>
                <a:path w="73" h="21">
                  <a:moveTo>
                    <a:pt x="0" y="0"/>
                  </a:moveTo>
                  <a:lnTo>
                    <a:pt x="5" y="5"/>
                  </a:lnTo>
                  <a:lnTo>
                    <a:pt x="11" y="10"/>
                  </a:lnTo>
                  <a:lnTo>
                    <a:pt x="36" y="10"/>
                  </a:lnTo>
                  <a:lnTo>
                    <a:pt x="52" y="5"/>
                  </a:lnTo>
                  <a:lnTo>
                    <a:pt x="62" y="5"/>
                  </a:lnTo>
                  <a:lnTo>
                    <a:pt x="67" y="10"/>
                  </a:lnTo>
                  <a:lnTo>
                    <a:pt x="73" y="5"/>
                  </a:lnTo>
                  <a:lnTo>
                    <a:pt x="73" y="10"/>
                  </a:lnTo>
                  <a:lnTo>
                    <a:pt x="73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4" name=""/>
            <p:cNvSpPr/>
            <p:nvPr/>
          </p:nvSpPr>
          <p:spPr>
            <a:xfrm>
              <a:off x="5093280" y="2874240"/>
              <a:ext cx="68760" cy="144000"/>
            </a:xfrm>
            <a:custGeom>
              <a:avLst/>
              <a:gdLst/>
              <a:ahLst/>
              <a:rect l="l" t="t" r="r" b="b"/>
              <a:pathLst>
                <a:path w="47" h="90">
                  <a:moveTo>
                    <a:pt x="0" y="0"/>
                  </a:moveTo>
                  <a:lnTo>
                    <a:pt x="6" y="42"/>
                  </a:lnTo>
                  <a:lnTo>
                    <a:pt x="26" y="58"/>
                  </a:lnTo>
                  <a:lnTo>
                    <a:pt x="42" y="79"/>
                  </a:lnTo>
                  <a:lnTo>
                    <a:pt x="47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5" name=""/>
            <p:cNvSpPr/>
            <p:nvPr/>
          </p:nvSpPr>
          <p:spPr>
            <a:xfrm>
              <a:off x="5018760" y="2915640"/>
              <a:ext cx="97920" cy="17640"/>
            </a:xfrm>
            <a:custGeom>
              <a:avLst/>
              <a:gdLst/>
              <a:ahLst/>
              <a:rect l="l" t="t" r="r" b="b"/>
              <a:pathLst>
                <a:path w="67" h="11">
                  <a:moveTo>
                    <a:pt x="0" y="11"/>
                  </a:moveTo>
                  <a:lnTo>
                    <a:pt x="36" y="11"/>
                  </a:lnTo>
                  <a:lnTo>
                    <a:pt x="67" y="0"/>
                  </a:lnTo>
                  <a:lnTo>
                    <a:pt x="62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6" name=""/>
            <p:cNvSpPr/>
            <p:nvPr/>
          </p:nvSpPr>
          <p:spPr>
            <a:xfrm>
              <a:off x="5040720" y="2925720"/>
              <a:ext cx="68400" cy="5904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47" y="0"/>
                  </a:moveTo>
                  <a:lnTo>
                    <a:pt x="42" y="10"/>
                  </a:lnTo>
                  <a:lnTo>
                    <a:pt x="16" y="31"/>
                  </a:lnTo>
                  <a:lnTo>
                    <a:pt x="0" y="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7" name=""/>
            <p:cNvSpPr/>
            <p:nvPr/>
          </p:nvSpPr>
          <p:spPr>
            <a:xfrm>
              <a:off x="4190040" y="3144600"/>
              <a:ext cx="233280" cy="195120"/>
            </a:xfrm>
            <a:custGeom>
              <a:avLst/>
              <a:gdLst/>
              <a:ahLst/>
              <a:rect l="l" t="t" r="r" b="b"/>
              <a:pathLst>
                <a:path w="160" h="122">
                  <a:moveTo>
                    <a:pt x="0" y="16"/>
                  </a:moveTo>
                  <a:lnTo>
                    <a:pt x="52" y="37"/>
                  </a:lnTo>
                  <a:lnTo>
                    <a:pt x="57" y="48"/>
                  </a:lnTo>
                  <a:lnTo>
                    <a:pt x="124" y="122"/>
                  </a:lnTo>
                  <a:lnTo>
                    <a:pt x="160" y="122"/>
                  </a:lnTo>
                  <a:lnTo>
                    <a:pt x="134" y="43"/>
                  </a:lnTo>
                  <a:lnTo>
                    <a:pt x="124" y="22"/>
                  </a:lnTo>
                  <a:lnTo>
                    <a:pt x="113" y="6"/>
                  </a:lnTo>
                  <a:lnTo>
                    <a:pt x="108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8" name=""/>
            <p:cNvSpPr/>
            <p:nvPr/>
          </p:nvSpPr>
          <p:spPr>
            <a:xfrm>
              <a:off x="4468680" y="3059640"/>
              <a:ext cx="30600" cy="135720"/>
            </a:xfrm>
            <a:custGeom>
              <a:avLst/>
              <a:gdLst/>
              <a:ahLst/>
              <a:rect l="l" t="t" r="r" b="b"/>
              <a:pathLst>
                <a:path w="21" h="85">
                  <a:moveTo>
                    <a:pt x="0" y="0"/>
                  </a:moveTo>
                  <a:lnTo>
                    <a:pt x="5" y="27"/>
                  </a:lnTo>
                  <a:lnTo>
                    <a:pt x="15" y="53"/>
                  </a:lnTo>
                  <a:lnTo>
                    <a:pt x="21" y="75"/>
                  </a:lnTo>
                  <a:lnTo>
                    <a:pt x="21" y="8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9" name=""/>
            <p:cNvSpPr/>
            <p:nvPr/>
          </p:nvSpPr>
          <p:spPr>
            <a:xfrm>
              <a:off x="4354920" y="2967120"/>
              <a:ext cx="166320" cy="127800"/>
            </a:xfrm>
            <a:custGeom>
              <a:avLst/>
              <a:gdLst/>
              <a:ahLst/>
              <a:rect l="l" t="t" r="r" b="b"/>
              <a:pathLst>
                <a:path w="114" h="80">
                  <a:moveTo>
                    <a:pt x="0" y="37"/>
                  </a:moveTo>
                  <a:lnTo>
                    <a:pt x="11" y="37"/>
                  </a:lnTo>
                  <a:lnTo>
                    <a:pt x="21" y="53"/>
                  </a:lnTo>
                  <a:lnTo>
                    <a:pt x="21" y="80"/>
                  </a:lnTo>
                  <a:lnTo>
                    <a:pt x="16" y="53"/>
                  </a:lnTo>
                  <a:lnTo>
                    <a:pt x="6" y="48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11" y="80"/>
                  </a:lnTo>
                  <a:lnTo>
                    <a:pt x="21" y="80"/>
                  </a:lnTo>
                  <a:lnTo>
                    <a:pt x="57" y="69"/>
                  </a:lnTo>
                  <a:lnTo>
                    <a:pt x="73" y="64"/>
                  </a:lnTo>
                  <a:lnTo>
                    <a:pt x="78" y="48"/>
                  </a:lnTo>
                  <a:lnTo>
                    <a:pt x="99" y="27"/>
                  </a:lnTo>
                  <a:lnTo>
                    <a:pt x="109" y="21"/>
                  </a:lnTo>
                  <a:lnTo>
                    <a:pt x="11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0" name=""/>
            <p:cNvSpPr/>
            <p:nvPr/>
          </p:nvSpPr>
          <p:spPr>
            <a:xfrm>
              <a:off x="4642200" y="3069360"/>
              <a:ext cx="323640" cy="144000"/>
            </a:xfrm>
            <a:custGeom>
              <a:avLst/>
              <a:gdLst/>
              <a:ahLst/>
              <a:rect l="l" t="t" r="r" b="b"/>
              <a:pathLst>
                <a:path w="222" h="90">
                  <a:moveTo>
                    <a:pt x="0" y="26"/>
                  </a:moveTo>
                  <a:lnTo>
                    <a:pt x="36" y="26"/>
                  </a:lnTo>
                  <a:lnTo>
                    <a:pt x="62" y="26"/>
                  </a:lnTo>
                  <a:lnTo>
                    <a:pt x="82" y="21"/>
                  </a:lnTo>
                  <a:lnTo>
                    <a:pt x="87" y="21"/>
                  </a:lnTo>
                  <a:lnTo>
                    <a:pt x="108" y="21"/>
                  </a:lnTo>
                  <a:lnTo>
                    <a:pt x="124" y="21"/>
                  </a:lnTo>
                  <a:lnTo>
                    <a:pt x="139" y="10"/>
                  </a:lnTo>
                  <a:lnTo>
                    <a:pt x="149" y="0"/>
                  </a:lnTo>
                  <a:lnTo>
                    <a:pt x="170" y="79"/>
                  </a:lnTo>
                  <a:lnTo>
                    <a:pt x="186" y="79"/>
                  </a:lnTo>
                  <a:lnTo>
                    <a:pt x="201" y="90"/>
                  </a:lnTo>
                  <a:lnTo>
                    <a:pt x="222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1" name=""/>
            <p:cNvSpPr/>
            <p:nvPr/>
          </p:nvSpPr>
          <p:spPr>
            <a:xfrm>
              <a:off x="4611600" y="3077640"/>
              <a:ext cx="52560" cy="76320"/>
            </a:xfrm>
            <a:custGeom>
              <a:avLst/>
              <a:gdLst/>
              <a:ahLst/>
              <a:rect l="l" t="t" r="r" b="b"/>
              <a:pathLst>
                <a:path w="36" h="48">
                  <a:moveTo>
                    <a:pt x="0" y="32"/>
                  </a:moveTo>
                  <a:lnTo>
                    <a:pt x="21" y="48"/>
                  </a:lnTo>
                  <a:lnTo>
                    <a:pt x="26" y="37"/>
                  </a:lnTo>
                  <a:lnTo>
                    <a:pt x="31" y="26"/>
                  </a:lnTo>
                  <a:lnTo>
                    <a:pt x="36" y="11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2" name=""/>
            <p:cNvSpPr/>
            <p:nvPr/>
          </p:nvSpPr>
          <p:spPr>
            <a:xfrm>
              <a:off x="4573440" y="2958840"/>
              <a:ext cx="120960" cy="84600"/>
            </a:xfrm>
            <a:custGeom>
              <a:avLst/>
              <a:gdLst/>
              <a:ahLst/>
              <a:rect l="l" t="t" r="r" b="b"/>
              <a:pathLst>
                <a:path w="83" h="53">
                  <a:moveTo>
                    <a:pt x="0" y="53"/>
                  </a:moveTo>
                  <a:lnTo>
                    <a:pt x="31" y="47"/>
                  </a:lnTo>
                  <a:lnTo>
                    <a:pt x="52" y="42"/>
                  </a:lnTo>
                  <a:lnTo>
                    <a:pt x="83" y="21"/>
                  </a:lnTo>
                  <a:lnTo>
                    <a:pt x="72" y="5"/>
                  </a:lnTo>
                  <a:lnTo>
                    <a:pt x="72" y="0"/>
                  </a:lnTo>
                  <a:lnTo>
                    <a:pt x="62" y="10"/>
                  </a:lnTo>
                  <a:lnTo>
                    <a:pt x="36" y="32"/>
                  </a:lnTo>
                  <a:lnTo>
                    <a:pt x="0" y="53"/>
                  </a:lnTo>
                  <a:lnTo>
                    <a:pt x="21" y="26"/>
                  </a:lnTo>
                  <a:lnTo>
                    <a:pt x="21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800" bIns="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3" name=""/>
            <p:cNvSpPr/>
            <p:nvPr/>
          </p:nvSpPr>
          <p:spPr>
            <a:xfrm>
              <a:off x="4980960" y="2907720"/>
              <a:ext cx="21600" cy="2556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16"/>
                  </a:move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4" name=""/>
            <p:cNvSpPr/>
            <p:nvPr/>
          </p:nvSpPr>
          <p:spPr>
            <a:xfrm>
              <a:off x="4935600" y="2882520"/>
              <a:ext cx="52560" cy="51120"/>
            </a:xfrm>
            <a:custGeom>
              <a:avLst/>
              <a:gdLst/>
              <a:ahLst/>
              <a:rect l="l" t="t" r="r" b="b"/>
              <a:pathLst>
                <a:path w="36" h="32">
                  <a:moveTo>
                    <a:pt x="0" y="32"/>
                  </a:moveTo>
                  <a:lnTo>
                    <a:pt x="15" y="21"/>
                  </a:lnTo>
                  <a:lnTo>
                    <a:pt x="21" y="27"/>
                  </a:lnTo>
                  <a:lnTo>
                    <a:pt x="21" y="16"/>
                  </a:lnTo>
                  <a:lnTo>
                    <a:pt x="31" y="11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5" name=""/>
            <p:cNvSpPr/>
            <p:nvPr/>
          </p:nvSpPr>
          <p:spPr>
            <a:xfrm>
              <a:off x="5312160" y="2864520"/>
              <a:ext cx="90000" cy="84600"/>
            </a:xfrm>
            <a:custGeom>
              <a:avLst/>
              <a:gdLst/>
              <a:ahLst/>
              <a:rect l="l" t="t" r="r" b="b"/>
              <a:pathLst>
                <a:path w="62" h="53">
                  <a:moveTo>
                    <a:pt x="0" y="22"/>
                  </a:moveTo>
                  <a:lnTo>
                    <a:pt x="31" y="53"/>
                  </a:lnTo>
                  <a:lnTo>
                    <a:pt x="10" y="38"/>
                  </a:lnTo>
                  <a:lnTo>
                    <a:pt x="0" y="22"/>
                  </a:lnTo>
                  <a:lnTo>
                    <a:pt x="47" y="0"/>
                  </a:lnTo>
                  <a:lnTo>
                    <a:pt x="62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800" bIns="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6" name=""/>
            <p:cNvSpPr/>
            <p:nvPr/>
          </p:nvSpPr>
          <p:spPr>
            <a:xfrm flipH="1">
              <a:off x="5297760" y="3026160"/>
              <a:ext cx="7200" cy="79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7" name=""/>
            <p:cNvSpPr/>
            <p:nvPr/>
          </p:nvSpPr>
          <p:spPr>
            <a:xfrm>
              <a:off x="5011200" y="2933640"/>
              <a:ext cx="81720" cy="144000"/>
            </a:xfrm>
            <a:custGeom>
              <a:avLst/>
              <a:gdLst/>
              <a:ahLst/>
              <a:rect l="l" t="t" r="r" b="b"/>
              <a:pathLst>
                <a:path w="56" h="90">
                  <a:moveTo>
                    <a:pt x="0" y="0"/>
                  </a:moveTo>
                  <a:lnTo>
                    <a:pt x="10" y="10"/>
                  </a:lnTo>
                  <a:lnTo>
                    <a:pt x="25" y="32"/>
                  </a:lnTo>
                  <a:lnTo>
                    <a:pt x="25" y="69"/>
                  </a:lnTo>
                  <a:lnTo>
                    <a:pt x="56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8" name=""/>
            <p:cNvSpPr/>
            <p:nvPr/>
          </p:nvSpPr>
          <p:spPr>
            <a:xfrm>
              <a:off x="5123880" y="2594520"/>
              <a:ext cx="37800" cy="33120"/>
            </a:xfrm>
            <a:custGeom>
              <a:avLst/>
              <a:gdLst/>
              <a:ahLst/>
              <a:rect l="l" t="t" r="r" b="b"/>
              <a:pathLst>
                <a:path w="26" h="21">
                  <a:moveTo>
                    <a:pt x="0" y="0"/>
                  </a:moveTo>
                  <a:lnTo>
                    <a:pt x="5" y="5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0" y="21"/>
                  </a:lnTo>
                  <a:lnTo>
                    <a:pt x="26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9" name=""/>
            <p:cNvSpPr/>
            <p:nvPr/>
          </p:nvSpPr>
          <p:spPr>
            <a:xfrm>
              <a:off x="5064120" y="2509560"/>
              <a:ext cx="135360" cy="118080"/>
            </a:xfrm>
            <a:custGeom>
              <a:avLst/>
              <a:gdLst/>
              <a:ahLst/>
              <a:rect l="l" t="t" r="r" b="b"/>
              <a:pathLst>
                <a:path w="93" h="74">
                  <a:moveTo>
                    <a:pt x="88" y="53"/>
                  </a:moveTo>
                  <a:lnTo>
                    <a:pt x="93" y="48"/>
                  </a:lnTo>
                  <a:lnTo>
                    <a:pt x="88" y="21"/>
                  </a:lnTo>
                  <a:lnTo>
                    <a:pt x="93" y="21"/>
                  </a:lnTo>
                  <a:lnTo>
                    <a:pt x="93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57" y="5"/>
                  </a:lnTo>
                  <a:lnTo>
                    <a:pt x="46" y="10"/>
                  </a:lnTo>
                  <a:lnTo>
                    <a:pt x="26" y="10"/>
                  </a:lnTo>
                  <a:lnTo>
                    <a:pt x="20" y="5"/>
                  </a:lnTo>
                  <a:lnTo>
                    <a:pt x="20" y="16"/>
                  </a:lnTo>
                  <a:lnTo>
                    <a:pt x="0" y="21"/>
                  </a:lnTo>
                  <a:lnTo>
                    <a:pt x="0" y="48"/>
                  </a:lnTo>
                  <a:lnTo>
                    <a:pt x="10" y="74"/>
                  </a:lnTo>
                  <a:lnTo>
                    <a:pt x="46" y="69"/>
                  </a:lnTo>
                  <a:lnTo>
                    <a:pt x="57" y="63"/>
                  </a:lnTo>
                  <a:lnTo>
                    <a:pt x="88" y="69"/>
                  </a:lnTo>
                  <a:lnTo>
                    <a:pt x="88" y="58"/>
                  </a:lnTo>
                  <a:lnTo>
                    <a:pt x="77" y="53"/>
                  </a:lnTo>
                  <a:lnTo>
                    <a:pt x="67" y="5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0" name=""/>
            <p:cNvSpPr/>
            <p:nvPr/>
          </p:nvSpPr>
          <p:spPr>
            <a:xfrm>
              <a:off x="5176440" y="2568600"/>
              <a:ext cx="82800" cy="33480"/>
            </a:xfrm>
            <a:custGeom>
              <a:avLst/>
              <a:gdLst/>
              <a:ahLst/>
              <a:rect l="l" t="t" r="r" b="b"/>
              <a:pathLst>
                <a:path w="57" h="21">
                  <a:moveTo>
                    <a:pt x="57" y="0"/>
                  </a:moveTo>
                  <a:lnTo>
                    <a:pt x="36" y="11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16" y="21"/>
                  </a:lnTo>
                  <a:lnTo>
                    <a:pt x="5" y="11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1" name=""/>
            <p:cNvSpPr/>
            <p:nvPr/>
          </p:nvSpPr>
          <p:spPr>
            <a:xfrm>
              <a:off x="5259600" y="2551320"/>
              <a:ext cx="66960" cy="25200"/>
            </a:xfrm>
            <a:custGeom>
              <a:avLst/>
              <a:gdLst/>
              <a:ahLst/>
              <a:rect l="l" t="t" r="r" b="b"/>
              <a:pathLst>
                <a:path w="46" h="16">
                  <a:moveTo>
                    <a:pt x="46" y="0"/>
                  </a:moveTo>
                  <a:lnTo>
                    <a:pt x="36" y="11"/>
                  </a:lnTo>
                  <a:lnTo>
                    <a:pt x="21" y="11"/>
                  </a:lnTo>
                  <a:lnTo>
                    <a:pt x="10" y="1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2" name=""/>
            <p:cNvSpPr/>
            <p:nvPr/>
          </p:nvSpPr>
          <p:spPr>
            <a:xfrm>
              <a:off x="4392720" y="2627640"/>
              <a:ext cx="142920" cy="271800"/>
            </a:xfrm>
            <a:custGeom>
              <a:avLst/>
              <a:gdLst/>
              <a:ahLst/>
              <a:rect l="l" t="t" r="r" b="b"/>
              <a:pathLst>
                <a:path w="98" h="170">
                  <a:moveTo>
                    <a:pt x="42" y="69"/>
                  </a:moveTo>
                  <a:lnTo>
                    <a:pt x="42" y="80"/>
                  </a:lnTo>
                  <a:lnTo>
                    <a:pt x="5" y="170"/>
                  </a:lnTo>
                  <a:lnTo>
                    <a:pt x="0" y="170"/>
                  </a:lnTo>
                  <a:lnTo>
                    <a:pt x="36" y="69"/>
                  </a:lnTo>
                  <a:lnTo>
                    <a:pt x="98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3" name=""/>
            <p:cNvSpPr/>
            <p:nvPr/>
          </p:nvSpPr>
          <p:spPr>
            <a:xfrm>
              <a:off x="4649760" y="2594520"/>
              <a:ext cx="209880" cy="66960"/>
            </a:xfrm>
            <a:custGeom>
              <a:avLst/>
              <a:gdLst/>
              <a:ahLst/>
              <a:rect l="l" t="t" r="r" b="b"/>
              <a:pathLst>
                <a:path w="144" h="42">
                  <a:moveTo>
                    <a:pt x="144" y="37"/>
                  </a:moveTo>
                  <a:lnTo>
                    <a:pt x="124" y="37"/>
                  </a:lnTo>
                  <a:lnTo>
                    <a:pt x="113" y="37"/>
                  </a:lnTo>
                  <a:lnTo>
                    <a:pt x="77" y="42"/>
                  </a:lnTo>
                  <a:lnTo>
                    <a:pt x="62" y="26"/>
                  </a:lnTo>
                  <a:lnTo>
                    <a:pt x="31" y="10"/>
                  </a:lnTo>
                  <a:lnTo>
                    <a:pt x="15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4" name=""/>
            <p:cNvSpPr/>
            <p:nvPr/>
          </p:nvSpPr>
          <p:spPr>
            <a:xfrm>
              <a:off x="4957560" y="2755800"/>
              <a:ext cx="53640" cy="41400"/>
            </a:xfrm>
            <a:custGeom>
              <a:avLst/>
              <a:gdLst/>
              <a:ahLst/>
              <a:rect l="l" t="t" r="r" b="b"/>
              <a:pathLst>
                <a:path w="37" h="26">
                  <a:moveTo>
                    <a:pt x="0" y="26"/>
                  </a:moveTo>
                  <a:lnTo>
                    <a:pt x="6" y="10"/>
                  </a:lnTo>
                  <a:lnTo>
                    <a:pt x="11" y="10"/>
                  </a:lnTo>
                  <a:lnTo>
                    <a:pt x="16" y="10"/>
                  </a:lnTo>
                  <a:lnTo>
                    <a:pt x="3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5" name=""/>
            <p:cNvSpPr/>
            <p:nvPr/>
          </p:nvSpPr>
          <p:spPr>
            <a:xfrm>
              <a:off x="5002920" y="2738520"/>
              <a:ext cx="8280" cy="17280"/>
            </a:xfrm>
            <a:custGeom>
              <a:avLst/>
              <a:gdLst/>
              <a:ahLst/>
              <a:rect l="l" t="t" r="r" b="b"/>
              <a:pathLst>
                <a:path w="6" h="11">
                  <a:moveTo>
                    <a:pt x="6" y="11"/>
                  </a:move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6" name=""/>
            <p:cNvSpPr/>
            <p:nvPr/>
          </p:nvSpPr>
          <p:spPr>
            <a:xfrm>
              <a:off x="5237640" y="2704680"/>
              <a:ext cx="7200" cy="3348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21"/>
                  </a:moveTo>
                  <a:lnTo>
                    <a:pt x="5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7" name=""/>
            <p:cNvSpPr/>
            <p:nvPr/>
          </p:nvSpPr>
          <p:spPr>
            <a:xfrm>
              <a:off x="4499280" y="2730240"/>
              <a:ext cx="164520" cy="287640"/>
            </a:xfrm>
            <a:custGeom>
              <a:avLst/>
              <a:gdLst/>
              <a:ahLst/>
              <a:rect l="l" t="t" r="r" b="b"/>
              <a:pathLst>
                <a:path w="113" h="180">
                  <a:moveTo>
                    <a:pt x="113" y="0"/>
                  </a:moveTo>
                  <a:lnTo>
                    <a:pt x="62" y="58"/>
                  </a:lnTo>
                  <a:lnTo>
                    <a:pt x="10" y="69"/>
                  </a:lnTo>
                  <a:lnTo>
                    <a:pt x="15" y="79"/>
                  </a:lnTo>
                  <a:lnTo>
                    <a:pt x="15" y="90"/>
                  </a:lnTo>
                  <a:lnTo>
                    <a:pt x="15" y="106"/>
                  </a:lnTo>
                  <a:lnTo>
                    <a:pt x="20" y="122"/>
                  </a:lnTo>
                  <a:lnTo>
                    <a:pt x="15" y="148"/>
                  </a:lnTo>
                  <a:lnTo>
                    <a:pt x="15" y="159"/>
                  </a:lnTo>
                  <a:lnTo>
                    <a:pt x="10" y="169"/>
                  </a:lnTo>
                  <a:lnTo>
                    <a:pt x="0" y="18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8" name=""/>
            <p:cNvSpPr/>
            <p:nvPr/>
          </p:nvSpPr>
          <p:spPr>
            <a:xfrm>
              <a:off x="4642200" y="2805480"/>
              <a:ext cx="45000" cy="51120"/>
            </a:xfrm>
            <a:custGeom>
              <a:avLst/>
              <a:gdLst/>
              <a:ahLst/>
              <a:rect l="l" t="t" r="r" b="b"/>
              <a:pathLst>
                <a:path w="31" h="32">
                  <a:moveTo>
                    <a:pt x="0" y="32"/>
                  </a:moveTo>
                  <a:lnTo>
                    <a:pt x="0" y="11"/>
                  </a:lnTo>
                  <a:lnTo>
                    <a:pt x="15" y="0"/>
                  </a:lnTo>
                  <a:lnTo>
                    <a:pt x="20" y="6"/>
                  </a:lnTo>
                  <a:lnTo>
                    <a:pt x="25" y="11"/>
                  </a:lnTo>
                  <a:lnTo>
                    <a:pt x="25" y="27"/>
                  </a:lnTo>
                  <a:lnTo>
                    <a:pt x="3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9" name=""/>
            <p:cNvSpPr/>
            <p:nvPr/>
          </p:nvSpPr>
          <p:spPr>
            <a:xfrm>
              <a:off x="4913640" y="2695320"/>
              <a:ext cx="278640" cy="94320"/>
            </a:xfrm>
            <a:custGeom>
              <a:avLst/>
              <a:gdLst/>
              <a:ahLst/>
              <a:rect l="l" t="t" r="r" b="b"/>
              <a:pathLst>
                <a:path w="191" h="59">
                  <a:moveTo>
                    <a:pt x="191" y="22"/>
                  </a:moveTo>
                  <a:lnTo>
                    <a:pt x="185" y="16"/>
                  </a:lnTo>
                  <a:lnTo>
                    <a:pt x="160" y="43"/>
                  </a:lnTo>
                  <a:lnTo>
                    <a:pt x="139" y="48"/>
                  </a:lnTo>
                  <a:lnTo>
                    <a:pt x="92" y="59"/>
                  </a:lnTo>
                  <a:lnTo>
                    <a:pt x="77" y="32"/>
                  </a:lnTo>
                  <a:lnTo>
                    <a:pt x="61" y="22"/>
                  </a:lnTo>
                  <a:lnTo>
                    <a:pt x="46" y="11"/>
                  </a:lnTo>
                  <a:lnTo>
                    <a:pt x="20" y="11"/>
                  </a:lnTo>
                  <a:lnTo>
                    <a:pt x="0" y="0"/>
                  </a:lnTo>
                  <a:lnTo>
                    <a:pt x="20" y="16"/>
                  </a:lnTo>
                  <a:lnTo>
                    <a:pt x="46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0" name=""/>
            <p:cNvSpPr/>
            <p:nvPr/>
          </p:nvSpPr>
          <p:spPr>
            <a:xfrm>
              <a:off x="4920840" y="2704680"/>
              <a:ext cx="202680" cy="228600"/>
            </a:xfrm>
            <a:custGeom>
              <a:avLst/>
              <a:gdLst/>
              <a:ahLst/>
              <a:rect l="l" t="t" r="r" b="b"/>
              <a:pathLst>
                <a:path w="139" h="143">
                  <a:moveTo>
                    <a:pt x="139" y="127"/>
                  </a:moveTo>
                  <a:lnTo>
                    <a:pt x="124" y="143"/>
                  </a:lnTo>
                  <a:lnTo>
                    <a:pt x="118" y="116"/>
                  </a:lnTo>
                  <a:lnTo>
                    <a:pt x="10" y="47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1" name=""/>
            <p:cNvSpPr/>
            <p:nvPr/>
          </p:nvSpPr>
          <p:spPr>
            <a:xfrm flipH="1" flipV="1">
              <a:off x="4868280" y="2653560"/>
              <a:ext cx="52560" cy="511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2" name=""/>
            <p:cNvSpPr/>
            <p:nvPr/>
          </p:nvSpPr>
          <p:spPr>
            <a:xfrm>
              <a:off x="4868280" y="2712600"/>
              <a:ext cx="97920" cy="92520"/>
            </a:xfrm>
            <a:custGeom>
              <a:avLst/>
              <a:gdLst/>
              <a:ahLst/>
              <a:rect l="l" t="t" r="r" b="b"/>
              <a:pathLst>
                <a:path w="67" h="58">
                  <a:moveTo>
                    <a:pt x="0" y="37"/>
                  </a:moveTo>
                  <a:lnTo>
                    <a:pt x="10" y="42"/>
                  </a:lnTo>
                  <a:lnTo>
                    <a:pt x="15" y="42"/>
                  </a:lnTo>
                  <a:lnTo>
                    <a:pt x="15" y="48"/>
                  </a:lnTo>
                  <a:lnTo>
                    <a:pt x="20" y="58"/>
                  </a:lnTo>
                  <a:lnTo>
                    <a:pt x="67" y="37"/>
                  </a:lnTo>
                  <a:lnTo>
                    <a:pt x="56" y="32"/>
                  </a:lnTo>
                  <a:lnTo>
                    <a:pt x="56" y="16"/>
                  </a:lnTo>
                  <a:lnTo>
                    <a:pt x="6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3" name=""/>
            <p:cNvSpPr/>
            <p:nvPr/>
          </p:nvSpPr>
          <p:spPr>
            <a:xfrm>
              <a:off x="5221440" y="2695320"/>
              <a:ext cx="135360" cy="25200"/>
            </a:xfrm>
            <a:custGeom>
              <a:avLst/>
              <a:gdLst/>
              <a:ahLst/>
              <a:rect l="l" t="t" r="r" b="b"/>
              <a:pathLst>
                <a:path w="93" h="16">
                  <a:moveTo>
                    <a:pt x="0" y="16"/>
                  </a:moveTo>
                  <a:lnTo>
                    <a:pt x="31" y="6"/>
                  </a:lnTo>
                  <a:lnTo>
                    <a:pt x="52" y="0"/>
                  </a:lnTo>
                  <a:lnTo>
                    <a:pt x="72" y="6"/>
                  </a:lnTo>
                  <a:lnTo>
                    <a:pt x="93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4" name=""/>
            <p:cNvSpPr/>
            <p:nvPr/>
          </p:nvSpPr>
          <p:spPr>
            <a:xfrm>
              <a:off x="5228640" y="2576520"/>
              <a:ext cx="45000" cy="144000"/>
            </a:xfrm>
            <a:custGeom>
              <a:avLst/>
              <a:gdLst/>
              <a:ahLst/>
              <a:rect l="l" t="t" r="r" b="b"/>
              <a:pathLst>
                <a:path w="31" h="90">
                  <a:moveTo>
                    <a:pt x="0" y="90"/>
                  </a:moveTo>
                  <a:lnTo>
                    <a:pt x="16" y="90"/>
                  </a:lnTo>
                  <a:lnTo>
                    <a:pt x="21" y="90"/>
                  </a:lnTo>
                  <a:lnTo>
                    <a:pt x="26" y="80"/>
                  </a:lnTo>
                  <a:lnTo>
                    <a:pt x="26" y="69"/>
                  </a:lnTo>
                  <a:lnTo>
                    <a:pt x="26" y="59"/>
                  </a:lnTo>
                  <a:lnTo>
                    <a:pt x="26" y="48"/>
                  </a:lnTo>
                  <a:lnTo>
                    <a:pt x="21" y="43"/>
                  </a:lnTo>
                  <a:lnTo>
                    <a:pt x="26" y="37"/>
                  </a:lnTo>
                  <a:lnTo>
                    <a:pt x="26" y="27"/>
                  </a:lnTo>
                  <a:lnTo>
                    <a:pt x="26" y="16"/>
                  </a:lnTo>
                  <a:lnTo>
                    <a:pt x="31" y="6"/>
                  </a:lnTo>
                  <a:lnTo>
                    <a:pt x="3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5" name=""/>
            <p:cNvSpPr/>
            <p:nvPr/>
          </p:nvSpPr>
          <p:spPr>
            <a:xfrm>
              <a:off x="5131080" y="2619720"/>
              <a:ext cx="52560" cy="41400"/>
            </a:xfrm>
            <a:custGeom>
              <a:avLst/>
              <a:gdLst/>
              <a:ahLst/>
              <a:rect l="l" t="t" r="r" b="b"/>
              <a:pathLst>
                <a:path w="36" h="26">
                  <a:moveTo>
                    <a:pt x="0" y="0"/>
                  </a:moveTo>
                  <a:lnTo>
                    <a:pt x="16" y="5"/>
                  </a:lnTo>
                  <a:lnTo>
                    <a:pt x="21" y="16"/>
                  </a:lnTo>
                  <a:lnTo>
                    <a:pt x="26" y="21"/>
                  </a:lnTo>
                  <a:lnTo>
                    <a:pt x="36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6" name=""/>
            <p:cNvSpPr/>
            <p:nvPr/>
          </p:nvSpPr>
          <p:spPr>
            <a:xfrm>
              <a:off x="4618800" y="2475720"/>
              <a:ext cx="68400" cy="92520"/>
            </a:xfrm>
            <a:custGeom>
              <a:avLst/>
              <a:gdLst/>
              <a:ahLst/>
              <a:rect l="l" t="t" r="r" b="b"/>
              <a:pathLst>
                <a:path w="47" h="58">
                  <a:moveTo>
                    <a:pt x="47" y="0"/>
                  </a:moveTo>
                  <a:lnTo>
                    <a:pt x="47" y="21"/>
                  </a:lnTo>
                  <a:lnTo>
                    <a:pt x="41" y="53"/>
                  </a:lnTo>
                  <a:lnTo>
                    <a:pt x="41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16" y="47"/>
                  </a:lnTo>
                  <a:lnTo>
                    <a:pt x="5" y="53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5" y="42"/>
                  </a:lnTo>
                  <a:lnTo>
                    <a:pt x="10" y="47"/>
                  </a:lnTo>
                  <a:lnTo>
                    <a:pt x="10" y="37"/>
                  </a:lnTo>
                  <a:lnTo>
                    <a:pt x="16" y="26"/>
                  </a:lnTo>
                  <a:lnTo>
                    <a:pt x="10" y="21"/>
                  </a:lnTo>
                  <a:lnTo>
                    <a:pt x="1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7" name=""/>
            <p:cNvSpPr/>
            <p:nvPr/>
          </p:nvSpPr>
          <p:spPr>
            <a:xfrm>
              <a:off x="4400280" y="2525400"/>
              <a:ext cx="61200" cy="25560"/>
            </a:xfrm>
            <a:custGeom>
              <a:avLst/>
              <a:gdLst/>
              <a:ahLst/>
              <a:rect l="l" t="t" r="r" b="b"/>
              <a:pathLst>
                <a:path w="42" h="16">
                  <a:moveTo>
                    <a:pt x="0" y="16"/>
                  </a:moveTo>
                  <a:lnTo>
                    <a:pt x="42" y="11"/>
                  </a:lnTo>
                  <a:lnTo>
                    <a:pt x="4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8" name=""/>
            <p:cNvSpPr/>
            <p:nvPr/>
          </p:nvSpPr>
          <p:spPr>
            <a:xfrm>
              <a:off x="5326920" y="2356200"/>
              <a:ext cx="8280" cy="2520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9" name=""/>
            <p:cNvSpPr/>
            <p:nvPr/>
          </p:nvSpPr>
          <p:spPr>
            <a:xfrm>
              <a:off x="5304960" y="2381400"/>
              <a:ext cx="30240" cy="169560"/>
            </a:xfrm>
            <a:custGeom>
              <a:avLst/>
              <a:gdLst/>
              <a:ahLst/>
              <a:rect l="l" t="t" r="r" b="b"/>
              <a:pathLst>
                <a:path w="21" h="106">
                  <a:moveTo>
                    <a:pt x="21" y="0"/>
                  </a:moveTo>
                  <a:lnTo>
                    <a:pt x="15" y="16"/>
                  </a:lnTo>
                  <a:lnTo>
                    <a:pt x="10" y="43"/>
                  </a:lnTo>
                  <a:lnTo>
                    <a:pt x="10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5" y="75"/>
                  </a:lnTo>
                  <a:lnTo>
                    <a:pt x="15" y="10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0" name=""/>
            <p:cNvSpPr/>
            <p:nvPr/>
          </p:nvSpPr>
          <p:spPr>
            <a:xfrm>
              <a:off x="5033520" y="2391120"/>
              <a:ext cx="173160" cy="195120"/>
            </a:xfrm>
            <a:custGeom>
              <a:avLst/>
              <a:gdLst/>
              <a:ahLst/>
              <a:rect l="l" t="t" r="r" b="b"/>
              <a:pathLst>
                <a:path w="119" h="122">
                  <a:moveTo>
                    <a:pt x="0" y="122"/>
                  </a:moveTo>
                  <a:lnTo>
                    <a:pt x="62" y="111"/>
                  </a:lnTo>
                  <a:lnTo>
                    <a:pt x="57" y="95"/>
                  </a:lnTo>
                  <a:lnTo>
                    <a:pt x="36" y="95"/>
                  </a:lnTo>
                  <a:lnTo>
                    <a:pt x="31" y="84"/>
                  </a:lnTo>
                  <a:lnTo>
                    <a:pt x="31" y="74"/>
                  </a:lnTo>
                  <a:lnTo>
                    <a:pt x="36" y="58"/>
                  </a:lnTo>
                  <a:lnTo>
                    <a:pt x="47" y="53"/>
                  </a:lnTo>
                  <a:lnTo>
                    <a:pt x="47" y="42"/>
                  </a:lnTo>
                  <a:lnTo>
                    <a:pt x="52" y="47"/>
                  </a:lnTo>
                  <a:lnTo>
                    <a:pt x="67" y="42"/>
                  </a:lnTo>
                  <a:lnTo>
                    <a:pt x="119" y="5"/>
                  </a:lnTo>
                  <a:lnTo>
                    <a:pt x="119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1" name=""/>
            <p:cNvSpPr/>
            <p:nvPr/>
          </p:nvSpPr>
          <p:spPr>
            <a:xfrm>
              <a:off x="4852440" y="2501640"/>
              <a:ext cx="52200" cy="144000"/>
            </a:xfrm>
            <a:custGeom>
              <a:avLst/>
              <a:gdLst/>
              <a:ahLst/>
              <a:rect l="l" t="t" r="r" b="b"/>
              <a:pathLst>
                <a:path w="36" h="90">
                  <a:moveTo>
                    <a:pt x="5" y="90"/>
                  </a:moveTo>
                  <a:lnTo>
                    <a:pt x="0" y="79"/>
                  </a:lnTo>
                  <a:lnTo>
                    <a:pt x="5" y="68"/>
                  </a:lnTo>
                  <a:lnTo>
                    <a:pt x="31" y="63"/>
                  </a:lnTo>
                  <a:lnTo>
                    <a:pt x="31" y="53"/>
                  </a:lnTo>
                  <a:lnTo>
                    <a:pt x="36" y="47"/>
                  </a:lnTo>
                  <a:lnTo>
                    <a:pt x="31" y="37"/>
                  </a:lnTo>
                  <a:lnTo>
                    <a:pt x="31" y="10"/>
                  </a:lnTo>
                  <a:lnTo>
                    <a:pt x="26" y="0"/>
                  </a:lnTo>
                  <a:lnTo>
                    <a:pt x="16" y="26"/>
                  </a:lnTo>
                  <a:lnTo>
                    <a:pt x="11" y="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2" name=""/>
            <p:cNvSpPr/>
            <p:nvPr/>
          </p:nvSpPr>
          <p:spPr>
            <a:xfrm>
              <a:off x="4633560" y="2602440"/>
              <a:ext cx="550080" cy="118080"/>
            </a:xfrm>
            <a:custGeom>
              <a:avLst/>
              <a:gdLst/>
              <a:ahLst/>
              <a:rect l="l" t="t" r="r" b="b"/>
              <a:pathLst>
                <a:path w="377" h="74">
                  <a:moveTo>
                    <a:pt x="0" y="0"/>
                  </a:moveTo>
                  <a:lnTo>
                    <a:pt x="26" y="5"/>
                  </a:lnTo>
                  <a:lnTo>
                    <a:pt x="73" y="32"/>
                  </a:lnTo>
                  <a:lnTo>
                    <a:pt x="83" y="43"/>
                  </a:lnTo>
                  <a:lnTo>
                    <a:pt x="145" y="58"/>
                  </a:lnTo>
                  <a:lnTo>
                    <a:pt x="181" y="64"/>
                  </a:lnTo>
                  <a:lnTo>
                    <a:pt x="228" y="64"/>
                  </a:lnTo>
                  <a:lnTo>
                    <a:pt x="295" y="64"/>
                  </a:lnTo>
                  <a:lnTo>
                    <a:pt x="341" y="69"/>
                  </a:lnTo>
                  <a:lnTo>
                    <a:pt x="377" y="74"/>
                  </a:lnTo>
                  <a:lnTo>
                    <a:pt x="372" y="64"/>
                  </a:lnTo>
                  <a:lnTo>
                    <a:pt x="367" y="48"/>
                  </a:lnTo>
                  <a:lnTo>
                    <a:pt x="357" y="32"/>
                  </a:lnTo>
                  <a:lnTo>
                    <a:pt x="341" y="27"/>
                  </a:lnTo>
                  <a:lnTo>
                    <a:pt x="315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3" name=""/>
            <p:cNvSpPr/>
            <p:nvPr/>
          </p:nvSpPr>
          <p:spPr>
            <a:xfrm>
              <a:off x="4618800" y="2551320"/>
              <a:ext cx="82800" cy="94320"/>
            </a:xfrm>
            <a:custGeom>
              <a:avLst/>
              <a:gdLst/>
              <a:ahLst/>
              <a:rect l="l" t="t" r="r" b="b"/>
              <a:pathLst>
                <a:path w="57" h="59">
                  <a:moveTo>
                    <a:pt x="0" y="0"/>
                  </a:moveTo>
                  <a:lnTo>
                    <a:pt x="0" y="6"/>
                  </a:lnTo>
                  <a:lnTo>
                    <a:pt x="0" y="32"/>
                  </a:lnTo>
                  <a:lnTo>
                    <a:pt x="10" y="37"/>
                  </a:lnTo>
                  <a:lnTo>
                    <a:pt x="21" y="37"/>
                  </a:lnTo>
                  <a:lnTo>
                    <a:pt x="57" y="5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4" name=""/>
            <p:cNvSpPr/>
            <p:nvPr/>
          </p:nvSpPr>
          <p:spPr>
            <a:xfrm>
              <a:off x="4580640" y="2594520"/>
              <a:ext cx="52560" cy="33120"/>
            </a:xfrm>
            <a:custGeom>
              <a:avLst/>
              <a:gdLst/>
              <a:ahLst/>
              <a:rect l="l" t="t" r="r" b="b"/>
              <a:pathLst>
                <a:path w="36" h="21">
                  <a:moveTo>
                    <a:pt x="31" y="16"/>
                  </a:moveTo>
                  <a:lnTo>
                    <a:pt x="31" y="5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16" y="16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5" name=""/>
            <p:cNvSpPr/>
            <p:nvPr/>
          </p:nvSpPr>
          <p:spPr>
            <a:xfrm>
              <a:off x="4626000" y="2560680"/>
              <a:ext cx="97920" cy="254160"/>
            </a:xfrm>
            <a:custGeom>
              <a:avLst/>
              <a:gdLst/>
              <a:ahLst/>
              <a:rect l="l" t="t" r="r" b="b"/>
              <a:pathLst>
                <a:path w="67" h="159">
                  <a:moveTo>
                    <a:pt x="0" y="0"/>
                  </a:moveTo>
                  <a:lnTo>
                    <a:pt x="5" y="21"/>
                  </a:lnTo>
                  <a:lnTo>
                    <a:pt x="5" y="26"/>
                  </a:lnTo>
                  <a:lnTo>
                    <a:pt x="11" y="31"/>
                  </a:lnTo>
                  <a:lnTo>
                    <a:pt x="16" y="42"/>
                  </a:lnTo>
                  <a:lnTo>
                    <a:pt x="42" y="69"/>
                  </a:lnTo>
                  <a:lnTo>
                    <a:pt x="57" y="137"/>
                  </a:lnTo>
                  <a:lnTo>
                    <a:pt x="67" y="159"/>
                  </a:lnTo>
                  <a:lnTo>
                    <a:pt x="57" y="1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6" name=""/>
            <p:cNvSpPr/>
            <p:nvPr/>
          </p:nvSpPr>
          <p:spPr>
            <a:xfrm>
              <a:off x="4483080" y="2560680"/>
              <a:ext cx="61200" cy="74880"/>
            </a:xfrm>
            <a:custGeom>
              <a:avLst/>
              <a:gdLst/>
              <a:ahLst/>
              <a:rect l="l" t="t" r="r" b="b"/>
              <a:pathLst>
                <a:path w="42" h="47">
                  <a:moveTo>
                    <a:pt x="42" y="21"/>
                  </a:moveTo>
                  <a:lnTo>
                    <a:pt x="26" y="26"/>
                  </a:lnTo>
                  <a:lnTo>
                    <a:pt x="0" y="31"/>
                  </a:lnTo>
                  <a:lnTo>
                    <a:pt x="11" y="21"/>
                  </a:lnTo>
                  <a:lnTo>
                    <a:pt x="21" y="0"/>
                  </a:lnTo>
                  <a:lnTo>
                    <a:pt x="26" y="10"/>
                  </a:lnTo>
                  <a:lnTo>
                    <a:pt x="16" y="16"/>
                  </a:lnTo>
                  <a:lnTo>
                    <a:pt x="16" y="31"/>
                  </a:lnTo>
                  <a:lnTo>
                    <a:pt x="5" y="4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080" bIns="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7" name=""/>
            <p:cNvSpPr/>
            <p:nvPr/>
          </p:nvSpPr>
          <p:spPr>
            <a:xfrm>
              <a:off x="4340160" y="2619720"/>
              <a:ext cx="180720" cy="195120"/>
            </a:xfrm>
            <a:custGeom>
              <a:avLst/>
              <a:gdLst/>
              <a:ahLst/>
              <a:rect l="l" t="t" r="r" b="b"/>
              <a:pathLst>
                <a:path w="124" h="122">
                  <a:moveTo>
                    <a:pt x="124" y="16"/>
                  </a:moveTo>
                  <a:lnTo>
                    <a:pt x="114" y="0"/>
                  </a:lnTo>
                  <a:lnTo>
                    <a:pt x="103" y="21"/>
                  </a:lnTo>
                  <a:lnTo>
                    <a:pt x="78" y="53"/>
                  </a:lnTo>
                  <a:lnTo>
                    <a:pt x="0" y="1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8" name=""/>
            <p:cNvSpPr/>
            <p:nvPr/>
          </p:nvSpPr>
          <p:spPr>
            <a:xfrm flipH="1">
              <a:off x="4461480" y="2653560"/>
              <a:ext cx="21600" cy="4140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9" name=""/>
            <p:cNvSpPr/>
            <p:nvPr/>
          </p:nvSpPr>
          <p:spPr>
            <a:xfrm>
              <a:off x="5123880" y="2440440"/>
              <a:ext cx="52560" cy="145800"/>
            </a:xfrm>
            <a:custGeom>
              <a:avLst/>
              <a:gdLst/>
              <a:ahLst/>
              <a:rect l="l" t="t" r="r" b="b"/>
              <a:pathLst>
                <a:path w="36" h="91">
                  <a:moveTo>
                    <a:pt x="5" y="0"/>
                  </a:moveTo>
                  <a:lnTo>
                    <a:pt x="10" y="32"/>
                  </a:lnTo>
                  <a:lnTo>
                    <a:pt x="0" y="69"/>
                  </a:lnTo>
                  <a:lnTo>
                    <a:pt x="16" y="80"/>
                  </a:lnTo>
                  <a:lnTo>
                    <a:pt x="26" y="91"/>
                  </a:lnTo>
                  <a:lnTo>
                    <a:pt x="36" y="8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0" name=""/>
            <p:cNvSpPr/>
            <p:nvPr/>
          </p:nvSpPr>
          <p:spPr>
            <a:xfrm>
              <a:off x="5116680" y="2466360"/>
              <a:ext cx="82800" cy="144000"/>
            </a:xfrm>
            <a:custGeom>
              <a:avLst/>
              <a:gdLst/>
              <a:ahLst/>
              <a:rect l="l" t="t" r="r" b="b"/>
              <a:pathLst>
                <a:path w="57" h="90">
                  <a:moveTo>
                    <a:pt x="0" y="0"/>
                  </a:moveTo>
                  <a:lnTo>
                    <a:pt x="5" y="11"/>
                  </a:lnTo>
                  <a:lnTo>
                    <a:pt x="10" y="48"/>
                  </a:lnTo>
                  <a:lnTo>
                    <a:pt x="46" y="80"/>
                  </a:lnTo>
                  <a:lnTo>
                    <a:pt x="57" y="90"/>
                  </a:lnTo>
                  <a:lnTo>
                    <a:pt x="52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1" name=""/>
            <p:cNvSpPr/>
            <p:nvPr/>
          </p:nvSpPr>
          <p:spPr>
            <a:xfrm>
              <a:off x="5116680" y="2560680"/>
              <a:ext cx="75600" cy="49680"/>
            </a:xfrm>
            <a:custGeom>
              <a:avLst/>
              <a:gdLst/>
              <a:ahLst/>
              <a:rect l="l" t="t" r="r" b="b"/>
              <a:pathLst>
                <a:path w="52" h="31">
                  <a:moveTo>
                    <a:pt x="52" y="31"/>
                  </a:moveTo>
                  <a:lnTo>
                    <a:pt x="41" y="26"/>
                  </a:lnTo>
                  <a:lnTo>
                    <a:pt x="21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2" name=""/>
            <p:cNvSpPr/>
            <p:nvPr/>
          </p:nvSpPr>
          <p:spPr>
            <a:xfrm>
              <a:off x="5109480" y="2543400"/>
              <a:ext cx="7200" cy="1728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5" y="11"/>
                  </a:moveTo>
                  <a:lnTo>
                    <a:pt x="5" y="1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3" name=""/>
            <p:cNvSpPr/>
            <p:nvPr/>
          </p:nvSpPr>
          <p:spPr>
            <a:xfrm>
              <a:off x="4897440" y="2535120"/>
              <a:ext cx="240840" cy="92160"/>
            </a:xfrm>
            <a:custGeom>
              <a:avLst/>
              <a:gdLst/>
              <a:ahLst/>
              <a:rect l="l" t="t" r="r" b="b"/>
              <a:pathLst>
                <a:path w="165" h="58">
                  <a:moveTo>
                    <a:pt x="145" y="5"/>
                  </a:moveTo>
                  <a:lnTo>
                    <a:pt x="150" y="5"/>
                  </a:lnTo>
                  <a:lnTo>
                    <a:pt x="165" y="53"/>
                  </a:lnTo>
                  <a:lnTo>
                    <a:pt x="124" y="58"/>
                  </a:lnTo>
                  <a:lnTo>
                    <a:pt x="114" y="32"/>
                  </a:lnTo>
                  <a:lnTo>
                    <a:pt x="93" y="32"/>
                  </a:lnTo>
                  <a:lnTo>
                    <a:pt x="83" y="21"/>
                  </a:lnTo>
                  <a:lnTo>
                    <a:pt x="88" y="21"/>
                  </a:lnTo>
                  <a:lnTo>
                    <a:pt x="78" y="5"/>
                  </a:lnTo>
                  <a:lnTo>
                    <a:pt x="57" y="16"/>
                  </a:lnTo>
                  <a:lnTo>
                    <a:pt x="26" y="16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0" y="5"/>
                  </a:lnTo>
                  <a:lnTo>
                    <a:pt x="5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4" name=""/>
            <p:cNvSpPr/>
            <p:nvPr/>
          </p:nvSpPr>
          <p:spPr>
            <a:xfrm>
              <a:off x="4445280" y="2237400"/>
              <a:ext cx="83160" cy="449640"/>
            </a:xfrm>
            <a:custGeom>
              <a:avLst/>
              <a:gdLst/>
              <a:ahLst/>
              <a:rect l="l" t="t" r="r" b="b"/>
              <a:pathLst>
                <a:path w="57" h="281">
                  <a:moveTo>
                    <a:pt x="6" y="223"/>
                  </a:moveTo>
                  <a:lnTo>
                    <a:pt x="16" y="223"/>
                  </a:lnTo>
                  <a:lnTo>
                    <a:pt x="11" y="223"/>
                  </a:lnTo>
                  <a:lnTo>
                    <a:pt x="21" y="223"/>
                  </a:lnTo>
                  <a:lnTo>
                    <a:pt x="37" y="212"/>
                  </a:lnTo>
                  <a:lnTo>
                    <a:pt x="26" y="180"/>
                  </a:lnTo>
                  <a:lnTo>
                    <a:pt x="11" y="180"/>
                  </a:lnTo>
                  <a:lnTo>
                    <a:pt x="16" y="212"/>
                  </a:lnTo>
                  <a:lnTo>
                    <a:pt x="31" y="218"/>
                  </a:lnTo>
                  <a:lnTo>
                    <a:pt x="26" y="228"/>
                  </a:lnTo>
                  <a:lnTo>
                    <a:pt x="0" y="281"/>
                  </a:lnTo>
                  <a:lnTo>
                    <a:pt x="26" y="255"/>
                  </a:lnTo>
                  <a:lnTo>
                    <a:pt x="52" y="218"/>
                  </a:lnTo>
                  <a:lnTo>
                    <a:pt x="57" y="202"/>
                  </a:lnTo>
                  <a:lnTo>
                    <a:pt x="42" y="191"/>
                  </a:lnTo>
                  <a:lnTo>
                    <a:pt x="31" y="154"/>
                  </a:lnTo>
                  <a:lnTo>
                    <a:pt x="26" y="133"/>
                  </a:lnTo>
                  <a:lnTo>
                    <a:pt x="6" y="138"/>
                  </a:lnTo>
                  <a:lnTo>
                    <a:pt x="0" y="106"/>
                  </a:lnTo>
                  <a:lnTo>
                    <a:pt x="16" y="90"/>
                  </a:lnTo>
                  <a:lnTo>
                    <a:pt x="16" y="74"/>
                  </a:lnTo>
                  <a:lnTo>
                    <a:pt x="11" y="21"/>
                  </a:lnTo>
                  <a:lnTo>
                    <a:pt x="31" y="16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5" name=""/>
            <p:cNvSpPr/>
            <p:nvPr/>
          </p:nvSpPr>
          <p:spPr>
            <a:xfrm>
              <a:off x="4437720" y="2610360"/>
              <a:ext cx="195480" cy="76680"/>
            </a:xfrm>
            <a:custGeom>
              <a:avLst/>
              <a:gdLst/>
              <a:ahLst/>
              <a:rect l="l" t="t" r="r" b="b"/>
              <a:pathLst>
                <a:path w="134" h="48">
                  <a:moveTo>
                    <a:pt x="5" y="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6" y="32"/>
                  </a:lnTo>
                  <a:lnTo>
                    <a:pt x="47" y="27"/>
                  </a:lnTo>
                  <a:lnTo>
                    <a:pt x="47" y="22"/>
                  </a:lnTo>
                  <a:lnTo>
                    <a:pt x="57" y="22"/>
                  </a:lnTo>
                  <a:lnTo>
                    <a:pt x="57" y="27"/>
                  </a:lnTo>
                  <a:lnTo>
                    <a:pt x="134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880" bIns="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6" name=""/>
            <p:cNvSpPr/>
            <p:nvPr/>
          </p:nvSpPr>
          <p:spPr>
            <a:xfrm>
              <a:off x="4273200" y="2594520"/>
              <a:ext cx="209880" cy="66960"/>
            </a:xfrm>
            <a:custGeom>
              <a:avLst/>
              <a:gdLst/>
              <a:ahLst/>
              <a:rect l="l" t="t" r="r" b="b"/>
              <a:pathLst>
                <a:path w="144" h="42">
                  <a:moveTo>
                    <a:pt x="0" y="42"/>
                  </a:moveTo>
                  <a:lnTo>
                    <a:pt x="10" y="26"/>
                  </a:lnTo>
                  <a:lnTo>
                    <a:pt x="67" y="16"/>
                  </a:lnTo>
                  <a:lnTo>
                    <a:pt x="67" y="10"/>
                  </a:lnTo>
                  <a:lnTo>
                    <a:pt x="118" y="5"/>
                  </a:lnTo>
                  <a:lnTo>
                    <a:pt x="14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7" name=""/>
            <p:cNvSpPr/>
            <p:nvPr/>
          </p:nvSpPr>
          <p:spPr>
            <a:xfrm>
              <a:off x="4544280" y="2594520"/>
              <a:ext cx="88920" cy="33120"/>
            </a:xfrm>
            <a:custGeom>
              <a:avLst/>
              <a:gdLst/>
              <a:ahLst/>
              <a:rect l="l" t="t" r="r" b="b"/>
              <a:pathLst>
                <a:path w="61" h="21">
                  <a:moveTo>
                    <a:pt x="0" y="16"/>
                  </a:moveTo>
                  <a:lnTo>
                    <a:pt x="5" y="16"/>
                  </a:lnTo>
                  <a:lnTo>
                    <a:pt x="20" y="16"/>
                  </a:lnTo>
                  <a:lnTo>
                    <a:pt x="25" y="10"/>
                  </a:lnTo>
                  <a:lnTo>
                    <a:pt x="36" y="0"/>
                  </a:lnTo>
                  <a:lnTo>
                    <a:pt x="36" y="16"/>
                  </a:lnTo>
                  <a:lnTo>
                    <a:pt x="25" y="21"/>
                  </a:lnTo>
                  <a:lnTo>
                    <a:pt x="20" y="21"/>
                  </a:lnTo>
                  <a:lnTo>
                    <a:pt x="31" y="5"/>
                  </a:lnTo>
                  <a:lnTo>
                    <a:pt x="61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8" name=""/>
            <p:cNvSpPr/>
            <p:nvPr/>
          </p:nvSpPr>
          <p:spPr>
            <a:xfrm>
              <a:off x="4566240" y="2602440"/>
              <a:ext cx="52560" cy="25200"/>
            </a:xfrm>
            <a:custGeom>
              <a:avLst/>
              <a:gdLst/>
              <a:ahLst/>
              <a:rect l="l" t="t" r="r" b="b"/>
              <a:pathLst>
                <a:path w="36" h="16">
                  <a:moveTo>
                    <a:pt x="0" y="16"/>
                  </a:moveTo>
                  <a:lnTo>
                    <a:pt x="10" y="11"/>
                  </a:lnTo>
                  <a:lnTo>
                    <a:pt x="16" y="5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9" name=""/>
            <p:cNvSpPr/>
            <p:nvPr/>
          </p:nvSpPr>
          <p:spPr>
            <a:xfrm>
              <a:off x="4340160" y="2610360"/>
              <a:ext cx="249480" cy="186840"/>
            </a:xfrm>
            <a:custGeom>
              <a:avLst/>
              <a:gdLst/>
              <a:ahLst/>
              <a:rect l="l" t="t" r="r" b="b"/>
              <a:pathLst>
                <a:path w="171" h="117">
                  <a:moveTo>
                    <a:pt x="0" y="117"/>
                  </a:moveTo>
                  <a:lnTo>
                    <a:pt x="72" y="53"/>
                  </a:lnTo>
                  <a:lnTo>
                    <a:pt x="109" y="48"/>
                  </a:lnTo>
                  <a:lnTo>
                    <a:pt x="124" y="22"/>
                  </a:lnTo>
                  <a:lnTo>
                    <a:pt x="124" y="16"/>
                  </a:lnTo>
                  <a:lnTo>
                    <a:pt x="145" y="22"/>
                  </a:lnTo>
                  <a:lnTo>
                    <a:pt x="155" y="16"/>
                  </a:lnTo>
                  <a:lnTo>
                    <a:pt x="165" y="11"/>
                  </a:lnTo>
                  <a:lnTo>
                    <a:pt x="171" y="27"/>
                  </a:lnTo>
                  <a:lnTo>
                    <a:pt x="155" y="32"/>
                  </a:lnTo>
                  <a:lnTo>
                    <a:pt x="150" y="16"/>
                  </a:lnTo>
                  <a:lnTo>
                    <a:pt x="140" y="16"/>
                  </a:lnTo>
                  <a:lnTo>
                    <a:pt x="129" y="11"/>
                  </a:lnTo>
                  <a:lnTo>
                    <a:pt x="129" y="6"/>
                  </a:lnTo>
                  <a:lnTo>
                    <a:pt x="12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0" name=""/>
            <p:cNvSpPr/>
            <p:nvPr/>
          </p:nvSpPr>
          <p:spPr>
            <a:xfrm>
              <a:off x="4559040" y="2610360"/>
              <a:ext cx="66960" cy="60480"/>
            </a:xfrm>
            <a:custGeom>
              <a:avLst/>
              <a:gdLst/>
              <a:ahLst/>
              <a:rect l="l" t="t" r="r" b="b"/>
              <a:pathLst>
                <a:path w="46" h="38">
                  <a:moveTo>
                    <a:pt x="46" y="0"/>
                  </a:moveTo>
                  <a:lnTo>
                    <a:pt x="41" y="22"/>
                  </a:lnTo>
                  <a:lnTo>
                    <a:pt x="31" y="27"/>
                  </a:lnTo>
                  <a:lnTo>
                    <a:pt x="21" y="38"/>
                  </a:lnTo>
                  <a:lnTo>
                    <a:pt x="10" y="38"/>
                  </a:lnTo>
                  <a:lnTo>
                    <a:pt x="0" y="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1" name=""/>
            <p:cNvSpPr/>
            <p:nvPr/>
          </p:nvSpPr>
          <p:spPr>
            <a:xfrm>
              <a:off x="4618800" y="2551320"/>
              <a:ext cx="14400" cy="2520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2" name=""/>
            <p:cNvSpPr/>
            <p:nvPr/>
          </p:nvSpPr>
          <p:spPr>
            <a:xfrm>
              <a:off x="4573440" y="2568600"/>
              <a:ext cx="83160" cy="380880"/>
            </a:xfrm>
            <a:custGeom>
              <a:avLst/>
              <a:gdLst/>
              <a:ahLst/>
              <a:rect l="l" t="t" r="r" b="b"/>
              <a:pathLst>
                <a:path w="57" h="238">
                  <a:moveTo>
                    <a:pt x="57" y="201"/>
                  </a:moveTo>
                  <a:lnTo>
                    <a:pt x="31" y="233"/>
                  </a:lnTo>
                  <a:lnTo>
                    <a:pt x="11" y="238"/>
                  </a:lnTo>
                  <a:lnTo>
                    <a:pt x="11" y="212"/>
                  </a:lnTo>
                  <a:lnTo>
                    <a:pt x="0" y="132"/>
                  </a:lnTo>
                  <a:lnTo>
                    <a:pt x="5" y="117"/>
                  </a:lnTo>
                  <a:lnTo>
                    <a:pt x="47" y="21"/>
                  </a:lnTo>
                  <a:lnTo>
                    <a:pt x="5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3" name=""/>
            <p:cNvSpPr/>
            <p:nvPr/>
          </p:nvSpPr>
          <p:spPr>
            <a:xfrm flipH="1">
              <a:off x="4649760" y="2586240"/>
              <a:ext cx="7200" cy="158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4" name=""/>
            <p:cNvSpPr/>
            <p:nvPr/>
          </p:nvSpPr>
          <p:spPr>
            <a:xfrm>
              <a:off x="4626000" y="2594520"/>
              <a:ext cx="37800" cy="158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5" name=""/>
            <p:cNvSpPr/>
            <p:nvPr/>
          </p:nvSpPr>
          <p:spPr>
            <a:xfrm>
              <a:off x="4589640" y="2586240"/>
              <a:ext cx="164520" cy="210960"/>
            </a:xfrm>
            <a:custGeom>
              <a:avLst/>
              <a:gdLst/>
              <a:ahLst/>
              <a:rect l="l" t="t" r="r" b="b"/>
              <a:pathLst>
                <a:path w="113" h="132">
                  <a:moveTo>
                    <a:pt x="0" y="47"/>
                  </a:moveTo>
                  <a:lnTo>
                    <a:pt x="5" y="53"/>
                  </a:lnTo>
                  <a:lnTo>
                    <a:pt x="15" y="53"/>
                  </a:lnTo>
                  <a:lnTo>
                    <a:pt x="20" y="47"/>
                  </a:lnTo>
                  <a:lnTo>
                    <a:pt x="41" y="42"/>
                  </a:lnTo>
                  <a:lnTo>
                    <a:pt x="92" y="0"/>
                  </a:lnTo>
                  <a:lnTo>
                    <a:pt x="61" y="26"/>
                  </a:lnTo>
                  <a:lnTo>
                    <a:pt x="56" y="74"/>
                  </a:lnTo>
                  <a:lnTo>
                    <a:pt x="51" y="90"/>
                  </a:lnTo>
                  <a:lnTo>
                    <a:pt x="56" y="90"/>
                  </a:lnTo>
                  <a:lnTo>
                    <a:pt x="67" y="132"/>
                  </a:lnTo>
                  <a:lnTo>
                    <a:pt x="103" y="132"/>
                  </a:lnTo>
                  <a:lnTo>
                    <a:pt x="113" y="1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6" name=""/>
            <p:cNvSpPr/>
            <p:nvPr/>
          </p:nvSpPr>
          <p:spPr>
            <a:xfrm>
              <a:off x="4687200" y="2560680"/>
              <a:ext cx="74160" cy="66960"/>
            </a:xfrm>
            <a:custGeom>
              <a:avLst/>
              <a:gdLst/>
              <a:ahLst/>
              <a:rect l="l" t="t" r="r" b="b"/>
              <a:pathLst>
                <a:path w="51" h="42">
                  <a:moveTo>
                    <a:pt x="0" y="0"/>
                  </a:moveTo>
                  <a:lnTo>
                    <a:pt x="51" y="26"/>
                  </a:lnTo>
                  <a:lnTo>
                    <a:pt x="51" y="42"/>
                  </a:lnTo>
                  <a:lnTo>
                    <a:pt x="51" y="31"/>
                  </a:lnTo>
                  <a:lnTo>
                    <a:pt x="20" y="16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7" name=""/>
            <p:cNvSpPr/>
            <p:nvPr/>
          </p:nvSpPr>
          <p:spPr>
            <a:xfrm>
              <a:off x="4678920" y="2475720"/>
              <a:ext cx="68400" cy="151920"/>
            </a:xfrm>
            <a:custGeom>
              <a:avLst/>
              <a:gdLst/>
              <a:ahLst/>
              <a:rect l="l" t="t" r="r" b="b"/>
              <a:pathLst>
                <a:path w="47" h="95">
                  <a:moveTo>
                    <a:pt x="42" y="0"/>
                  </a:moveTo>
                  <a:lnTo>
                    <a:pt x="47" y="37"/>
                  </a:lnTo>
                  <a:lnTo>
                    <a:pt x="31" y="37"/>
                  </a:lnTo>
                  <a:lnTo>
                    <a:pt x="31" y="53"/>
                  </a:lnTo>
                  <a:lnTo>
                    <a:pt x="6" y="79"/>
                  </a:lnTo>
                  <a:lnTo>
                    <a:pt x="6" y="84"/>
                  </a:lnTo>
                  <a:lnTo>
                    <a:pt x="0" y="9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8" name=""/>
            <p:cNvSpPr/>
            <p:nvPr/>
          </p:nvSpPr>
          <p:spPr>
            <a:xfrm>
              <a:off x="4589640" y="2280600"/>
              <a:ext cx="59760" cy="100800"/>
            </a:xfrm>
            <a:custGeom>
              <a:avLst/>
              <a:gdLst/>
              <a:ahLst/>
              <a:rect l="l" t="t" r="r" b="b"/>
              <a:pathLst>
                <a:path w="41" h="63">
                  <a:moveTo>
                    <a:pt x="0" y="0"/>
                  </a:moveTo>
                  <a:lnTo>
                    <a:pt x="36" y="63"/>
                  </a:lnTo>
                  <a:lnTo>
                    <a:pt x="41" y="6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9" name=""/>
            <p:cNvSpPr/>
            <p:nvPr/>
          </p:nvSpPr>
          <p:spPr>
            <a:xfrm>
              <a:off x="4649760" y="2381400"/>
              <a:ext cx="7200" cy="9720"/>
            </a:xfrm>
            <a:custGeom>
              <a:avLst/>
              <a:gdLst/>
              <a:ahLst/>
              <a:rect l="l" t="t" r="r" b="b"/>
              <a:pathLst>
                <a:path w="5" h="6">
                  <a:moveTo>
                    <a:pt x="0" y="0"/>
                  </a:moveTo>
                  <a:lnTo>
                    <a:pt x="5" y="0"/>
                  </a:lnTo>
                  <a:lnTo>
                    <a:pt x="5" y="6"/>
                  </a:lnTo>
                  <a:lnTo>
                    <a:pt x="5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0" name=""/>
            <p:cNvSpPr/>
            <p:nvPr/>
          </p:nvSpPr>
          <p:spPr>
            <a:xfrm>
              <a:off x="4656960" y="2391120"/>
              <a:ext cx="720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1" name=""/>
            <p:cNvSpPr/>
            <p:nvPr/>
          </p:nvSpPr>
          <p:spPr>
            <a:xfrm>
              <a:off x="4589640" y="2280600"/>
              <a:ext cx="74160" cy="118440"/>
            </a:xfrm>
            <a:custGeom>
              <a:avLst/>
              <a:gdLst/>
              <a:ahLst/>
              <a:rect l="l" t="t" r="r" b="b"/>
              <a:pathLst>
                <a:path w="51" h="74">
                  <a:moveTo>
                    <a:pt x="51" y="74"/>
                  </a:moveTo>
                  <a:lnTo>
                    <a:pt x="51" y="63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2" name=""/>
            <p:cNvSpPr/>
            <p:nvPr/>
          </p:nvSpPr>
          <p:spPr>
            <a:xfrm>
              <a:off x="5478480" y="2127240"/>
              <a:ext cx="74160" cy="42840"/>
            </a:xfrm>
            <a:custGeom>
              <a:avLst/>
              <a:gdLst/>
              <a:ahLst/>
              <a:rect l="l" t="t" r="r" b="b"/>
              <a:pathLst>
                <a:path w="51" h="27">
                  <a:moveTo>
                    <a:pt x="0" y="27"/>
                  </a:moveTo>
                  <a:lnTo>
                    <a:pt x="15" y="27"/>
                  </a:lnTo>
                  <a:lnTo>
                    <a:pt x="36" y="22"/>
                  </a:lnTo>
                  <a:lnTo>
                    <a:pt x="51" y="11"/>
                  </a:lnTo>
                  <a:lnTo>
                    <a:pt x="5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3" name=""/>
            <p:cNvSpPr/>
            <p:nvPr/>
          </p:nvSpPr>
          <p:spPr>
            <a:xfrm>
              <a:off x="4370760" y="2263320"/>
              <a:ext cx="128520" cy="331200"/>
            </a:xfrm>
            <a:custGeom>
              <a:avLst/>
              <a:gdLst/>
              <a:ahLst/>
              <a:rect l="l" t="t" r="r" b="b"/>
              <a:pathLst>
                <a:path w="88" h="207">
                  <a:moveTo>
                    <a:pt x="88" y="0"/>
                  </a:moveTo>
                  <a:lnTo>
                    <a:pt x="62" y="11"/>
                  </a:lnTo>
                  <a:lnTo>
                    <a:pt x="72" y="48"/>
                  </a:lnTo>
                  <a:lnTo>
                    <a:pt x="57" y="53"/>
                  </a:lnTo>
                  <a:lnTo>
                    <a:pt x="0" y="64"/>
                  </a:lnTo>
                  <a:lnTo>
                    <a:pt x="5" y="101"/>
                  </a:lnTo>
                  <a:lnTo>
                    <a:pt x="10" y="101"/>
                  </a:lnTo>
                  <a:lnTo>
                    <a:pt x="15" y="127"/>
                  </a:lnTo>
                  <a:lnTo>
                    <a:pt x="15" y="143"/>
                  </a:lnTo>
                  <a:lnTo>
                    <a:pt x="15" y="149"/>
                  </a:lnTo>
                  <a:lnTo>
                    <a:pt x="10" y="154"/>
                  </a:lnTo>
                  <a:lnTo>
                    <a:pt x="20" y="154"/>
                  </a:lnTo>
                  <a:lnTo>
                    <a:pt x="26" y="180"/>
                  </a:lnTo>
                  <a:lnTo>
                    <a:pt x="26" y="191"/>
                  </a:lnTo>
                  <a:lnTo>
                    <a:pt x="15" y="191"/>
                  </a:lnTo>
                  <a:lnTo>
                    <a:pt x="10" y="207"/>
                  </a:lnTo>
                  <a:lnTo>
                    <a:pt x="5" y="20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4" name=""/>
            <p:cNvSpPr/>
            <p:nvPr/>
          </p:nvSpPr>
          <p:spPr>
            <a:xfrm>
              <a:off x="4883040" y="2365560"/>
              <a:ext cx="90360" cy="92520"/>
            </a:xfrm>
            <a:custGeom>
              <a:avLst/>
              <a:gdLst/>
              <a:ahLst/>
              <a:rect l="l" t="t" r="r" b="b"/>
              <a:pathLst>
                <a:path w="62" h="58">
                  <a:moveTo>
                    <a:pt x="57" y="5"/>
                  </a:moveTo>
                  <a:lnTo>
                    <a:pt x="15" y="10"/>
                  </a:lnTo>
                  <a:lnTo>
                    <a:pt x="5" y="21"/>
                  </a:lnTo>
                  <a:lnTo>
                    <a:pt x="5" y="37"/>
                  </a:lnTo>
                  <a:lnTo>
                    <a:pt x="5" y="42"/>
                  </a:lnTo>
                  <a:lnTo>
                    <a:pt x="15" y="42"/>
                  </a:lnTo>
                  <a:lnTo>
                    <a:pt x="15" y="53"/>
                  </a:lnTo>
                  <a:lnTo>
                    <a:pt x="26" y="58"/>
                  </a:lnTo>
                  <a:lnTo>
                    <a:pt x="15" y="53"/>
                  </a:lnTo>
                  <a:lnTo>
                    <a:pt x="10" y="47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62" y="0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6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5" name=""/>
            <p:cNvSpPr/>
            <p:nvPr/>
          </p:nvSpPr>
          <p:spPr>
            <a:xfrm flipH="1">
              <a:off x="4807080" y="2432520"/>
              <a:ext cx="52560" cy="79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6" name=""/>
            <p:cNvSpPr/>
            <p:nvPr/>
          </p:nvSpPr>
          <p:spPr>
            <a:xfrm>
              <a:off x="4626000" y="2416680"/>
              <a:ext cx="37800" cy="15840"/>
            </a:xfrm>
            <a:custGeom>
              <a:avLst/>
              <a:gdLst/>
              <a:ahLst/>
              <a:rect l="l" t="t" r="r" b="b"/>
              <a:pathLst>
                <a:path w="26" h="10">
                  <a:moveTo>
                    <a:pt x="0" y="5"/>
                  </a:moveTo>
                  <a:lnTo>
                    <a:pt x="21" y="0"/>
                  </a:lnTo>
                  <a:lnTo>
                    <a:pt x="26" y="0"/>
                  </a:lnTo>
                  <a:lnTo>
                    <a:pt x="26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7" name=""/>
            <p:cNvSpPr/>
            <p:nvPr/>
          </p:nvSpPr>
          <p:spPr>
            <a:xfrm>
              <a:off x="5221440" y="2280600"/>
              <a:ext cx="83160" cy="84600"/>
            </a:xfrm>
            <a:custGeom>
              <a:avLst/>
              <a:gdLst/>
              <a:ahLst/>
              <a:rect l="l" t="t" r="r" b="b"/>
              <a:pathLst>
                <a:path w="57" h="53">
                  <a:moveTo>
                    <a:pt x="0" y="53"/>
                  </a:moveTo>
                  <a:lnTo>
                    <a:pt x="5" y="37"/>
                  </a:lnTo>
                  <a:lnTo>
                    <a:pt x="5" y="42"/>
                  </a:lnTo>
                  <a:lnTo>
                    <a:pt x="31" y="10"/>
                  </a:lnTo>
                  <a:lnTo>
                    <a:pt x="31" y="0"/>
                  </a:lnTo>
                  <a:lnTo>
                    <a:pt x="41" y="16"/>
                  </a:lnTo>
                  <a:lnTo>
                    <a:pt x="47" y="26"/>
                  </a:lnTo>
                  <a:lnTo>
                    <a:pt x="57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800" bIns="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8" name=""/>
            <p:cNvSpPr/>
            <p:nvPr/>
          </p:nvSpPr>
          <p:spPr>
            <a:xfrm>
              <a:off x="5281560" y="2280600"/>
              <a:ext cx="23400" cy="67320"/>
            </a:xfrm>
            <a:custGeom>
              <a:avLst/>
              <a:gdLst/>
              <a:ahLst/>
              <a:rect l="l" t="t" r="r" b="b"/>
              <a:pathLst>
                <a:path w="16" h="42">
                  <a:moveTo>
                    <a:pt x="0" y="0"/>
                  </a:moveTo>
                  <a:lnTo>
                    <a:pt x="11" y="10"/>
                  </a:lnTo>
                  <a:lnTo>
                    <a:pt x="6" y="21"/>
                  </a:lnTo>
                  <a:lnTo>
                    <a:pt x="16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520" bIns="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9" name=""/>
            <p:cNvSpPr/>
            <p:nvPr/>
          </p:nvSpPr>
          <p:spPr>
            <a:xfrm>
              <a:off x="4370760" y="2399040"/>
              <a:ext cx="7560" cy="2520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0" name=""/>
            <p:cNvSpPr/>
            <p:nvPr/>
          </p:nvSpPr>
          <p:spPr>
            <a:xfrm>
              <a:off x="4687200" y="2288880"/>
              <a:ext cx="255240" cy="118080"/>
            </a:xfrm>
            <a:custGeom>
              <a:avLst/>
              <a:gdLst/>
              <a:ahLst/>
              <a:rect l="l" t="t" r="r" b="b"/>
              <a:pathLst>
                <a:path w="175" h="74">
                  <a:moveTo>
                    <a:pt x="93" y="0"/>
                  </a:moveTo>
                  <a:lnTo>
                    <a:pt x="103" y="0"/>
                  </a:lnTo>
                  <a:lnTo>
                    <a:pt x="108" y="32"/>
                  </a:lnTo>
                  <a:lnTo>
                    <a:pt x="118" y="42"/>
                  </a:lnTo>
                  <a:lnTo>
                    <a:pt x="118" y="48"/>
                  </a:lnTo>
                  <a:lnTo>
                    <a:pt x="134" y="42"/>
                  </a:lnTo>
                  <a:lnTo>
                    <a:pt x="139" y="48"/>
                  </a:lnTo>
                  <a:lnTo>
                    <a:pt x="149" y="48"/>
                  </a:lnTo>
                  <a:lnTo>
                    <a:pt x="144" y="27"/>
                  </a:lnTo>
                  <a:lnTo>
                    <a:pt x="165" y="21"/>
                  </a:lnTo>
                  <a:lnTo>
                    <a:pt x="175" y="48"/>
                  </a:lnTo>
                  <a:lnTo>
                    <a:pt x="165" y="42"/>
                  </a:lnTo>
                  <a:lnTo>
                    <a:pt x="144" y="53"/>
                  </a:lnTo>
                  <a:lnTo>
                    <a:pt x="124" y="53"/>
                  </a:lnTo>
                  <a:lnTo>
                    <a:pt x="124" y="48"/>
                  </a:lnTo>
                  <a:lnTo>
                    <a:pt x="118" y="42"/>
                  </a:lnTo>
                  <a:lnTo>
                    <a:pt x="108" y="32"/>
                  </a:lnTo>
                  <a:lnTo>
                    <a:pt x="82" y="37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5" y="69"/>
                  </a:lnTo>
                  <a:lnTo>
                    <a:pt x="10" y="74"/>
                  </a:lnTo>
                  <a:lnTo>
                    <a:pt x="5" y="7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1" name=""/>
            <p:cNvSpPr/>
            <p:nvPr/>
          </p:nvSpPr>
          <p:spPr>
            <a:xfrm>
              <a:off x="4649760" y="2373480"/>
              <a:ext cx="195480" cy="92520"/>
            </a:xfrm>
            <a:custGeom>
              <a:avLst/>
              <a:gdLst/>
              <a:ahLst/>
              <a:rect l="l" t="t" r="r" b="b"/>
              <a:pathLst>
                <a:path w="134" h="58">
                  <a:moveTo>
                    <a:pt x="134" y="0"/>
                  </a:moveTo>
                  <a:lnTo>
                    <a:pt x="134" y="11"/>
                  </a:lnTo>
                  <a:lnTo>
                    <a:pt x="108" y="16"/>
                  </a:lnTo>
                  <a:lnTo>
                    <a:pt x="113" y="27"/>
                  </a:lnTo>
                  <a:lnTo>
                    <a:pt x="113" y="42"/>
                  </a:lnTo>
                  <a:lnTo>
                    <a:pt x="20" y="58"/>
                  </a:lnTo>
                  <a:lnTo>
                    <a:pt x="20" y="42"/>
                  </a:lnTo>
                  <a:lnTo>
                    <a:pt x="15" y="32"/>
                  </a:lnTo>
                  <a:lnTo>
                    <a:pt x="26" y="32"/>
                  </a:lnTo>
                  <a:lnTo>
                    <a:pt x="31" y="21"/>
                  </a:lnTo>
                  <a:lnTo>
                    <a:pt x="10" y="21"/>
                  </a:lnTo>
                  <a:lnTo>
                    <a:pt x="10" y="32"/>
                  </a:lnTo>
                  <a:lnTo>
                    <a:pt x="5" y="32"/>
                  </a:lnTo>
                  <a:lnTo>
                    <a:pt x="5" y="1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2" name=""/>
            <p:cNvSpPr/>
            <p:nvPr/>
          </p:nvSpPr>
          <p:spPr>
            <a:xfrm>
              <a:off x="4589640" y="2119320"/>
              <a:ext cx="179280" cy="169560"/>
            </a:xfrm>
            <a:custGeom>
              <a:avLst/>
              <a:gdLst/>
              <a:ahLst/>
              <a:rect l="l" t="t" r="r" b="b"/>
              <a:pathLst>
                <a:path w="123" h="106">
                  <a:moveTo>
                    <a:pt x="123" y="27"/>
                  </a:moveTo>
                  <a:lnTo>
                    <a:pt x="92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36" y="42"/>
                  </a:lnTo>
                  <a:lnTo>
                    <a:pt x="30" y="53"/>
                  </a:lnTo>
                  <a:lnTo>
                    <a:pt x="20" y="69"/>
                  </a:lnTo>
                  <a:lnTo>
                    <a:pt x="20" y="80"/>
                  </a:lnTo>
                  <a:lnTo>
                    <a:pt x="15" y="90"/>
                  </a:lnTo>
                  <a:lnTo>
                    <a:pt x="5" y="85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5" y="10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3" name=""/>
            <p:cNvSpPr/>
            <p:nvPr/>
          </p:nvSpPr>
          <p:spPr>
            <a:xfrm>
              <a:off x="4761720" y="2162160"/>
              <a:ext cx="23400" cy="118080"/>
            </a:xfrm>
            <a:custGeom>
              <a:avLst/>
              <a:gdLst/>
              <a:ahLst/>
              <a:rect l="l" t="t" r="r" b="b"/>
              <a:pathLst>
                <a:path w="16" h="74">
                  <a:moveTo>
                    <a:pt x="0" y="0"/>
                  </a:moveTo>
                  <a:lnTo>
                    <a:pt x="11" y="37"/>
                  </a:lnTo>
                  <a:lnTo>
                    <a:pt x="5" y="74"/>
                  </a:lnTo>
                  <a:lnTo>
                    <a:pt x="16" y="7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4" name=""/>
            <p:cNvSpPr/>
            <p:nvPr/>
          </p:nvSpPr>
          <p:spPr>
            <a:xfrm>
              <a:off x="4642200" y="2399040"/>
              <a:ext cx="45000" cy="110160"/>
            </a:xfrm>
            <a:custGeom>
              <a:avLst/>
              <a:gdLst/>
              <a:ahLst/>
              <a:rect l="l" t="t" r="r" b="b"/>
              <a:pathLst>
                <a:path w="31" h="69">
                  <a:moveTo>
                    <a:pt x="10" y="0"/>
                  </a:moveTo>
                  <a:lnTo>
                    <a:pt x="0" y="69"/>
                  </a:lnTo>
                  <a:lnTo>
                    <a:pt x="31" y="4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5" name=""/>
            <p:cNvSpPr/>
            <p:nvPr/>
          </p:nvSpPr>
          <p:spPr>
            <a:xfrm>
              <a:off x="4859640" y="2653560"/>
              <a:ext cx="15840" cy="79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6" name=""/>
            <p:cNvSpPr/>
            <p:nvPr/>
          </p:nvSpPr>
          <p:spPr>
            <a:xfrm flipH="1">
              <a:off x="4792320" y="2296800"/>
              <a:ext cx="30600" cy="14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7" name=""/>
            <p:cNvSpPr/>
            <p:nvPr/>
          </p:nvSpPr>
          <p:spPr>
            <a:xfrm>
              <a:off x="4785480" y="2296800"/>
              <a:ext cx="14400" cy="936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5" y="0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1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8" name=""/>
            <p:cNvSpPr/>
            <p:nvPr/>
          </p:nvSpPr>
          <p:spPr>
            <a:xfrm>
              <a:off x="4799880" y="2306160"/>
              <a:ext cx="23400" cy="144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9" name=""/>
            <p:cNvSpPr/>
            <p:nvPr/>
          </p:nvSpPr>
          <p:spPr>
            <a:xfrm>
              <a:off x="4823280" y="2306160"/>
              <a:ext cx="28800" cy="41400"/>
            </a:xfrm>
            <a:custGeom>
              <a:avLst/>
              <a:gdLst/>
              <a:ahLst/>
              <a:rect l="l" t="t" r="r" b="b"/>
              <a:pathLst>
                <a:path w="20" h="26">
                  <a:moveTo>
                    <a:pt x="0" y="0"/>
                  </a:moveTo>
                  <a:lnTo>
                    <a:pt x="5" y="5"/>
                  </a:lnTo>
                  <a:lnTo>
                    <a:pt x="20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0" name=""/>
            <p:cNvSpPr/>
            <p:nvPr/>
          </p:nvSpPr>
          <p:spPr>
            <a:xfrm flipH="1" flipV="1">
              <a:off x="4830840" y="2347920"/>
              <a:ext cx="7200" cy="172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1" name=""/>
            <p:cNvSpPr/>
            <p:nvPr/>
          </p:nvSpPr>
          <p:spPr>
            <a:xfrm flipH="1">
              <a:off x="4506840" y="2568600"/>
              <a:ext cx="21600" cy="511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2" name=""/>
            <p:cNvSpPr/>
            <p:nvPr/>
          </p:nvSpPr>
          <p:spPr>
            <a:xfrm>
              <a:off x="4416120" y="2661480"/>
              <a:ext cx="52560" cy="169200"/>
            </a:xfrm>
            <a:custGeom>
              <a:avLst/>
              <a:gdLst/>
              <a:ahLst/>
              <a:rect l="l" t="t" r="r" b="b"/>
              <a:pathLst>
                <a:path w="36" h="106">
                  <a:moveTo>
                    <a:pt x="0" y="106"/>
                  </a:moveTo>
                  <a:lnTo>
                    <a:pt x="31" y="96"/>
                  </a:lnTo>
                  <a:lnTo>
                    <a:pt x="20" y="53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3" name=""/>
            <p:cNvSpPr/>
            <p:nvPr/>
          </p:nvSpPr>
          <p:spPr>
            <a:xfrm flipH="1">
              <a:off x="4444920" y="2687400"/>
              <a:ext cx="23400" cy="511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4" name=""/>
            <p:cNvSpPr/>
            <p:nvPr/>
          </p:nvSpPr>
          <p:spPr>
            <a:xfrm>
              <a:off x="5290200" y="2170440"/>
              <a:ext cx="187920" cy="51120"/>
            </a:xfrm>
            <a:custGeom>
              <a:avLst/>
              <a:gdLst/>
              <a:ahLst/>
              <a:rect l="l" t="t" r="r" b="b"/>
              <a:pathLst>
                <a:path w="129" h="32">
                  <a:moveTo>
                    <a:pt x="0" y="10"/>
                  </a:moveTo>
                  <a:lnTo>
                    <a:pt x="5" y="32"/>
                  </a:lnTo>
                  <a:lnTo>
                    <a:pt x="46" y="26"/>
                  </a:lnTo>
                  <a:lnTo>
                    <a:pt x="51" y="26"/>
                  </a:lnTo>
                  <a:lnTo>
                    <a:pt x="56" y="21"/>
                  </a:lnTo>
                  <a:lnTo>
                    <a:pt x="93" y="16"/>
                  </a:lnTo>
                  <a:lnTo>
                    <a:pt x="103" y="5"/>
                  </a:lnTo>
                  <a:lnTo>
                    <a:pt x="129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5" name=""/>
            <p:cNvSpPr/>
            <p:nvPr/>
          </p:nvSpPr>
          <p:spPr>
            <a:xfrm>
              <a:off x="5478480" y="2136960"/>
              <a:ext cx="90360" cy="33120"/>
            </a:xfrm>
            <a:custGeom>
              <a:avLst/>
              <a:gdLst/>
              <a:ahLst/>
              <a:rect l="l" t="t" r="r" b="b"/>
              <a:pathLst>
                <a:path w="62" h="21">
                  <a:moveTo>
                    <a:pt x="0" y="21"/>
                  </a:moveTo>
                  <a:lnTo>
                    <a:pt x="15" y="16"/>
                  </a:lnTo>
                  <a:lnTo>
                    <a:pt x="41" y="10"/>
                  </a:lnTo>
                  <a:lnTo>
                    <a:pt x="6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6" name=""/>
            <p:cNvSpPr/>
            <p:nvPr/>
          </p:nvSpPr>
          <p:spPr>
            <a:xfrm>
              <a:off x="5568840" y="2127240"/>
              <a:ext cx="21600" cy="9720"/>
            </a:xfrm>
            <a:custGeom>
              <a:avLst/>
              <a:gdLst/>
              <a:ahLst/>
              <a:rect l="l" t="t" r="r" b="b"/>
              <a:pathLst>
                <a:path w="15" h="6">
                  <a:moveTo>
                    <a:pt x="0" y="6"/>
                  </a:moveTo>
                  <a:lnTo>
                    <a:pt x="5" y="6"/>
                  </a:ln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7" name=""/>
            <p:cNvSpPr/>
            <p:nvPr/>
          </p:nvSpPr>
          <p:spPr>
            <a:xfrm>
              <a:off x="5583600" y="2119320"/>
              <a:ext cx="59760" cy="127800"/>
            </a:xfrm>
            <a:custGeom>
              <a:avLst/>
              <a:gdLst/>
              <a:ahLst/>
              <a:rect l="l" t="t" r="r" b="b"/>
              <a:pathLst>
                <a:path w="41" h="80">
                  <a:moveTo>
                    <a:pt x="5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5" y="27"/>
                  </a:lnTo>
                  <a:lnTo>
                    <a:pt x="26" y="21"/>
                  </a:lnTo>
                  <a:lnTo>
                    <a:pt x="41" y="27"/>
                  </a:lnTo>
                  <a:lnTo>
                    <a:pt x="36" y="58"/>
                  </a:lnTo>
                  <a:lnTo>
                    <a:pt x="41" y="8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8" name=""/>
            <p:cNvSpPr/>
            <p:nvPr/>
          </p:nvSpPr>
          <p:spPr>
            <a:xfrm>
              <a:off x="5643360" y="2247120"/>
              <a:ext cx="15840" cy="1584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9" name=""/>
            <p:cNvSpPr/>
            <p:nvPr/>
          </p:nvSpPr>
          <p:spPr>
            <a:xfrm>
              <a:off x="5659200" y="2263320"/>
              <a:ext cx="1440" cy="33480"/>
            </a:xfrm>
            <a:custGeom>
              <a:avLst/>
              <a:gdLst/>
              <a:ahLst/>
              <a:rect l="l" t="t" r="r" b="b"/>
              <a:pathLst>
                <a:path w="0" h="21">
                  <a:moveTo>
                    <a:pt x="0" y="0"/>
                  </a:moveTo>
                  <a:lnTo>
                    <a:pt x="0" y="5"/>
                  </a:lnTo>
                  <a:lnTo>
                    <a:pt x="0" y="16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0" name=""/>
            <p:cNvSpPr/>
            <p:nvPr/>
          </p:nvSpPr>
          <p:spPr>
            <a:xfrm>
              <a:off x="5659200" y="2296800"/>
              <a:ext cx="112320" cy="42840"/>
            </a:xfrm>
            <a:custGeom>
              <a:avLst/>
              <a:gdLst/>
              <a:ahLst/>
              <a:rect l="l" t="t" r="r" b="b"/>
              <a:pathLst>
                <a:path w="77" h="27">
                  <a:moveTo>
                    <a:pt x="0" y="0"/>
                  </a:moveTo>
                  <a:lnTo>
                    <a:pt x="15" y="6"/>
                  </a:lnTo>
                  <a:lnTo>
                    <a:pt x="15" y="11"/>
                  </a:lnTo>
                  <a:lnTo>
                    <a:pt x="25" y="27"/>
                  </a:lnTo>
                  <a:lnTo>
                    <a:pt x="56" y="22"/>
                  </a:lnTo>
                  <a:lnTo>
                    <a:pt x="56" y="11"/>
                  </a:lnTo>
                  <a:lnTo>
                    <a:pt x="62" y="11"/>
                  </a:lnTo>
                  <a:lnTo>
                    <a:pt x="62" y="6"/>
                  </a:lnTo>
                  <a:lnTo>
                    <a:pt x="77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1" name=""/>
            <p:cNvSpPr/>
            <p:nvPr/>
          </p:nvSpPr>
          <p:spPr>
            <a:xfrm>
              <a:off x="5244840" y="2186280"/>
              <a:ext cx="52560" cy="42840"/>
            </a:xfrm>
            <a:custGeom>
              <a:avLst/>
              <a:gdLst/>
              <a:ahLst/>
              <a:rect l="l" t="t" r="r" b="b"/>
              <a:pathLst>
                <a:path w="36" h="27">
                  <a:moveTo>
                    <a:pt x="31" y="0"/>
                  </a:moveTo>
                  <a:lnTo>
                    <a:pt x="36" y="22"/>
                  </a:lnTo>
                  <a:lnTo>
                    <a:pt x="0" y="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2" name=""/>
            <p:cNvSpPr/>
            <p:nvPr/>
          </p:nvSpPr>
          <p:spPr>
            <a:xfrm>
              <a:off x="5244840" y="2162160"/>
              <a:ext cx="255240" cy="74880"/>
            </a:xfrm>
            <a:custGeom>
              <a:avLst/>
              <a:gdLst/>
              <a:ahLst/>
              <a:rect l="l" t="t" r="r" b="b"/>
              <a:pathLst>
                <a:path w="175" h="47">
                  <a:moveTo>
                    <a:pt x="0" y="47"/>
                  </a:moveTo>
                  <a:lnTo>
                    <a:pt x="77" y="31"/>
                  </a:lnTo>
                  <a:lnTo>
                    <a:pt x="82" y="37"/>
                  </a:lnTo>
                  <a:lnTo>
                    <a:pt x="87" y="31"/>
                  </a:lnTo>
                  <a:lnTo>
                    <a:pt x="124" y="26"/>
                  </a:lnTo>
                  <a:lnTo>
                    <a:pt x="139" y="10"/>
                  </a:lnTo>
                  <a:lnTo>
                    <a:pt x="17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080" bIns="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3" name=""/>
            <p:cNvSpPr/>
            <p:nvPr/>
          </p:nvSpPr>
          <p:spPr>
            <a:xfrm>
              <a:off x="5500440" y="2144880"/>
              <a:ext cx="68400" cy="17280"/>
            </a:xfrm>
            <a:custGeom>
              <a:avLst/>
              <a:gdLst/>
              <a:ahLst/>
              <a:rect l="l" t="t" r="r" b="b"/>
              <a:pathLst>
                <a:path w="47" h="11">
                  <a:moveTo>
                    <a:pt x="0" y="11"/>
                  </a:moveTo>
                  <a:lnTo>
                    <a:pt x="11" y="11"/>
                  </a:lnTo>
                  <a:lnTo>
                    <a:pt x="31" y="5"/>
                  </a:lnTo>
                  <a:lnTo>
                    <a:pt x="4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4" name=""/>
            <p:cNvSpPr/>
            <p:nvPr/>
          </p:nvSpPr>
          <p:spPr>
            <a:xfrm>
              <a:off x="5568840" y="2127240"/>
              <a:ext cx="21600" cy="17640"/>
            </a:xfrm>
            <a:custGeom>
              <a:avLst/>
              <a:gdLst/>
              <a:ahLst/>
              <a:rect l="l" t="t" r="r" b="b"/>
              <a:pathLst>
                <a:path w="15" h="11">
                  <a:moveTo>
                    <a:pt x="0" y="11"/>
                  </a:moveTo>
                  <a:lnTo>
                    <a:pt x="5" y="6"/>
                  </a:lnTo>
                  <a:lnTo>
                    <a:pt x="10" y="6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5" name=""/>
            <p:cNvSpPr/>
            <p:nvPr/>
          </p:nvSpPr>
          <p:spPr>
            <a:xfrm>
              <a:off x="5590800" y="2127240"/>
              <a:ext cx="82800" cy="17640"/>
            </a:xfrm>
            <a:custGeom>
              <a:avLst/>
              <a:gdLst/>
              <a:ahLst/>
              <a:rect l="l" t="t" r="r" b="b"/>
              <a:pathLst>
                <a:path w="57" h="11">
                  <a:moveTo>
                    <a:pt x="0" y="0"/>
                  </a:moveTo>
                  <a:lnTo>
                    <a:pt x="10" y="0"/>
                  </a:lnTo>
                  <a:lnTo>
                    <a:pt x="16" y="0"/>
                  </a:lnTo>
                  <a:lnTo>
                    <a:pt x="26" y="11"/>
                  </a:lnTo>
                  <a:lnTo>
                    <a:pt x="57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6" name=""/>
            <p:cNvSpPr/>
            <p:nvPr/>
          </p:nvSpPr>
          <p:spPr>
            <a:xfrm>
              <a:off x="5673960" y="2144880"/>
              <a:ext cx="37800" cy="25200"/>
            </a:xfrm>
            <a:custGeom>
              <a:avLst/>
              <a:gdLst/>
              <a:ahLst/>
              <a:rect l="l" t="t" r="r" b="b"/>
              <a:pathLst>
                <a:path w="26" h="16">
                  <a:moveTo>
                    <a:pt x="0" y="0"/>
                  </a:moveTo>
                  <a:lnTo>
                    <a:pt x="5" y="5"/>
                  </a:lnTo>
                  <a:lnTo>
                    <a:pt x="15" y="11"/>
                  </a:lnTo>
                  <a:lnTo>
                    <a:pt x="26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7" name=""/>
            <p:cNvSpPr/>
            <p:nvPr/>
          </p:nvSpPr>
          <p:spPr>
            <a:xfrm>
              <a:off x="5712120" y="2170440"/>
              <a:ext cx="21600" cy="2556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5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8" name=""/>
            <p:cNvSpPr/>
            <p:nvPr/>
          </p:nvSpPr>
          <p:spPr>
            <a:xfrm>
              <a:off x="5733720" y="2196000"/>
              <a:ext cx="23400" cy="66960"/>
            </a:xfrm>
            <a:custGeom>
              <a:avLst/>
              <a:gdLst/>
              <a:ahLst/>
              <a:rect l="l" t="t" r="r" b="b"/>
              <a:pathLst>
                <a:path w="16" h="42">
                  <a:moveTo>
                    <a:pt x="0" y="0"/>
                  </a:moveTo>
                  <a:lnTo>
                    <a:pt x="0" y="10"/>
                  </a:lnTo>
                  <a:lnTo>
                    <a:pt x="11" y="32"/>
                  </a:lnTo>
                  <a:lnTo>
                    <a:pt x="16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9" name=""/>
            <p:cNvSpPr/>
            <p:nvPr/>
          </p:nvSpPr>
          <p:spPr>
            <a:xfrm>
              <a:off x="5757480" y="2263320"/>
              <a:ext cx="1080" cy="144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0" name=""/>
            <p:cNvSpPr/>
            <p:nvPr/>
          </p:nvSpPr>
          <p:spPr>
            <a:xfrm>
              <a:off x="5712120" y="2170440"/>
              <a:ext cx="37800" cy="92520"/>
            </a:xfrm>
            <a:custGeom>
              <a:avLst/>
              <a:gdLst/>
              <a:ahLst/>
              <a:rect l="l" t="t" r="r" b="b"/>
              <a:pathLst>
                <a:path w="26" h="58">
                  <a:moveTo>
                    <a:pt x="0" y="0"/>
                  </a:moveTo>
                  <a:lnTo>
                    <a:pt x="10" y="16"/>
                  </a:lnTo>
                  <a:lnTo>
                    <a:pt x="20" y="37"/>
                  </a:lnTo>
                  <a:lnTo>
                    <a:pt x="26" y="5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1" name=""/>
            <p:cNvSpPr/>
            <p:nvPr/>
          </p:nvSpPr>
          <p:spPr>
            <a:xfrm>
              <a:off x="5749920" y="2263320"/>
              <a:ext cx="720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2" name=""/>
            <p:cNvSpPr/>
            <p:nvPr/>
          </p:nvSpPr>
          <p:spPr>
            <a:xfrm>
              <a:off x="5757480" y="2271240"/>
              <a:ext cx="7200" cy="1764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5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3" name=""/>
            <p:cNvSpPr/>
            <p:nvPr/>
          </p:nvSpPr>
          <p:spPr>
            <a:xfrm>
              <a:off x="5757480" y="2263320"/>
              <a:ext cx="45000" cy="169200"/>
            </a:xfrm>
            <a:custGeom>
              <a:avLst/>
              <a:gdLst/>
              <a:ahLst/>
              <a:rect l="l" t="t" r="r" b="b"/>
              <a:pathLst>
                <a:path w="31" h="106">
                  <a:moveTo>
                    <a:pt x="5" y="16"/>
                  </a:moveTo>
                  <a:lnTo>
                    <a:pt x="15" y="53"/>
                  </a:lnTo>
                  <a:lnTo>
                    <a:pt x="26" y="58"/>
                  </a:lnTo>
                  <a:lnTo>
                    <a:pt x="20" y="69"/>
                  </a:lnTo>
                  <a:lnTo>
                    <a:pt x="20" y="74"/>
                  </a:lnTo>
                  <a:lnTo>
                    <a:pt x="26" y="80"/>
                  </a:lnTo>
                  <a:lnTo>
                    <a:pt x="20" y="80"/>
                  </a:lnTo>
                  <a:lnTo>
                    <a:pt x="20" y="101"/>
                  </a:lnTo>
                  <a:lnTo>
                    <a:pt x="26" y="101"/>
                  </a:lnTo>
                  <a:lnTo>
                    <a:pt x="26" y="106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74"/>
                  </a:lnTo>
                  <a:lnTo>
                    <a:pt x="26" y="69"/>
                  </a:lnTo>
                  <a:lnTo>
                    <a:pt x="31" y="58"/>
                  </a:lnTo>
                  <a:lnTo>
                    <a:pt x="15" y="53"/>
                  </a:lnTo>
                  <a:lnTo>
                    <a:pt x="10" y="16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4" name=""/>
            <p:cNvSpPr/>
            <p:nvPr/>
          </p:nvSpPr>
          <p:spPr>
            <a:xfrm>
              <a:off x="5590800" y="2127240"/>
              <a:ext cx="188280" cy="246240"/>
            </a:xfrm>
            <a:custGeom>
              <a:avLst/>
              <a:gdLst/>
              <a:ahLst/>
              <a:rect l="l" t="t" r="r" b="b"/>
              <a:pathLst>
                <a:path w="129" h="154">
                  <a:moveTo>
                    <a:pt x="0" y="0"/>
                  </a:moveTo>
                  <a:lnTo>
                    <a:pt x="10" y="22"/>
                  </a:lnTo>
                  <a:lnTo>
                    <a:pt x="21" y="22"/>
                  </a:lnTo>
                  <a:lnTo>
                    <a:pt x="31" y="22"/>
                  </a:lnTo>
                  <a:lnTo>
                    <a:pt x="31" y="53"/>
                  </a:lnTo>
                  <a:lnTo>
                    <a:pt x="36" y="75"/>
                  </a:lnTo>
                  <a:lnTo>
                    <a:pt x="41" y="85"/>
                  </a:lnTo>
                  <a:lnTo>
                    <a:pt x="41" y="101"/>
                  </a:lnTo>
                  <a:lnTo>
                    <a:pt x="47" y="106"/>
                  </a:lnTo>
                  <a:lnTo>
                    <a:pt x="62" y="117"/>
                  </a:lnTo>
                  <a:lnTo>
                    <a:pt x="72" y="133"/>
                  </a:lnTo>
                  <a:lnTo>
                    <a:pt x="103" y="133"/>
                  </a:lnTo>
                  <a:lnTo>
                    <a:pt x="98" y="143"/>
                  </a:lnTo>
                  <a:lnTo>
                    <a:pt x="114" y="154"/>
                  </a:lnTo>
                  <a:lnTo>
                    <a:pt x="124" y="154"/>
                  </a:lnTo>
                  <a:lnTo>
                    <a:pt x="124" y="143"/>
                  </a:lnTo>
                  <a:lnTo>
                    <a:pt x="129" y="14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5" name=""/>
            <p:cNvSpPr/>
            <p:nvPr/>
          </p:nvSpPr>
          <p:spPr>
            <a:xfrm>
              <a:off x="5779080" y="2356200"/>
              <a:ext cx="15840" cy="1440"/>
            </a:xfrm>
            <a:custGeom>
              <a:avLst/>
              <a:gdLst/>
              <a:ahLst/>
              <a:rect l="l" t="t" r="r" b="b"/>
              <a:pathLst>
                <a:path w="11" h="0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6" name=""/>
            <p:cNvSpPr/>
            <p:nvPr/>
          </p:nvSpPr>
          <p:spPr>
            <a:xfrm>
              <a:off x="5779080" y="2356200"/>
              <a:ext cx="15840" cy="1440"/>
            </a:xfrm>
            <a:custGeom>
              <a:avLst/>
              <a:gdLst/>
              <a:ahLst/>
              <a:rect l="l" t="t" r="r" b="b"/>
              <a:pathLst>
                <a:path w="11" h="0">
                  <a:moveTo>
                    <a:pt x="11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7" name=""/>
            <p:cNvSpPr/>
            <p:nvPr/>
          </p:nvSpPr>
          <p:spPr>
            <a:xfrm flipH="1">
              <a:off x="5771880" y="2356200"/>
              <a:ext cx="7200" cy="14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8" name=""/>
            <p:cNvSpPr/>
            <p:nvPr/>
          </p:nvSpPr>
          <p:spPr>
            <a:xfrm>
              <a:off x="5771880" y="2356200"/>
              <a:ext cx="1080" cy="1728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9" name=""/>
            <p:cNvSpPr/>
            <p:nvPr/>
          </p:nvSpPr>
          <p:spPr>
            <a:xfrm>
              <a:off x="5771880" y="2373480"/>
              <a:ext cx="1080" cy="1764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0" name=""/>
            <p:cNvSpPr/>
            <p:nvPr/>
          </p:nvSpPr>
          <p:spPr>
            <a:xfrm>
              <a:off x="5771880" y="2373480"/>
              <a:ext cx="1080" cy="1764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11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01" name=""/>
          <p:cNvSpPr/>
          <p:nvPr/>
        </p:nvSpPr>
        <p:spPr>
          <a:xfrm>
            <a:off x="4809960" y="1190520"/>
            <a:ext cx="222480" cy="324000"/>
          </a:xfrm>
          <a:prstGeom prst="rect">
            <a:avLst/>
          </a:prstGeom>
          <a:solidFill>
            <a:srgbClr val="00f008"/>
          </a:solidFill>
          <a:ln w="9360">
            <a:solidFill>
              <a:srgbClr val="00f0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02" name=""/>
          <p:cNvGrpSpPr/>
          <p:nvPr/>
        </p:nvGrpSpPr>
        <p:grpSpPr>
          <a:xfrm>
            <a:off x="4848120" y="1138320"/>
            <a:ext cx="2013120" cy="1628640"/>
            <a:chOff x="4848120" y="1138320"/>
            <a:chExt cx="2013120" cy="1628640"/>
          </a:xfrm>
        </p:grpSpPr>
        <p:sp>
          <p:nvSpPr>
            <p:cNvPr id="2403" name=""/>
            <p:cNvSpPr/>
            <p:nvPr/>
          </p:nvSpPr>
          <p:spPr>
            <a:xfrm>
              <a:off x="4848120" y="1138320"/>
              <a:ext cx="2013120" cy="1628640"/>
            </a:xfrm>
            <a:custGeom>
              <a:avLst/>
              <a:gdLst/>
              <a:ahLst/>
              <a:rect l="l" t="t" r="r" b="b"/>
              <a:pathLst>
                <a:path w="1411" h="1049">
                  <a:moveTo>
                    <a:pt x="178" y="0"/>
                  </a:moveTo>
                  <a:lnTo>
                    <a:pt x="30" y="116"/>
                  </a:lnTo>
                  <a:lnTo>
                    <a:pt x="0" y="402"/>
                  </a:lnTo>
                  <a:lnTo>
                    <a:pt x="22" y="400"/>
                  </a:lnTo>
                  <a:lnTo>
                    <a:pt x="22" y="416"/>
                  </a:lnTo>
                  <a:lnTo>
                    <a:pt x="28" y="422"/>
                  </a:lnTo>
                  <a:lnTo>
                    <a:pt x="24" y="444"/>
                  </a:lnTo>
                  <a:lnTo>
                    <a:pt x="34" y="452"/>
                  </a:lnTo>
                  <a:lnTo>
                    <a:pt x="38" y="472"/>
                  </a:lnTo>
                  <a:lnTo>
                    <a:pt x="76" y="478"/>
                  </a:lnTo>
                  <a:lnTo>
                    <a:pt x="88" y="494"/>
                  </a:lnTo>
                  <a:lnTo>
                    <a:pt x="102" y="490"/>
                  </a:lnTo>
                  <a:lnTo>
                    <a:pt x="112" y="472"/>
                  </a:lnTo>
                  <a:lnTo>
                    <a:pt x="166" y="478"/>
                  </a:lnTo>
                  <a:lnTo>
                    <a:pt x="166" y="500"/>
                  </a:lnTo>
                  <a:lnTo>
                    <a:pt x="178" y="502"/>
                  </a:lnTo>
                  <a:lnTo>
                    <a:pt x="180" y="494"/>
                  </a:lnTo>
                  <a:lnTo>
                    <a:pt x="198" y="494"/>
                  </a:lnTo>
                  <a:lnTo>
                    <a:pt x="220" y="522"/>
                  </a:lnTo>
                  <a:lnTo>
                    <a:pt x="248" y="522"/>
                  </a:lnTo>
                  <a:lnTo>
                    <a:pt x="272" y="522"/>
                  </a:lnTo>
                  <a:lnTo>
                    <a:pt x="266" y="504"/>
                  </a:lnTo>
                  <a:lnTo>
                    <a:pt x="282" y="496"/>
                  </a:lnTo>
                  <a:lnTo>
                    <a:pt x="294" y="508"/>
                  </a:lnTo>
                  <a:lnTo>
                    <a:pt x="322" y="508"/>
                  </a:lnTo>
                  <a:lnTo>
                    <a:pt x="356" y="522"/>
                  </a:lnTo>
                  <a:lnTo>
                    <a:pt x="394" y="496"/>
                  </a:lnTo>
                  <a:lnTo>
                    <a:pt x="386" y="472"/>
                  </a:lnTo>
                  <a:lnTo>
                    <a:pt x="418" y="470"/>
                  </a:lnTo>
                  <a:lnTo>
                    <a:pt x="418" y="450"/>
                  </a:lnTo>
                  <a:lnTo>
                    <a:pt x="424" y="446"/>
                  </a:lnTo>
                  <a:lnTo>
                    <a:pt x="444" y="454"/>
                  </a:lnTo>
                  <a:lnTo>
                    <a:pt x="446" y="444"/>
                  </a:lnTo>
                  <a:lnTo>
                    <a:pt x="438" y="420"/>
                  </a:lnTo>
                  <a:lnTo>
                    <a:pt x="448" y="420"/>
                  </a:lnTo>
                  <a:lnTo>
                    <a:pt x="464" y="428"/>
                  </a:lnTo>
                  <a:lnTo>
                    <a:pt x="498" y="434"/>
                  </a:lnTo>
                  <a:lnTo>
                    <a:pt x="516" y="428"/>
                  </a:lnTo>
                  <a:lnTo>
                    <a:pt x="526" y="422"/>
                  </a:lnTo>
                  <a:lnTo>
                    <a:pt x="568" y="432"/>
                  </a:lnTo>
                  <a:lnTo>
                    <a:pt x="574" y="460"/>
                  </a:lnTo>
                  <a:lnTo>
                    <a:pt x="590" y="480"/>
                  </a:lnTo>
                  <a:lnTo>
                    <a:pt x="590" y="498"/>
                  </a:lnTo>
                  <a:lnTo>
                    <a:pt x="642" y="498"/>
                  </a:lnTo>
                  <a:lnTo>
                    <a:pt x="650" y="488"/>
                  </a:lnTo>
                  <a:lnTo>
                    <a:pt x="666" y="490"/>
                  </a:lnTo>
                  <a:lnTo>
                    <a:pt x="668" y="510"/>
                  </a:lnTo>
                  <a:lnTo>
                    <a:pt x="664" y="522"/>
                  </a:lnTo>
                  <a:lnTo>
                    <a:pt x="676" y="536"/>
                  </a:lnTo>
                  <a:lnTo>
                    <a:pt x="684" y="548"/>
                  </a:lnTo>
                  <a:lnTo>
                    <a:pt x="694" y="548"/>
                  </a:lnTo>
                  <a:lnTo>
                    <a:pt x="698" y="554"/>
                  </a:lnTo>
                  <a:lnTo>
                    <a:pt x="688" y="566"/>
                  </a:lnTo>
                  <a:lnTo>
                    <a:pt x="686" y="588"/>
                  </a:lnTo>
                  <a:lnTo>
                    <a:pt x="702" y="582"/>
                  </a:lnTo>
                  <a:lnTo>
                    <a:pt x="706" y="592"/>
                  </a:lnTo>
                  <a:lnTo>
                    <a:pt x="698" y="598"/>
                  </a:lnTo>
                  <a:lnTo>
                    <a:pt x="698" y="610"/>
                  </a:lnTo>
                  <a:lnTo>
                    <a:pt x="706" y="612"/>
                  </a:lnTo>
                  <a:lnTo>
                    <a:pt x="710" y="624"/>
                  </a:lnTo>
                  <a:lnTo>
                    <a:pt x="794" y="632"/>
                  </a:lnTo>
                  <a:lnTo>
                    <a:pt x="840" y="626"/>
                  </a:lnTo>
                  <a:lnTo>
                    <a:pt x="844" y="636"/>
                  </a:lnTo>
                  <a:lnTo>
                    <a:pt x="866" y="636"/>
                  </a:lnTo>
                  <a:lnTo>
                    <a:pt x="876" y="646"/>
                  </a:lnTo>
                  <a:lnTo>
                    <a:pt x="898" y="628"/>
                  </a:lnTo>
                  <a:lnTo>
                    <a:pt x="908" y="640"/>
                  </a:lnTo>
                  <a:lnTo>
                    <a:pt x="934" y="642"/>
                  </a:lnTo>
                  <a:lnTo>
                    <a:pt x="938" y="650"/>
                  </a:lnTo>
                  <a:lnTo>
                    <a:pt x="950" y="644"/>
                  </a:lnTo>
                  <a:lnTo>
                    <a:pt x="962" y="640"/>
                  </a:lnTo>
                  <a:lnTo>
                    <a:pt x="984" y="668"/>
                  </a:lnTo>
                  <a:lnTo>
                    <a:pt x="982" y="678"/>
                  </a:lnTo>
                  <a:lnTo>
                    <a:pt x="996" y="678"/>
                  </a:lnTo>
                  <a:lnTo>
                    <a:pt x="994" y="696"/>
                  </a:lnTo>
                  <a:lnTo>
                    <a:pt x="1014" y="694"/>
                  </a:lnTo>
                  <a:lnTo>
                    <a:pt x="1016" y="710"/>
                  </a:lnTo>
                  <a:lnTo>
                    <a:pt x="1040" y="728"/>
                  </a:lnTo>
                  <a:lnTo>
                    <a:pt x="1048" y="742"/>
                  </a:lnTo>
                  <a:lnTo>
                    <a:pt x="1036" y="746"/>
                  </a:lnTo>
                  <a:lnTo>
                    <a:pt x="1016" y="740"/>
                  </a:lnTo>
                  <a:lnTo>
                    <a:pt x="1030" y="752"/>
                  </a:lnTo>
                  <a:lnTo>
                    <a:pt x="1026" y="768"/>
                  </a:lnTo>
                  <a:lnTo>
                    <a:pt x="1016" y="774"/>
                  </a:lnTo>
                  <a:lnTo>
                    <a:pt x="1004" y="764"/>
                  </a:lnTo>
                  <a:lnTo>
                    <a:pt x="990" y="760"/>
                  </a:lnTo>
                  <a:lnTo>
                    <a:pt x="984" y="762"/>
                  </a:lnTo>
                  <a:lnTo>
                    <a:pt x="976" y="774"/>
                  </a:lnTo>
                  <a:lnTo>
                    <a:pt x="958" y="758"/>
                  </a:lnTo>
                  <a:lnTo>
                    <a:pt x="964" y="748"/>
                  </a:lnTo>
                  <a:lnTo>
                    <a:pt x="960" y="740"/>
                  </a:lnTo>
                  <a:lnTo>
                    <a:pt x="944" y="744"/>
                  </a:lnTo>
                  <a:lnTo>
                    <a:pt x="940" y="738"/>
                  </a:lnTo>
                  <a:lnTo>
                    <a:pt x="938" y="728"/>
                  </a:lnTo>
                  <a:lnTo>
                    <a:pt x="930" y="722"/>
                  </a:lnTo>
                  <a:lnTo>
                    <a:pt x="906" y="726"/>
                  </a:lnTo>
                  <a:lnTo>
                    <a:pt x="914" y="740"/>
                  </a:lnTo>
                  <a:lnTo>
                    <a:pt x="928" y="750"/>
                  </a:lnTo>
                  <a:lnTo>
                    <a:pt x="942" y="752"/>
                  </a:lnTo>
                  <a:lnTo>
                    <a:pt x="942" y="776"/>
                  </a:lnTo>
                  <a:lnTo>
                    <a:pt x="936" y="790"/>
                  </a:lnTo>
                  <a:lnTo>
                    <a:pt x="934" y="810"/>
                  </a:lnTo>
                  <a:lnTo>
                    <a:pt x="924" y="818"/>
                  </a:lnTo>
                  <a:lnTo>
                    <a:pt x="928" y="848"/>
                  </a:lnTo>
                  <a:lnTo>
                    <a:pt x="942" y="858"/>
                  </a:lnTo>
                  <a:lnTo>
                    <a:pt x="934" y="864"/>
                  </a:lnTo>
                  <a:lnTo>
                    <a:pt x="934" y="898"/>
                  </a:lnTo>
                  <a:lnTo>
                    <a:pt x="924" y="910"/>
                  </a:lnTo>
                  <a:lnTo>
                    <a:pt x="928" y="924"/>
                  </a:lnTo>
                  <a:lnTo>
                    <a:pt x="900" y="932"/>
                  </a:lnTo>
                  <a:lnTo>
                    <a:pt x="872" y="1010"/>
                  </a:lnTo>
                  <a:lnTo>
                    <a:pt x="854" y="1010"/>
                  </a:lnTo>
                  <a:lnTo>
                    <a:pt x="866" y="1034"/>
                  </a:lnTo>
                  <a:lnTo>
                    <a:pt x="874" y="1048"/>
                  </a:lnTo>
                  <a:lnTo>
                    <a:pt x="878" y="1028"/>
                  </a:lnTo>
                  <a:lnTo>
                    <a:pt x="914" y="1038"/>
                  </a:lnTo>
                  <a:lnTo>
                    <a:pt x="912" y="1022"/>
                  </a:lnTo>
                  <a:lnTo>
                    <a:pt x="924" y="1024"/>
                  </a:lnTo>
                  <a:lnTo>
                    <a:pt x="936" y="1004"/>
                  </a:lnTo>
                  <a:lnTo>
                    <a:pt x="932" y="992"/>
                  </a:lnTo>
                  <a:lnTo>
                    <a:pt x="952" y="988"/>
                  </a:lnTo>
                  <a:lnTo>
                    <a:pt x="966" y="958"/>
                  </a:lnTo>
                  <a:lnTo>
                    <a:pt x="996" y="960"/>
                  </a:lnTo>
                  <a:lnTo>
                    <a:pt x="1020" y="956"/>
                  </a:lnTo>
                  <a:lnTo>
                    <a:pt x="1046" y="954"/>
                  </a:lnTo>
                  <a:lnTo>
                    <a:pt x="1050" y="934"/>
                  </a:lnTo>
                  <a:lnTo>
                    <a:pt x="1064" y="924"/>
                  </a:lnTo>
                  <a:lnTo>
                    <a:pt x="1084" y="914"/>
                  </a:lnTo>
                  <a:lnTo>
                    <a:pt x="1092" y="906"/>
                  </a:lnTo>
                  <a:lnTo>
                    <a:pt x="1104" y="914"/>
                  </a:lnTo>
                  <a:lnTo>
                    <a:pt x="1122" y="894"/>
                  </a:lnTo>
                  <a:lnTo>
                    <a:pt x="1116" y="884"/>
                  </a:lnTo>
                  <a:lnTo>
                    <a:pt x="1100" y="882"/>
                  </a:lnTo>
                  <a:lnTo>
                    <a:pt x="1086" y="884"/>
                  </a:lnTo>
                  <a:lnTo>
                    <a:pt x="1078" y="892"/>
                  </a:lnTo>
                  <a:lnTo>
                    <a:pt x="1062" y="890"/>
                  </a:lnTo>
                  <a:lnTo>
                    <a:pt x="1070" y="878"/>
                  </a:lnTo>
                  <a:lnTo>
                    <a:pt x="1072" y="848"/>
                  </a:lnTo>
                  <a:lnTo>
                    <a:pt x="1084" y="844"/>
                  </a:lnTo>
                  <a:lnTo>
                    <a:pt x="1102" y="816"/>
                  </a:lnTo>
                  <a:lnTo>
                    <a:pt x="1122" y="814"/>
                  </a:lnTo>
                  <a:lnTo>
                    <a:pt x="1142" y="800"/>
                  </a:lnTo>
                  <a:lnTo>
                    <a:pt x="1168" y="796"/>
                  </a:lnTo>
                  <a:lnTo>
                    <a:pt x="1176" y="784"/>
                  </a:lnTo>
                  <a:lnTo>
                    <a:pt x="1196" y="784"/>
                  </a:lnTo>
                  <a:lnTo>
                    <a:pt x="1206" y="768"/>
                  </a:lnTo>
                  <a:lnTo>
                    <a:pt x="1214" y="768"/>
                  </a:lnTo>
                  <a:lnTo>
                    <a:pt x="1212" y="784"/>
                  </a:lnTo>
                  <a:lnTo>
                    <a:pt x="1244" y="782"/>
                  </a:lnTo>
                  <a:lnTo>
                    <a:pt x="1244" y="774"/>
                  </a:lnTo>
                  <a:lnTo>
                    <a:pt x="1238" y="766"/>
                  </a:lnTo>
                  <a:lnTo>
                    <a:pt x="1254" y="754"/>
                  </a:lnTo>
                  <a:lnTo>
                    <a:pt x="1274" y="742"/>
                  </a:lnTo>
                  <a:lnTo>
                    <a:pt x="1288" y="740"/>
                  </a:lnTo>
                  <a:lnTo>
                    <a:pt x="1286" y="726"/>
                  </a:lnTo>
                  <a:lnTo>
                    <a:pt x="1304" y="710"/>
                  </a:lnTo>
                  <a:lnTo>
                    <a:pt x="1322" y="700"/>
                  </a:lnTo>
                  <a:lnTo>
                    <a:pt x="1322" y="670"/>
                  </a:lnTo>
                  <a:lnTo>
                    <a:pt x="1340" y="656"/>
                  </a:lnTo>
                  <a:lnTo>
                    <a:pt x="1376" y="636"/>
                  </a:lnTo>
                  <a:lnTo>
                    <a:pt x="1410" y="624"/>
                  </a:lnTo>
                  <a:lnTo>
                    <a:pt x="1378" y="618"/>
                  </a:lnTo>
                  <a:lnTo>
                    <a:pt x="1354" y="616"/>
                  </a:lnTo>
                  <a:lnTo>
                    <a:pt x="1336" y="604"/>
                  </a:lnTo>
                  <a:lnTo>
                    <a:pt x="1338" y="590"/>
                  </a:lnTo>
                  <a:lnTo>
                    <a:pt x="1340" y="580"/>
                  </a:lnTo>
                  <a:lnTo>
                    <a:pt x="1324" y="576"/>
                  </a:lnTo>
                  <a:lnTo>
                    <a:pt x="1316" y="582"/>
                  </a:lnTo>
                  <a:lnTo>
                    <a:pt x="1296" y="592"/>
                  </a:lnTo>
                  <a:lnTo>
                    <a:pt x="1264" y="580"/>
                  </a:lnTo>
                  <a:lnTo>
                    <a:pt x="1262" y="566"/>
                  </a:lnTo>
                  <a:lnTo>
                    <a:pt x="1262" y="552"/>
                  </a:lnTo>
                  <a:lnTo>
                    <a:pt x="1256" y="544"/>
                  </a:lnTo>
                  <a:lnTo>
                    <a:pt x="1216" y="552"/>
                  </a:lnTo>
                  <a:lnTo>
                    <a:pt x="1214" y="522"/>
                  </a:lnTo>
                  <a:lnTo>
                    <a:pt x="1192" y="522"/>
                  </a:lnTo>
                  <a:lnTo>
                    <a:pt x="1166" y="504"/>
                  </a:lnTo>
                  <a:lnTo>
                    <a:pt x="1146" y="510"/>
                  </a:lnTo>
                  <a:lnTo>
                    <a:pt x="1134" y="522"/>
                  </a:lnTo>
                  <a:lnTo>
                    <a:pt x="1106" y="522"/>
                  </a:lnTo>
                  <a:lnTo>
                    <a:pt x="1098" y="500"/>
                  </a:lnTo>
                  <a:lnTo>
                    <a:pt x="1102" y="474"/>
                  </a:lnTo>
                  <a:lnTo>
                    <a:pt x="1040" y="452"/>
                  </a:lnTo>
                  <a:lnTo>
                    <a:pt x="1028" y="436"/>
                  </a:lnTo>
                  <a:lnTo>
                    <a:pt x="952" y="396"/>
                  </a:lnTo>
                  <a:lnTo>
                    <a:pt x="948" y="2"/>
                  </a:lnTo>
                  <a:lnTo>
                    <a:pt x="178" y="0"/>
                  </a:lnTo>
                </a:path>
              </a:pathLst>
            </a:custGeom>
            <a:solidFill>
              <a:srgbClr val="b2b2b2"/>
            </a:solidFill>
            <a:ln w="9360">
              <a:solidFill>
                <a:srgbClr val="5f5f5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4" name=""/>
            <p:cNvSpPr/>
            <p:nvPr/>
          </p:nvSpPr>
          <p:spPr>
            <a:xfrm>
              <a:off x="6163560" y="2395800"/>
              <a:ext cx="11160" cy="12240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5f5f5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05" name=""/>
          <p:cNvSpPr/>
          <p:nvPr/>
        </p:nvSpPr>
        <p:spPr>
          <a:xfrm>
            <a:off x="6200640" y="1138320"/>
            <a:ext cx="1486080" cy="973080"/>
          </a:xfrm>
          <a:custGeom>
            <a:avLst/>
            <a:gdLst/>
            <a:ahLst/>
            <a:rect l="l" t="t" r="r" b="b"/>
            <a:pathLst>
              <a:path w="1043" h="627">
                <a:moveTo>
                  <a:pt x="4" y="122"/>
                </a:moveTo>
                <a:lnTo>
                  <a:pt x="4" y="396"/>
                </a:lnTo>
                <a:lnTo>
                  <a:pt x="50" y="420"/>
                </a:lnTo>
                <a:lnTo>
                  <a:pt x="84" y="436"/>
                </a:lnTo>
                <a:lnTo>
                  <a:pt x="90" y="452"/>
                </a:lnTo>
                <a:lnTo>
                  <a:pt x="144" y="468"/>
                </a:lnTo>
                <a:lnTo>
                  <a:pt x="156" y="476"/>
                </a:lnTo>
                <a:lnTo>
                  <a:pt x="148" y="504"/>
                </a:lnTo>
                <a:lnTo>
                  <a:pt x="170" y="522"/>
                </a:lnTo>
                <a:lnTo>
                  <a:pt x="200" y="510"/>
                </a:lnTo>
                <a:lnTo>
                  <a:pt x="222" y="508"/>
                </a:lnTo>
                <a:lnTo>
                  <a:pt x="246" y="522"/>
                </a:lnTo>
                <a:lnTo>
                  <a:pt x="266" y="522"/>
                </a:lnTo>
                <a:lnTo>
                  <a:pt x="270" y="552"/>
                </a:lnTo>
                <a:lnTo>
                  <a:pt x="282" y="550"/>
                </a:lnTo>
                <a:lnTo>
                  <a:pt x="306" y="546"/>
                </a:lnTo>
                <a:lnTo>
                  <a:pt x="314" y="558"/>
                </a:lnTo>
                <a:lnTo>
                  <a:pt x="316" y="582"/>
                </a:lnTo>
                <a:lnTo>
                  <a:pt x="348" y="592"/>
                </a:lnTo>
                <a:lnTo>
                  <a:pt x="368" y="584"/>
                </a:lnTo>
                <a:lnTo>
                  <a:pt x="378" y="576"/>
                </a:lnTo>
                <a:lnTo>
                  <a:pt x="392" y="584"/>
                </a:lnTo>
                <a:lnTo>
                  <a:pt x="390" y="606"/>
                </a:lnTo>
                <a:lnTo>
                  <a:pt x="406" y="616"/>
                </a:lnTo>
                <a:lnTo>
                  <a:pt x="464" y="624"/>
                </a:lnTo>
                <a:lnTo>
                  <a:pt x="482" y="622"/>
                </a:lnTo>
                <a:lnTo>
                  <a:pt x="502" y="626"/>
                </a:lnTo>
                <a:lnTo>
                  <a:pt x="518" y="616"/>
                </a:lnTo>
                <a:lnTo>
                  <a:pt x="576" y="604"/>
                </a:lnTo>
                <a:lnTo>
                  <a:pt x="624" y="588"/>
                </a:lnTo>
                <a:lnTo>
                  <a:pt x="622" y="568"/>
                </a:lnTo>
                <a:lnTo>
                  <a:pt x="628" y="558"/>
                </a:lnTo>
                <a:lnTo>
                  <a:pt x="644" y="556"/>
                </a:lnTo>
                <a:lnTo>
                  <a:pt x="660" y="560"/>
                </a:lnTo>
                <a:lnTo>
                  <a:pt x="680" y="522"/>
                </a:lnTo>
                <a:lnTo>
                  <a:pt x="678" y="490"/>
                </a:lnTo>
                <a:lnTo>
                  <a:pt x="688" y="466"/>
                </a:lnTo>
                <a:lnTo>
                  <a:pt x="676" y="410"/>
                </a:lnTo>
                <a:lnTo>
                  <a:pt x="698" y="338"/>
                </a:lnTo>
                <a:lnTo>
                  <a:pt x="706" y="334"/>
                </a:lnTo>
                <a:lnTo>
                  <a:pt x="704" y="322"/>
                </a:lnTo>
                <a:lnTo>
                  <a:pt x="722" y="318"/>
                </a:lnTo>
                <a:lnTo>
                  <a:pt x="732" y="336"/>
                </a:lnTo>
                <a:lnTo>
                  <a:pt x="752" y="334"/>
                </a:lnTo>
                <a:lnTo>
                  <a:pt x="772" y="328"/>
                </a:lnTo>
                <a:lnTo>
                  <a:pt x="774" y="312"/>
                </a:lnTo>
                <a:lnTo>
                  <a:pt x="784" y="312"/>
                </a:lnTo>
                <a:lnTo>
                  <a:pt x="784" y="334"/>
                </a:lnTo>
                <a:lnTo>
                  <a:pt x="824" y="350"/>
                </a:lnTo>
                <a:lnTo>
                  <a:pt x="842" y="440"/>
                </a:lnTo>
                <a:lnTo>
                  <a:pt x="864" y="430"/>
                </a:lnTo>
                <a:lnTo>
                  <a:pt x="872" y="428"/>
                </a:lnTo>
                <a:lnTo>
                  <a:pt x="872" y="412"/>
                </a:lnTo>
                <a:lnTo>
                  <a:pt x="860" y="408"/>
                </a:lnTo>
                <a:lnTo>
                  <a:pt x="860" y="398"/>
                </a:lnTo>
                <a:lnTo>
                  <a:pt x="872" y="396"/>
                </a:lnTo>
                <a:lnTo>
                  <a:pt x="882" y="400"/>
                </a:lnTo>
                <a:lnTo>
                  <a:pt x="892" y="388"/>
                </a:lnTo>
                <a:lnTo>
                  <a:pt x="890" y="370"/>
                </a:lnTo>
                <a:lnTo>
                  <a:pt x="878" y="360"/>
                </a:lnTo>
                <a:lnTo>
                  <a:pt x="880" y="346"/>
                </a:lnTo>
                <a:lnTo>
                  <a:pt x="890" y="336"/>
                </a:lnTo>
                <a:lnTo>
                  <a:pt x="904" y="338"/>
                </a:lnTo>
                <a:lnTo>
                  <a:pt x="924" y="364"/>
                </a:lnTo>
                <a:lnTo>
                  <a:pt x="934" y="358"/>
                </a:lnTo>
                <a:lnTo>
                  <a:pt x="958" y="332"/>
                </a:lnTo>
                <a:lnTo>
                  <a:pt x="958" y="318"/>
                </a:lnTo>
                <a:lnTo>
                  <a:pt x="998" y="262"/>
                </a:lnTo>
                <a:lnTo>
                  <a:pt x="998" y="244"/>
                </a:lnTo>
                <a:lnTo>
                  <a:pt x="996" y="232"/>
                </a:lnTo>
                <a:lnTo>
                  <a:pt x="1006" y="232"/>
                </a:lnTo>
                <a:lnTo>
                  <a:pt x="1014" y="238"/>
                </a:lnTo>
                <a:lnTo>
                  <a:pt x="1042" y="232"/>
                </a:lnTo>
                <a:lnTo>
                  <a:pt x="1042" y="0"/>
                </a:lnTo>
                <a:lnTo>
                  <a:pt x="0" y="2"/>
                </a:lnTo>
                <a:lnTo>
                  <a:pt x="4" y="122"/>
                </a:lnTo>
              </a:path>
            </a:pathLst>
          </a:custGeom>
          <a:solidFill>
            <a:srgbClr val="b2b2b2"/>
          </a:solidFill>
          <a:ln w="93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6" name=""/>
          <p:cNvSpPr/>
          <p:nvPr/>
        </p:nvSpPr>
        <p:spPr>
          <a:xfrm>
            <a:off x="4359240" y="1138320"/>
            <a:ext cx="746280" cy="677880"/>
          </a:xfrm>
          <a:custGeom>
            <a:avLst/>
            <a:gdLst/>
            <a:ahLst/>
            <a:rect l="l" t="t" r="r" b="b"/>
            <a:pathLst>
              <a:path w="523" h="437">
                <a:moveTo>
                  <a:pt x="24" y="0"/>
                </a:moveTo>
                <a:lnTo>
                  <a:pt x="8" y="304"/>
                </a:lnTo>
                <a:lnTo>
                  <a:pt x="0" y="434"/>
                </a:lnTo>
                <a:lnTo>
                  <a:pt x="126" y="436"/>
                </a:lnTo>
                <a:lnTo>
                  <a:pt x="340" y="432"/>
                </a:lnTo>
                <a:lnTo>
                  <a:pt x="370" y="116"/>
                </a:lnTo>
                <a:lnTo>
                  <a:pt x="522" y="0"/>
                </a:lnTo>
                <a:lnTo>
                  <a:pt x="24" y="0"/>
                </a:lnTo>
              </a:path>
            </a:pathLst>
          </a:custGeom>
          <a:solidFill>
            <a:srgbClr val="b2b2b2"/>
          </a:solidFill>
          <a:ln w="93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7" name=""/>
          <p:cNvSpPr/>
          <p:nvPr/>
        </p:nvSpPr>
        <p:spPr>
          <a:xfrm>
            <a:off x="3633840" y="1135080"/>
            <a:ext cx="770040" cy="676080"/>
          </a:xfrm>
          <a:custGeom>
            <a:avLst/>
            <a:gdLst/>
            <a:ahLst/>
            <a:rect l="l" t="t" r="r" b="b"/>
            <a:pathLst>
              <a:path w="539" h="435">
                <a:moveTo>
                  <a:pt x="538" y="0"/>
                </a:moveTo>
                <a:lnTo>
                  <a:pt x="72" y="2"/>
                </a:lnTo>
                <a:lnTo>
                  <a:pt x="0" y="392"/>
                </a:lnTo>
                <a:lnTo>
                  <a:pt x="104" y="402"/>
                </a:lnTo>
                <a:lnTo>
                  <a:pt x="294" y="422"/>
                </a:lnTo>
                <a:lnTo>
                  <a:pt x="516" y="434"/>
                </a:lnTo>
                <a:lnTo>
                  <a:pt x="538" y="0"/>
                </a:lnTo>
              </a:path>
            </a:pathLst>
          </a:custGeom>
          <a:solidFill>
            <a:srgbClr val="b2b2b2"/>
          </a:solidFill>
          <a:ln w="93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8" name=""/>
          <p:cNvSpPr/>
          <p:nvPr/>
        </p:nvSpPr>
        <p:spPr>
          <a:xfrm>
            <a:off x="2855880" y="1131840"/>
            <a:ext cx="871560" cy="609480"/>
          </a:xfrm>
          <a:custGeom>
            <a:avLst/>
            <a:gdLst/>
            <a:ahLst/>
            <a:rect l="l" t="t" r="r" b="b"/>
            <a:pathLst>
              <a:path w="611" h="393">
                <a:moveTo>
                  <a:pt x="610" y="2"/>
                </a:moveTo>
                <a:lnTo>
                  <a:pt x="0" y="0"/>
                </a:lnTo>
                <a:lnTo>
                  <a:pt x="54" y="46"/>
                </a:lnTo>
                <a:lnTo>
                  <a:pt x="134" y="100"/>
                </a:lnTo>
                <a:lnTo>
                  <a:pt x="134" y="106"/>
                </a:lnTo>
                <a:lnTo>
                  <a:pt x="194" y="188"/>
                </a:lnTo>
                <a:lnTo>
                  <a:pt x="192" y="204"/>
                </a:lnTo>
                <a:lnTo>
                  <a:pt x="208" y="228"/>
                </a:lnTo>
                <a:lnTo>
                  <a:pt x="234" y="246"/>
                </a:lnTo>
                <a:lnTo>
                  <a:pt x="234" y="264"/>
                </a:lnTo>
                <a:lnTo>
                  <a:pt x="220" y="292"/>
                </a:lnTo>
                <a:lnTo>
                  <a:pt x="214" y="300"/>
                </a:lnTo>
                <a:lnTo>
                  <a:pt x="222" y="318"/>
                </a:lnTo>
                <a:lnTo>
                  <a:pt x="244" y="328"/>
                </a:lnTo>
                <a:lnTo>
                  <a:pt x="256" y="352"/>
                </a:lnTo>
                <a:lnTo>
                  <a:pt x="400" y="376"/>
                </a:lnTo>
                <a:lnTo>
                  <a:pt x="538" y="392"/>
                </a:lnTo>
                <a:lnTo>
                  <a:pt x="610" y="2"/>
                </a:lnTo>
              </a:path>
            </a:pathLst>
          </a:custGeom>
          <a:solidFill>
            <a:srgbClr val="b2b2b2"/>
          </a:solidFill>
          <a:ln w="93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9" name=""/>
          <p:cNvSpPr/>
          <p:nvPr/>
        </p:nvSpPr>
        <p:spPr>
          <a:xfrm>
            <a:off x="2184480" y="1488960"/>
            <a:ext cx="726840" cy="584280"/>
          </a:xfrm>
          <a:custGeom>
            <a:avLst/>
            <a:gdLst/>
            <a:ahLst/>
            <a:rect l="l" t="t" r="r" b="b"/>
            <a:pathLst>
              <a:path w="511" h="377">
                <a:moveTo>
                  <a:pt x="452" y="376"/>
                </a:moveTo>
                <a:lnTo>
                  <a:pt x="386" y="358"/>
                </a:lnTo>
                <a:lnTo>
                  <a:pt x="342" y="348"/>
                </a:lnTo>
                <a:lnTo>
                  <a:pt x="308" y="352"/>
                </a:lnTo>
                <a:lnTo>
                  <a:pt x="290" y="344"/>
                </a:lnTo>
                <a:lnTo>
                  <a:pt x="268" y="344"/>
                </a:lnTo>
                <a:lnTo>
                  <a:pt x="236" y="350"/>
                </a:lnTo>
                <a:lnTo>
                  <a:pt x="204" y="340"/>
                </a:lnTo>
                <a:lnTo>
                  <a:pt x="166" y="340"/>
                </a:lnTo>
                <a:lnTo>
                  <a:pt x="138" y="332"/>
                </a:lnTo>
                <a:lnTo>
                  <a:pt x="90" y="326"/>
                </a:lnTo>
                <a:lnTo>
                  <a:pt x="68" y="300"/>
                </a:lnTo>
                <a:lnTo>
                  <a:pt x="70" y="268"/>
                </a:lnTo>
                <a:lnTo>
                  <a:pt x="56" y="258"/>
                </a:lnTo>
                <a:lnTo>
                  <a:pt x="40" y="254"/>
                </a:lnTo>
                <a:lnTo>
                  <a:pt x="30" y="238"/>
                </a:lnTo>
                <a:lnTo>
                  <a:pt x="6" y="234"/>
                </a:lnTo>
                <a:lnTo>
                  <a:pt x="0" y="222"/>
                </a:lnTo>
                <a:lnTo>
                  <a:pt x="2" y="206"/>
                </a:lnTo>
                <a:lnTo>
                  <a:pt x="14" y="202"/>
                </a:lnTo>
                <a:lnTo>
                  <a:pt x="20" y="192"/>
                </a:lnTo>
                <a:lnTo>
                  <a:pt x="10" y="164"/>
                </a:lnTo>
                <a:lnTo>
                  <a:pt x="12" y="112"/>
                </a:lnTo>
                <a:lnTo>
                  <a:pt x="16" y="90"/>
                </a:lnTo>
                <a:lnTo>
                  <a:pt x="2" y="58"/>
                </a:lnTo>
                <a:lnTo>
                  <a:pt x="2" y="36"/>
                </a:lnTo>
                <a:lnTo>
                  <a:pt x="14" y="26"/>
                </a:lnTo>
                <a:lnTo>
                  <a:pt x="28" y="30"/>
                </a:lnTo>
                <a:lnTo>
                  <a:pt x="46" y="46"/>
                </a:lnTo>
                <a:lnTo>
                  <a:pt x="72" y="58"/>
                </a:lnTo>
                <a:lnTo>
                  <a:pt x="102" y="62"/>
                </a:lnTo>
                <a:lnTo>
                  <a:pt x="116" y="64"/>
                </a:lnTo>
                <a:lnTo>
                  <a:pt x="134" y="92"/>
                </a:lnTo>
                <a:lnTo>
                  <a:pt x="126" y="102"/>
                </a:lnTo>
                <a:lnTo>
                  <a:pt x="124" y="108"/>
                </a:lnTo>
                <a:lnTo>
                  <a:pt x="130" y="120"/>
                </a:lnTo>
                <a:lnTo>
                  <a:pt x="134" y="124"/>
                </a:lnTo>
                <a:lnTo>
                  <a:pt x="114" y="164"/>
                </a:lnTo>
                <a:lnTo>
                  <a:pt x="122" y="164"/>
                </a:lnTo>
                <a:lnTo>
                  <a:pt x="150" y="164"/>
                </a:lnTo>
                <a:lnTo>
                  <a:pt x="146" y="118"/>
                </a:lnTo>
                <a:lnTo>
                  <a:pt x="166" y="114"/>
                </a:lnTo>
                <a:lnTo>
                  <a:pt x="168" y="100"/>
                </a:lnTo>
                <a:lnTo>
                  <a:pt x="160" y="94"/>
                </a:lnTo>
                <a:lnTo>
                  <a:pt x="138" y="90"/>
                </a:lnTo>
                <a:lnTo>
                  <a:pt x="138" y="80"/>
                </a:lnTo>
                <a:lnTo>
                  <a:pt x="164" y="42"/>
                </a:lnTo>
                <a:lnTo>
                  <a:pt x="146" y="12"/>
                </a:lnTo>
                <a:lnTo>
                  <a:pt x="156" y="0"/>
                </a:lnTo>
                <a:lnTo>
                  <a:pt x="510" y="88"/>
                </a:lnTo>
                <a:lnTo>
                  <a:pt x="452" y="376"/>
                </a:lnTo>
              </a:path>
            </a:pathLst>
          </a:custGeom>
          <a:solidFill>
            <a:srgbClr val="008226"/>
          </a:solidFill>
          <a:ln w="9360">
            <a:solidFill>
              <a:srgbClr val="96969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0" name=""/>
          <p:cNvSpPr/>
          <p:nvPr/>
        </p:nvSpPr>
        <p:spPr>
          <a:xfrm>
            <a:off x="1992240" y="1855800"/>
            <a:ext cx="876240" cy="789120"/>
          </a:xfrm>
          <a:custGeom>
            <a:avLst/>
            <a:gdLst/>
            <a:ahLst/>
            <a:rect l="l" t="t" r="r" b="b"/>
            <a:pathLst>
              <a:path w="613" h="507">
                <a:moveTo>
                  <a:pt x="520" y="506"/>
                </a:moveTo>
                <a:lnTo>
                  <a:pt x="546" y="350"/>
                </a:lnTo>
                <a:lnTo>
                  <a:pt x="544" y="324"/>
                </a:lnTo>
                <a:lnTo>
                  <a:pt x="554" y="310"/>
                </a:lnTo>
                <a:lnTo>
                  <a:pt x="554" y="296"/>
                </a:lnTo>
                <a:lnTo>
                  <a:pt x="538" y="284"/>
                </a:lnTo>
                <a:lnTo>
                  <a:pt x="538" y="274"/>
                </a:lnTo>
                <a:lnTo>
                  <a:pt x="550" y="266"/>
                </a:lnTo>
                <a:lnTo>
                  <a:pt x="560" y="256"/>
                </a:lnTo>
                <a:lnTo>
                  <a:pt x="574" y="252"/>
                </a:lnTo>
                <a:lnTo>
                  <a:pt x="578" y="230"/>
                </a:lnTo>
                <a:lnTo>
                  <a:pt x="588" y="216"/>
                </a:lnTo>
                <a:lnTo>
                  <a:pt x="598" y="206"/>
                </a:lnTo>
                <a:lnTo>
                  <a:pt x="612" y="188"/>
                </a:lnTo>
                <a:lnTo>
                  <a:pt x="608" y="168"/>
                </a:lnTo>
                <a:lnTo>
                  <a:pt x="588" y="140"/>
                </a:lnTo>
                <a:lnTo>
                  <a:pt x="476" y="112"/>
                </a:lnTo>
                <a:lnTo>
                  <a:pt x="442" y="116"/>
                </a:lnTo>
                <a:lnTo>
                  <a:pt x="420" y="108"/>
                </a:lnTo>
                <a:lnTo>
                  <a:pt x="392" y="108"/>
                </a:lnTo>
                <a:lnTo>
                  <a:pt x="364" y="116"/>
                </a:lnTo>
                <a:lnTo>
                  <a:pt x="332" y="100"/>
                </a:lnTo>
                <a:lnTo>
                  <a:pt x="296" y="104"/>
                </a:lnTo>
                <a:lnTo>
                  <a:pt x="254" y="92"/>
                </a:lnTo>
                <a:lnTo>
                  <a:pt x="228" y="90"/>
                </a:lnTo>
                <a:lnTo>
                  <a:pt x="200" y="62"/>
                </a:lnTo>
                <a:lnTo>
                  <a:pt x="202" y="32"/>
                </a:lnTo>
                <a:lnTo>
                  <a:pt x="186" y="20"/>
                </a:lnTo>
                <a:lnTo>
                  <a:pt x="174" y="18"/>
                </a:lnTo>
                <a:lnTo>
                  <a:pt x="164" y="4"/>
                </a:lnTo>
                <a:lnTo>
                  <a:pt x="142" y="0"/>
                </a:lnTo>
                <a:lnTo>
                  <a:pt x="134" y="16"/>
                </a:lnTo>
                <a:lnTo>
                  <a:pt x="124" y="50"/>
                </a:lnTo>
                <a:lnTo>
                  <a:pt x="122" y="84"/>
                </a:lnTo>
                <a:lnTo>
                  <a:pt x="108" y="100"/>
                </a:lnTo>
                <a:lnTo>
                  <a:pt x="106" y="132"/>
                </a:lnTo>
                <a:lnTo>
                  <a:pt x="44" y="250"/>
                </a:lnTo>
                <a:lnTo>
                  <a:pt x="32" y="288"/>
                </a:lnTo>
                <a:lnTo>
                  <a:pt x="14" y="302"/>
                </a:lnTo>
                <a:lnTo>
                  <a:pt x="8" y="316"/>
                </a:lnTo>
                <a:lnTo>
                  <a:pt x="10" y="332"/>
                </a:lnTo>
                <a:lnTo>
                  <a:pt x="8" y="342"/>
                </a:lnTo>
                <a:lnTo>
                  <a:pt x="0" y="354"/>
                </a:lnTo>
                <a:lnTo>
                  <a:pt x="2" y="362"/>
                </a:lnTo>
                <a:lnTo>
                  <a:pt x="8" y="376"/>
                </a:lnTo>
                <a:lnTo>
                  <a:pt x="14" y="380"/>
                </a:lnTo>
                <a:lnTo>
                  <a:pt x="16" y="384"/>
                </a:lnTo>
                <a:lnTo>
                  <a:pt x="520" y="506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1" name=""/>
          <p:cNvSpPr/>
          <p:nvPr/>
        </p:nvSpPr>
        <p:spPr>
          <a:xfrm>
            <a:off x="2735280" y="1625760"/>
            <a:ext cx="609480" cy="1120680"/>
          </a:xfrm>
          <a:custGeom>
            <a:avLst/>
            <a:gdLst/>
            <a:ahLst/>
            <a:rect l="l" t="t" r="r" b="b"/>
            <a:pathLst>
              <a:path w="429" h="721">
                <a:moveTo>
                  <a:pt x="124" y="0"/>
                </a:moveTo>
                <a:lnTo>
                  <a:pt x="178" y="8"/>
                </a:lnTo>
                <a:lnTo>
                  <a:pt x="160" y="118"/>
                </a:lnTo>
                <a:lnTo>
                  <a:pt x="166" y="130"/>
                </a:lnTo>
                <a:lnTo>
                  <a:pt x="178" y="140"/>
                </a:lnTo>
                <a:lnTo>
                  <a:pt x="178" y="150"/>
                </a:lnTo>
                <a:lnTo>
                  <a:pt x="172" y="166"/>
                </a:lnTo>
                <a:lnTo>
                  <a:pt x="172" y="174"/>
                </a:lnTo>
                <a:lnTo>
                  <a:pt x="196" y="182"/>
                </a:lnTo>
                <a:lnTo>
                  <a:pt x="202" y="202"/>
                </a:lnTo>
                <a:lnTo>
                  <a:pt x="226" y="256"/>
                </a:lnTo>
                <a:lnTo>
                  <a:pt x="240" y="256"/>
                </a:lnTo>
                <a:lnTo>
                  <a:pt x="248" y="276"/>
                </a:lnTo>
                <a:lnTo>
                  <a:pt x="230" y="294"/>
                </a:lnTo>
                <a:lnTo>
                  <a:pt x="232" y="306"/>
                </a:lnTo>
                <a:lnTo>
                  <a:pt x="240" y="320"/>
                </a:lnTo>
                <a:lnTo>
                  <a:pt x="238" y="322"/>
                </a:lnTo>
                <a:lnTo>
                  <a:pt x="226" y="328"/>
                </a:lnTo>
                <a:lnTo>
                  <a:pt x="222" y="346"/>
                </a:lnTo>
                <a:lnTo>
                  <a:pt x="218" y="364"/>
                </a:lnTo>
                <a:lnTo>
                  <a:pt x="224" y="370"/>
                </a:lnTo>
                <a:lnTo>
                  <a:pt x="240" y="356"/>
                </a:lnTo>
                <a:lnTo>
                  <a:pt x="246" y="352"/>
                </a:lnTo>
                <a:lnTo>
                  <a:pt x="262" y="356"/>
                </a:lnTo>
                <a:lnTo>
                  <a:pt x="262" y="378"/>
                </a:lnTo>
                <a:lnTo>
                  <a:pt x="270" y="390"/>
                </a:lnTo>
                <a:lnTo>
                  <a:pt x="272" y="436"/>
                </a:lnTo>
                <a:lnTo>
                  <a:pt x="282" y="442"/>
                </a:lnTo>
                <a:lnTo>
                  <a:pt x="298" y="444"/>
                </a:lnTo>
                <a:lnTo>
                  <a:pt x="302" y="470"/>
                </a:lnTo>
                <a:lnTo>
                  <a:pt x="312" y="480"/>
                </a:lnTo>
                <a:lnTo>
                  <a:pt x="318" y="476"/>
                </a:lnTo>
                <a:lnTo>
                  <a:pt x="356" y="476"/>
                </a:lnTo>
                <a:lnTo>
                  <a:pt x="402" y="468"/>
                </a:lnTo>
                <a:lnTo>
                  <a:pt x="428" y="492"/>
                </a:lnTo>
                <a:lnTo>
                  <a:pt x="400" y="720"/>
                </a:lnTo>
                <a:lnTo>
                  <a:pt x="0" y="656"/>
                </a:lnTo>
                <a:lnTo>
                  <a:pt x="26" y="494"/>
                </a:lnTo>
                <a:lnTo>
                  <a:pt x="22" y="474"/>
                </a:lnTo>
                <a:lnTo>
                  <a:pt x="36" y="452"/>
                </a:lnTo>
                <a:lnTo>
                  <a:pt x="18" y="430"/>
                </a:lnTo>
                <a:lnTo>
                  <a:pt x="20" y="422"/>
                </a:lnTo>
                <a:lnTo>
                  <a:pt x="38" y="404"/>
                </a:lnTo>
                <a:lnTo>
                  <a:pt x="54" y="400"/>
                </a:lnTo>
                <a:lnTo>
                  <a:pt x="58" y="378"/>
                </a:lnTo>
                <a:lnTo>
                  <a:pt x="90" y="336"/>
                </a:lnTo>
                <a:lnTo>
                  <a:pt x="86" y="310"/>
                </a:lnTo>
                <a:lnTo>
                  <a:pt x="66" y="286"/>
                </a:lnTo>
                <a:lnTo>
                  <a:pt x="124" y="0"/>
                </a:lnTo>
              </a:path>
            </a:pathLst>
          </a:custGeom>
          <a:solidFill>
            <a:srgbClr val="008226"/>
          </a:solidFill>
          <a:ln w="9360">
            <a:solidFill>
              <a:srgbClr val="96969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2" name=""/>
          <p:cNvSpPr/>
          <p:nvPr/>
        </p:nvSpPr>
        <p:spPr>
          <a:xfrm>
            <a:off x="2965320" y="1635120"/>
            <a:ext cx="1087560" cy="760320"/>
          </a:xfrm>
          <a:custGeom>
            <a:avLst/>
            <a:gdLst/>
            <a:ahLst/>
            <a:rect l="l" t="t" r="r" b="b"/>
            <a:pathLst>
              <a:path w="763" h="489">
                <a:moveTo>
                  <a:pt x="16" y="0"/>
                </a:moveTo>
                <a:lnTo>
                  <a:pt x="340" y="56"/>
                </a:lnTo>
                <a:lnTo>
                  <a:pt x="762" y="102"/>
                </a:lnTo>
                <a:lnTo>
                  <a:pt x="730" y="486"/>
                </a:lnTo>
                <a:lnTo>
                  <a:pt x="272" y="436"/>
                </a:lnTo>
                <a:lnTo>
                  <a:pt x="264" y="488"/>
                </a:lnTo>
                <a:lnTo>
                  <a:pt x="238" y="460"/>
                </a:lnTo>
                <a:lnTo>
                  <a:pt x="188" y="470"/>
                </a:lnTo>
                <a:lnTo>
                  <a:pt x="156" y="468"/>
                </a:lnTo>
                <a:lnTo>
                  <a:pt x="150" y="474"/>
                </a:lnTo>
                <a:lnTo>
                  <a:pt x="142" y="468"/>
                </a:lnTo>
                <a:lnTo>
                  <a:pt x="134" y="436"/>
                </a:lnTo>
                <a:lnTo>
                  <a:pt x="114" y="434"/>
                </a:lnTo>
                <a:lnTo>
                  <a:pt x="108" y="430"/>
                </a:lnTo>
                <a:lnTo>
                  <a:pt x="108" y="408"/>
                </a:lnTo>
                <a:lnTo>
                  <a:pt x="106" y="402"/>
                </a:lnTo>
                <a:lnTo>
                  <a:pt x="108" y="384"/>
                </a:lnTo>
                <a:lnTo>
                  <a:pt x="98" y="372"/>
                </a:lnTo>
                <a:lnTo>
                  <a:pt x="96" y="350"/>
                </a:lnTo>
                <a:lnTo>
                  <a:pt x="84" y="342"/>
                </a:lnTo>
                <a:lnTo>
                  <a:pt x="60" y="364"/>
                </a:lnTo>
                <a:lnTo>
                  <a:pt x="54" y="356"/>
                </a:lnTo>
                <a:lnTo>
                  <a:pt x="62" y="322"/>
                </a:lnTo>
                <a:lnTo>
                  <a:pt x="76" y="312"/>
                </a:lnTo>
                <a:lnTo>
                  <a:pt x="64" y="290"/>
                </a:lnTo>
                <a:lnTo>
                  <a:pt x="86" y="268"/>
                </a:lnTo>
                <a:lnTo>
                  <a:pt x="74" y="248"/>
                </a:lnTo>
                <a:lnTo>
                  <a:pt x="64" y="248"/>
                </a:lnTo>
                <a:lnTo>
                  <a:pt x="34" y="176"/>
                </a:lnTo>
                <a:lnTo>
                  <a:pt x="12" y="168"/>
                </a:lnTo>
                <a:lnTo>
                  <a:pt x="18" y="138"/>
                </a:lnTo>
                <a:lnTo>
                  <a:pt x="0" y="110"/>
                </a:lnTo>
                <a:lnTo>
                  <a:pt x="16" y="0"/>
                </a:lnTo>
              </a:path>
            </a:pathLst>
          </a:custGeom>
          <a:solidFill>
            <a:srgbClr val="008226"/>
          </a:solidFill>
          <a:ln w="9360">
            <a:solidFill>
              <a:srgbClr val="96969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3" name=""/>
          <p:cNvSpPr/>
          <p:nvPr/>
        </p:nvSpPr>
        <p:spPr>
          <a:xfrm>
            <a:off x="4013280" y="1793880"/>
            <a:ext cx="720720" cy="482760"/>
          </a:xfrm>
          <a:custGeom>
            <a:avLst/>
            <a:gdLst/>
            <a:ahLst/>
            <a:rect l="l" t="t" r="r" b="b"/>
            <a:pathLst>
              <a:path w="505" h="311">
                <a:moveTo>
                  <a:pt x="24" y="0"/>
                </a:moveTo>
                <a:lnTo>
                  <a:pt x="252" y="12"/>
                </a:lnTo>
                <a:lnTo>
                  <a:pt x="460" y="16"/>
                </a:lnTo>
                <a:lnTo>
                  <a:pt x="462" y="32"/>
                </a:lnTo>
                <a:lnTo>
                  <a:pt x="472" y="44"/>
                </a:lnTo>
                <a:lnTo>
                  <a:pt x="472" y="50"/>
                </a:lnTo>
                <a:lnTo>
                  <a:pt x="456" y="60"/>
                </a:lnTo>
                <a:lnTo>
                  <a:pt x="470" y="78"/>
                </a:lnTo>
                <a:lnTo>
                  <a:pt x="464" y="96"/>
                </a:lnTo>
                <a:lnTo>
                  <a:pt x="468" y="108"/>
                </a:lnTo>
                <a:lnTo>
                  <a:pt x="480" y="150"/>
                </a:lnTo>
                <a:lnTo>
                  <a:pt x="486" y="160"/>
                </a:lnTo>
                <a:lnTo>
                  <a:pt x="490" y="178"/>
                </a:lnTo>
                <a:lnTo>
                  <a:pt x="484" y="180"/>
                </a:lnTo>
                <a:lnTo>
                  <a:pt x="478" y="196"/>
                </a:lnTo>
                <a:lnTo>
                  <a:pt x="488" y="208"/>
                </a:lnTo>
                <a:lnTo>
                  <a:pt x="488" y="226"/>
                </a:lnTo>
                <a:lnTo>
                  <a:pt x="482" y="232"/>
                </a:lnTo>
                <a:lnTo>
                  <a:pt x="488" y="240"/>
                </a:lnTo>
                <a:lnTo>
                  <a:pt x="480" y="250"/>
                </a:lnTo>
                <a:lnTo>
                  <a:pt x="484" y="260"/>
                </a:lnTo>
                <a:lnTo>
                  <a:pt x="498" y="274"/>
                </a:lnTo>
                <a:lnTo>
                  <a:pt x="504" y="308"/>
                </a:lnTo>
                <a:lnTo>
                  <a:pt x="348" y="310"/>
                </a:lnTo>
                <a:lnTo>
                  <a:pt x="214" y="306"/>
                </a:lnTo>
                <a:lnTo>
                  <a:pt x="60" y="300"/>
                </a:lnTo>
                <a:lnTo>
                  <a:pt x="0" y="294"/>
                </a:lnTo>
                <a:lnTo>
                  <a:pt x="24" y="0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4" name=""/>
          <p:cNvSpPr/>
          <p:nvPr/>
        </p:nvSpPr>
        <p:spPr>
          <a:xfrm>
            <a:off x="3279600" y="2313000"/>
            <a:ext cx="727200" cy="674640"/>
          </a:xfrm>
          <a:custGeom>
            <a:avLst/>
            <a:gdLst/>
            <a:ahLst/>
            <a:rect l="l" t="t" r="r" b="b"/>
            <a:pathLst>
              <a:path w="510" h="435">
                <a:moveTo>
                  <a:pt x="52" y="0"/>
                </a:moveTo>
                <a:lnTo>
                  <a:pt x="509" y="50"/>
                </a:lnTo>
                <a:lnTo>
                  <a:pt x="485" y="434"/>
                </a:lnTo>
                <a:lnTo>
                  <a:pt x="0" y="376"/>
                </a:lnTo>
                <a:lnTo>
                  <a:pt x="18" y="276"/>
                </a:lnTo>
                <a:lnTo>
                  <a:pt x="52" y="0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5" name=""/>
          <p:cNvSpPr/>
          <p:nvPr/>
        </p:nvSpPr>
        <p:spPr>
          <a:xfrm>
            <a:off x="3994200" y="2252520"/>
            <a:ext cx="755640" cy="532080"/>
          </a:xfrm>
          <a:custGeom>
            <a:avLst/>
            <a:gdLst/>
            <a:ahLst/>
            <a:rect l="l" t="t" r="r" b="b"/>
            <a:pathLst>
              <a:path w="531" h="341">
                <a:moveTo>
                  <a:pt x="16" y="0"/>
                </a:moveTo>
                <a:lnTo>
                  <a:pt x="140" y="8"/>
                </a:lnTo>
                <a:lnTo>
                  <a:pt x="314" y="14"/>
                </a:lnTo>
                <a:lnTo>
                  <a:pt x="458" y="12"/>
                </a:lnTo>
                <a:lnTo>
                  <a:pt x="518" y="12"/>
                </a:lnTo>
                <a:lnTo>
                  <a:pt x="516" y="32"/>
                </a:lnTo>
                <a:lnTo>
                  <a:pt x="510" y="36"/>
                </a:lnTo>
                <a:lnTo>
                  <a:pt x="504" y="40"/>
                </a:lnTo>
                <a:lnTo>
                  <a:pt x="502" y="54"/>
                </a:lnTo>
                <a:lnTo>
                  <a:pt x="514" y="74"/>
                </a:lnTo>
                <a:lnTo>
                  <a:pt x="524" y="80"/>
                </a:lnTo>
                <a:lnTo>
                  <a:pt x="522" y="92"/>
                </a:lnTo>
                <a:lnTo>
                  <a:pt x="526" y="100"/>
                </a:lnTo>
                <a:lnTo>
                  <a:pt x="526" y="230"/>
                </a:lnTo>
                <a:lnTo>
                  <a:pt x="530" y="248"/>
                </a:lnTo>
                <a:lnTo>
                  <a:pt x="522" y="252"/>
                </a:lnTo>
                <a:lnTo>
                  <a:pt x="520" y="258"/>
                </a:lnTo>
                <a:lnTo>
                  <a:pt x="526" y="266"/>
                </a:lnTo>
                <a:lnTo>
                  <a:pt x="524" y="310"/>
                </a:lnTo>
                <a:lnTo>
                  <a:pt x="518" y="314"/>
                </a:lnTo>
                <a:lnTo>
                  <a:pt x="520" y="332"/>
                </a:lnTo>
                <a:lnTo>
                  <a:pt x="526" y="340"/>
                </a:lnTo>
                <a:lnTo>
                  <a:pt x="518" y="340"/>
                </a:lnTo>
                <a:lnTo>
                  <a:pt x="506" y="340"/>
                </a:lnTo>
                <a:lnTo>
                  <a:pt x="490" y="328"/>
                </a:lnTo>
                <a:lnTo>
                  <a:pt x="480" y="312"/>
                </a:lnTo>
                <a:lnTo>
                  <a:pt x="474" y="310"/>
                </a:lnTo>
                <a:lnTo>
                  <a:pt x="458" y="318"/>
                </a:lnTo>
                <a:lnTo>
                  <a:pt x="446" y="302"/>
                </a:lnTo>
                <a:lnTo>
                  <a:pt x="422" y="316"/>
                </a:lnTo>
                <a:lnTo>
                  <a:pt x="408" y="316"/>
                </a:lnTo>
                <a:lnTo>
                  <a:pt x="398" y="312"/>
                </a:lnTo>
                <a:lnTo>
                  <a:pt x="384" y="294"/>
                </a:lnTo>
                <a:lnTo>
                  <a:pt x="0" y="286"/>
                </a:lnTo>
                <a:lnTo>
                  <a:pt x="16" y="0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6" name=""/>
          <p:cNvSpPr/>
          <p:nvPr/>
        </p:nvSpPr>
        <p:spPr>
          <a:xfrm>
            <a:off x="3971880" y="2697120"/>
            <a:ext cx="890640" cy="455760"/>
          </a:xfrm>
          <a:custGeom>
            <a:avLst/>
            <a:gdLst/>
            <a:ahLst/>
            <a:rect l="l" t="t" r="r" b="b"/>
            <a:pathLst>
              <a:path w="624" h="293">
                <a:moveTo>
                  <a:pt x="12" y="0"/>
                </a:moveTo>
                <a:lnTo>
                  <a:pt x="395" y="8"/>
                </a:lnTo>
                <a:lnTo>
                  <a:pt x="411" y="28"/>
                </a:lnTo>
                <a:lnTo>
                  <a:pt x="437" y="32"/>
                </a:lnTo>
                <a:lnTo>
                  <a:pt x="459" y="16"/>
                </a:lnTo>
                <a:lnTo>
                  <a:pt x="473" y="32"/>
                </a:lnTo>
                <a:lnTo>
                  <a:pt x="487" y="24"/>
                </a:lnTo>
                <a:lnTo>
                  <a:pt x="495" y="28"/>
                </a:lnTo>
                <a:lnTo>
                  <a:pt x="509" y="48"/>
                </a:lnTo>
                <a:lnTo>
                  <a:pt x="531" y="56"/>
                </a:lnTo>
                <a:lnTo>
                  <a:pt x="537" y="54"/>
                </a:lnTo>
                <a:lnTo>
                  <a:pt x="551" y="54"/>
                </a:lnTo>
                <a:lnTo>
                  <a:pt x="557" y="84"/>
                </a:lnTo>
                <a:lnTo>
                  <a:pt x="569" y="94"/>
                </a:lnTo>
                <a:lnTo>
                  <a:pt x="571" y="122"/>
                </a:lnTo>
                <a:lnTo>
                  <a:pt x="579" y="126"/>
                </a:lnTo>
                <a:lnTo>
                  <a:pt x="581" y="154"/>
                </a:lnTo>
                <a:lnTo>
                  <a:pt x="587" y="158"/>
                </a:lnTo>
                <a:lnTo>
                  <a:pt x="589" y="200"/>
                </a:lnTo>
                <a:lnTo>
                  <a:pt x="597" y="204"/>
                </a:lnTo>
                <a:lnTo>
                  <a:pt x="599" y="246"/>
                </a:lnTo>
                <a:lnTo>
                  <a:pt x="611" y="250"/>
                </a:lnTo>
                <a:lnTo>
                  <a:pt x="623" y="260"/>
                </a:lnTo>
                <a:lnTo>
                  <a:pt x="621" y="292"/>
                </a:lnTo>
                <a:lnTo>
                  <a:pt x="138" y="292"/>
                </a:lnTo>
                <a:lnTo>
                  <a:pt x="138" y="196"/>
                </a:lnTo>
                <a:lnTo>
                  <a:pt x="0" y="186"/>
                </a:lnTo>
                <a:lnTo>
                  <a:pt x="12" y="0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7" name=""/>
          <p:cNvSpPr/>
          <p:nvPr/>
        </p:nvSpPr>
        <p:spPr>
          <a:xfrm>
            <a:off x="2895480" y="2693880"/>
            <a:ext cx="573120" cy="817560"/>
          </a:xfrm>
          <a:custGeom>
            <a:avLst/>
            <a:gdLst/>
            <a:ahLst/>
            <a:rect l="l" t="t" r="r" b="b"/>
            <a:pathLst>
              <a:path w="402" h="525">
                <a:moveTo>
                  <a:pt x="76" y="0"/>
                </a:moveTo>
                <a:lnTo>
                  <a:pt x="285" y="32"/>
                </a:lnTo>
                <a:lnTo>
                  <a:pt x="269" y="130"/>
                </a:lnTo>
                <a:lnTo>
                  <a:pt x="401" y="146"/>
                </a:lnTo>
                <a:lnTo>
                  <a:pt x="361" y="524"/>
                </a:lnTo>
                <a:lnTo>
                  <a:pt x="0" y="466"/>
                </a:lnTo>
                <a:lnTo>
                  <a:pt x="76" y="0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8" name=""/>
          <p:cNvSpPr/>
          <p:nvPr/>
        </p:nvSpPr>
        <p:spPr>
          <a:xfrm>
            <a:off x="3409920" y="2921040"/>
            <a:ext cx="755640" cy="666720"/>
          </a:xfrm>
          <a:custGeom>
            <a:avLst/>
            <a:gdLst/>
            <a:ahLst/>
            <a:rect l="l" t="t" r="r" b="b"/>
            <a:pathLst>
              <a:path w="531" h="429">
                <a:moveTo>
                  <a:pt x="40" y="0"/>
                </a:moveTo>
                <a:lnTo>
                  <a:pt x="324" y="34"/>
                </a:lnTo>
                <a:lnTo>
                  <a:pt x="426" y="46"/>
                </a:lnTo>
                <a:lnTo>
                  <a:pt x="530" y="50"/>
                </a:lnTo>
                <a:lnTo>
                  <a:pt x="526" y="428"/>
                </a:lnTo>
                <a:lnTo>
                  <a:pt x="290" y="414"/>
                </a:lnTo>
                <a:lnTo>
                  <a:pt x="160" y="400"/>
                </a:lnTo>
                <a:lnTo>
                  <a:pt x="0" y="382"/>
                </a:lnTo>
                <a:lnTo>
                  <a:pt x="40" y="0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9" name=""/>
          <p:cNvSpPr/>
          <p:nvPr/>
        </p:nvSpPr>
        <p:spPr>
          <a:xfrm>
            <a:off x="4159080" y="3151080"/>
            <a:ext cx="795600" cy="455760"/>
          </a:xfrm>
          <a:custGeom>
            <a:avLst/>
            <a:gdLst/>
            <a:ahLst/>
            <a:rect l="l" t="t" r="r" b="b"/>
            <a:pathLst>
              <a:path w="557" h="293">
                <a:moveTo>
                  <a:pt x="4" y="0"/>
                </a:moveTo>
                <a:lnTo>
                  <a:pt x="486" y="0"/>
                </a:lnTo>
                <a:lnTo>
                  <a:pt x="514" y="4"/>
                </a:lnTo>
                <a:lnTo>
                  <a:pt x="524" y="12"/>
                </a:lnTo>
                <a:lnTo>
                  <a:pt x="532" y="20"/>
                </a:lnTo>
                <a:lnTo>
                  <a:pt x="530" y="34"/>
                </a:lnTo>
                <a:lnTo>
                  <a:pt x="520" y="34"/>
                </a:lnTo>
                <a:lnTo>
                  <a:pt x="516" y="42"/>
                </a:lnTo>
                <a:lnTo>
                  <a:pt x="518" y="48"/>
                </a:lnTo>
                <a:lnTo>
                  <a:pt x="532" y="54"/>
                </a:lnTo>
                <a:lnTo>
                  <a:pt x="534" y="64"/>
                </a:lnTo>
                <a:lnTo>
                  <a:pt x="532" y="74"/>
                </a:lnTo>
                <a:lnTo>
                  <a:pt x="546" y="86"/>
                </a:lnTo>
                <a:lnTo>
                  <a:pt x="550" y="98"/>
                </a:lnTo>
                <a:lnTo>
                  <a:pt x="556" y="292"/>
                </a:lnTo>
                <a:lnTo>
                  <a:pt x="176" y="288"/>
                </a:lnTo>
                <a:lnTo>
                  <a:pt x="0" y="280"/>
                </a:lnTo>
                <a:lnTo>
                  <a:pt x="4" y="0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0" name=""/>
          <p:cNvSpPr/>
          <p:nvPr/>
        </p:nvSpPr>
        <p:spPr>
          <a:xfrm>
            <a:off x="4051440" y="3576600"/>
            <a:ext cx="923760" cy="507960"/>
          </a:xfrm>
          <a:custGeom>
            <a:avLst/>
            <a:gdLst/>
            <a:ahLst/>
            <a:rect l="l" t="t" r="r" b="b"/>
            <a:pathLst>
              <a:path w="648" h="327">
                <a:moveTo>
                  <a:pt x="2" y="0"/>
                </a:moveTo>
                <a:lnTo>
                  <a:pt x="230" y="14"/>
                </a:lnTo>
                <a:lnTo>
                  <a:pt x="633" y="16"/>
                </a:lnTo>
                <a:lnTo>
                  <a:pt x="633" y="62"/>
                </a:lnTo>
                <a:lnTo>
                  <a:pt x="643" y="116"/>
                </a:lnTo>
                <a:lnTo>
                  <a:pt x="647" y="326"/>
                </a:lnTo>
                <a:lnTo>
                  <a:pt x="627" y="322"/>
                </a:lnTo>
                <a:lnTo>
                  <a:pt x="623" y="312"/>
                </a:lnTo>
                <a:lnTo>
                  <a:pt x="615" y="304"/>
                </a:lnTo>
                <a:lnTo>
                  <a:pt x="603" y="302"/>
                </a:lnTo>
                <a:lnTo>
                  <a:pt x="595" y="308"/>
                </a:lnTo>
                <a:lnTo>
                  <a:pt x="585" y="318"/>
                </a:lnTo>
                <a:lnTo>
                  <a:pt x="571" y="308"/>
                </a:lnTo>
                <a:lnTo>
                  <a:pt x="559" y="306"/>
                </a:lnTo>
                <a:lnTo>
                  <a:pt x="539" y="318"/>
                </a:lnTo>
                <a:lnTo>
                  <a:pt x="513" y="318"/>
                </a:lnTo>
                <a:lnTo>
                  <a:pt x="493" y="310"/>
                </a:lnTo>
                <a:lnTo>
                  <a:pt x="471" y="312"/>
                </a:lnTo>
                <a:lnTo>
                  <a:pt x="459" y="324"/>
                </a:lnTo>
                <a:lnTo>
                  <a:pt x="453" y="324"/>
                </a:lnTo>
                <a:lnTo>
                  <a:pt x="437" y="308"/>
                </a:lnTo>
                <a:lnTo>
                  <a:pt x="413" y="308"/>
                </a:lnTo>
                <a:lnTo>
                  <a:pt x="397" y="308"/>
                </a:lnTo>
                <a:lnTo>
                  <a:pt x="385" y="300"/>
                </a:lnTo>
                <a:lnTo>
                  <a:pt x="375" y="280"/>
                </a:lnTo>
                <a:lnTo>
                  <a:pt x="359" y="276"/>
                </a:lnTo>
                <a:lnTo>
                  <a:pt x="349" y="276"/>
                </a:lnTo>
                <a:lnTo>
                  <a:pt x="339" y="284"/>
                </a:lnTo>
                <a:lnTo>
                  <a:pt x="306" y="282"/>
                </a:lnTo>
                <a:lnTo>
                  <a:pt x="294" y="276"/>
                </a:lnTo>
                <a:lnTo>
                  <a:pt x="290" y="258"/>
                </a:lnTo>
                <a:lnTo>
                  <a:pt x="282" y="250"/>
                </a:lnTo>
                <a:lnTo>
                  <a:pt x="276" y="252"/>
                </a:lnTo>
                <a:lnTo>
                  <a:pt x="258" y="260"/>
                </a:lnTo>
                <a:lnTo>
                  <a:pt x="248" y="260"/>
                </a:lnTo>
                <a:lnTo>
                  <a:pt x="242" y="258"/>
                </a:lnTo>
                <a:lnTo>
                  <a:pt x="240" y="250"/>
                </a:lnTo>
                <a:lnTo>
                  <a:pt x="236" y="238"/>
                </a:lnTo>
                <a:lnTo>
                  <a:pt x="234" y="230"/>
                </a:lnTo>
                <a:lnTo>
                  <a:pt x="230" y="208"/>
                </a:lnTo>
                <a:lnTo>
                  <a:pt x="220" y="64"/>
                </a:lnTo>
                <a:lnTo>
                  <a:pt x="0" y="48"/>
                </a:lnTo>
                <a:lnTo>
                  <a:pt x="2" y="0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1" name=""/>
          <p:cNvSpPr/>
          <p:nvPr/>
        </p:nvSpPr>
        <p:spPr>
          <a:xfrm>
            <a:off x="3327480" y="3513240"/>
            <a:ext cx="725400" cy="839520"/>
          </a:xfrm>
          <a:custGeom>
            <a:avLst/>
            <a:gdLst/>
            <a:ahLst/>
            <a:rect l="l" t="t" r="r" b="b"/>
            <a:pathLst>
              <a:path w="509" h="541">
                <a:moveTo>
                  <a:pt x="508" y="44"/>
                </a:moveTo>
                <a:lnTo>
                  <a:pt x="506" y="148"/>
                </a:lnTo>
                <a:lnTo>
                  <a:pt x="494" y="366"/>
                </a:lnTo>
                <a:lnTo>
                  <a:pt x="486" y="512"/>
                </a:lnTo>
                <a:lnTo>
                  <a:pt x="208" y="500"/>
                </a:lnTo>
                <a:lnTo>
                  <a:pt x="200" y="514"/>
                </a:lnTo>
                <a:lnTo>
                  <a:pt x="76" y="506"/>
                </a:lnTo>
                <a:lnTo>
                  <a:pt x="66" y="540"/>
                </a:lnTo>
                <a:lnTo>
                  <a:pt x="0" y="530"/>
                </a:lnTo>
                <a:lnTo>
                  <a:pt x="56" y="0"/>
                </a:lnTo>
                <a:lnTo>
                  <a:pt x="156" y="12"/>
                </a:lnTo>
                <a:lnTo>
                  <a:pt x="296" y="28"/>
                </a:lnTo>
                <a:lnTo>
                  <a:pt x="436" y="42"/>
                </a:lnTo>
                <a:lnTo>
                  <a:pt x="508" y="44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2" name=""/>
          <p:cNvSpPr/>
          <p:nvPr/>
        </p:nvSpPr>
        <p:spPr>
          <a:xfrm>
            <a:off x="2719440" y="3417840"/>
            <a:ext cx="690480" cy="916200"/>
          </a:xfrm>
          <a:custGeom>
            <a:avLst/>
            <a:gdLst/>
            <a:ahLst/>
            <a:rect l="l" t="t" r="r" b="b"/>
            <a:pathLst>
              <a:path w="484" h="589">
                <a:moveTo>
                  <a:pt x="122" y="0"/>
                </a:moveTo>
                <a:lnTo>
                  <a:pt x="106" y="92"/>
                </a:lnTo>
                <a:lnTo>
                  <a:pt x="96" y="96"/>
                </a:lnTo>
                <a:lnTo>
                  <a:pt x="84" y="86"/>
                </a:lnTo>
                <a:lnTo>
                  <a:pt x="76" y="80"/>
                </a:lnTo>
                <a:lnTo>
                  <a:pt x="58" y="84"/>
                </a:lnTo>
                <a:lnTo>
                  <a:pt x="52" y="92"/>
                </a:lnTo>
                <a:lnTo>
                  <a:pt x="54" y="102"/>
                </a:lnTo>
                <a:lnTo>
                  <a:pt x="58" y="108"/>
                </a:lnTo>
                <a:lnTo>
                  <a:pt x="58" y="116"/>
                </a:lnTo>
                <a:lnTo>
                  <a:pt x="50" y="118"/>
                </a:lnTo>
                <a:lnTo>
                  <a:pt x="52" y="122"/>
                </a:lnTo>
                <a:lnTo>
                  <a:pt x="58" y="124"/>
                </a:lnTo>
                <a:lnTo>
                  <a:pt x="54" y="130"/>
                </a:lnTo>
                <a:lnTo>
                  <a:pt x="52" y="134"/>
                </a:lnTo>
                <a:lnTo>
                  <a:pt x="56" y="146"/>
                </a:lnTo>
                <a:lnTo>
                  <a:pt x="60" y="156"/>
                </a:lnTo>
                <a:lnTo>
                  <a:pt x="54" y="176"/>
                </a:lnTo>
                <a:lnTo>
                  <a:pt x="50" y="192"/>
                </a:lnTo>
                <a:lnTo>
                  <a:pt x="46" y="198"/>
                </a:lnTo>
                <a:lnTo>
                  <a:pt x="58" y="218"/>
                </a:lnTo>
                <a:lnTo>
                  <a:pt x="60" y="230"/>
                </a:lnTo>
                <a:lnTo>
                  <a:pt x="74" y="252"/>
                </a:lnTo>
                <a:lnTo>
                  <a:pt x="72" y="258"/>
                </a:lnTo>
                <a:lnTo>
                  <a:pt x="66" y="264"/>
                </a:lnTo>
                <a:lnTo>
                  <a:pt x="54" y="280"/>
                </a:lnTo>
                <a:lnTo>
                  <a:pt x="44" y="276"/>
                </a:lnTo>
                <a:lnTo>
                  <a:pt x="42" y="290"/>
                </a:lnTo>
                <a:lnTo>
                  <a:pt x="40" y="308"/>
                </a:lnTo>
                <a:lnTo>
                  <a:pt x="20" y="332"/>
                </a:lnTo>
                <a:lnTo>
                  <a:pt x="16" y="342"/>
                </a:lnTo>
                <a:lnTo>
                  <a:pt x="20" y="374"/>
                </a:lnTo>
                <a:lnTo>
                  <a:pt x="20" y="390"/>
                </a:lnTo>
                <a:lnTo>
                  <a:pt x="12" y="396"/>
                </a:lnTo>
                <a:lnTo>
                  <a:pt x="8" y="400"/>
                </a:lnTo>
                <a:lnTo>
                  <a:pt x="0" y="402"/>
                </a:lnTo>
                <a:lnTo>
                  <a:pt x="2" y="410"/>
                </a:lnTo>
                <a:lnTo>
                  <a:pt x="271" y="574"/>
                </a:lnTo>
                <a:lnTo>
                  <a:pt x="427" y="588"/>
                </a:lnTo>
                <a:lnTo>
                  <a:pt x="483" y="58"/>
                </a:lnTo>
                <a:lnTo>
                  <a:pt x="122" y="0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3" name=""/>
          <p:cNvSpPr/>
          <p:nvPr/>
        </p:nvSpPr>
        <p:spPr>
          <a:xfrm>
            <a:off x="2336760" y="2568600"/>
            <a:ext cx="665280" cy="1128600"/>
          </a:xfrm>
          <a:custGeom>
            <a:avLst/>
            <a:gdLst/>
            <a:ahLst/>
            <a:rect l="l" t="t" r="r" b="b"/>
            <a:pathLst>
              <a:path w="469" h="727">
                <a:moveTo>
                  <a:pt x="72" y="0"/>
                </a:moveTo>
                <a:lnTo>
                  <a:pt x="244" y="38"/>
                </a:lnTo>
                <a:lnTo>
                  <a:pt x="280" y="48"/>
                </a:lnTo>
                <a:lnTo>
                  <a:pt x="468" y="80"/>
                </a:lnTo>
                <a:lnTo>
                  <a:pt x="376" y="636"/>
                </a:lnTo>
                <a:lnTo>
                  <a:pt x="372" y="642"/>
                </a:lnTo>
                <a:lnTo>
                  <a:pt x="366" y="642"/>
                </a:lnTo>
                <a:lnTo>
                  <a:pt x="356" y="634"/>
                </a:lnTo>
                <a:lnTo>
                  <a:pt x="344" y="626"/>
                </a:lnTo>
                <a:lnTo>
                  <a:pt x="332" y="630"/>
                </a:lnTo>
                <a:lnTo>
                  <a:pt x="320" y="636"/>
                </a:lnTo>
                <a:lnTo>
                  <a:pt x="326" y="652"/>
                </a:lnTo>
                <a:lnTo>
                  <a:pt x="328" y="666"/>
                </a:lnTo>
                <a:lnTo>
                  <a:pt x="322" y="668"/>
                </a:lnTo>
                <a:lnTo>
                  <a:pt x="322" y="686"/>
                </a:lnTo>
                <a:lnTo>
                  <a:pt x="328" y="708"/>
                </a:lnTo>
                <a:lnTo>
                  <a:pt x="322" y="724"/>
                </a:lnTo>
                <a:lnTo>
                  <a:pt x="318" y="726"/>
                </a:lnTo>
                <a:lnTo>
                  <a:pt x="0" y="278"/>
                </a:lnTo>
                <a:lnTo>
                  <a:pt x="72" y="0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4" name=""/>
          <p:cNvSpPr/>
          <p:nvPr/>
        </p:nvSpPr>
        <p:spPr>
          <a:xfrm>
            <a:off x="1941480" y="2455920"/>
            <a:ext cx="882720" cy="1569960"/>
          </a:xfrm>
          <a:custGeom>
            <a:avLst/>
            <a:gdLst/>
            <a:ahLst/>
            <a:rect l="l" t="t" r="r" b="b"/>
            <a:pathLst>
              <a:path w="619" h="1011">
                <a:moveTo>
                  <a:pt x="52" y="0"/>
                </a:moveTo>
                <a:lnTo>
                  <a:pt x="46" y="12"/>
                </a:lnTo>
                <a:lnTo>
                  <a:pt x="42" y="14"/>
                </a:lnTo>
                <a:lnTo>
                  <a:pt x="38" y="28"/>
                </a:lnTo>
                <a:lnTo>
                  <a:pt x="48" y="44"/>
                </a:lnTo>
                <a:lnTo>
                  <a:pt x="42" y="56"/>
                </a:lnTo>
                <a:lnTo>
                  <a:pt x="40" y="72"/>
                </a:lnTo>
                <a:lnTo>
                  <a:pt x="30" y="78"/>
                </a:lnTo>
                <a:lnTo>
                  <a:pt x="28" y="102"/>
                </a:lnTo>
                <a:lnTo>
                  <a:pt x="24" y="114"/>
                </a:lnTo>
                <a:lnTo>
                  <a:pt x="8" y="116"/>
                </a:lnTo>
                <a:lnTo>
                  <a:pt x="0" y="120"/>
                </a:lnTo>
                <a:lnTo>
                  <a:pt x="0" y="144"/>
                </a:lnTo>
                <a:lnTo>
                  <a:pt x="0" y="154"/>
                </a:lnTo>
                <a:lnTo>
                  <a:pt x="8" y="170"/>
                </a:lnTo>
                <a:lnTo>
                  <a:pt x="18" y="210"/>
                </a:lnTo>
                <a:lnTo>
                  <a:pt x="26" y="226"/>
                </a:lnTo>
                <a:lnTo>
                  <a:pt x="16" y="244"/>
                </a:lnTo>
                <a:lnTo>
                  <a:pt x="10" y="258"/>
                </a:lnTo>
                <a:lnTo>
                  <a:pt x="6" y="284"/>
                </a:lnTo>
                <a:lnTo>
                  <a:pt x="8" y="310"/>
                </a:lnTo>
                <a:lnTo>
                  <a:pt x="16" y="320"/>
                </a:lnTo>
                <a:lnTo>
                  <a:pt x="34" y="336"/>
                </a:lnTo>
                <a:lnTo>
                  <a:pt x="46" y="360"/>
                </a:lnTo>
                <a:lnTo>
                  <a:pt x="48" y="386"/>
                </a:lnTo>
                <a:lnTo>
                  <a:pt x="46" y="390"/>
                </a:lnTo>
                <a:lnTo>
                  <a:pt x="58" y="422"/>
                </a:lnTo>
                <a:lnTo>
                  <a:pt x="62" y="446"/>
                </a:lnTo>
                <a:lnTo>
                  <a:pt x="56" y="456"/>
                </a:lnTo>
                <a:lnTo>
                  <a:pt x="62" y="462"/>
                </a:lnTo>
                <a:lnTo>
                  <a:pt x="68" y="484"/>
                </a:lnTo>
                <a:lnTo>
                  <a:pt x="86" y="498"/>
                </a:lnTo>
                <a:lnTo>
                  <a:pt x="90" y="512"/>
                </a:lnTo>
                <a:lnTo>
                  <a:pt x="82" y="540"/>
                </a:lnTo>
                <a:lnTo>
                  <a:pt x="72" y="548"/>
                </a:lnTo>
                <a:lnTo>
                  <a:pt x="76" y="568"/>
                </a:lnTo>
                <a:lnTo>
                  <a:pt x="90" y="578"/>
                </a:lnTo>
                <a:lnTo>
                  <a:pt x="98" y="582"/>
                </a:lnTo>
                <a:lnTo>
                  <a:pt x="106" y="618"/>
                </a:lnTo>
                <a:lnTo>
                  <a:pt x="110" y="642"/>
                </a:lnTo>
                <a:lnTo>
                  <a:pt x="116" y="650"/>
                </a:lnTo>
                <a:lnTo>
                  <a:pt x="136" y="654"/>
                </a:lnTo>
                <a:lnTo>
                  <a:pt x="132" y="672"/>
                </a:lnTo>
                <a:lnTo>
                  <a:pt x="130" y="682"/>
                </a:lnTo>
                <a:lnTo>
                  <a:pt x="144" y="698"/>
                </a:lnTo>
                <a:lnTo>
                  <a:pt x="146" y="710"/>
                </a:lnTo>
                <a:lnTo>
                  <a:pt x="134" y="718"/>
                </a:lnTo>
                <a:lnTo>
                  <a:pt x="130" y="724"/>
                </a:lnTo>
                <a:lnTo>
                  <a:pt x="134" y="740"/>
                </a:lnTo>
                <a:lnTo>
                  <a:pt x="136" y="770"/>
                </a:lnTo>
                <a:lnTo>
                  <a:pt x="156" y="770"/>
                </a:lnTo>
                <a:lnTo>
                  <a:pt x="184" y="776"/>
                </a:lnTo>
                <a:lnTo>
                  <a:pt x="216" y="784"/>
                </a:lnTo>
                <a:lnTo>
                  <a:pt x="226" y="790"/>
                </a:lnTo>
                <a:lnTo>
                  <a:pt x="242" y="818"/>
                </a:lnTo>
                <a:lnTo>
                  <a:pt x="268" y="818"/>
                </a:lnTo>
                <a:lnTo>
                  <a:pt x="270" y="832"/>
                </a:lnTo>
                <a:lnTo>
                  <a:pt x="280" y="850"/>
                </a:lnTo>
                <a:lnTo>
                  <a:pt x="288" y="862"/>
                </a:lnTo>
                <a:lnTo>
                  <a:pt x="308" y="880"/>
                </a:lnTo>
                <a:lnTo>
                  <a:pt x="328" y="894"/>
                </a:lnTo>
                <a:lnTo>
                  <a:pt x="350" y="930"/>
                </a:lnTo>
                <a:lnTo>
                  <a:pt x="354" y="956"/>
                </a:lnTo>
                <a:lnTo>
                  <a:pt x="362" y="958"/>
                </a:lnTo>
                <a:lnTo>
                  <a:pt x="360" y="992"/>
                </a:lnTo>
                <a:lnTo>
                  <a:pt x="562" y="1010"/>
                </a:lnTo>
                <a:lnTo>
                  <a:pt x="562" y="960"/>
                </a:lnTo>
                <a:lnTo>
                  <a:pt x="584" y="926"/>
                </a:lnTo>
                <a:lnTo>
                  <a:pt x="588" y="896"/>
                </a:lnTo>
                <a:lnTo>
                  <a:pt x="598" y="898"/>
                </a:lnTo>
                <a:lnTo>
                  <a:pt x="618" y="870"/>
                </a:lnTo>
                <a:lnTo>
                  <a:pt x="602" y="846"/>
                </a:lnTo>
                <a:lnTo>
                  <a:pt x="604" y="836"/>
                </a:lnTo>
                <a:lnTo>
                  <a:pt x="590" y="816"/>
                </a:lnTo>
                <a:lnTo>
                  <a:pt x="594" y="804"/>
                </a:lnTo>
                <a:lnTo>
                  <a:pt x="274" y="346"/>
                </a:lnTo>
                <a:lnTo>
                  <a:pt x="346" y="72"/>
                </a:lnTo>
                <a:lnTo>
                  <a:pt x="52" y="0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5" name=""/>
          <p:cNvSpPr/>
          <p:nvPr/>
        </p:nvSpPr>
        <p:spPr>
          <a:xfrm>
            <a:off x="4665600" y="1762200"/>
            <a:ext cx="685800" cy="887400"/>
          </a:xfrm>
          <a:custGeom>
            <a:avLst/>
            <a:gdLst/>
            <a:ahLst/>
            <a:rect l="l" t="t" r="r" b="b"/>
            <a:pathLst>
              <a:path w="482" h="571">
                <a:moveTo>
                  <a:pt x="4" y="34"/>
                </a:moveTo>
                <a:lnTo>
                  <a:pt x="128" y="32"/>
                </a:lnTo>
                <a:lnTo>
                  <a:pt x="132" y="0"/>
                </a:lnTo>
                <a:lnTo>
                  <a:pt x="154" y="0"/>
                </a:lnTo>
                <a:lnTo>
                  <a:pt x="156" y="42"/>
                </a:lnTo>
                <a:lnTo>
                  <a:pt x="166" y="54"/>
                </a:lnTo>
                <a:lnTo>
                  <a:pt x="170" y="68"/>
                </a:lnTo>
                <a:lnTo>
                  <a:pt x="188" y="74"/>
                </a:lnTo>
                <a:lnTo>
                  <a:pt x="206" y="76"/>
                </a:lnTo>
                <a:lnTo>
                  <a:pt x="224" y="92"/>
                </a:lnTo>
                <a:lnTo>
                  <a:pt x="234" y="88"/>
                </a:lnTo>
                <a:lnTo>
                  <a:pt x="243" y="72"/>
                </a:lnTo>
                <a:lnTo>
                  <a:pt x="293" y="76"/>
                </a:lnTo>
                <a:lnTo>
                  <a:pt x="297" y="96"/>
                </a:lnTo>
                <a:lnTo>
                  <a:pt x="305" y="100"/>
                </a:lnTo>
                <a:lnTo>
                  <a:pt x="313" y="94"/>
                </a:lnTo>
                <a:lnTo>
                  <a:pt x="327" y="94"/>
                </a:lnTo>
                <a:lnTo>
                  <a:pt x="351" y="118"/>
                </a:lnTo>
                <a:lnTo>
                  <a:pt x="399" y="116"/>
                </a:lnTo>
                <a:lnTo>
                  <a:pt x="399" y="104"/>
                </a:lnTo>
                <a:lnTo>
                  <a:pt x="411" y="94"/>
                </a:lnTo>
                <a:lnTo>
                  <a:pt x="423" y="110"/>
                </a:lnTo>
                <a:lnTo>
                  <a:pt x="455" y="108"/>
                </a:lnTo>
                <a:lnTo>
                  <a:pt x="481" y="118"/>
                </a:lnTo>
                <a:lnTo>
                  <a:pt x="439" y="148"/>
                </a:lnTo>
                <a:lnTo>
                  <a:pt x="391" y="182"/>
                </a:lnTo>
                <a:lnTo>
                  <a:pt x="355" y="232"/>
                </a:lnTo>
                <a:lnTo>
                  <a:pt x="343" y="254"/>
                </a:lnTo>
                <a:lnTo>
                  <a:pt x="323" y="266"/>
                </a:lnTo>
                <a:lnTo>
                  <a:pt x="319" y="286"/>
                </a:lnTo>
                <a:lnTo>
                  <a:pt x="327" y="308"/>
                </a:lnTo>
                <a:lnTo>
                  <a:pt x="311" y="326"/>
                </a:lnTo>
                <a:lnTo>
                  <a:pt x="295" y="348"/>
                </a:lnTo>
                <a:lnTo>
                  <a:pt x="295" y="362"/>
                </a:lnTo>
                <a:lnTo>
                  <a:pt x="299" y="364"/>
                </a:lnTo>
                <a:lnTo>
                  <a:pt x="297" y="438"/>
                </a:lnTo>
                <a:lnTo>
                  <a:pt x="357" y="470"/>
                </a:lnTo>
                <a:lnTo>
                  <a:pt x="371" y="486"/>
                </a:lnTo>
                <a:lnTo>
                  <a:pt x="373" y="500"/>
                </a:lnTo>
                <a:lnTo>
                  <a:pt x="401" y="502"/>
                </a:lnTo>
                <a:lnTo>
                  <a:pt x="411" y="544"/>
                </a:lnTo>
                <a:lnTo>
                  <a:pt x="423" y="554"/>
                </a:lnTo>
                <a:lnTo>
                  <a:pt x="419" y="560"/>
                </a:lnTo>
                <a:lnTo>
                  <a:pt x="277" y="560"/>
                </a:lnTo>
                <a:lnTo>
                  <a:pt x="138" y="564"/>
                </a:lnTo>
                <a:lnTo>
                  <a:pt x="56" y="570"/>
                </a:lnTo>
                <a:lnTo>
                  <a:pt x="56" y="554"/>
                </a:lnTo>
                <a:lnTo>
                  <a:pt x="56" y="402"/>
                </a:lnTo>
                <a:lnTo>
                  <a:pt x="32" y="372"/>
                </a:lnTo>
                <a:lnTo>
                  <a:pt x="36" y="354"/>
                </a:lnTo>
                <a:lnTo>
                  <a:pt x="48" y="340"/>
                </a:lnTo>
                <a:lnTo>
                  <a:pt x="48" y="294"/>
                </a:lnTo>
                <a:lnTo>
                  <a:pt x="24" y="274"/>
                </a:lnTo>
                <a:lnTo>
                  <a:pt x="28" y="266"/>
                </a:lnTo>
                <a:lnTo>
                  <a:pt x="34" y="260"/>
                </a:lnTo>
                <a:lnTo>
                  <a:pt x="24" y="250"/>
                </a:lnTo>
                <a:lnTo>
                  <a:pt x="30" y="240"/>
                </a:lnTo>
                <a:lnTo>
                  <a:pt x="32" y="226"/>
                </a:lnTo>
                <a:lnTo>
                  <a:pt x="20" y="216"/>
                </a:lnTo>
                <a:lnTo>
                  <a:pt x="28" y="200"/>
                </a:lnTo>
                <a:lnTo>
                  <a:pt x="36" y="192"/>
                </a:lnTo>
                <a:lnTo>
                  <a:pt x="24" y="170"/>
                </a:lnTo>
                <a:lnTo>
                  <a:pt x="10" y="118"/>
                </a:lnTo>
                <a:lnTo>
                  <a:pt x="14" y="98"/>
                </a:lnTo>
                <a:lnTo>
                  <a:pt x="0" y="82"/>
                </a:lnTo>
                <a:lnTo>
                  <a:pt x="18" y="68"/>
                </a:lnTo>
                <a:lnTo>
                  <a:pt x="8" y="52"/>
                </a:lnTo>
                <a:lnTo>
                  <a:pt x="4" y="34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6" name=""/>
          <p:cNvSpPr/>
          <p:nvPr/>
        </p:nvSpPr>
        <p:spPr>
          <a:xfrm>
            <a:off x="4732200" y="2631960"/>
            <a:ext cx="644760" cy="455760"/>
          </a:xfrm>
          <a:custGeom>
            <a:avLst/>
            <a:gdLst/>
            <a:ahLst/>
            <a:rect l="l" t="t" r="r" b="b"/>
            <a:pathLst>
              <a:path w="453" h="293">
                <a:moveTo>
                  <a:pt x="6" y="8"/>
                </a:moveTo>
                <a:lnTo>
                  <a:pt x="208" y="0"/>
                </a:lnTo>
                <a:lnTo>
                  <a:pt x="376" y="0"/>
                </a:lnTo>
                <a:lnTo>
                  <a:pt x="374" y="10"/>
                </a:lnTo>
                <a:lnTo>
                  <a:pt x="366" y="40"/>
                </a:lnTo>
                <a:lnTo>
                  <a:pt x="382" y="60"/>
                </a:lnTo>
                <a:lnTo>
                  <a:pt x="388" y="72"/>
                </a:lnTo>
                <a:lnTo>
                  <a:pt x="418" y="74"/>
                </a:lnTo>
                <a:lnTo>
                  <a:pt x="420" y="98"/>
                </a:lnTo>
                <a:lnTo>
                  <a:pt x="432" y="100"/>
                </a:lnTo>
                <a:lnTo>
                  <a:pt x="432" y="108"/>
                </a:lnTo>
                <a:lnTo>
                  <a:pt x="440" y="120"/>
                </a:lnTo>
                <a:lnTo>
                  <a:pt x="452" y="124"/>
                </a:lnTo>
                <a:lnTo>
                  <a:pt x="452" y="148"/>
                </a:lnTo>
                <a:lnTo>
                  <a:pt x="446" y="172"/>
                </a:lnTo>
                <a:lnTo>
                  <a:pt x="410" y="188"/>
                </a:lnTo>
                <a:lnTo>
                  <a:pt x="390" y="200"/>
                </a:lnTo>
                <a:lnTo>
                  <a:pt x="394" y="222"/>
                </a:lnTo>
                <a:lnTo>
                  <a:pt x="400" y="234"/>
                </a:lnTo>
                <a:lnTo>
                  <a:pt x="398" y="244"/>
                </a:lnTo>
                <a:lnTo>
                  <a:pt x="378" y="268"/>
                </a:lnTo>
                <a:lnTo>
                  <a:pt x="374" y="286"/>
                </a:lnTo>
                <a:lnTo>
                  <a:pt x="368" y="292"/>
                </a:lnTo>
                <a:lnTo>
                  <a:pt x="356" y="268"/>
                </a:lnTo>
                <a:lnTo>
                  <a:pt x="66" y="276"/>
                </a:lnTo>
                <a:lnTo>
                  <a:pt x="64" y="250"/>
                </a:lnTo>
                <a:lnTo>
                  <a:pt x="54" y="244"/>
                </a:lnTo>
                <a:lnTo>
                  <a:pt x="52" y="202"/>
                </a:lnTo>
                <a:lnTo>
                  <a:pt x="50" y="196"/>
                </a:lnTo>
                <a:lnTo>
                  <a:pt x="46" y="168"/>
                </a:lnTo>
                <a:lnTo>
                  <a:pt x="36" y="166"/>
                </a:lnTo>
                <a:lnTo>
                  <a:pt x="34" y="138"/>
                </a:lnTo>
                <a:lnTo>
                  <a:pt x="22" y="124"/>
                </a:lnTo>
                <a:lnTo>
                  <a:pt x="16" y="96"/>
                </a:lnTo>
                <a:lnTo>
                  <a:pt x="6" y="92"/>
                </a:lnTo>
                <a:lnTo>
                  <a:pt x="0" y="70"/>
                </a:lnTo>
                <a:lnTo>
                  <a:pt x="6" y="60"/>
                </a:lnTo>
                <a:lnTo>
                  <a:pt x="6" y="8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7" name=""/>
          <p:cNvSpPr/>
          <p:nvPr/>
        </p:nvSpPr>
        <p:spPr>
          <a:xfrm>
            <a:off x="4824360" y="3049560"/>
            <a:ext cx="716040" cy="676440"/>
          </a:xfrm>
          <a:custGeom>
            <a:avLst/>
            <a:gdLst/>
            <a:ahLst/>
            <a:rect l="l" t="t" r="r" b="b"/>
            <a:pathLst>
              <a:path w="503" h="435">
                <a:moveTo>
                  <a:pt x="288" y="0"/>
                </a:moveTo>
                <a:lnTo>
                  <a:pt x="302" y="22"/>
                </a:lnTo>
                <a:lnTo>
                  <a:pt x="310" y="56"/>
                </a:lnTo>
                <a:lnTo>
                  <a:pt x="318" y="80"/>
                </a:lnTo>
                <a:lnTo>
                  <a:pt x="326" y="96"/>
                </a:lnTo>
                <a:lnTo>
                  <a:pt x="358" y="114"/>
                </a:lnTo>
                <a:lnTo>
                  <a:pt x="360" y="128"/>
                </a:lnTo>
                <a:lnTo>
                  <a:pt x="370" y="154"/>
                </a:lnTo>
                <a:lnTo>
                  <a:pt x="386" y="158"/>
                </a:lnTo>
                <a:lnTo>
                  <a:pt x="396" y="158"/>
                </a:lnTo>
                <a:lnTo>
                  <a:pt x="412" y="172"/>
                </a:lnTo>
                <a:lnTo>
                  <a:pt x="400" y="218"/>
                </a:lnTo>
                <a:lnTo>
                  <a:pt x="424" y="226"/>
                </a:lnTo>
                <a:lnTo>
                  <a:pt x="440" y="242"/>
                </a:lnTo>
                <a:lnTo>
                  <a:pt x="434" y="260"/>
                </a:lnTo>
                <a:lnTo>
                  <a:pt x="460" y="264"/>
                </a:lnTo>
                <a:lnTo>
                  <a:pt x="468" y="282"/>
                </a:lnTo>
                <a:lnTo>
                  <a:pt x="470" y="312"/>
                </a:lnTo>
                <a:lnTo>
                  <a:pt x="484" y="328"/>
                </a:lnTo>
                <a:lnTo>
                  <a:pt x="494" y="328"/>
                </a:lnTo>
                <a:lnTo>
                  <a:pt x="502" y="334"/>
                </a:lnTo>
                <a:lnTo>
                  <a:pt x="502" y="364"/>
                </a:lnTo>
                <a:lnTo>
                  <a:pt x="480" y="386"/>
                </a:lnTo>
                <a:lnTo>
                  <a:pt x="474" y="390"/>
                </a:lnTo>
                <a:lnTo>
                  <a:pt x="472" y="422"/>
                </a:lnTo>
                <a:lnTo>
                  <a:pt x="468" y="432"/>
                </a:lnTo>
                <a:lnTo>
                  <a:pt x="446" y="434"/>
                </a:lnTo>
                <a:lnTo>
                  <a:pt x="418" y="426"/>
                </a:lnTo>
                <a:lnTo>
                  <a:pt x="428" y="406"/>
                </a:lnTo>
                <a:lnTo>
                  <a:pt x="436" y="394"/>
                </a:lnTo>
                <a:lnTo>
                  <a:pt x="432" y="386"/>
                </a:lnTo>
                <a:lnTo>
                  <a:pt x="196" y="398"/>
                </a:lnTo>
                <a:lnTo>
                  <a:pt x="90" y="402"/>
                </a:lnTo>
                <a:lnTo>
                  <a:pt x="86" y="250"/>
                </a:lnTo>
                <a:lnTo>
                  <a:pt x="82" y="156"/>
                </a:lnTo>
                <a:lnTo>
                  <a:pt x="64" y="140"/>
                </a:lnTo>
                <a:lnTo>
                  <a:pt x="62" y="120"/>
                </a:lnTo>
                <a:lnTo>
                  <a:pt x="50" y="114"/>
                </a:lnTo>
                <a:lnTo>
                  <a:pt x="50" y="98"/>
                </a:lnTo>
                <a:lnTo>
                  <a:pt x="64" y="96"/>
                </a:lnTo>
                <a:lnTo>
                  <a:pt x="64" y="82"/>
                </a:lnTo>
                <a:lnTo>
                  <a:pt x="46" y="68"/>
                </a:lnTo>
                <a:lnTo>
                  <a:pt x="24" y="66"/>
                </a:lnTo>
                <a:lnTo>
                  <a:pt x="24" y="46"/>
                </a:lnTo>
                <a:lnTo>
                  <a:pt x="26" y="32"/>
                </a:lnTo>
                <a:lnTo>
                  <a:pt x="14" y="22"/>
                </a:lnTo>
                <a:lnTo>
                  <a:pt x="0" y="20"/>
                </a:lnTo>
                <a:lnTo>
                  <a:pt x="0" y="6"/>
                </a:lnTo>
                <a:lnTo>
                  <a:pt x="288" y="0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8" name=""/>
          <p:cNvSpPr/>
          <p:nvPr/>
        </p:nvSpPr>
        <p:spPr>
          <a:xfrm>
            <a:off x="4948200" y="3648240"/>
            <a:ext cx="544680" cy="539640"/>
          </a:xfrm>
          <a:custGeom>
            <a:avLst/>
            <a:gdLst/>
            <a:ahLst/>
            <a:rect l="l" t="t" r="r" b="b"/>
            <a:pathLst>
              <a:path w="381" h="347">
                <a:moveTo>
                  <a:pt x="0" y="14"/>
                </a:moveTo>
                <a:lnTo>
                  <a:pt x="12" y="66"/>
                </a:lnTo>
                <a:lnTo>
                  <a:pt x="16" y="244"/>
                </a:lnTo>
                <a:lnTo>
                  <a:pt x="16" y="280"/>
                </a:lnTo>
                <a:lnTo>
                  <a:pt x="24" y="292"/>
                </a:lnTo>
                <a:lnTo>
                  <a:pt x="58" y="294"/>
                </a:lnTo>
                <a:lnTo>
                  <a:pt x="60" y="346"/>
                </a:lnTo>
                <a:lnTo>
                  <a:pt x="286" y="338"/>
                </a:lnTo>
                <a:lnTo>
                  <a:pt x="290" y="326"/>
                </a:lnTo>
                <a:lnTo>
                  <a:pt x="288" y="310"/>
                </a:lnTo>
                <a:lnTo>
                  <a:pt x="296" y="306"/>
                </a:lnTo>
                <a:lnTo>
                  <a:pt x="290" y="288"/>
                </a:lnTo>
                <a:lnTo>
                  <a:pt x="282" y="282"/>
                </a:lnTo>
                <a:lnTo>
                  <a:pt x="282" y="276"/>
                </a:lnTo>
                <a:lnTo>
                  <a:pt x="300" y="266"/>
                </a:lnTo>
                <a:lnTo>
                  <a:pt x="294" y="254"/>
                </a:lnTo>
                <a:lnTo>
                  <a:pt x="296" y="240"/>
                </a:lnTo>
                <a:lnTo>
                  <a:pt x="286" y="220"/>
                </a:lnTo>
                <a:lnTo>
                  <a:pt x="304" y="216"/>
                </a:lnTo>
                <a:lnTo>
                  <a:pt x="316" y="198"/>
                </a:lnTo>
                <a:lnTo>
                  <a:pt x="324" y="200"/>
                </a:lnTo>
                <a:lnTo>
                  <a:pt x="324" y="170"/>
                </a:lnTo>
                <a:lnTo>
                  <a:pt x="340" y="148"/>
                </a:lnTo>
                <a:lnTo>
                  <a:pt x="352" y="146"/>
                </a:lnTo>
                <a:lnTo>
                  <a:pt x="358" y="140"/>
                </a:lnTo>
                <a:lnTo>
                  <a:pt x="354" y="128"/>
                </a:lnTo>
                <a:lnTo>
                  <a:pt x="362" y="122"/>
                </a:lnTo>
                <a:lnTo>
                  <a:pt x="348" y="110"/>
                </a:lnTo>
                <a:lnTo>
                  <a:pt x="352" y="98"/>
                </a:lnTo>
                <a:lnTo>
                  <a:pt x="360" y="86"/>
                </a:lnTo>
                <a:lnTo>
                  <a:pt x="368" y="84"/>
                </a:lnTo>
                <a:lnTo>
                  <a:pt x="368" y="72"/>
                </a:lnTo>
                <a:lnTo>
                  <a:pt x="374" y="72"/>
                </a:lnTo>
                <a:lnTo>
                  <a:pt x="372" y="60"/>
                </a:lnTo>
                <a:lnTo>
                  <a:pt x="380" y="58"/>
                </a:lnTo>
                <a:lnTo>
                  <a:pt x="380" y="44"/>
                </a:lnTo>
                <a:lnTo>
                  <a:pt x="356" y="46"/>
                </a:lnTo>
                <a:lnTo>
                  <a:pt x="328" y="38"/>
                </a:lnTo>
                <a:lnTo>
                  <a:pt x="338" y="18"/>
                </a:lnTo>
                <a:lnTo>
                  <a:pt x="348" y="4"/>
                </a:lnTo>
                <a:lnTo>
                  <a:pt x="338" y="0"/>
                </a:lnTo>
                <a:lnTo>
                  <a:pt x="0" y="14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9" name=""/>
          <p:cNvSpPr/>
          <p:nvPr/>
        </p:nvSpPr>
        <p:spPr>
          <a:xfrm>
            <a:off x="5256360" y="2747880"/>
            <a:ext cx="436320" cy="809640"/>
          </a:xfrm>
          <a:custGeom>
            <a:avLst/>
            <a:gdLst/>
            <a:ahLst/>
            <a:rect l="l" t="t" r="r" b="b"/>
            <a:pathLst>
              <a:path w="307" h="521">
                <a:moveTo>
                  <a:pt x="52" y="6"/>
                </a:moveTo>
                <a:lnTo>
                  <a:pt x="50" y="22"/>
                </a:lnTo>
                <a:lnTo>
                  <a:pt x="62" y="26"/>
                </a:lnTo>
                <a:lnTo>
                  <a:pt x="64" y="38"/>
                </a:lnTo>
                <a:lnTo>
                  <a:pt x="72" y="46"/>
                </a:lnTo>
                <a:lnTo>
                  <a:pt x="82" y="50"/>
                </a:lnTo>
                <a:lnTo>
                  <a:pt x="78" y="98"/>
                </a:lnTo>
                <a:lnTo>
                  <a:pt x="20" y="124"/>
                </a:lnTo>
                <a:lnTo>
                  <a:pt x="28" y="152"/>
                </a:lnTo>
                <a:lnTo>
                  <a:pt x="30" y="162"/>
                </a:lnTo>
                <a:lnTo>
                  <a:pt x="8" y="192"/>
                </a:lnTo>
                <a:lnTo>
                  <a:pt x="6" y="214"/>
                </a:lnTo>
                <a:lnTo>
                  <a:pt x="0" y="222"/>
                </a:lnTo>
                <a:lnTo>
                  <a:pt x="10" y="270"/>
                </a:lnTo>
                <a:lnTo>
                  <a:pt x="20" y="292"/>
                </a:lnTo>
                <a:lnTo>
                  <a:pt x="54" y="308"/>
                </a:lnTo>
                <a:lnTo>
                  <a:pt x="62" y="346"/>
                </a:lnTo>
                <a:lnTo>
                  <a:pt x="82" y="352"/>
                </a:lnTo>
                <a:lnTo>
                  <a:pt x="92" y="348"/>
                </a:lnTo>
                <a:lnTo>
                  <a:pt x="106" y="368"/>
                </a:lnTo>
                <a:lnTo>
                  <a:pt x="96" y="410"/>
                </a:lnTo>
                <a:lnTo>
                  <a:pt x="114" y="418"/>
                </a:lnTo>
                <a:lnTo>
                  <a:pt x="136" y="432"/>
                </a:lnTo>
                <a:lnTo>
                  <a:pt x="130" y="452"/>
                </a:lnTo>
                <a:lnTo>
                  <a:pt x="160" y="458"/>
                </a:lnTo>
                <a:lnTo>
                  <a:pt x="164" y="488"/>
                </a:lnTo>
                <a:lnTo>
                  <a:pt x="168" y="510"/>
                </a:lnTo>
                <a:lnTo>
                  <a:pt x="182" y="520"/>
                </a:lnTo>
                <a:lnTo>
                  <a:pt x="200" y="520"/>
                </a:lnTo>
                <a:lnTo>
                  <a:pt x="208" y="506"/>
                </a:lnTo>
                <a:lnTo>
                  <a:pt x="256" y="516"/>
                </a:lnTo>
                <a:lnTo>
                  <a:pt x="254" y="504"/>
                </a:lnTo>
                <a:lnTo>
                  <a:pt x="238" y="494"/>
                </a:lnTo>
                <a:lnTo>
                  <a:pt x="240" y="488"/>
                </a:lnTo>
                <a:lnTo>
                  <a:pt x="256" y="474"/>
                </a:lnTo>
                <a:lnTo>
                  <a:pt x="270" y="472"/>
                </a:lnTo>
                <a:lnTo>
                  <a:pt x="270" y="458"/>
                </a:lnTo>
                <a:lnTo>
                  <a:pt x="276" y="442"/>
                </a:lnTo>
                <a:lnTo>
                  <a:pt x="262" y="440"/>
                </a:lnTo>
                <a:lnTo>
                  <a:pt x="266" y="424"/>
                </a:lnTo>
                <a:lnTo>
                  <a:pt x="276" y="408"/>
                </a:lnTo>
                <a:lnTo>
                  <a:pt x="270" y="390"/>
                </a:lnTo>
                <a:lnTo>
                  <a:pt x="296" y="364"/>
                </a:lnTo>
                <a:lnTo>
                  <a:pt x="296" y="352"/>
                </a:lnTo>
                <a:lnTo>
                  <a:pt x="306" y="346"/>
                </a:lnTo>
                <a:lnTo>
                  <a:pt x="292" y="342"/>
                </a:lnTo>
                <a:lnTo>
                  <a:pt x="296" y="306"/>
                </a:lnTo>
                <a:lnTo>
                  <a:pt x="286" y="306"/>
                </a:lnTo>
                <a:lnTo>
                  <a:pt x="286" y="290"/>
                </a:lnTo>
                <a:lnTo>
                  <a:pt x="294" y="266"/>
                </a:lnTo>
                <a:lnTo>
                  <a:pt x="286" y="164"/>
                </a:lnTo>
                <a:lnTo>
                  <a:pt x="272" y="64"/>
                </a:lnTo>
                <a:lnTo>
                  <a:pt x="266" y="48"/>
                </a:lnTo>
                <a:lnTo>
                  <a:pt x="268" y="36"/>
                </a:lnTo>
                <a:lnTo>
                  <a:pt x="256" y="24"/>
                </a:lnTo>
                <a:lnTo>
                  <a:pt x="244" y="22"/>
                </a:lnTo>
                <a:lnTo>
                  <a:pt x="242" y="0"/>
                </a:lnTo>
                <a:lnTo>
                  <a:pt x="52" y="6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0" name=""/>
          <p:cNvSpPr/>
          <p:nvPr/>
        </p:nvSpPr>
        <p:spPr>
          <a:xfrm>
            <a:off x="5083200" y="2101680"/>
            <a:ext cx="558720" cy="655920"/>
          </a:xfrm>
          <a:custGeom>
            <a:avLst/>
            <a:gdLst/>
            <a:ahLst/>
            <a:rect l="l" t="t" r="r" b="b"/>
            <a:pathLst>
              <a:path w="393" h="423">
                <a:moveTo>
                  <a:pt x="366" y="414"/>
                </a:moveTo>
                <a:lnTo>
                  <a:pt x="366" y="394"/>
                </a:lnTo>
                <a:lnTo>
                  <a:pt x="360" y="374"/>
                </a:lnTo>
                <a:lnTo>
                  <a:pt x="356" y="344"/>
                </a:lnTo>
                <a:lnTo>
                  <a:pt x="358" y="324"/>
                </a:lnTo>
                <a:lnTo>
                  <a:pt x="362" y="310"/>
                </a:lnTo>
                <a:lnTo>
                  <a:pt x="368" y="298"/>
                </a:lnTo>
                <a:lnTo>
                  <a:pt x="362" y="284"/>
                </a:lnTo>
                <a:lnTo>
                  <a:pt x="356" y="276"/>
                </a:lnTo>
                <a:lnTo>
                  <a:pt x="360" y="264"/>
                </a:lnTo>
                <a:lnTo>
                  <a:pt x="368" y="260"/>
                </a:lnTo>
                <a:lnTo>
                  <a:pt x="368" y="206"/>
                </a:lnTo>
                <a:lnTo>
                  <a:pt x="376" y="194"/>
                </a:lnTo>
                <a:lnTo>
                  <a:pt x="392" y="178"/>
                </a:lnTo>
                <a:lnTo>
                  <a:pt x="390" y="160"/>
                </a:lnTo>
                <a:lnTo>
                  <a:pt x="384" y="154"/>
                </a:lnTo>
                <a:lnTo>
                  <a:pt x="374" y="158"/>
                </a:lnTo>
                <a:lnTo>
                  <a:pt x="370" y="180"/>
                </a:lnTo>
                <a:lnTo>
                  <a:pt x="360" y="188"/>
                </a:lnTo>
                <a:lnTo>
                  <a:pt x="352" y="194"/>
                </a:lnTo>
                <a:lnTo>
                  <a:pt x="350" y="206"/>
                </a:lnTo>
                <a:lnTo>
                  <a:pt x="338" y="216"/>
                </a:lnTo>
                <a:lnTo>
                  <a:pt x="322" y="218"/>
                </a:lnTo>
                <a:lnTo>
                  <a:pt x="330" y="198"/>
                </a:lnTo>
                <a:lnTo>
                  <a:pt x="344" y="180"/>
                </a:lnTo>
                <a:lnTo>
                  <a:pt x="356" y="164"/>
                </a:lnTo>
                <a:lnTo>
                  <a:pt x="360" y="150"/>
                </a:lnTo>
                <a:lnTo>
                  <a:pt x="332" y="146"/>
                </a:lnTo>
                <a:lnTo>
                  <a:pt x="342" y="112"/>
                </a:lnTo>
                <a:lnTo>
                  <a:pt x="314" y="102"/>
                </a:lnTo>
                <a:lnTo>
                  <a:pt x="304" y="94"/>
                </a:lnTo>
                <a:lnTo>
                  <a:pt x="290" y="90"/>
                </a:lnTo>
                <a:lnTo>
                  <a:pt x="284" y="80"/>
                </a:lnTo>
                <a:lnTo>
                  <a:pt x="264" y="88"/>
                </a:lnTo>
                <a:lnTo>
                  <a:pt x="252" y="76"/>
                </a:lnTo>
                <a:lnTo>
                  <a:pt x="224" y="62"/>
                </a:lnTo>
                <a:lnTo>
                  <a:pt x="210" y="74"/>
                </a:lnTo>
                <a:lnTo>
                  <a:pt x="200" y="76"/>
                </a:lnTo>
                <a:lnTo>
                  <a:pt x="192" y="70"/>
                </a:lnTo>
                <a:lnTo>
                  <a:pt x="168" y="54"/>
                </a:lnTo>
                <a:lnTo>
                  <a:pt x="164" y="48"/>
                </a:lnTo>
                <a:lnTo>
                  <a:pt x="166" y="34"/>
                </a:lnTo>
                <a:lnTo>
                  <a:pt x="148" y="38"/>
                </a:lnTo>
                <a:lnTo>
                  <a:pt x="140" y="30"/>
                </a:lnTo>
                <a:lnTo>
                  <a:pt x="126" y="10"/>
                </a:lnTo>
                <a:lnTo>
                  <a:pt x="122" y="0"/>
                </a:lnTo>
                <a:lnTo>
                  <a:pt x="110" y="4"/>
                </a:lnTo>
                <a:lnTo>
                  <a:pt x="84" y="26"/>
                </a:lnTo>
                <a:lnTo>
                  <a:pt x="64" y="36"/>
                </a:lnTo>
                <a:lnTo>
                  <a:pt x="46" y="38"/>
                </a:lnTo>
                <a:lnTo>
                  <a:pt x="30" y="48"/>
                </a:lnTo>
                <a:lnTo>
                  <a:pt x="26" y="66"/>
                </a:lnTo>
                <a:lnTo>
                  <a:pt x="30" y="90"/>
                </a:lnTo>
                <a:lnTo>
                  <a:pt x="2" y="126"/>
                </a:lnTo>
                <a:lnTo>
                  <a:pt x="0" y="144"/>
                </a:lnTo>
                <a:lnTo>
                  <a:pt x="8" y="148"/>
                </a:lnTo>
                <a:lnTo>
                  <a:pt x="2" y="216"/>
                </a:lnTo>
                <a:lnTo>
                  <a:pt x="58" y="248"/>
                </a:lnTo>
                <a:lnTo>
                  <a:pt x="78" y="264"/>
                </a:lnTo>
                <a:lnTo>
                  <a:pt x="80" y="284"/>
                </a:lnTo>
                <a:lnTo>
                  <a:pt x="106" y="282"/>
                </a:lnTo>
                <a:lnTo>
                  <a:pt x="114" y="322"/>
                </a:lnTo>
                <a:lnTo>
                  <a:pt x="128" y="332"/>
                </a:lnTo>
                <a:lnTo>
                  <a:pt x="128" y="346"/>
                </a:lnTo>
                <a:lnTo>
                  <a:pt x="120" y="380"/>
                </a:lnTo>
                <a:lnTo>
                  <a:pt x="132" y="398"/>
                </a:lnTo>
                <a:lnTo>
                  <a:pt x="140" y="412"/>
                </a:lnTo>
                <a:lnTo>
                  <a:pt x="172" y="414"/>
                </a:lnTo>
                <a:lnTo>
                  <a:pt x="174" y="422"/>
                </a:lnTo>
                <a:lnTo>
                  <a:pt x="366" y="414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1" name=""/>
          <p:cNvSpPr/>
          <p:nvPr/>
        </p:nvSpPr>
        <p:spPr>
          <a:xfrm>
            <a:off x="5316480" y="2001960"/>
            <a:ext cx="522360" cy="333360"/>
          </a:xfrm>
          <a:custGeom>
            <a:avLst/>
            <a:gdLst/>
            <a:ahLst/>
            <a:rect l="l" t="t" r="r" b="b"/>
            <a:pathLst>
              <a:path w="367" h="215">
                <a:moveTo>
                  <a:pt x="350" y="76"/>
                </a:moveTo>
                <a:lnTo>
                  <a:pt x="366" y="94"/>
                </a:lnTo>
                <a:lnTo>
                  <a:pt x="362" y="108"/>
                </a:lnTo>
                <a:lnTo>
                  <a:pt x="346" y="112"/>
                </a:lnTo>
                <a:lnTo>
                  <a:pt x="318" y="120"/>
                </a:lnTo>
                <a:lnTo>
                  <a:pt x="302" y="144"/>
                </a:lnTo>
                <a:lnTo>
                  <a:pt x="272" y="144"/>
                </a:lnTo>
                <a:lnTo>
                  <a:pt x="260" y="166"/>
                </a:lnTo>
                <a:lnTo>
                  <a:pt x="216" y="168"/>
                </a:lnTo>
                <a:lnTo>
                  <a:pt x="198" y="214"/>
                </a:lnTo>
                <a:lnTo>
                  <a:pt x="168" y="208"/>
                </a:lnTo>
                <a:lnTo>
                  <a:pt x="174" y="176"/>
                </a:lnTo>
                <a:lnTo>
                  <a:pt x="150" y="168"/>
                </a:lnTo>
                <a:lnTo>
                  <a:pt x="144" y="156"/>
                </a:lnTo>
                <a:lnTo>
                  <a:pt x="126" y="154"/>
                </a:lnTo>
                <a:lnTo>
                  <a:pt x="118" y="142"/>
                </a:lnTo>
                <a:lnTo>
                  <a:pt x="98" y="150"/>
                </a:lnTo>
                <a:lnTo>
                  <a:pt x="84" y="138"/>
                </a:lnTo>
                <a:lnTo>
                  <a:pt x="58" y="126"/>
                </a:lnTo>
                <a:lnTo>
                  <a:pt x="42" y="142"/>
                </a:lnTo>
                <a:lnTo>
                  <a:pt x="26" y="136"/>
                </a:lnTo>
                <a:lnTo>
                  <a:pt x="0" y="114"/>
                </a:lnTo>
                <a:lnTo>
                  <a:pt x="6" y="96"/>
                </a:lnTo>
                <a:lnTo>
                  <a:pt x="10" y="82"/>
                </a:lnTo>
                <a:lnTo>
                  <a:pt x="30" y="72"/>
                </a:lnTo>
                <a:lnTo>
                  <a:pt x="52" y="72"/>
                </a:lnTo>
                <a:lnTo>
                  <a:pt x="106" y="30"/>
                </a:lnTo>
                <a:lnTo>
                  <a:pt x="122" y="2"/>
                </a:lnTo>
                <a:lnTo>
                  <a:pt x="174" y="0"/>
                </a:lnTo>
                <a:lnTo>
                  <a:pt x="150" y="6"/>
                </a:lnTo>
                <a:lnTo>
                  <a:pt x="126" y="36"/>
                </a:lnTo>
                <a:lnTo>
                  <a:pt x="112" y="36"/>
                </a:lnTo>
                <a:lnTo>
                  <a:pt x="114" y="58"/>
                </a:lnTo>
                <a:lnTo>
                  <a:pt x="162" y="62"/>
                </a:lnTo>
                <a:lnTo>
                  <a:pt x="182" y="88"/>
                </a:lnTo>
                <a:lnTo>
                  <a:pt x="230" y="84"/>
                </a:lnTo>
                <a:lnTo>
                  <a:pt x="250" y="72"/>
                </a:lnTo>
                <a:lnTo>
                  <a:pt x="278" y="62"/>
                </a:lnTo>
                <a:lnTo>
                  <a:pt x="312" y="64"/>
                </a:lnTo>
                <a:lnTo>
                  <a:pt x="336" y="46"/>
                </a:lnTo>
                <a:lnTo>
                  <a:pt x="340" y="64"/>
                </a:lnTo>
                <a:lnTo>
                  <a:pt x="338" y="72"/>
                </a:lnTo>
                <a:lnTo>
                  <a:pt x="350" y="76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2" name=""/>
          <p:cNvSpPr/>
          <p:nvPr/>
        </p:nvSpPr>
        <p:spPr>
          <a:xfrm>
            <a:off x="5630760" y="2809800"/>
            <a:ext cx="339840" cy="622440"/>
          </a:xfrm>
          <a:custGeom>
            <a:avLst/>
            <a:gdLst/>
            <a:ahLst/>
            <a:rect l="l" t="t" r="r" b="b"/>
            <a:pathLst>
              <a:path w="239" h="401">
                <a:moveTo>
                  <a:pt x="12" y="20"/>
                </a:moveTo>
                <a:lnTo>
                  <a:pt x="52" y="24"/>
                </a:lnTo>
                <a:lnTo>
                  <a:pt x="66" y="6"/>
                </a:lnTo>
                <a:lnTo>
                  <a:pt x="204" y="0"/>
                </a:lnTo>
                <a:lnTo>
                  <a:pt x="236" y="244"/>
                </a:lnTo>
                <a:lnTo>
                  <a:pt x="238" y="256"/>
                </a:lnTo>
                <a:lnTo>
                  <a:pt x="234" y="278"/>
                </a:lnTo>
                <a:lnTo>
                  <a:pt x="220" y="296"/>
                </a:lnTo>
                <a:lnTo>
                  <a:pt x="198" y="294"/>
                </a:lnTo>
                <a:lnTo>
                  <a:pt x="196" y="310"/>
                </a:lnTo>
                <a:lnTo>
                  <a:pt x="180" y="316"/>
                </a:lnTo>
                <a:lnTo>
                  <a:pt x="178" y="336"/>
                </a:lnTo>
                <a:lnTo>
                  <a:pt x="166" y="348"/>
                </a:lnTo>
                <a:lnTo>
                  <a:pt x="162" y="370"/>
                </a:lnTo>
                <a:lnTo>
                  <a:pt x="140" y="372"/>
                </a:lnTo>
                <a:lnTo>
                  <a:pt x="138" y="360"/>
                </a:lnTo>
                <a:lnTo>
                  <a:pt x="124" y="362"/>
                </a:lnTo>
                <a:lnTo>
                  <a:pt x="112" y="388"/>
                </a:lnTo>
                <a:lnTo>
                  <a:pt x="102" y="388"/>
                </a:lnTo>
                <a:lnTo>
                  <a:pt x="92" y="388"/>
                </a:lnTo>
                <a:lnTo>
                  <a:pt x="74" y="390"/>
                </a:lnTo>
                <a:lnTo>
                  <a:pt x="72" y="386"/>
                </a:lnTo>
                <a:lnTo>
                  <a:pt x="66" y="380"/>
                </a:lnTo>
                <a:lnTo>
                  <a:pt x="54" y="380"/>
                </a:lnTo>
                <a:lnTo>
                  <a:pt x="44" y="400"/>
                </a:lnTo>
                <a:lnTo>
                  <a:pt x="0" y="398"/>
                </a:lnTo>
                <a:lnTo>
                  <a:pt x="4" y="386"/>
                </a:lnTo>
                <a:lnTo>
                  <a:pt x="12" y="364"/>
                </a:lnTo>
                <a:lnTo>
                  <a:pt x="6" y="350"/>
                </a:lnTo>
                <a:lnTo>
                  <a:pt x="34" y="324"/>
                </a:lnTo>
                <a:lnTo>
                  <a:pt x="34" y="314"/>
                </a:lnTo>
                <a:lnTo>
                  <a:pt x="46" y="308"/>
                </a:lnTo>
                <a:lnTo>
                  <a:pt x="28" y="298"/>
                </a:lnTo>
                <a:lnTo>
                  <a:pt x="34" y="266"/>
                </a:lnTo>
                <a:lnTo>
                  <a:pt x="22" y="264"/>
                </a:lnTo>
                <a:lnTo>
                  <a:pt x="24" y="242"/>
                </a:lnTo>
                <a:lnTo>
                  <a:pt x="32" y="220"/>
                </a:lnTo>
                <a:lnTo>
                  <a:pt x="26" y="118"/>
                </a:lnTo>
                <a:lnTo>
                  <a:pt x="12" y="20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3" name=""/>
          <p:cNvSpPr/>
          <p:nvPr/>
        </p:nvSpPr>
        <p:spPr>
          <a:xfrm>
            <a:off x="5707080" y="2235240"/>
            <a:ext cx="422280" cy="588960"/>
          </a:xfrm>
          <a:custGeom>
            <a:avLst/>
            <a:gdLst/>
            <a:ahLst/>
            <a:rect l="l" t="t" r="r" b="b"/>
            <a:pathLst>
              <a:path w="297" h="379">
                <a:moveTo>
                  <a:pt x="152" y="378"/>
                </a:moveTo>
                <a:lnTo>
                  <a:pt x="148" y="368"/>
                </a:lnTo>
                <a:lnTo>
                  <a:pt x="8" y="374"/>
                </a:lnTo>
                <a:lnTo>
                  <a:pt x="20" y="358"/>
                </a:lnTo>
                <a:lnTo>
                  <a:pt x="32" y="332"/>
                </a:lnTo>
                <a:lnTo>
                  <a:pt x="46" y="312"/>
                </a:lnTo>
                <a:lnTo>
                  <a:pt x="30" y="286"/>
                </a:lnTo>
                <a:lnTo>
                  <a:pt x="28" y="242"/>
                </a:lnTo>
                <a:lnTo>
                  <a:pt x="14" y="222"/>
                </a:lnTo>
                <a:lnTo>
                  <a:pt x="4" y="210"/>
                </a:lnTo>
                <a:lnTo>
                  <a:pt x="4" y="198"/>
                </a:lnTo>
                <a:lnTo>
                  <a:pt x="12" y="188"/>
                </a:lnTo>
                <a:lnTo>
                  <a:pt x="0" y="156"/>
                </a:lnTo>
                <a:lnTo>
                  <a:pt x="20" y="124"/>
                </a:lnTo>
                <a:lnTo>
                  <a:pt x="10" y="110"/>
                </a:lnTo>
                <a:lnTo>
                  <a:pt x="10" y="96"/>
                </a:lnTo>
                <a:lnTo>
                  <a:pt x="22" y="76"/>
                </a:lnTo>
                <a:lnTo>
                  <a:pt x="26" y="58"/>
                </a:lnTo>
                <a:lnTo>
                  <a:pt x="46" y="60"/>
                </a:lnTo>
                <a:lnTo>
                  <a:pt x="44" y="80"/>
                </a:lnTo>
                <a:lnTo>
                  <a:pt x="54" y="86"/>
                </a:lnTo>
                <a:lnTo>
                  <a:pt x="66" y="76"/>
                </a:lnTo>
                <a:lnTo>
                  <a:pt x="62" y="46"/>
                </a:lnTo>
                <a:lnTo>
                  <a:pt x="68" y="38"/>
                </a:lnTo>
                <a:lnTo>
                  <a:pt x="80" y="40"/>
                </a:lnTo>
                <a:lnTo>
                  <a:pt x="76" y="12"/>
                </a:lnTo>
                <a:lnTo>
                  <a:pt x="90" y="2"/>
                </a:lnTo>
                <a:lnTo>
                  <a:pt x="138" y="0"/>
                </a:lnTo>
                <a:lnTo>
                  <a:pt x="158" y="10"/>
                </a:lnTo>
                <a:lnTo>
                  <a:pt x="160" y="20"/>
                </a:lnTo>
                <a:lnTo>
                  <a:pt x="178" y="20"/>
                </a:lnTo>
                <a:lnTo>
                  <a:pt x="204" y="28"/>
                </a:lnTo>
                <a:lnTo>
                  <a:pt x="208" y="42"/>
                </a:lnTo>
                <a:lnTo>
                  <a:pt x="198" y="50"/>
                </a:lnTo>
                <a:lnTo>
                  <a:pt x="218" y="96"/>
                </a:lnTo>
                <a:lnTo>
                  <a:pt x="218" y="110"/>
                </a:lnTo>
                <a:lnTo>
                  <a:pt x="186" y="152"/>
                </a:lnTo>
                <a:lnTo>
                  <a:pt x="174" y="176"/>
                </a:lnTo>
                <a:lnTo>
                  <a:pt x="180" y="184"/>
                </a:lnTo>
                <a:lnTo>
                  <a:pt x="200" y="186"/>
                </a:lnTo>
                <a:lnTo>
                  <a:pt x="210" y="176"/>
                </a:lnTo>
                <a:lnTo>
                  <a:pt x="232" y="138"/>
                </a:lnTo>
                <a:lnTo>
                  <a:pt x="254" y="138"/>
                </a:lnTo>
                <a:lnTo>
                  <a:pt x="280" y="174"/>
                </a:lnTo>
                <a:lnTo>
                  <a:pt x="280" y="198"/>
                </a:lnTo>
                <a:lnTo>
                  <a:pt x="278" y="212"/>
                </a:lnTo>
                <a:lnTo>
                  <a:pt x="296" y="224"/>
                </a:lnTo>
                <a:lnTo>
                  <a:pt x="294" y="248"/>
                </a:lnTo>
                <a:lnTo>
                  <a:pt x="284" y="266"/>
                </a:lnTo>
                <a:lnTo>
                  <a:pt x="278" y="288"/>
                </a:lnTo>
                <a:lnTo>
                  <a:pt x="272" y="302"/>
                </a:lnTo>
                <a:lnTo>
                  <a:pt x="254" y="306"/>
                </a:lnTo>
                <a:lnTo>
                  <a:pt x="262" y="328"/>
                </a:lnTo>
                <a:lnTo>
                  <a:pt x="254" y="334"/>
                </a:lnTo>
                <a:lnTo>
                  <a:pt x="238" y="362"/>
                </a:lnTo>
                <a:lnTo>
                  <a:pt x="152" y="378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4" name=""/>
          <p:cNvSpPr/>
          <p:nvPr/>
        </p:nvSpPr>
        <p:spPr>
          <a:xfrm>
            <a:off x="5924520" y="2703600"/>
            <a:ext cx="449280" cy="571320"/>
          </a:xfrm>
          <a:custGeom>
            <a:avLst/>
            <a:gdLst/>
            <a:ahLst/>
            <a:rect l="l" t="t" r="r" b="b"/>
            <a:pathLst>
              <a:path w="315" h="367">
                <a:moveTo>
                  <a:pt x="0" y="74"/>
                </a:moveTo>
                <a:lnTo>
                  <a:pt x="86" y="60"/>
                </a:lnTo>
                <a:lnTo>
                  <a:pt x="130" y="60"/>
                </a:lnTo>
                <a:lnTo>
                  <a:pt x="142" y="68"/>
                </a:lnTo>
                <a:lnTo>
                  <a:pt x="192" y="64"/>
                </a:lnTo>
                <a:lnTo>
                  <a:pt x="196" y="58"/>
                </a:lnTo>
                <a:lnTo>
                  <a:pt x="212" y="56"/>
                </a:lnTo>
                <a:lnTo>
                  <a:pt x="224" y="48"/>
                </a:lnTo>
                <a:lnTo>
                  <a:pt x="230" y="24"/>
                </a:lnTo>
                <a:lnTo>
                  <a:pt x="252" y="12"/>
                </a:lnTo>
                <a:lnTo>
                  <a:pt x="286" y="0"/>
                </a:lnTo>
                <a:lnTo>
                  <a:pt x="312" y="126"/>
                </a:lnTo>
                <a:lnTo>
                  <a:pt x="306" y="136"/>
                </a:lnTo>
                <a:lnTo>
                  <a:pt x="314" y="148"/>
                </a:lnTo>
                <a:lnTo>
                  <a:pt x="308" y="160"/>
                </a:lnTo>
                <a:lnTo>
                  <a:pt x="302" y="172"/>
                </a:lnTo>
                <a:lnTo>
                  <a:pt x="304" y="226"/>
                </a:lnTo>
                <a:lnTo>
                  <a:pt x="296" y="238"/>
                </a:lnTo>
                <a:lnTo>
                  <a:pt x="284" y="238"/>
                </a:lnTo>
                <a:lnTo>
                  <a:pt x="282" y="262"/>
                </a:lnTo>
                <a:lnTo>
                  <a:pt x="256" y="258"/>
                </a:lnTo>
                <a:lnTo>
                  <a:pt x="240" y="268"/>
                </a:lnTo>
                <a:lnTo>
                  <a:pt x="254" y="276"/>
                </a:lnTo>
                <a:lnTo>
                  <a:pt x="246" y="292"/>
                </a:lnTo>
                <a:lnTo>
                  <a:pt x="258" y="306"/>
                </a:lnTo>
                <a:lnTo>
                  <a:pt x="258" y="316"/>
                </a:lnTo>
                <a:lnTo>
                  <a:pt x="232" y="300"/>
                </a:lnTo>
                <a:lnTo>
                  <a:pt x="216" y="312"/>
                </a:lnTo>
                <a:lnTo>
                  <a:pt x="222" y="344"/>
                </a:lnTo>
                <a:lnTo>
                  <a:pt x="214" y="348"/>
                </a:lnTo>
                <a:lnTo>
                  <a:pt x="208" y="364"/>
                </a:lnTo>
                <a:lnTo>
                  <a:pt x="196" y="366"/>
                </a:lnTo>
                <a:lnTo>
                  <a:pt x="196" y="348"/>
                </a:lnTo>
                <a:lnTo>
                  <a:pt x="184" y="348"/>
                </a:lnTo>
                <a:lnTo>
                  <a:pt x="180" y="332"/>
                </a:lnTo>
                <a:lnTo>
                  <a:pt x="172" y="324"/>
                </a:lnTo>
                <a:lnTo>
                  <a:pt x="158" y="322"/>
                </a:lnTo>
                <a:lnTo>
                  <a:pt x="152" y="334"/>
                </a:lnTo>
                <a:lnTo>
                  <a:pt x="142" y="346"/>
                </a:lnTo>
                <a:lnTo>
                  <a:pt x="118" y="352"/>
                </a:lnTo>
                <a:lnTo>
                  <a:pt x="92" y="342"/>
                </a:lnTo>
                <a:lnTo>
                  <a:pt x="60" y="336"/>
                </a:lnTo>
                <a:lnTo>
                  <a:pt x="58" y="316"/>
                </a:lnTo>
                <a:lnTo>
                  <a:pt x="50" y="312"/>
                </a:lnTo>
                <a:lnTo>
                  <a:pt x="30" y="312"/>
                </a:lnTo>
                <a:lnTo>
                  <a:pt x="0" y="74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5" name=""/>
          <p:cNvSpPr/>
          <p:nvPr/>
        </p:nvSpPr>
        <p:spPr>
          <a:xfrm>
            <a:off x="6334200" y="2584440"/>
            <a:ext cx="615960" cy="441360"/>
          </a:xfrm>
          <a:custGeom>
            <a:avLst/>
            <a:gdLst/>
            <a:ahLst/>
            <a:rect l="l" t="t" r="r" b="b"/>
            <a:pathLst>
              <a:path w="432" h="285">
                <a:moveTo>
                  <a:pt x="0" y="76"/>
                </a:moveTo>
                <a:lnTo>
                  <a:pt x="24" y="52"/>
                </a:lnTo>
                <a:lnTo>
                  <a:pt x="42" y="40"/>
                </a:lnTo>
                <a:lnTo>
                  <a:pt x="52" y="54"/>
                </a:lnTo>
                <a:lnTo>
                  <a:pt x="44" y="62"/>
                </a:lnTo>
                <a:lnTo>
                  <a:pt x="152" y="48"/>
                </a:lnTo>
                <a:lnTo>
                  <a:pt x="339" y="4"/>
                </a:lnTo>
                <a:lnTo>
                  <a:pt x="363" y="0"/>
                </a:lnTo>
                <a:lnTo>
                  <a:pt x="365" y="8"/>
                </a:lnTo>
                <a:lnTo>
                  <a:pt x="381" y="14"/>
                </a:lnTo>
                <a:lnTo>
                  <a:pt x="383" y="26"/>
                </a:lnTo>
                <a:lnTo>
                  <a:pt x="391" y="40"/>
                </a:lnTo>
                <a:lnTo>
                  <a:pt x="403" y="40"/>
                </a:lnTo>
                <a:lnTo>
                  <a:pt x="411" y="54"/>
                </a:lnTo>
                <a:lnTo>
                  <a:pt x="403" y="62"/>
                </a:lnTo>
                <a:lnTo>
                  <a:pt x="403" y="78"/>
                </a:lnTo>
                <a:lnTo>
                  <a:pt x="393" y="94"/>
                </a:lnTo>
                <a:lnTo>
                  <a:pt x="401" y="100"/>
                </a:lnTo>
                <a:lnTo>
                  <a:pt x="391" y="110"/>
                </a:lnTo>
                <a:lnTo>
                  <a:pt x="391" y="124"/>
                </a:lnTo>
                <a:lnTo>
                  <a:pt x="401" y="136"/>
                </a:lnTo>
                <a:lnTo>
                  <a:pt x="403" y="150"/>
                </a:lnTo>
                <a:lnTo>
                  <a:pt x="423" y="152"/>
                </a:lnTo>
                <a:lnTo>
                  <a:pt x="431" y="164"/>
                </a:lnTo>
                <a:lnTo>
                  <a:pt x="421" y="188"/>
                </a:lnTo>
                <a:lnTo>
                  <a:pt x="411" y="200"/>
                </a:lnTo>
                <a:lnTo>
                  <a:pt x="387" y="212"/>
                </a:lnTo>
                <a:lnTo>
                  <a:pt x="373" y="230"/>
                </a:lnTo>
                <a:lnTo>
                  <a:pt x="241" y="252"/>
                </a:lnTo>
                <a:lnTo>
                  <a:pt x="40" y="284"/>
                </a:lnTo>
                <a:lnTo>
                  <a:pt x="22" y="220"/>
                </a:lnTo>
                <a:lnTo>
                  <a:pt x="18" y="212"/>
                </a:lnTo>
                <a:lnTo>
                  <a:pt x="24" y="196"/>
                </a:lnTo>
                <a:lnTo>
                  <a:pt x="0" y="76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6" name=""/>
          <p:cNvSpPr/>
          <p:nvPr/>
        </p:nvSpPr>
        <p:spPr>
          <a:xfrm>
            <a:off x="6203880" y="2943360"/>
            <a:ext cx="424080" cy="485640"/>
          </a:xfrm>
          <a:custGeom>
            <a:avLst/>
            <a:gdLst/>
            <a:ahLst/>
            <a:rect l="l" t="t" r="r" b="b"/>
            <a:pathLst>
              <a:path w="298" h="313">
                <a:moveTo>
                  <a:pt x="114" y="0"/>
                </a:moveTo>
                <a:lnTo>
                  <a:pt x="104" y="14"/>
                </a:lnTo>
                <a:lnTo>
                  <a:pt x="108" y="60"/>
                </a:lnTo>
                <a:lnTo>
                  <a:pt x="104" y="84"/>
                </a:lnTo>
                <a:lnTo>
                  <a:pt x="88" y="82"/>
                </a:lnTo>
                <a:lnTo>
                  <a:pt x="82" y="106"/>
                </a:lnTo>
                <a:lnTo>
                  <a:pt x="58" y="104"/>
                </a:lnTo>
                <a:lnTo>
                  <a:pt x="48" y="110"/>
                </a:lnTo>
                <a:lnTo>
                  <a:pt x="54" y="122"/>
                </a:lnTo>
                <a:lnTo>
                  <a:pt x="50" y="136"/>
                </a:lnTo>
                <a:lnTo>
                  <a:pt x="62" y="150"/>
                </a:lnTo>
                <a:lnTo>
                  <a:pt x="56" y="160"/>
                </a:lnTo>
                <a:lnTo>
                  <a:pt x="36" y="146"/>
                </a:lnTo>
                <a:lnTo>
                  <a:pt x="22" y="156"/>
                </a:lnTo>
                <a:lnTo>
                  <a:pt x="26" y="192"/>
                </a:lnTo>
                <a:lnTo>
                  <a:pt x="16" y="192"/>
                </a:lnTo>
                <a:lnTo>
                  <a:pt x="14" y="208"/>
                </a:lnTo>
                <a:lnTo>
                  <a:pt x="0" y="214"/>
                </a:lnTo>
                <a:lnTo>
                  <a:pt x="4" y="228"/>
                </a:lnTo>
                <a:lnTo>
                  <a:pt x="8" y="240"/>
                </a:lnTo>
                <a:lnTo>
                  <a:pt x="12" y="256"/>
                </a:lnTo>
                <a:lnTo>
                  <a:pt x="30" y="266"/>
                </a:lnTo>
                <a:lnTo>
                  <a:pt x="48" y="270"/>
                </a:lnTo>
                <a:lnTo>
                  <a:pt x="50" y="286"/>
                </a:lnTo>
                <a:lnTo>
                  <a:pt x="72" y="298"/>
                </a:lnTo>
                <a:lnTo>
                  <a:pt x="74" y="312"/>
                </a:lnTo>
                <a:lnTo>
                  <a:pt x="96" y="306"/>
                </a:lnTo>
                <a:lnTo>
                  <a:pt x="96" y="298"/>
                </a:lnTo>
                <a:lnTo>
                  <a:pt x="128" y="300"/>
                </a:lnTo>
                <a:lnTo>
                  <a:pt x="132" y="292"/>
                </a:lnTo>
                <a:lnTo>
                  <a:pt x="148" y="290"/>
                </a:lnTo>
                <a:lnTo>
                  <a:pt x="148" y="274"/>
                </a:lnTo>
                <a:lnTo>
                  <a:pt x="171" y="274"/>
                </a:lnTo>
                <a:lnTo>
                  <a:pt x="173" y="262"/>
                </a:lnTo>
                <a:lnTo>
                  <a:pt x="185" y="250"/>
                </a:lnTo>
                <a:lnTo>
                  <a:pt x="187" y="232"/>
                </a:lnTo>
                <a:lnTo>
                  <a:pt x="197" y="222"/>
                </a:lnTo>
                <a:lnTo>
                  <a:pt x="195" y="198"/>
                </a:lnTo>
                <a:lnTo>
                  <a:pt x="203" y="188"/>
                </a:lnTo>
                <a:lnTo>
                  <a:pt x="209" y="172"/>
                </a:lnTo>
                <a:lnTo>
                  <a:pt x="213" y="160"/>
                </a:lnTo>
                <a:lnTo>
                  <a:pt x="229" y="156"/>
                </a:lnTo>
                <a:lnTo>
                  <a:pt x="235" y="168"/>
                </a:lnTo>
                <a:lnTo>
                  <a:pt x="255" y="132"/>
                </a:lnTo>
                <a:lnTo>
                  <a:pt x="273" y="130"/>
                </a:lnTo>
                <a:lnTo>
                  <a:pt x="277" y="118"/>
                </a:lnTo>
                <a:lnTo>
                  <a:pt x="271" y="106"/>
                </a:lnTo>
                <a:lnTo>
                  <a:pt x="295" y="100"/>
                </a:lnTo>
                <a:lnTo>
                  <a:pt x="289" y="82"/>
                </a:lnTo>
                <a:lnTo>
                  <a:pt x="289" y="62"/>
                </a:lnTo>
                <a:lnTo>
                  <a:pt x="297" y="60"/>
                </a:lnTo>
                <a:lnTo>
                  <a:pt x="293" y="50"/>
                </a:lnTo>
                <a:lnTo>
                  <a:pt x="263" y="56"/>
                </a:lnTo>
                <a:lnTo>
                  <a:pt x="243" y="52"/>
                </a:lnTo>
                <a:lnTo>
                  <a:pt x="243" y="68"/>
                </a:lnTo>
                <a:lnTo>
                  <a:pt x="211" y="88"/>
                </a:lnTo>
                <a:lnTo>
                  <a:pt x="203" y="40"/>
                </a:lnTo>
                <a:lnTo>
                  <a:pt x="130" y="50"/>
                </a:lnTo>
                <a:lnTo>
                  <a:pt x="114" y="0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7" name=""/>
          <p:cNvSpPr/>
          <p:nvPr/>
        </p:nvSpPr>
        <p:spPr>
          <a:xfrm>
            <a:off x="5502240" y="3191040"/>
            <a:ext cx="770040" cy="452160"/>
          </a:xfrm>
          <a:custGeom>
            <a:avLst/>
            <a:gdLst/>
            <a:ahLst/>
            <a:rect l="l" t="t" r="r" b="b"/>
            <a:pathLst>
              <a:path w="541" h="291">
                <a:moveTo>
                  <a:pt x="540" y="112"/>
                </a:moveTo>
                <a:lnTo>
                  <a:pt x="540" y="148"/>
                </a:lnTo>
                <a:lnTo>
                  <a:pt x="530" y="150"/>
                </a:lnTo>
                <a:lnTo>
                  <a:pt x="524" y="160"/>
                </a:lnTo>
                <a:lnTo>
                  <a:pt x="512" y="152"/>
                </a:lnTo>
                <a:lnTo>
                  <a:pt x="508" y="166"/>
                </a:lnTo>
                <a:lnTo>
                  <a:pt x="500" y="164"/>
                </a:lnTo>
                <a:lnTo>
                  <a:pt x="498" y="184"/>
                </a:lnTo>
                <a:lnTo>
                  <a:pt x="490" y="196"/>
                </a:lnTo>
                <a:lnTo>
                  <a:pt x="482" y="194"/>
                </a:lnTo>
                <a:lnTo>
                  <a:pt x="482" y="204"/>
                </a:lnTo>
                <a:lnTo>
                  <a:pt x="466" y="202"/>
                </a:lnTo>
                <a:lnTo>
                  <a:pt x="464" y="220"/>
                </a:lnTo>
                <a:lnTo>
                  <a:pt x="452" y="220"/>
                </a:lnTo>
                <a:lnTo>
                  <a:pt x="452" y="228"/>
                </a:lnTo>
                <a:lnTo>
                  <a:pt x="342" y="244"/>
                </a:lnTo>
                <a:lnTo>
                  <a:pt x="238" y="254"/>
                </a:lnTo>
                <a:lnTo>
                  <a:pt x="162" y="254"/>
                </a:lnTo>
                <a:lnTo>
                  <a:pt x="148" y="270"/>
                </a:lnTo>
                <a:lnTo>
                  <a:pt x="136" y="268"/>
                </a:lnTo>
                <a:lnTo>
                  <a:pt x="126" y="260"/>
                </a:lnTo>
                <a:lnTo>
                  <a:pt x="116" y="262"/>
                </a:lnTo>
                <a:lnTo>
                  <a:pt x="96" y="276"/>
                </a:lnTo>
                <a:lnTo>
                  <a:pt x="70" y="290"/>
                </a:lnTo>
                <a:lnTo>
                  <a:pt x="44" y="288"/>
                </a:lnTo>
                <a:lnTo>
                  <a:pt x="0" y="290"/>
                </a:lnTo>
                <a:lnTo>
                  <a:pt x="26" y="270"/>
                </a:lnTo>
                <a:lnTo>
                  <a:pt x="24" y="236"/>
                </a:lnTo>
                <a:lnTo>
                  <a:pt x="36" y="222"/>
                </a:lnTo>
                <a:lnTo>
                  <a:pt x="82" y="230"/>
                </a:lnTo>
                <a:lnTo>
                  <a:pt x="78" y="220"/>
                </a:lnTo>
                <a:lnTo>
                  <a:pt x="64" y="204"/>
                </a:lnTo>
                <a:lnTo>
                  <a:pt x="82" y="188"/>
                </a:lnTo>
                <a:lnTo>
                  <a:pt x="96" y="184"/>
                </a:lnTo>
                <a:lnTo>
                  <a:pt x="104" y="156"/>
                </a:lnTo>
                <a:lnTo>
                  <a:pt x="130" y="152"/>
                </a:lnTo>
                <a:lnTo>
                  <a:pt x="142" y="134"/>
                </a:lnTo>
                <a:lnTo>
                  <a:pt x="154" y="134"/>
                </a:lnTo>
                <a:lnTo>
                  <a:pt x="164" y="144"/>
                </a:lnTo>
                <a:lnTo>
                  <a:pt x="202" y="142"/>
                </a:lnTo>
                <a:lnTo>
                  <a:pt x="214" y="114"/>
                </a:lnTo>
                <a:lnTo>
                  <a:pt x="224" y="114"/>
                </a:lnTo>
                <a:lnTo>
                  <a:pt x="230" y="124"/>
                </a:lnTo>
                <a:lnTo>
                  <a:pt x="248" y="124"/>
                </a:lnTo>
                <a:lnTo>
                  <a:pt x="252" y="102"/>
                </a:lnTo>
                <a:lnTo>
                  <a:pt x="266" y="94"/>
                </a:lnTo>
                <a:lnTo>
                  <a:pt x="268" y="70"/>
                </a:lnTo>
                <a:lnTo>
                  <a:pt x="284" y="66"/>
                </a:lnTo>
                <a:lnTo>
                  <a:pt x="286" y="46"/>
                </a:lnTo>
                <a:lnTo>
                  <a:pt x="308" y="50"/>
                </a:lnTo>
                <a:lnTo>
                  <a:pt x="326" y="24"/>
                </a:lnTo>
                <a:lnTo>
                  <a:pt x="326" y="2"/>
                </a:lnTo>
                <a:lnTo>
                  <a:pt x="350" y="0"/>
                </a:lnTo>
                <a:lnTo>
                  <a:pt x="354" y="20"/>
                </a:lnTo>
                <a:lnTo>
                  <a:pt x="386" y="28"/>
                </a:lnTo>
                <a:lnTo>
                  <a:pt x="414" y="38"/>
                </a:lnTo>
                <a:lnTo>
                  <a:pt x="442" y="28"/>
                </a:lnTo>
                <a:lnTo>
                  <a:pt x="454" y="8"/>
                </a:lnTo>
                <a:lnTo>
                  <a:pt x="466" y="8"/>
                </a:lnTo>
                <a:lnTo>
                  <a:pt x="476" y="20"/>
                </a:lnTo>
                <a:lnTo>
                  <a:pt x="478" y="34"/>
                </a:lnTo>
                <a:lnTo>
                  <a:pt x="492" y="34"/>
                </a:lnTo>
                <a:lnTo>
                  <a:pt x="490" y="56"/>
                </a:lnTo>
                <a:lnTo>
                  <a:pt x="504" y="100"/>
                </a:lnTo>
                <a:lnTo>
                  <a:pt x="526" y="106"/>
                </a:lnTo>
                <a:lnTo>
                  <a:pt x="540" y="112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8" name=""/>
          <p:cNvSpPr/>
          <p:nvPr/>
        </p:nvSpPr>
        <p:spPr>
          <a:xfrm>
            <a:off x="6492960" y="2940120"/>
            <a:ext cx="490320" cy="245880"/>
          </a:xfrm>
          <a:custGeom>
            <a:avLst/>
            <a:gdLst/>
            <a:ahLst/>
            <a:rect l="l" t="t" r="r" b="b"/>
            <a:pathLst>
              <a:path w="345" h="159">
                <a:moveTo>
                  <a:pt x="338" y="102"/>
                </a:moveTo>
                <a:lnTo>
                  <a:pt x="344" y="122"/>
                </a:lnTo>
                <a:lnTo>
                  <a:pt x="338" y="122"/>
                </a:lnTo>
                <a:lnTo>
                  <a:pt x="338" y="128"/>
                </a:lnTo>
                <a:lnTo>
                  <a:pt x="330" y="136"/>
                </a:lnTo>
                <a:lnTo>
                  <a:pt x="330" y="148"/>
                </a:lnTo>
                <a:lnTo>
                  <a:pt x="294" y="156"/>
                </a:lnTo>
                <a:lnTo>
                  <a:pt x="286" y="138"/>
                </a:lnTo>
                <a:lnTo>
                  <a:pt x="274" y="138"/>
                </a:lnTo>
                <a:lnTo>
                  <a:pt x="260" y="104"/>
                </a:lnTo>
                <a:lnTo>
                  <a:pt x="270" y="88"/>
                </a:lnTo>
                <a:lnTo>
                  <a:pt x="260" y="88"/>
                </a:lnTo>
                <a:lnTo>
                  <a:pt x="246" y="72"/>
                </a:lnTo>
                <a:lnTo>
                  <a:pt x="256" y="54"/>
                </a:lnTo>
                <a:lnTo>
                  <a:pt x="250" y="52"/>
                </a:lnTo>
                <a:lnTo>
                  <a:pt x="248" y="36"/>
                </a:lnTo>
                <a:lnTo>
                  <a:pt x="256" y="14"/>
                </a:lnTo>
                <a:lnTo>
                  <a:pt x="240" y="18"/>
                </a:lnTo>
                <a:lnTo>
                  <a:pt x="236" y="36"/>
                </a:lnTo>
                <a:lnTo>
                  <a:pt x="222" y="46"/>
                </a:lnTo>
                <a:lnTo>
                  <a:pt x="232" y="60"/>
                </a:lnTo>
                <a:lnTo>
                  <a:pt x="230" y="76"/>
                </a:lnTo>
                <a:lnTo>
                  <a:pt x="238" y="78"/>
                </a:lnTo>
                <a:lnTo>
                  <a:pt x="230" y="94"/>
                </a:lnTo>
                <a:lnTo>
                  <a:pt x="236" y="112"/>
                </a:lnTo>
                <a:lnTo>
                  <a:pt x="240" y="136"/>
                </a:lnTo>
                <a:lnTo>
                  <a:pt x="254" y="146"/>
                </a:lnTo>
                <a:lnTo>
                  <a:pt x="248" y="158"/>
                </a:lnTo>
                <a:lnTo>
                  <a:pt x="238" y="152"/>
                </a:lnTo>
                <a:lnTo>
                  <a:pt x="220" y="154"/>
                </a:lnTo>
                <a:lnTo>
                  <a:pt x="216" y="144"/>
                </a:lnTo>
                <a:lnTo>
                  <a:pt x="190" y="148"/>
                </a:lnTo>
                <a:lnTo>
                  <a:pt x="184" y="124"/>
                </a:lnTo>
                <a:lnTo>
                  <a:pt x="186" y="110"/>
                </a:lnTo>
                <a:lnTo>
                  <a:pt x="200" y="92"/>
                </a:lnTo>
                <a:lnTo>
                  <a:pt x="192" y="80"/>
                </a:lnTo>
                <a:lnTo>
                  <a:pt x="156" y="76"/>
                </a:lnTo>
                <a:lnTo>
                  <a:pt x="152" y="58"/>
                </a:lnTo>
                <a:lnTo>
                  <a:pt x="138" y="60"/>
                </a:lnTo>
                <a:lnTo>
                  <a:pt x="132" y="76"/>
                </a:lnTo>
                <a:lnTo>
                  <a:pt x="110" y="80"/>
                </a:lnTo>
                <a:lnTo>
                  <a:pt x="92" y="64"/>
                </a:lnTo>
                <a:lnTo>
                  <a:pt x="88" y="48"/>
                </a:lnTo>
                <a:lnTo>
                  <a:pt x="62" y="56"/>
                </a:lnTo>
                <a:lnTo>
                  <a:pt x="40" y="54"/>
                </a:lnTo>
                <a:lnTo>
                  <a:pt x="38" y="70"/>
                </a:lnTo>
                <a:lnTo>
                  <a:pt x="6" y="88"/>
                </a:lnTo>
                <a:lnTo>
                  <a:pt x="0" y="42"/>
                </a:lnTo>
                <a:lnTo>
                  <a:pt x="262" y="0"/>
                </a:lnTo>
                <a:lnTo>
                  <a:pt x="294" y="102"/>
                </a:lnTo>
                <a:lnTo>
                  <a:pt x="338" y="102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9" name=""/>
          <p:cNvSpPr/>
          <p:nvPr/>
        </p:nvSpPr>
        <p:spPr>
          <a:xfrm>
            <a:off x="7062840" y="2001960"/>
            <a:ext cx="198360" cy="412560"/>
          </a:xfrm>
          <a:custGeom>
            <a:avLst/>
            <a:gdLst/>
            <a:ahLst/>
            <a:rect l="l" t="t" r="r" b="b"/>
            <a:pathLst>
              <a:path w="139" h="265">
                <a:moveTo>
                  <a:pt x="22" y="30"/>
                </a:moveTo>
                <a:lnTo>
                  <a:pt x="16" y="16"/>
                </a:lnTo>
                <a:lnTo>
                  <a:pt x="22" y="4"/>
                </a:lnTo>
                <a:lnTo>
                  <a:pt x="38" y="0"/>
                </a:lnTo>
                <a:lnTo>
                  <a:pt x="54" y="8"/>
                </a:lnTo>
                <a:lnTo>
                  <a:pt x="78" y="84"/>
                </a:lnTo>
                <a:lnTo>
                  <a:pt x="86" y="92"/>
                </a:lnTo>
                <a:lnTo>
                  <a:pt x="88" y="118"/>
                </a:lnTo>
                <a:lnTo>
                  <a:pt x="92" y="128"/>
                </a:lnTo>
                <a:lnTo>
                  <a:pt x="102" y="138"/>
                </a:lnTo>
                <a:lnTo>
                  <a:pt x="100" y="174"/>
                </a:lnTo>
                <a:lnTo>
                  <a:pt x="114" y="188"/>
                </a:lnTo>
                <a:lnTo>
                  <a:pt x="118" y="200"/>
                </a:lnTo>
                <a:lnTo>
                  <a:pt x="136" y="200"/>
                </a:lnTo>
                <a:lnTo>
                  <a:pt x="138" y="208"/>
                </a:lnTo>
                <a:lnTo>
                  <a:pt x="126" y="222"/>
                </a:lnTo>
                <a:lnTo>
                  <a:pt x="120" y="234"/>
                </a:lnTo>
                <a:lnTo>
                  <a:pt x="104" y="234"/>
                </a:lnTo>
                <a:lnTo>
                  <a:pt x="100" y="252"/>
                </a:lnTo>
                <a:lnTo>
                  <a:pt x="88" y="252"/>
                </a:lnTo>
                <a:lnTo>
                  <a:pt x="26" y="264"/>
                </a:lnTo>
                <a:lnTo>
                  <a:pt x="10" y="232"/>
                </a:lnTo>
                <a:lnTo>
                  <a:pt x="18" y="196"/>
                </a:lnTo>
                <a:lnTo>
                  <a:pt x="0" y="178"/>
                </a:lnTo>
                <a:lnTo>
                  <a:pt x="18" y="156"/>
                </a:lnTo>
                <a:lnTo>
                  <a:pt x="16" y="140"/>
                </a:lnTo>
                <a:lnTo>
                  <a:pt x="8" y="126"/>
                </a:lnTo>
                <a:lnTo>
                  <a:pt x="14" y="114"/>
                </a:lnTo>
                <a:lnTo>
                  <a:pt x="32" y="108"/>
                </a:lnTo>
                <a:lnTo>
                  <a:pt x="32" y="96"/>
                </a:lnTo>
                <a:lnTo>
                  <a:pt x="40" y="84"/>
                </a:lnTo>
                <a:lnTo>
                  <a:pt x="26" y="76"/>
                </a:lnTo>
                <a:lnTo>
                  <a:pt x="26" y="64"/>
                </a:lnTo>
                <a:lnTo>
                  <a:pt x="30" y="48"/>
                </a:lnTo>
                <a:lnTo>
                  <a:pt x="22" y="30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0" name=""/>
          <p:cNvSpPr/>
          <p:nvPr/>
        </p:nvSpPr>
        <p:spPr>
          <a:xfrm>
            <a:off x="7140600" y="1622520"/>
            <a:ext cx="380880" cy="690480"/>
          </a:xfrm>
          <a:custGeom>
            <a:avLst/>
            <a:gdLst/>
            <a:ahLst/>
            <a:rect l="l" t="t" r="r" b="b"/>
            <a:pathLst>
              <a:path w="267" h="445">
                <a:moveTo>
                  <a:pt x="0" y="248"/>
                </a:moveTo>
                <a:lnTo>
                  <a:pt x="20" y="222"/>
                </a:lnTo>
                <a:lnTo>
                  <a:pt x="20" y="180"/>
                </a:lnTo>
                <a:lnTo>
                  <a:pt x="30" y="156"/>
                </a:lnTo>
                <a:lnTo>
                  <a:pt x="28" y="136"/>
                </a:lnTo>
                <a:lnTo>
                  <a:pt x="18" y="96"/>
                </a:lnTo>
                <a:lnTo>
                  <a:pt x="40" y="32"/>
                </a:lnTo>
                <a:lnTo>
                  <a:pt x="46" y="26"/>
                </a:lnTo>
                <a:lnTo>
                  <a:pt x="46" y="12"/>
                </a:lnTo>
                <a:lnTo>
                  <a:pt x="62" y="6"/>
                </a:lnTo>
                <a:lnTo>
                  <a:pt x="74" y="24"/>
                </a:lnTo>
                <a:lnTo>
                  <a:pt x="94" y="24"/>
                </a:lnTo>
                <a:lnTo>
                  <a:pt x="96" y="20"/>
                </a:lnTo>
                <a:lnTo>
                  <a:pt x="110" y="16"/>
                </a:lnTo>
                <a:lnTo>
                  <a:pt x="118" y="0"/>
                </a:lnTo>
                <a:lnTo>
                  <a:pt x="126" y="12"/>
                </a:lnTo>
                <a:lnTo>
                  <a:pt x="126" y="20"/>
                </a:lnTo>
                <a:lnTo>
                  <a:pt x="162" y="38"/>
                </a:lnTo>
                <a:lnTo>
                  <a:pt x="182" y="132"/>
                </a:lnTo>
                <a:lnTo>
                  <a:pt x="198" y="150"/>
                </a:lnTo>
                <a:lnTo>
                  <a:pt x="226" y="150"/>
                </a:lnTo>
                <a:lnTo>
                  <a:pt x="230" y="158"/>
                </a:lnTo>
                <a:lnTo>
                  <a:pt x="228" y="178"/>
                </a:lnTo>
                <a:lnTo>
                  <a:pt x="236" y="188"/>
                </a:lnTo>
                <a:lnTo>
                  <a:pt x="262" y="194"/>
                </a:lnTo>
                <a:lnTo>
                  <a:pt x="266" y="212"/>
                </a:lnTo>
                <a:lnTo>
                  <a:pt x="256" y="240"/>
                </a:lnTo>
                <a:lnTo>
                  <a:pt x="226" y="268"/>
                </a:lnTo>
                <a:lnTo>
                  <a:pt x="200" y="270"/>
                </a:lnTo>
                <a:lnTo>
                  <a:pt x="192" y="276"/>
                </a:lnTo>
                <a:lnTo>
                  <a:pt x="186" y="292"/>
                </a:lnTo>
                <a:lnTo>
                  <a:pt x="180" y="294"/>
                </a:lnTo>
                <a:lnTo>
                  <a:pt x="160" y="282"/>
                </a:lnTo>
                <a:lnTo>
                  <a:pt x="158" y="296"/>
                </a:lnTo>
                <a:lnTo>
                  <a:pt x="164" y="314"/>
                </a:lnTo>
                <a:lnTo>
                  <a:pt x="164" y="332"/>
                </a:lnTo>
                <a:lnTo>
                  <a:pt x="152" y="336"/>
                </a:lnTo>
                <a:lnTo>
                  <a:pt x="114" y="334"/>
                </a:lnTo>
                <a:lnTo>
                  <a:pt x="116" y="352"/>
                </a:lnTo>
                <a:lnTo>
                  <a:pt x="110" y="366"/>
                </a:lnTo>
                <a:lnTo>
                  <a:pt x="98" y="366"/>
                </a:lnTo>
                <a:lnTo>
                  <a:pt x="94" y="394"/>
                </a:lnTo>
                <a:lnTo>
                  <a:pt x="90" y="408"/>
                </a:lnTo>
                <a:lnTo>
                  <a:pt x="82" y="414"/>
                </a:lnTo>
                <a:lnTo>
                  <a:pt x="84" y="444"/>
                </a:lnTo>
                <a:lnTo>
                  <a:pt x="66" y="444"/>
                </a:lnTo>
                <a:lnTo>
                  <a:pt x="60" y="430"/>
                </a:lnTo>
                <a:lnTo>
                  <a:pt x="44" y="418"/>
                </a:lnTo>
                <a:lnTo>
                  <a:pt x="50" y="386"/>
                </a:lnTo>
                <a:lnTo>
                  <a:pt x="36" y="368"/>
                </a:lnTo>
                <a:lnTo>
                  <a:pt x="32" y="336"/>
                </a:lnTo>
                <a:lnTo>
                  <a:pt x="22" y="318"/>
                </a:lnTo>
                <a:lnTo>
                  <a:pt x="0" y="248"/>
                </a:lnTo>
              </a:path>
            </a:pathLst>
          </a:custGeom>
          <a:solidFill>
            <a:srgbClr val="b2b2b2"/>
          </a:solidFill>
          <a:ln w="93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1" name=""/>
          <p:cNvSpPr/>
          <p:nvPr/>
        </p:nvSpPr>
        <p:spPr>
          <a:xfrm>
            <a:off x="7004160" y="2354400"/>
            <a:ext cx="388800" cy="198360"/>
          </a:xfrm>
          <a:custGeom>
            <a:avLst/>
            <a:gdLst/>
            <a:ahLst/>
            <a:rect l="l" t="t" r="r" b="b"/>
            <a:pathLst>
              <a:path w="273" h="129">
                <a:moveTo>
                  <a:pt x="12" y="54"/>
                </a:moveTo>
                <a:lnTo>
                  <a:pt x="68" y="40"/>
                </a:lnTo>
                <a:lnTo>
                  <a:pt x="132" y="26"/>
                </a:lnTo>
                <a:lnTo>
                  <a:pt x="146" y="24"/>
                </a:lnTo>
                <a:lnTo>
                  <a:pt x="146" y="6"/>
                </a:lnTo>
                <a:lnTo>
                  <a:pt x="164" y="10"/>
                </a:lnTo>
                <a:lnTo>
                  <a:pt x="168" y="0"/>
                </a:lnTo>
                <a:lnTo>
                  <a:pt x="180" y="4"/>
                </a:lnTo>
                <a:lnTo>
                  <a:pt x="182" y="36"/>
                </a:lnTo>
                <a:lnTo>
                  <a:pt x="186" y="52"/>
                </a:lnTo>
                <a:lnTo>
                  <a:pt x="202" y="72"/>
                </a:lnTo>
                <a:lnTo>
                  <a:pt x="210" y="88"/>
                </a:lnTo>
                <a:lnTo>
                  <a:pt x="230" y="88"/>
                </a:lnTo>
                <a:lnTo>
                  <a:pt x="242" y="82"/>
                </a:lnTo>
                <a:lnTo>
                  <a:pt x="234" y="72"/>
                </a:lnTo>
                <a:lnTo>
                  <a:pt x="234" y="56"/>
                </a:lnTo>
                <a:lnTo>
                  <a:pt x="246" y="60"/>
                </a:lnTo>
                <a:lnTo>
                  <a:pt x="262" y="66"/>
                </a:lnTo>
                <a:lnTo>
                  <a:pt x="268" y="76"/>
                </a:lnTo>
                <a:lnTo>
                  <a:pt x="258" y="90"/>
                </a:lnTo>
                <a:lnTo>
                  <a:pt x="254" y="104"/>
                </a:lnTo>
                <a:lnTo>
                  <a:pt x="272" y="102"/>
                </a:lnTo>
                <a:lnTo>
                  <a:pt x="268" y="120"/>
                </a:lnTo>
                <a:lnTo>
                  <a:pt x="254" y="128"/>
                </a:lnTo>
                <a:lnTo>
                  <a:pt x="252" y="110"/>
                </a:lnTo>
                <a:lnTo>
                  <a:pt x="242" y="112"/>
                </a:lnTo>
                <a:lnTo>
                  <a:pt x="218" y="114"/>
                </a:lnTo>
                <a:lnTo>
                  <a:pt x="208" y="104"/>
                </a:lnTo>
                <a:lnTo>
                  <a:pt x="200" y="114"/>
                </a:lnTo>
                <a:lnTo>
                  <a:pt x="192" y="120"/>
                </a:lnTo>
                <a:lnTo>
                  <a:pt x="182" y="120"/>
                </a:lnTo>
                <a:lnTo>
                  <a:pt x="182" y="106"/>
                </a:lnTo>
                <a:lnTo>
                  <a:pt x="166" y="104"/>
                </a:lnTo>
                <a:lnTo>
                  <a:pt x="162" y="88"/>
                </a:lnTo>
                <a:lnTo>
                  <a:pt x="158" y="82"/>
                </a:lnTo>
                <a:lnTo>
                  <a:pt x="146" y="88"/>
                </a:lnTo>
                <a:lnTo>
                  <a:pt x="120" y="90"/>
                </a:lnTo>
                <a:lnTo>
                  <a:pt x="98" y="98"/>
                </a:lnTo>
                <a:lnTo>
                  <a:pt x="70" y="104"/>
                </a:lnTo>
                <a:lnTo>
                  <a:pt x="56" y="118"/>
                </a:lnTo>
                <a:lnTo>
                  <a:pt x="44" y="106"/>
                </a:lnTo>
                <a:lnTo>
                  <a:pt x="32" y="120"/>
                </a:lnTo>
                <a:lnTo>
                  <a:pt x="14" y="120"/>
                </a:lnTo>
                <a:lnTo>
                  <a:pt x="0" y="104"/>
                </a:lnTo>
                <a:lnTo>
                  <a:pt x="12" y="54"/>
                </a:lnTo>
              </a:path>
            </a:pathLst>
          </a:custGeom>
          <a:solidFill>
            <a:srgbClr val="00f008"/>
          </a:solidFill>
          <a:ln w="93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2" name=""/>
          <p:cNvSpPr/>
          <p:nvPr/>
        </p:nvSpPr>
        <p:spPr>
          <a:xfrm>
            <a:off x="7194600" y="2482920"/>
            <a:ext cx="69840" cy="108000"/>
          </a:xfrm>
          <a:custGeom>
            <a:avLst/>
            <a:gdLst/>
            <a:ahLst/>
            <a:rect l="l" t="t" r="r" b="b"/>
            <a:pathLst>
              <a:path w="49" h="69">
                <a:moveTo>
                  <a:pt x="20" y="0"/>
                </a:moveTo>
                <a:lnTo>
                  <a:pt x="8" y="4"/>
                </a:lnTo>
                <a:lnTo>
                  <a:pt x="0" y="6"/>
                </a:lnTo>
                <a:lnTo>
                  <a:pt x="2" y="46"/>
                </a:lnTo>
                <a:lnTo>
                  <a:pt x="10" y="68"/>
                </a:lnTo>
                <a:lnTo>
                  <a:pt x="40" y="60"/>
                </a:lnTo>
                <a:lnTo>
                  <a:pt x="48" y="34"/>
                </a:lnTo>
                <a:lnTo>
                  <a:pt x="44" y="20"/>
                </a:lnTo>
                <a:lnTo>
                  <a:pt x="30" y="20"/>
                </a:lnTo>
                <a:lnTo>
                  <a:pt x="20" y="0"/>
                </a:lnTo>
              </a:path>
            </a:pathLst>
          </a:custGeom>
          <a:solidFill>
            <a:srgbClr val="008226"/>
          </a:solidFill>
          <a:ln w="93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3" name=""/>
          <p:cNvSpPr/>
          <p:nvPr/>
        </p:nvSpPr>
        <p:spPr>
          <a:xfrm>
            <a:off x="7024680" y="2489040"/>
            <a:ext cx="181080" cy="198720"/>
          </a:xfrm>
          <a:custGeom>
            <a:avLst/>
            <a:gdLst/>
            <a:ahLst/>
            <a:rect l="l" t="t" r="r" b="b"/>
            <a:pathLst>
              <a:path w="127" h="127">
                <a:moveTo>
                  <a:pt x="116" y="0"/>
                </a:moveTo>
                <a:lnTo>
                  <a:pt x="120" y="40"/>
                </a:lnTo>
                <a:lnTo>
                  <a:pt x="126" y="64"/>
                </a:lnTo>
                <a:lnTo>
                  <a:pt x="122" y="78"/>
                </a:lnTo>
                <a:lnTo>
                  <a:pt x="102" y="84"/>
                </a:lnTo>
                <a:lnTo>
                  <a:pt x="78" y="92"/>
                </a:lnTo>
                <a:lnTo>
                  <a:pt x="66" y="104"/>
                </a:lnTo>
                <a:lnTo>
                  <a:pt x="54" y="120"/>
                </a:lnTo>
                <a:lnTo>
                  <a:pt x="34" y="126"/>
                </a:lnTo>
                <a:lnTo>
                  <a:pt x="2" y="118"/>
                </a:lnTo>
                <a:lnTo>
                  <a:pt x="22" y="108"/>
                </a:lnTo>
                <a:lnTo>
                  <a:pt x="10" y="92"/>
                </a:lnTo>
                <a:lnTo>
                  <a:pt x="8" y="76"/>
                </a:lnTo>
                <a:lnTo>
                  <a:pt x="4" y="58"/>
                </a:lnTo>
                <a:lnTo>
                  <a:pt x="0" y="30"/>
                </a:lnTo>
                <a:lnTo>
                  <a:pt x="20" y="32"/>
                </a:lnTo>
                <a:lnTo>
                  <a:pt x="30" y="20"/>
                </a:lnTo>
                <a:lnTo>
                  <a:pt x="42" y="30"/>
                </a:lnTo>
                <a:lnTo>
                  <a:pt x="56" y="14"/>
                </a:lnTo>
                <a:lnTo>
                  <a:pt x="116" y="0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4" name=""/>
          <p:cNvSpPr/>
          <p:nvPr/>
        </p:nvSpPr>
        <p:spPr>
          <a:xfrm>
            <a:off x="7059600" y="2629080"/>
            <a:ext cx="136440" cy="106200"/>
          </a:xfrm>
          <a:custGeom>
            <a:avLst/>
            <a:gdLst/>
            <a:ahLst/>
            <a:rect l="l" t="t" r="r" b="b"/>
            <a:pathLst>
              <a:path w="95" h="69">
                <a:moveTo>
                  <a:pt x="36" y="16"/>
                </a:moveTo>
                <a:lnTo>
                  <a:pt x="56" y="16"/>
                </a:lnTo>
                <a:lnTo>
                  <a:pt x="66" y="14"/>
                </a:lnTo>
                <a:lnTo>
                  <a:pt x="78" y="2"/>
                </a:lnTo>
                <a:lnTo>
                  <a:pt x="94" y="0"/>
                </a:lnTo>
                <a:lnTo>
                  <a:pt x="90" y="16"/>
                </a:lnTo>
                <a:lnTo>
                  <a:pt x="76" y="26"/>
                </a:lnTo>
                <a:lnTo>
                  <a:pt x="68" y="38"/>
                </a:lnTo>
                <a:lnTo>
                  <a:pt x="70" y="52"/>
                </a:lnTo>
                <a:lnTo>
                  <a:pt x="58" y="50"/>
                </a:lnTo>
                <a:lnTo>
                  <a:pt x="38" y="60"/>
                </a:lnTo>
                <a:lnTo>
                  <a:pt x="8" y="68"/>
                </a:lnTo>
                <a:lnTo>
                  <a:pt x="0" y="34"/>
                </a:lnTo>
                <a:lnTo>
                  <a:pt x="28" y="32"/>
                </a:lnTo>
                <a:lnTo>
                  <a:pt x="36" y="16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5" name=""/>
          <p:cNvSpPr/>
          <p:nvPr/>
        </p:nvSpPr>
        <p:spPr>
          <a:xfrm>
            <a:off x="6137280" y="3030480"/>
            <a:ext cx="822240" cy="514440"/>
          </a:xfrm>
          <a:custGeom>
            <a:avLst/>
            <a:gdLst/>
            <a:ahLst/>
            <a:rect l="l" t="t" r="r" b="b"/>
            <a:pathLst>
              <a:path w="577" h="331">
                <a:moveTo>
                  <a:pt x="0" y="330"/>
                </a:moveTo>
                <a:lnTo>
                  <a:pt x="4" y="320"/>
                </a:lnTo>
                <a:lnTo>
                  <a:pt x="14" y="322"/>
                </a:lnTo>
                <a:lnTo>
                  <a:pt x="16" y="306"/>
                </a:lnTo>
                <a:lnTo>
                  <a:pt x="34" y="312"/>
                </a:lnTo>
                <a:lnTo>
                  <a:pt x="34" y="300"/>
                </a:lnTo>
                <a:lnTo>
                  <a:pt x="52" y="290"/>
                </a:lnTo>
                <a:lnTo>
                  <a:pt x="52" y="270"/>
                </a:lnTo>
                <a:lnTo>
                  <a:pt x="66" y="260"/>
                </a:lnTo>
                <a:lnTo>
                  <a:pt x="74" y="262"/>
                </a:lnTo>
                <a:lnTo>
                  <a:pt x="82" y="256"/>
                </a:lnTo>
                <a:lnTo>
                  <a:pt x="92" y="254"/>
                </a:lnTo>
                <a:lnTo>
                  <a:pt x="94" y="232"/>
                </a:lnTo>
                <a:lnTo>
                  <a:pt x="114" y="242"/>
                </a:lnTo>
                <a:lnTo>
                  <a:pt x="118" y="256"/>
                </a:lnTo>
                <a:lnTo>
                  <a:pt x="142" y="250"/>
                </a:lnTo>
                <a:lnTo>
                  <a:pt x="142" y="242"/>
                </a:lnTo>
                <a:lnTo>
                  <a:pt x="156" y="242"/>
                </a:lnTo>
                <a:lnTo>
                  <a:pt x="176" y="244"/>
                </a:lnTo>
                <a:lnTo>
                  <a:pt x="176" y="236"/>
                </a:lnTo>
                <a:lnTo>
                  <a:pt x="190" y="234"/>
                </a:lnTo>
                <a:lnTo>
                  <a:pt x="196" y="218"/>
                </a:lnTo>
                <a:lnTo>
                  <a:pt x="218" y="220"/>
                </a:lnTo>
                <a:lnTo>
                  <a:pt x="220" y="200"/>
                </a:lnTo>
                <a:lnTo>
                  <a:pt x="228" y="192"/>
                </a:lnTo>
                <a:lnTo>
                  <a:pt x="234" y="172"/>
                </a:lnTo>
                <a:lnTo>
                  <a:pt x="244" y="160"/>
                </a:lnTo>
                <a:lnTo>
                  <a:pt x="240" y="140"/>
                </a:lnTo>
                <a:lnTo>
                  <a:pt x="252" y="126"/>
                </a:lnTo>
                <a:lnTo>
                  <a:pt x="258" y="104"/>
                </a:lnTo>
                <a:lnTo>
                  <a:pt x="276" y="104"/>
                </a:lnTo>
                <a:lnTo>
                  <a:pt x="282" y="112"/>
                </a:lnTo>
                <a:lnTo>
                  <a:pt x="300" y="78"/>
                </a:lnTo>
                <a:lnTo>
                  <a:pt x="322" y="76"/>
                </a:lnTo>
                <a:lnTo>
                  <a:pt x="326" y="62"/>
                </a:lnTo>
                <a:lnTo>
                  <a:pt x="320" y="50"/>
                </a:lnTo>
                <a:lnTo>
                  <a:pt x="340" y="46"/>
                </a:lnTo>
                <a:lnTo>
                  <a:pt x="336" y="24"/>
                </a:lnTo>
                <a:lnTo>
                  <a:pt x="334" y="4"/>
                </a:lnTo>
                <a:lnTo>
                  <a:pt x="360" y="22"/>
                </a:lnTo>
                <a:lnTo>
                  <a:pt x="384" y="18"/>
                </a:lnTo>
                <a:lnTo>
                  <a:pt x="388" y="2"/>
                </a:lnTo>
                <a:lnTo>
                  <a:pt x="402" y="0"/>
                </a:lnTo>
                <a:lnTo>
                  <a:pt x="406" y="18"/>
                </a:lnTo>
                <a:lnTo>
                  <a:pt x="446" y="22"/>
                </a:lnTo>
                <a:lnTo>
                  <a:pt x="448" y="38"/>
                </a:lnTo>
                <a:lnTo>
                  <a:pt x="432" y="48"/>
                </a:lnTo>
                <a:lnTo>
                  <a:pt x="438" y="90"/>
                </a:lnTo>
                <a:lnTo>
                  <a:pt x="468" y="90"/>
                </a:lnTo>
                <a:lnTo>
                  <a:pt x="480" y="102"/>
                </a:lnTo>
                <a:lnTo>
                  <a:pt x="496" y="112"/>
                </a:lnTo>
                <a:lnTo>
                  <a:pt x="514" y="108"/>
                </a:lnTo>
                <a:lnTo>
                  <a:pt x="522" y="122"/>
                </a:lnTo>
                <a:lnTo>
                  <a:pt x="514" y="132"/>
                </a:lnTo>
                <a:lnTo>
                  <a:pt x="516" y="156"/>
                </a:lnTo>
                <a:lnTo>
                  <a:pt x="514" y="172"/>
                </a:lnTo>
                <a:lnTo>
                  <a:pt x="522" y="190"/>
                </a:lnTo>
                <a:lnTo>
                  <a:pt x="522" y="204"/>
                </a:lnTo>
                <a:lnTo>
                  <a:pt x="556" y="204"/>
                </a:lnTo>
                <a:lnTo>
                  <a:pt x="576" y="236"/>
                </a:lnTo>
                <a:lnTo>
                  <a:pt x="496" y="254"/>
                </a:lnTo>
                <a:lnTo>
                  <a:pt x="380" y="276"/>
                </a:lnTo>
                <a:lnTo>
                  <a:pt x="232" y="296"/>
                </a:lnTo>
                <a:lnTo>
                  <a:pt x="0" y="330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6" name=""/>
          <p:cNvSpPr/>
          <p:nvPr/>
        </p:nvSpPr>
        <p:spPr>
          <a:xfrm>
            <a:off x="6086520" y="3394080"/>
            <a:ext cx="909720" cy="449280"/>
          </a:xfrm>
          <a:custGeom>
            <a:avLst/>
            <a:gdLst/>
            <a:ahLst/>
            <a:rect l="l" t="t" r="r" b="b"/>
            <a:pathLst>
              <a:path w="639" h="289">
                <a:moveTo>
                  <a:pt x="180" y="74"/>
                </a:moveTo>
                <a:lnTo>
                  <a:pt x="178" y="106"/>
                </a:lnTo>
                <a:lnTo>
                  <a:pt x="160" y="106"/>
                </a:lnTo>
                <a:lnTo>
                  <a:pt x="164" y="132"/>
                </a:lnTo>
                <a:lnTo>
                  <a:pt x="144" y="132"/>
                </a:lnTo>
                <a:lnTo>
                  <a:pt x="136" y="140"/>
                </a:lnTo>
                <a:lnTo>
                  <a:pt x="120" y="148"/>
                </a:lnTo>
                <a:lnTo>
                  <a:pt x="108" y="148"/>
                </a:lnTo>
                <a:lnTo>
                  <a:pt x="102" y="170"/>
                </a:lnTo>
                <a:lnTo>
                  <a:pt x="74" y="174"/>
                </a:lnTo>
                <a:lnTo>
                  <a:pt x="70" y="188"/>
                </a:lnTo>
                <a:lnTo>
                  <a:pt x="52" y="198"/>
                </a:lnTo>
                <a:lnTo>
                  <a:pt x="38" y="206"/>
                </a:lnTo>
                <a:lnTo>
                  <a:pt x="20" y="210"/>
                </a:lnTo>
                <a:lnTo>
                  <a:pt x="18" y="216"/>
                </a:lnTo>
                <a:lnTo>
                  <a:pt x="24" y="226"/>
                </a:lnTo>
                <a:lnTo>
                  <a:pt x="4" y="244"/>
                </a:lnTo>
                <a:lnTo>
                  <a:pt x="0" y="258"/>
                </a:lnTo>
                <a:lnTo>
                  <a:pt x="42" y="254"/>
                </a:lnTo>
                <a:lnTo>
                  <a:pt x="82" y="248"/>
                </a:lnTo>
                <a:lnTo>
                  <a:pt x="94" y="248"/>
                </a:lnTo>
                <a:lnTo>
                  <a:pt x="112" y="252"/>
                </a:lnTo>
                <a:lnTo>
                  <a:pt x="140" y="214"/>
                </a:lnTo>
                <a:lnTo>
                  <a:pt x="182" y="216"/>
                </a:lnTo>
                <a:lnTo>
                  <a:pt x="194" y="206"/>
                </a:lnTo>
                <a:lnTo>
                  <a:pt x="266" y="206"/>
                </a:lnTo>
                <a:lnTo>
                  <a:pt x="278" y="222"/>
                </a:lnTo>
                <a:lnTo>
                  <a:pt x="366" y="222"/>
                </a:lnTo>
                <a:lnTo>
                  <a:pt x="460" y="288"/>
                </a:lnTo>
                <a:lnTo>
                  <a:pt x="462" y="282"/>
                </a:lnTo>
                <a:lnTo>
                  <a:pt x="468" y="282"/>
                </a:lnTo>
                <a:lnTo>
                  <a:pt x="472" y="288"/>
                </a:lnTo>
                <a:lnTo>
                  <a:pt x="506" y="286"/>
                </a:lnTo>
                <a:lnTo>
                  <a:pt x="512" y="270"/>
                </a:lnTo>
                <a:lnTo>
                  <a:pt x="514" y="236"/>
                </a:lnTo>
                <a:lnTo>
                  <a:pt x="534" y="218"/>
                </a:lnTo>
                <a:lnTo>
                  <a:pt x="546" y="206"/>
                </a:lnTo>
                <a:lnTo>
                  <a:pt x="550" y="196"/>
                </a:lnTo>
                <a:lnTo>
                  <a:pt x="558" y="198"/>
                </a:lnTo>
                <a:lnTo>
                  <a:pt x="574" y="182"/>
                </a:lnTo>
                <a:lnTo>
                  <a:pt x="604" y="176"/>
                </a:lnTo>
                <a:lnTo>
                  <a:pt x="606" y="162"/>
                </a:lnTo>
                <a:lnTo>
                  <a:pt x="626" y="146"/>
                </a:lnTo>
                <a:lnTo>
                  <a:pt x="584" y="148"/>
                </a:lnTo>
                <a:lnTo>
                  <a:pt x="586" y="138"/>
                </a:lnTo>
                <a:lnTo>
                  <a:pt x="580" y="118"/>
                </a:lnTo>
                <a:lnTo>
                  <a:pt x="596" y="116"/>
                </a:lnTo>
                <a:lnTo>
                  <a:pt x="614" y="106"/>
                </a:lnTo>
                <a:lnTo>
                  <a:pt x="626" y="106"/>
                </a:lnTo>
                <a:lnTo>
                  <a:pt x="630" y="88"/>
                </a:lnTo>
                <a:lnTo>
                  <a:pt x="638" y="80"/>
                </a:lnTo>
                <a:lnTo>
                  <a:pt x="634" y="50"/>
                </a:lnTo>
                <a:lnTo>
                  <a:pt x="624" y="58"/>
                </a:lnTo>
                <a:lnTo>
                  <a:pt x="572" y="64"/>
                </a:lnTo>
                <a:lnTo>
                  <a:pt x="564" y="58"/>
                </a:lnTo>
                <a:lnTo>
                  <a:pt x="594" y="32"/>
                </a:lnTo>
                <a:lnTo>
                  <a:pt x="606" y="34"/>
                </a:lnTo>
                <a:lnTo>
                  <a:pt x="622" y="38"/>
                </a:lnTo>
                <a:lnTo>
                  <a:pt x="634" y="32"/>
                </a:lnTo>
                <a:lnTo>
                  <a:pt x="612" y="0"/>
                </a:lnTo>
                <a:lnTo>
                  <a:pt x="532" y="20"/>
                </a:lnTo>
                <a:lnTo>
                  <a:pt x="330" y="54"/>
                </a:lnTo>
                <a:lnTo>
                  <a:pt x="180" y="74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7" name=""/>
          <p:cNvSpPr/>
          <p:nvPr/>
        </p:nvSpPr>
        <p:spPr>
          <a:xfrm>
            <a:off x="5442120" y="3508200"/>
            <a:ext cx="898200" cy="358920"/>
          </a:xfrm>
          <a:custGeom>
            <a:avLst/>
            <a:gdLst/>
            <a:ahLst/>
            <a:rect l="l" t="t" r="r" b="b"/>
            <a:pathLst>
              <a:path w="631" h="231">
                <a:moveTo>
                  <a:pt x="630" y="0"/>
                </a:moveTo>
                <a:lnTo>
                  <a:pt x="628" y="28"/>
                </a:lnTo>
                <a:lnTo>
                  <a:pt x="612" y="30"/>
                </a:lnTo>
                <a:lnTo>
                  <a:pt x="614" y="54"/>
                </a:lnTo>
                <a:lnTo>
                  <a:pt x="600" y="58"/>
                </a:lnTo>
                <a:lnTo>
                  <a:pt x="572" y="74"/>
                </a:lnTo>
                <a:lnTo>
                  <a:pt x="560" y="72"/>
                </a:lnTo>
                <a:lnTo>
                  <a:pt x="554" y="96"/>
                </a:lnTo>
                <a:lnTo>
                  <a:pt x="530" y="98"/>
                </a:lnTo>
                <a:lnTo>
                  <a:pt x="522" y="112"/>
                </a:lnTo>
                <a:lnTo>
                  <a:pt x="490" y="130"/>
                </a:lnTo>
                <a:lnTo>
                  <a:pt x="470" y="136"/>
                </a:lnTo>
                <a:lnTo>
                  <a:pt x="476" y="148"/>
                </a:lnTo>
                <a:lnTo>
                  <a:pt x="450" y="170"/>
                </a:lnTo>
                <a:lnTo>
                  <a:pt x="448" y="182"/>
                </a:lnTo>
                <a:lnTo>
                  <a:pt x="300" y="202"/>
                </a:lnTo>
                <a:lnTo>
                  <a:pt x="212" y="216"/>
                </a:lnTo>
                <a:lnTo>
                  <a:pt x="126" y="222"/>
                </a:lnTo>
                <a:lnTo>
                  <a:pt x="10" y="230"/>
                </a:lnTo>
                <a:lnTo>
                  <a:pt x="8" y="216"/>
                </a:lnTo>
                <a:lnTo>
                  <a:pt x="14" y="212"/>
                </a:lnTo>
                <a:lnTo>
                  <a:pt x="0" y="200"/>
                </a:lnTo>
                <a:lnTo>
                  <a:pt x="10" y="180"/>
                </a:lnTo>
                <a:lnTo>
                  <a:pt x="22" y="172"/>
                </a:lnTo>
                <a:lnTo>
                  <a:pt x="24" y="158"/>
                </a:lnTo>
                <a:lnTo>
                  <a:pt x="34" y="146"/>
                </a:lnTo>
                <a:lnTo>
                  <a:pt x="34" y="130"/>
                </a:lnTo>
                <a:lnTo>
                  <a:pt x="42" y="96"/>
                </a:lnTo>
                <a:lnTo>
                  <a:pt x="48" y="90"/>
                </a:lnTo>
                <a:lnTo>
                  <a:pt x="62" y="84"/>
                </a:lnTo>
                <a:lnTo>
                  <a:pt x="96" y="86"/>
                </a:lnTo>
                <a:lnTo>
                  <a:pt x="112" y="86"/>
                </a:lnTo>
                <a:lnTo>
                  <a:pt x="162" y="54"/>
                </a:lnTo>
                <a:lnTo>
                  <a:pt x="172" y="62"/>
                </a:lnTo>
                <a:lnTo>
                  <a:pt x="194" y="64"/>
                </a:lnTo>
                <a:lnTo>
                  <a:pt x="206" y="48"/>
                </a:lnTo>
                <a:lnTo>
                  <a:pt x="296" y="48"/>
                </a:lnTo>
                <a:lnTo>
                  <a:pt x="428" y="34"/>
                </a:lnTo>
                <a:lnTo>
                  <a:pt x="556" y="12"/>
                </a:lnTo>
                <a:lnTo>
                  <a:pt x="630" y="0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8" name=""/>
          <p:cNvSpPr/>
          <p:nvPr/>
        </p:nvSpPr>
        <p:spPr>
          <a:xfrm>
            <a:off x="6200640" y="3713040"/>
            <a:ext cx="538200" cy="451080"/>
          </a:xfrm>
          <a:custGeom>
            <a:avLst/>
            <a:gdLst/>
            <a:ahLst/>
            <a:rect l="l" t="t" r="r" b="b"/>
            <a:pathLst>
              <a:path w="379" h="289">
                <a:moveTo>
                  <a:pt x="12" y="42"/>
                </a:moveTo>
                <a:lnTo>
                  <a:pt x="32" y="44"/>
                </a:lnTo>
                <a:lnTo>
                  <a:pt x="60" y="6"/>
                </a:lnTo>
                <a:lnTo>
                  <a:pt x="82" y="8"/>
                </a:lnTo>
                <a:lnTo>
                  <a:pt x="102" y="10"/>
                </a:lnTo>
                <a:lnTo>
                  <a:pt x="114" y="0"/>
                </a:lnTo>
                <a:lnTo>
                  <a:pt x="186" y="0"/>
                </a:lnTo>
                <a:lnTo>
                  <a:pt x="194" y="16"/>
                </a:lnTo>
                <a:lnTo>
                  <a:pt x="286" y="16"/>
                </a:lnTo>
                <a:lnTo>
                  <a:pt x="378" y="80"/>
                </a:lnTo>
                <a:lnTo>
                  <a:pt x="374" y="94"/>
                </a:lnTo>
                <a:lnTo>
                  <a:pt x="340" y="142"/>
                </a:lnTo>
                <a:lnTo>
                  <a:pt x="338" y="170"/>
                </a:lnTo>
                <a:lnTo>
                  <a:pt x="320" y="168"/>
                </a:lnTo>
                <a:lnTo>
                  <a:pt x="322" y="190"/>
                </a:lnTo>
                <a:lnTo>
                  <a:pt x="316" y="196"/>
                </a:lnTo>
                <a:lnTo>
                  <a:pt x="298" y="198"/>
                </a:lnTo>
                <a:lnTo>
                  <a:pt x="294" y="214"/>
                </a:lnTo>
                <a:lnTo>
                  <a:pt x="288" y="228"/>
                </a:lnTo>
                <a:lnTo>
                  <a:pt x="270" y="230"/>
                </a:lnTo>
                <a:lnTo>
                  <a:pt x="262" y="236"/>
                </a:lnTo>
                <a:lnTo>
                  <a:pt x="250" y="236"/>
                </a:lnTo>
                <a:lnTo>
                  <a:pt x="242" y="246"/>
                </a:lnTo>
                <a:lnTo>
                  <a:pt x="246" y="270"/>
                </a:lnTo>
                <a:lnTo>
                  <a:pt x="240" y="280"/>
                </a:lnTo>
                <a:lnTo>
                  <a:pt x="232" y="288"/>
                </a:lnTo>
                <a:lnTo>
                  <a:pt x="214" y="274"/>
                </a:lnTo>
                <a:lnTo>
                  <a:pt x="204" y="250"/>
                </a:lnTo>
                <a:lnTo>
                  <a:pt x="192" y="250"/>
                </a:lnTo>
                <a:lnTo>
                  <a:pt x="188" y="228"/>
                </a:lnTo>
                <a:lnTo>
                  <a:pt x="180" y="220"/>
                </a:lnTo>
                <a:lnTo>
                  <a:pt x="170" y="206"/>
                </a:lnTo>
                <a:lnTo>
                  <a:pt x="158" y="206"/>
                </a:lnTo>
                <a:lnTo>
                  <a:pt x="154" y="202"/>
                </a:lnTo>
                <a:lnTo>
                  <a:pt x="142" y="204"/>
                </a:lnTo>
                <a:lnTo>
                  <a:pt x="134" y="196"/>
                </a:lnTo>
                <a:lnTo>
                  <a:pt x="136" y="186"/>
                </a:lnTo>
                <a:lnTo>
                  <a:pt x="124" y="172"/>
                </a:lnTo>
                <a:lnTo>
                  <a:pt x="110" y="168"/>
                </a:lnTo>
                <a:lnTo>
                  <a:pt x="110" y="154"/>
                </a:lnTo>
                <a:lnTo>
                  <a:pt x="92" y="140"/>
                </a:lnTo>
                <a:lnTo>
                  <a:pt x="82" y="140"/>
                </a:lnTo>
                <a:lnTo>
                  <a:pt x="80" y="128"/>
                </a:lnTo>
                <a:lnTo>
                  <a:pt x="64" y="122"/>
                </a:lnTo>
                <a:lnTo>
                  <a:pt x="52" y="110"/>
                </a:lnTo>
                <a:lnTo>
                  <a:pt x="38" y="88"/>
                </a:lnTo>
                <a:lnTo>
                  <a:pt x="30" y="84"/>
                </a:lnTo>
                <a:lnTo>
                  <a:pt x="10" y="80"/>
                </a:lnTo>
                <a:lnTo>
                  <a:pt x="0" y="68"/>
                </a:lnTo>
                <a:lnTo>
                  <a:pt x="4" y="60"/>
                </a:lnTo>
                <a:lnTo>
                  <a:pt x="12" y="42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9" name=""/>
          <p:cNvSpPr/>
          <p:nvPr/>
        </p:nvSpPr>
        <p:spPr>
          <a:xfrm>
            <a:off x="5954760" y="3774960"/>
            <a:ext cx="574560" cy="663840"/>
          </a:xfrm>
          <a:custGeom>
            <a:avLst/>
            <a:gdLst/>
            <a:ahLst/>
            <a:rect l="l" t="t" r="r" b="b"/>
            <a:pathLst>
              <a:path w="403" h="427">
                <a:moveTo>
                  <a:pt x="0" y="24"/>
                </a:moveTo>
                <a:lnTo>
                  <a:pt x="88" y="12"/>
                </a:lnTo>
                <a:lnTo>
                  <a:pt x="178" y="0"/>
                </a:lnTo>
                <a:lnTo>
                  <a:pt x="172" y="24"/>
                </a:lnTo>
                <a:lnTo>
                  <a:pt x="180" y="42"/>
                </a:lnTo>
                <a:lnTo>
                  <a:pt x="210" y="46"/>
                </a:lnTo>
                <a:lnTo>
                  <a:pt x="226" y="74"/>
                </a:lnTo>
                <a:lnTo>
                  <a:pt x="250" y="86"/>
                </a:lnTo>
                <a:lnTo>
                  <a:pt x="252" y="98"/>
                </a:lnTo>
                <a:lnTo>
                  <a:pt x="264" y="100"/>
                </a:lnTo>
                <a:lnTo>
                  <a:pt x="278" y="110"/>
                </a:lnTo>
                <a:lnTo>
                  <a:pt x="278" y="126"/>
                </a:lnTo>
                <a:lnTo>
                  <a:pt x="304" y="138"/>
                </a:lnTo>
                <a:lnTo>
                  <a:pt x="306" y="156"/>
                </a:lnTo>
                <a:lnTo>
                  <a:pt x="308" y="164"/>
                </a:lnTo>
                <a:lnTo>
                  <a:pt x="328" y="162"/>
                </a:lnTo>
                <a:lnTo>
                  <a:pt x="346" y="168"/>
                </a:lnTo>
                <a:lnTo>
                  <a:pt x="356" y="190"/>
                </a:lnTo>
                <a:lnTo>
                  <a:pt x="362" y="210"/>
                </a:lnTo>
                <a:lnTo>
                  <a:pt x="380" y="212"/>
                </a:lnTo>
                <a:lnTo>
                  <a:pt x="384" y="236"/>
                </a:lnTo>
                <a:lnTo>
                  <a:pt x="402" y="248"/>
                </a:lnTo>
                <a:lnTo>
                  <a:pt x="402" y="272"/>
                </a:lnTo>
                <a:lnTo>
                  <a:pt x="386" y="274"/>
                </a:lnTo>
                <a:lnTo>
                  <a:pt x="388" y="284"/>
                </a:lnTo>
                <a:lnTo>
                  <a:pt x="380" y="292"/>
                </a:lnTo>
                <a:lnTo>
                  <a:pt x="388" y="304"/>
                </a:lnTo>
                <a:lnTo>
                  <a:pt x="392" y="320"/>
                </a:lnTo>
                <a:lnTo>
                  <a:pt x="380" y="326"/>
                </a:lnTo>
                <a:lnTo>
                  <a:pt x="378" y="352"/>
                </a:lnTo>
                <a:lnTo>
                  <a:pt x="372" y="354"/>
                </a:lnTo>
                <a:lnTo>
                  <a:pt x="380" y="364"/>
                </a:lnTo>
                <a:lnTo>
                  <a:pt x="378" y="390"/>
                </a:lnTo>
                <a:lnTo>
                  <a:pt x="362" y="386"/>
                </a:lnTo>
                <a:lnTo>
                  <a:pt x="354" y="378"/>
                </a:lnTo>
                <a:lnTo>
                  <a:pt x="342" y="380"/>
                </a:lnTo>
                <a:lnTo>
                  <a:pt x="336" y="390"/>
                </a:lnTo>
                <a:lnTo>
                  <a:pt x="338" y="404"/>
                </a:lnTo>
                <a:lnTo>
                  <a:pt x="344" y="408"/>
                </a:lnTo>
                <a:lnTo>
                  <a:pt x="344" y="426"/>
                </a:lnTo>
                <a:lnTo>
                  <a:pt x="332" y="424"/>
                </a:lnTo>
                <a:lnTo>
                  <a:pt x="322" y="412"/>
                </a:lnTo>
                <a:lnTo>
                  <a:pt x="232" y="414"/>
                </a:lnTo>
                <a:lnTo>
                  <a:pt x="104" y="418"/>
                </a:lnTo>
                <a:lnTo>
                  <a:pt x="90" y="392"/>
                </a:lnTo>
                <a:lnTo>
                  <a:pt x="90" y="384"/>
                </a:lnTo>
                <a:lnTo>
                  <a:pt x="84" y="376"/>
                </a:lnTo>
                <a:lnTo>
                  <a:pt x="72" y="378"/>
                </a:lnTo>
                <a:lnTo>
                  <a:pt x="76" y="366"/>
                </a:lnTo>
                <a:lnTo>
                  <a:pt x="84" y="324"/>
                </a:lnTo>
                <a:lnTo>
                  <a:pt x="76" y="320"/>
                </a:lnTo>
                <a:lnTo>
                  <a:pt x="78" y="296"/>
                </a:lnTo>
                <a:lnTo>
                  <a:pt x="92" y="276"/>
                </a:lnTo>
                <a:lnTo>
                  <a:pt x="80" y="272"/>
                </a:lnTo>
                <a:lnTo>
                  <a:pt x="72" y="262"/>
                </a:lnTo>
                <a:lnTo>
                  <a:pt x="60" y="258"/>
                </a:lnTo>
                <a:lnTo>
                  <a:pt x="58" y="246"/>
                </a:lnTo>
                <a:lnTo>
                  <a:pt x="70" y="234"/>
                </a:lnTo>
                <a:lnTo>
                  <a:pt x="68" y="228"/>
                </a:lnTo>
                <a:lnTo>
                  <a:pt x="58" y="220"/>
                </a:lnTo>
                <a:lnTo>
                  <a:pt x="36" y="138"/>
                </a:lnTo>
                <a:lnTo>
                  <a:pt x="0" y="24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0" name=""/>
          <p:cNvSpPr/>
          <p:nvPr/>
        </p:nvSpPr>
        <p:spPr>
          <a:xfrm>
            <a:off x="5672160" y="3813120"/>
            <a:ext cx="414360" cy="757440"/>
          </a:xfrm>
          <a:custGeom>
            <a:avLst/>
            <a:gdLst/>
            <a:ahLst/>
            <a:rect l="l" t="t" r="r" b="b"/>
            <a:pathLst>
              <a:path w="291" h="487">
                <a:moveTo>
                  <a:pt x="0" y="24"/>
                </a:moveTo>
                <a:lnTo>
                  <a:pt x="90" y="16"/>
                </a:lnTo>
                <a:lnTo>
                  <a:pt x="200" y="0"/>
                </a:lnTo>
                <a:lnTo>
                  <a:pt x="256" y="196"/>
                </a:lnTo>
                <a:lnTo>
                  <a:pt x="266" y="204"/>
                </a:lnTo>
                <a:lnTo>
                  <a:pt x="254" y="224"/>
                </a:lnTo>
                <a:lnTo>
                  <a:pt x="258" y="234"/>
                </a:lnTo>
                <a:lnTo>
                  <a:pt x="270" y="240"/>
                </a:lnTo>
                <a:lnTo>
                  <a:pt x="290" y="252"/>
                </a:lnTo>
                <a:lnTo>
                  <a:pt x="274" y="268"/>
                </a:lnTo>
                <a:lnTo>
                  <a:pt x="274" y="294"/>
                </a:lnTo>
                <a:lnTo>
                  <a:pt x="284" y="302"/>
                </a:lnTo>
                <a:lnTo>
                  <a:pt x="270" y="352"/>
                </a:lnTo>
                <a:lnTo>
                  <a:pt x="286" y="352"/>
                </a:lnTo>
                <a:lnTo>
                  <a:pt x="290" y="370"/>
                </a:lnTo>
                <a:lnTo>
                  <a:pt x="130" y="392"/>
                </a:lnTo>
                <a:lnTo>
                  <a:pt x="96" y="394"/>
                </a:lnTo>
                <a:lnTo>
                  <a:pt x="80" y="404"/>
                </a:lnTo>
                <a:lnTo>
                  <a:pt x="78" y="412"/>
                </a:lnTo>
                <a:lnTo>
                  <a:pt x="84" y="424"/>
                </a:lnTo>
                <a:lnTo>
                  <a:pt x="110" y="428"/>
                </a:lnTo>
                <a:lnTo>
                  <a:pt x="100" y="438"/>
                </a:lnTo>
                <a:lnTo>
                  <a:pt x="110" y="462"/>
                </a:lnTo>
                <a:lnTo>
                  <a:pt x="104" y="468"/>
                </a:lnTo>
                <a:lnTo>
                  <a:pt x="94" y="486"/>
                </a:lnTo>
                <a:lnTo>
                  <a:pt x="86" y="484"/>
                </a:lnTo>
                <a:lnTo>
                  <a:pt x="68" y="464"/>
                </a:lnTo>
                <a:lnTo>
                  <a:pt x="62" y="454"/>
                </a:lnTo>
                <a:lnTo>
                  <a:pt x="52" y="452"/>
                </a:lnTo>
                <a:lnTo>
                  <a:pt x="46" y="480"/>
                </a:lnTo>
                <a:lnTo>
                  <a:pt x="26" y="478"/>
                </a:lnTo>
                <a:lnTo>
                  <a:pt x="12" y="356"/>
                </a:lnTo>
                <a:lnTo>
                  <a:pt x="4" y="174"/>
                </a:lnTo>
                <a:lnTo>
                  <a:pt x="0" y="24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1" name=""/>
          <p:cNvSpPr/>
          <p:nvPr/>
        </p:nvSpPr>
        <p:spPr>
          <a:xfrm>
            <a:off x="5784840" y="4359240"/>
            <a:ext cx="992160" cy="822240"/>
          </a:xfrm>
          <a:custGeom>
            <a:avLst/>
            <a:gdLst/>
            <a:ahLst/>
            <a:rect l="l" t="t" r="r" b="b"/>
            <a:pathLst>
              <a:path w="697" h="529">
                <a:moveTo>
                  <a:pt x="30" y="106"/>
                </a:moveTo>
                <a:lnTo>
                  <a:pt x="42" y="108"/>
                </a:lnTo>
                <a:lnTo>
                  <a:pt x="46" y="98"/>
                </a:lnTo>
                <a:lnTo>
                  <a:pt x="58" y="114"/>
                </a:lnTo>
                <a:lnTo>
                  <a:pt x="68" y="98"/>
                </a:lnTo>
                <a:lnTo>
                  <a:pt x="74" y="90"/>
                </a:lnTo>
                <a:lnTo>
                  <a:pt x="90" y="98"/>
                </a:lnTo>
                <a:lnTo>
                  <a:pt x="96" y="94"/>
                </a:lnTo>
                <a:lnTo>
                  <a:pt x="96" y="84"/>
                </a:lnTo>
                <a:lnTo>
                  <a:pt x="104" y="86"/>
                </a:lnTo>
                <a:lnTo>
                  <a:pt x="110" y="108"/>
                </a:lnTo>
                <a:lnTo>
                  <a:pt x="148" y="112"/>
                </a:lnTo>
                <a:lnTo>
                  <a:pt x="168" y="100"/>
                </a:lnTo>
                <a:lnTo>
                  <a:pt x="180" y="108"/>
                </a:lnTo>
                <a:lnTo>
                  <a:pt x="178" y="132"/>
                </a:lnTo>
                <a:lnTo>
                  <a:pt x="194" y="134"/>
                </a:lnTo>
                <a:lnTo>
                  <a:pt x="204" y="158"/>
                </a:lnTo>
                <a:lnTo>
                  <a:pt x="220" y="158"/>
                </a:lnTo>
                <a:lnTo>
                  <a:pt x="232" y="144"/>
                </a:lnTo>
                <a:lnTo>
                  <a:pt x="244" y="140"/>
                </a:lnTo>
                <a:lnTo>
                  <a:pt x="262" y="142"/>
                </a:lnTo>
                <a:lnTo>
                  <a:pt x="276" y="132"/>
                </a:lnTo>
                <a:lnTo>
                  <a:pt x="278" y="114"/>
                </a:lnTo>
                <a:lnTo>
                  <a:pt x="286" y="100"/>
                </a:lnTo>
                <a:lnTo>
                  <a:pt x="300" y="96"/>
                </a:lnTo>
                <a:lnTo>
                  <a:pt x="322" y="100"/>
                </a:lnTo>
                <a:lnTo>
                  <a:pt x="338" y="114"/>
                </a:lnTo>
                <a:lnTo>
                  <a:pt x="338" y="130"/>
                </a:lnTo>
                <a:lnTo>
                  <a:pt x="358" y="134"/>
                </a:lnTo>
                <a:lnTo>
                  <a:pt x="388" y="150"/>
                </a:lnTo>
                <a:lnTo>
                  <a:pt x="390" y="170"/>
                </a:lnTo>
                <a:lnTo>
                  <a:pt x="418" y="176"/>
                </a:lnTo>
                <a:lnTo>
                  <a:pt x="434" y="196"/>
                </a:lnTo>
                <a:lnTo>
                  <a:pt x="438" y="226"/>
                </a:lnTo>
                <a:lnTo>
                  <a:pt x="432" y="230"/>
                </a:lnTo>
                <a:lnTo>
                  <a:pt x="424" y="236"/>
                </a:lnTo>
                <a:lnTo>
                  <a:pt x="424" y="252"/>
                </a:lnTo>
                <a:lnTo>
                  <a:pt x="434" y="270"/>
                </a:lnTo>
                <a:lnTo>
                  <a:pt x="434" y="286"/>
                </a:lnTo>
                <a:lnTo>
                  <a:pt x="440" y="306"/>
                </a:lnTo>
                <a:lnTo>
                  <a:pt x="454" y="292"/>
                </a:lnTo>
                <a:lnTo>
                  <a:pt x="470" y="286"/>
                </a:lnTo>
                <a:lnTo>
                  <a:pt x="450" y="326"/>
                </a:lnTo>
                <a:lnTo>
                  <a:pt x="458" y="340"/>
                </a:lnTo>
                <a:lnTo>
                  <a:pt x="466" y="348"/>
                </a:lnTo>
                <a:lnTo>
                  <a:pt x="480" y="370"/>
                </a:lnTo>
                <a:lnTo>
                  <a:pt x="502" y="378"/>
                </a:lnTo>
                <a:lnTo>
                  <a:pt x="504" y="366"/>
                </a:lnTo>
                <a:lnTo>
                  <a:pt x="516" y="370"/>
                </a:lnTo>
                <a:lnTo>
                  <a:pt x="510" y="390"/>
                </a:lnTo>
                <a:lnTo>
                  <a:pt x="508" y="410"/>
                </a:lnTo>
                <a:lnTo>
                  <a:pt x="524" y="416"/>
                </a:lnTo>
                <a:lnTo>
                  <a:pt x="540" y="436"/>
                </a:lnTo>
                <a:lnTo>
                  <a:pt x="538" y="454"/>
                </a:lnTo>
                <a:lnTo>
                  <a:pt x="546" y="460"/>
                </a:lnTo>
                <a:lnTo>
                  <a:pt x="578" y="460"/>
                </a:lnTo>
                <a:lnTo>
                  <a:pt x="590" y="470"/>
                </a:lnTo>
                <a:lnTo>
                  <a:pt x="588" y="480"/>
                </a:lnTo>
                <a:lnTo>
                  <a:pt x="604" y="478"/>
                </a:lnTo>
                <a:lnTo>
                  <a:pt x="604" y="494"/>
                </a:lnTo>
                <a:lnTo>
                  <a:pt x="616" y="510"/>
                </a:lnTo>
                <a:lnTo>
                  <a:pt x="612" y="526"/>
                </a:lnTo>
                <a:lnTo>
                  <a:pt x="634" y="528"/>
                </a:lnTo>
                <a:lnTo>
                  <a:pt x="644" y="518"/>
                </a:lnTo>
                <a:lnTo>
                  <a:pt x="680" y="520"/>
                </a:lnTo>
                <a:lnTo>
                  <a:pt x="696" y="504"/>
                </a:lnTo>
                <a:lnTo>
                  <a:pt x="684" y="470"/>
                </a:lnTo>
                <a:lnTo>
                  <a:pt x="694" y="462"/>
                </a:lnTo>
                <a:lnTo>
                  <a:pt x="692" y="368"/>
                </a:lnTo>
                <a:lnTo>
                  <a:pt x="688" y="350"/>
                </a:lnTo>
                <a:lnTo>
                  <a:pt x="658" y="312"/>
                </a:lnTo>
                <a:lnTo>
                  <a:pt x="652" y="298"/>
                </a:lnTo>
                <a:lnTo>
                  <a:pt x="644" y="278"/>
                </a:lnTo>
                <a:lnTo>
                  <a:pt x="616" y="234"/>
                </a:lnTo>
                <a:lnTo>
                  <a:pt x="608" y="198"/>
                </a:lnTo>
                <a:lnTo>
                  <a:pt x="602" y="182"/>
                </a:lnTo>
                <a:lnTo>
                  <a:pt x="590" y="178"/>
                </a:lnTo>
                <a:lnTo>
                  <a:pt x="576" y="144"/>
                </a:lnTo>
                <a:lnTo>
                  <a:pt x="554" y="114"/>
                </a:lnTo>
                <a:lnTo>
                  <a:pt x="530" y="82"/>
                </a:lnTo>
                <a:lnTo>
                  <a:pt x="518" y="54"/>
                </a:lnTo>
                <a:lnTo>
                  <a:pt x="500" y="52"/>
                </a:lnTo>
                <a:lnTo>
                  <a:pt x="512" y="36"/>
                </a:lnTo>
                <a:lnTo>
                  <a:pt x="500" y="12"/>
                </a:lnTo>
                <a:lnTo>
                  <a:pt x="482" y="8"/>
                </a:lnTo>
                <a:lnTo>
                  <a:pt x="468" y="0"/>
                </a:lnTo>
                <a:lnTo>
                  <a:pt x="454" y="18"/>
                </a:lnTo>
                <a:lnTo>
                  <a:pt x="464" y="32"/>
                </a:lnTo>
                <a:lnTo>
                  <a:pt x="464" y="52"/>
                </a:lnTo>
                <a:lnTo>
                  <a:pt x="440" y="34"/>
                </a:lnTo>
                <a:lnTo>
                  <a:pt x="338" y="38"/>
                </a:lnTo>
                <a:lnTo>
                  <a:pt x="222" y="42"/>
                </a:lnTo>
                <a:lnTo>
                  <a:pt x="210" y="16"/>
                </a:lnTo>
                <a:lnTo>
                  <a:pt x="82" y="34"/>
                </a:lnTo>
                <a:lnTo>
                  <a:pt x="24" y="42"/>
                </a:lnTo>
                <a:lnTo>
                  <a:pt x="6" y="48"/>
                </a:lnTo>
                <a:lnTo>
                  <a:pt x="0" y="62"/>
                </a:lnTo>
                <a:lnTo>
                  <a:pt x="12" y="74"/>
                </a:lnTo>
                <a:lnTo>
                  <a:pt x="32" y="74"/>
                </a:lnTo>
                <a:lnTo>
                  <a:pt x="20" y="86"/>
                </a:lnTo>
                <a:lnTo>
                  <a:pt x="30" y="106"/>
                </a:lnTo>
              </a:path>
            </a:pathLst>
          </a:custGeom>
          <a:solidFill>
            <a:srgbClr val="b2b2b2"/>
          </a:solidFill>
          <a:ln w="93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2" name=""/>
          <p:cNvSpPr/>
          <p:nvPr/>
        </p:nvSpPr>
        <p:spPr>
          <a:xfrm>
            <a:off x="5324400" y="3849840"/>
            <a:ext cx="381240" cy="738000"/>
          </a:xfrm>
          <a:custGeom>
            <a:avLst/>
            <a:gdLst/>
            <a:ahLst/>
            <a:rect l="l" t="t" r="r" b="b"/>
            <a:pathLst>
              <a:path w="267" h="475">
                <a:moveTo>
                  <a:pt x="94" y="10"/>
                </a:moveTo>
                <a:lnTo>
                  <a:pt x="90" y="18"/>
                </a:lnTo>
                <a:lnTo>
                  <a:pt x="82" y="16"/>
                </a:lnTo>
                <a:lnTo>
                  <a:pt x="60" y="36"/>
                </a:lnTo>
                <a:lnTo>
                  <a:pt x="60" y="72"/>
                </a:lnTo>
                <a:lnTo>
                  <a:pt x="52" y="66"/>
                </a:lnTo>
                <a:lnTo>
                  <a:pt x="38" y="84"/>
                </a:lnTo>
                <a:lnTo>
                  <a:pt x="24" y="88"/>
                </a:lnTo>
                <a:lnTo>
                  <a:pt x="26" y="104"/>
                </a:lnTo>
                <a:lnTo>
                  <a:pt x="30" y="118"/>
                </a:lnTo>
                <a:lnTo>
                  <a:pt x="36" y="134"/>
                </a:lnTo>
                <a:lnTo>
                  <a:pt x="20" y="144"/>
                </a:lnTo>
                <a:lnTo>
                  <a:pt x="30" y="176"/>
                </a:lnTo>
                <a:lnTo>
                  <a:pt x="24" y="182"/>
                </a:lnTo>
                <a:lnTo>
                  <a:pt x="24" y="206"/>
                </a:lnTo>
                <a:lnTo>
                  <a:pt x="40" y="218"/>
                </a:lnTo>
                <a:lnTo>
                  <a:pt x="42" y="232"/>
                </a:lnTo>
                <a:lnTo>
                  <a:pt x="34" y="242"/>
                </a:lnTo>
                <a:lnTo>
                  <a:pt x="42" y="250"/>
                </a:lnTo>
                <a:lnTo>
                  <a:pt x="52" y="276"/>
                </a:lnTo>
                <a:lnTo>
                  <a:pt x="42" y="286"/>
                </a:lnTo>
                <a:lnTo>
                  <a:pt x="34" y="316"/>
                </a:lnTo>
                <a:lnTo>
                  <a:pt x="18" y="330"/>
                </a:lnTo>
                <a:lnTo>
                  <a:pt x="18" y="354"/>
                </a:lnTo>
                <a:lnTo>
                  <a:pt x="0" y="382"/>
                </a:lnTo>
                <a:lnTo>
                  <a:pt x="20" y="406"/>
                </a:lnTo>
                <a:lnTo>
                  <a:pt x="70" y="404"/>
                </a:lnTo>
                <a:lnTo>
                  <a:pt x="132" y="396"/>
                </a:lnTo>
                <a:lnTo>
                  <a:pt x="158" y="398"/>
                </a:lnTo>
                <a:lnTo>
                  <a:pt x="152" y="418"/>
                </a:lnTo>
                <a:lnTo>
                  <a:pt x="184" y="474"/>
                </a:lnTo>
                <a:lnTo>
                  <a:pt x="218" y="450"/>
                </a:lnTo>
                <a:lnTo>
                  <a:pt x="266" y="452"/>
                </a:lnTo>
                <a:lnTo>
                  <a:pt x="254" y="288"/>
                </a:lnTo>
                <a:lnTo>
                  <a:pt x="242" y="0"/>
                </a:lnTo>
                <a:lnTo>
                  <a:pt x="94" y="10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3" name=""/>
          <p:cNvSpPr/>
          <p:nvPr/>
        </p:nvSpPr>
        <p:spPr>
          <a:xfrm>
            <a:off x="3613320" y="3651120"/>
            <a:ext cx="1492200" cy="1606680"/>
          </a:xfrm>
          <a:custGeom>
            <a:avLst/>
            <a:gdLst/>
            <a:ahLst/>
            <a:rect l="l" t="t" r="r" b="b"/>
            <a:pathLst>
              <a:path w="1046" h="1033">
                <a:moveTo>
                  <a:pt x="6" y="408"/>
                </a:moveTo>
                <a:lnTo>
                  <a:pt x="0" y="424"/>
                </a:lnTo>
                <a:lnTo>
                  <a:pt x="12" y="430"/>
                </a:lnTo>
                <a:lnTo>
                  <a:pt x="28" y="448"/>
                </a:lnTo>
                <a:lnTo>
                  <a:pt x="30" y="470"/>
                </a:lnTo>
                <a:lnTo>
                  <a:pt x="48" y="474"/>
                </a:lnTo>
                <a:lnTo>
                  <a:pt x="60" y="488"/>
                </a:lnTo>
                <a:lnTo>
                  <a:pt x="70" y="506"/>
                </a:lnTo>
                <a:lnTo>
                  <a:pt x="82" y="510"/>
                </a:lnTo>
                <a:lnTo>
                  <a:pt x="102" y="542"/>
                </a:lnTo>
                <a:lnTo>
                  <a:pt x="130" y="544"/>
                </a:lnTo>
                <a:lnTo>
                  <a:pt x="126" y="558"/>
                </a:lnTo>
                <a:lnTo>
                  <a:pt x="136" y="590"/>
                </a:lnTo>
                <a:lnTo>
                  <a:pt x="138" y="634"/>
                </a:lnTo>
                <a:lnTo>
                  <a:pt x="152" y="648"/>
                </a:lnTo>
                <a:lnTo>
                  <a:pt x="160" y="660"/>
                </a:lnTo>
                <a:lnTo>
                  <a:pt x="168" y="664"/>
                </a:lnTo>
                <a:lnTo>
                  <a:pt x="196" y="692"/>
                </a:lnTo>
                <a:lnTo>
                  <a:pt x="208" y="698"/>
                </a:lnTo>
                <a:lnTo>
                  <a:pt x="216" y="700"/>
                </a:lnTo>
                <a:lnTo>
                  <a:pt x="224" y="712"/>
                </a:lnTo>
                <a:lnTo>
                  <a:pt x="266" y="724"/>
                </a:lnTo>
                <a:lnTo>
                  <a:pt x="282" y="704"/>
                </a:lnTo>
                <a:lnTo>
                  <a:pt x="292" y="694"/>
                </a:lnTo>
                <a:lnTo>
                  <a:pt x="286" y="666"/>
                </a:lnTo>
                <a:lnTo>
                  <a:pt x="294" y="656"/>
                </a:lnTo>
                <a:lnTo>
                  <a:pt x="318" y="654"/>
                </a:lnTo>
                <a:lnTo>
                  <a:pt x="324" y="646"/>
                </a:lnTo>
                <a:lnTo>
                  <a:pt x="328" y="636"/>
                </a:lnTo>
                <a:lnTo>
                  <a:pt x="338" y="638"/>
                </a:lnTo>
                <a:lnTo>
                  <a:pt x="340" y="648"/>
                </a:lnTo>
                <a:lnTo>
                  <a:pt x="366" y="650"/>
                </a:lnTo>
                <a:lnTo>
                  <a:pt x="408" y="656"/>
                </a:lnTo>
                <a:lnTo>
                  <a:pt x="424" y="672"/>
                </a:lnTo>
                <a:lnTo>
                  <a:pt x="456" y="714"/>
                </a:lnTo>
                <a:lnTo>
                  <a:pt x="472" y="744"/>
                </a:lnTo>
                <a:lnTo>
                  <a:pt x="474" y="760"/>
                </a:lnTo>
                <a:lnTo>
                  <a:pt x="516" y="826"/>
                </a:lnTo>
                <a:lnTo>
                  <a:pt x="523" y="846"/>
                </a:lnTo>
                <a:lnTo>
                  <a:pt x="555" y="868"/>
                </a:lnTo>
                <a:lnTo>
                  <a:pt x="557" y="894"/>
                </a:lnTo>
                <a:lnTo>
                  <a:pt x="565" y="912"/>
                </a:lnTo>
                <a:lnTo>
                  <a:pt x="571" y="946"/>
                </a:lnTo>
                <a:lnTo>
                  <a:pt x="585" y="952"/>
                </a:lnTo>
                <a:lnTo>
                  <a:pt x="587" y="966"/>
                </a:lnTo>
                <a:lnTo>
                  <a:pt x="587" y="992"/>
                </a:lnTo>
                <a:lnTo>
                  <a:pt x="597" y="992"/>
                </a:lnTo>
                <a:lnTo>
                  <a:pt x="613" y="986"/>
                </a:lnTo>
                <a:lnTo>
                  <a:pt x="633" y="1008"/>
                </a:lnTo>
                <a:lnTo>
                  <a:pt x="651" y="1008"/>
                </a:lnTo>
                <a:lnTo>
                  <a:pt x="669" y="1020"/>
                </a:lnTo>
                <a:lnTo>
                  <a:pt x="693" y="1024"/>
                </a:lnTo>
                <a:lnTo>
                  <a:pt x="711" y="1018"/>
                </a:lnTo>
                <a:lnTo>
                  <a:pt x="727" y="1032"/>
                </a:lnTo>
                <a:lnTo>
                  <a:pt x="745" y="1032"/>
                </a:lnTo>
                <a:lnTo>
                  <a:pt x="753" y="1024"/>
                </a:lnTo>
                <a:lnTo>
                  <a:pt x="763" y="1022"/>
                </a:lnTo>
                <a:lnTo>
                  <a:pt x="775" y="1002"/>
                </a:lnTo>
                <a:lnTo>
                  <a:pt x="753" y="1006"/>
                </a:lnTo>
                <a:lnTo>
                  <a:pt x="741" y="982"/>
                </a:lnTo>
                <a:lnTo>
                  <a:pt x="737" y="976"/>
                </a:lnTo>
                <a:lnTo>
                  <a:pt x="735" y="940"/>
                </a:lnTo>
                <a:lnTo>
                  <a:pt x="727" y="926"/>
                </a:lnTo>
                <a:lnTo>
                  <a:pt x="737" y="908"/>
                </a:lnTo>
                <a:lnTo>
                  <a:pt x="737" y="888"/>
                </a:lnTo>
                <a:lnTo>
                  <a:pt x="747" y="874"/>
                </a:lnTo>
                <a:lnTo>
                  <a:pt x="745" y="856"/>
                </a:lnTo>
                <a:lnTo>
                  <a:pt x="743" y="844"/>
                </a:lnTo>
                <a:lnTo>
                  <a:pt x="755" y="838"/>
                </a:lnTo>
                <a:lnTo>
                  <a:pt x="761" y="820"/>
                </a:lnTo>
                <a:lnTo>
                  <a:pt x="775" y="818"/>
                </a:lnTo>
                <a:lnTo>
                  <a:pt x="791" y="808"/>
                </a:lnTo>
                <a:lnTo>
                  <a:pt x="795" y="796"/>
                </a:lnTo>
                <a:lnTo>
                  <a:pt x="809" y="800"/>
                </a:lnTo>
                <a:lnTo>
                  <a:pt x="819" y="790"/>
                </a:lnTo>
                <a:lnTo>
                  <a:pt x="815" y="772"/>
                </a:lnTo>
                <a:lnTo>
                  <a:pt x="827" y="778"/>
                </a:lnTo>
                <a:lnTo>
                  <a:pt x="859" y="778"/>
                </a:lnTo>
                <a:lnTo>
                  <a:pt x="891" y="758"/>
                </a:lnTo>
                <a:lnTo>
                  <a:pt x="907" y="740"/>
                </a:lnTo>
                <a:lnTo>
                  <a:pt x="925" y="732"/>
                </a:lnTo>
                <a:lnTo>
                  <a:pt x="941" y="714"/>
                </a:lnTo>
                <a:lnTo>
                  <a:pt x="957" y="708"/>
                </a:lnTo>
                <a:lnTo>
                  <a:pt x="951" y="686"/>
                </a:lnTo>
                <a:lnTo>
                  <a:pt x="935" y="670"/>
                </a:lnTo>
                <a:lnTo>
                  <a:pt x="935" y="648"/>
                </a:lnTo>
                <a:lnTo>
                  <a:pt x="953" y="662"/>
                </a:lnTo>
                <a:lnTo>
                  <a:pt x="965" y="686"/>
                </a:lnTo>
                <a:lnTo>
                  <a:pt x="1001" y="686"/>
                </a:lnTo>
                <a:lnTo>
                  <a:pt x="1017" y="662"/>
                </a:lnTo>
                <a:lnTo>
                  <a:pt x="1019" y="650"/>
                </a:lnTo>
                <a:lnTo>
                  <a:pt x="1031" y="636"/>
                </a:lnTo>
                <a:lnTo>
                  <a:pt x="1035" y="624"/>
                </a:lnTo>
                <a:lnTo>
                  <a:pt x="1029" y="610"/>
                </a:lnTo>
                <a:lnTo>
                  <a:pt x="1031" y="602"/>
                </a:lnTo>
                <a:lnTo>
                  <a:pt x="1037" y="596"/>
                </a:lnTo>
                <a:lnTo>
                  <a:pt x="1035" y="570"/>
                </a:lnTo>
                <a:lnTo>
                  <a:pt x="1043" y="552"/>
                </a:lnTo>
                <a:lnTo>
                  <a:pt x="1045" y="520"/>
                </a:lnTo>
                <a:lnTo>
                  <a:pt x="1037" y="508"/>
                </a:lnTo>
                <a:lnTo>
                  <a:pt x="1023" y="480"/>
                </a:lnTo>
                <a:lnTo>
                  <a:pt x="1021" y="458"/>
                </a:lnTo>
                <a:lnTo>
                  <a:pt x="999" y="442"/>
                </a:lnTo>
                <a:lnTo>
                  <a:pt x="993" y="292"/>
                </a:lnTo>
                <a:lnTo>
                  <a:pt x="959" y="290"/>
                </a:lnTo>
                <a:lnTo>
                  <a:pt x="951" y="274"/>
                </a:lnTo>
                <a:lnTo>
                  <a:pt x="937" y="280"/>
                </a:lnTo>
                <a:lnTo>
                  <a:pt x="923" y="256"/>
                </a:lnTo>
                <a:lnTo>
                  <a:pt x="913" y="254"/>
                </a:lnTo>
                <a:lnTo>
                  <a:pt x="893" y="272"/>
                </a:lnTo>
                <a:lnTo>
                  <a:pt x="877" y="258"/>
                </a:lnTo>
                <a:lnTo>
                  <a:pt x="863" y="256"/>
                </a:lnTo>
                <a:lnTo>
                  <a:pt x="843" y="272"/>
                </a:lnTo>
                <a:lnTo>
                  <a:pt x="817" y="268"/>
                </a:lnTo>
                <a:lnTo>
                  <a:pt x="797" y="260"/>
                </a:lnTo>
                <a:lnTo>
                  <a:pt x="777" y="262"/>
                </a:lnTo>
                <a:lnTo>
                  <a:pt x="763" y="276"/>
                </a:lnTo>
                <a:lnTo>
                  <a:pt x="739" y="258"/>
                </a:lnTo>
                <a:lnTo>
                  <a:pt x="705" y="262"/>
                </a:lnTo>
                <a:lnTo>
                  <a:pt x="687" y="248"/>
                </a:lnTo>
                <a:lnTo>
                  <a:pt x="677" y="230"/>
                </a:lnTo>
                <a:lnTo>
                  <a:pt x="657" y="224"/>
                </a:lnTo>
                <a:lnTo>
                  <a:pt x="645" y="234"/>
                </a:lnTo>
                <a:lnTo>
                  <a:pt x="607" y="234"/>
                </a:lnTo>
                <a:lnTo>
                  <a:pt x="601" y="222"/>
                </a:lnTo>
                <a:lnTo>
                  <a:pt x="595" y="208"/>
                </a:lnTo>
                <a:lnTo>
                  <a:pt x="587" y="200"/>
                </a:lnTo>
                <a:lnTo>
                  <a:pt x="559" y="212"/>
                </a:lnTo>
                <a:lnTo>
                  <a:pt x="547" y="206"/>
                </a:lnTo>
                <a:lnTo>
                  <a:pt x="539" y="170"/>
                </a:lnTo>
                <a:lnTo>
                  <a:pt x="531" y="96"/>
                </a:lnTo>
                <a:lnTo>
                  <a:pt x="523" y="16"/>
                </a:lnTo>
                <a:lnTo>
                  <a:pt x="308" y="0"/>
                </a:lnTo>
                <a:lnTo>
                  <a:pt x="282" y="422"/>
                </a:lnTo>
                <a:lnTo>
                  <a:pt x="6" y="408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4" name=""/>
          <p:cNvSpPr/>
          <p:nvPr/>
        </p:nvSpPr>
        <p:spPr>
          <a:xfrm>
            <a:off x="6165720" y="2400480"/>
            <a:ext cx="7920" cy="1440"/>
          </a:xfrm>
          <a:custGeom>
            <a:avLst/>
            <a:gdLst/>
            <a:ahLst/>
            <a:rect l="l" t="t" r="r" b="b"/>
            <a:pathLst>
              <a:path w="5" h="1">
                <a:moveTo>
                  <a:pt x="0" y="0"/>
                </a:moveTo>
                <a:lnTo>
                  <a:pt x="4" y="0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44280" bIns="-44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5" name=""/>
          <p:cNvSpPr/>
          <p:nvPr/>
        </p:nvSpPr>
        <p:spPr>
          <a:xfrm>
            <a:off x="5400720" y="1906560"/>
            <a:ext cx="79200" cy="73080"/>
          </a:xfrm>
          <a:custGeom>
            <a:avLst/>
            <a:gdLst/>
            <a:ahLst/>
            <a:rect l="l" t="t" r="r" b="b"/>
            <a:pathLst>
              <a:path w="57" h="47">
                <a:moveTo>
                  <a:pt x="56" y="0"/>
                </a:moveTo>
                <a:lnTo>
                  <a:pt x="34" y="4"/>
                </a:lnTo>
                <a:lnTo>
                  <a:pt x="20" y="20"/>
                </a:lnTo>
                <a:lnTo>
                  <a:pt x="4" y="28"/>
                </a:lnTo>
                <a:lnTo>
                  <a:pt x="0" y="46"/>
                </a:lnTo>
                <a:lnTo>
                  <a:pt x="32" y="34"/>
                </a:lnTo>
                <a:lnTo>
                  <a:pt x="44" y="18"/>
                </a:lnTo>
                <a:lnTo>
                  <a:pt x="52" y="12"/>
                </a:lnTo>
                <a:lnTo>
                  <a:pt x="56" y="0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27360" bIns="27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6" name=""/>
          <p:cNvSpPr/>
          <p:nvPr/>
        </p:nvSpPr>
        <p:spPr>
          <a:xfrm>
            <a:off x="5688000" y="1940040"/>
            <a:ext cx="63360" cy="20520"/>
          </a:xfrm>
          <a:custGeom>
            <a:avLst/>
            <a:gdLst/>
            <a:ahLst/>
            <a:rect l="l" t="t" r="r" b="b"/>
            <a:pathLst>
              <a:path w="45" h="13">
                <a:moveTo>
                  <a:pt x="8" y="2"/>
                </a:moveTo>
                <a:lnTo>
                  <a:pt x="0" y="8"/>
                </a:lnTo>
                <a:lnTo>
                  <a:pt x="4" y="12"/>
                </a:lnTo>
                <a:lnTo>
                  <a:pt x="32" y="10"/>
                </a:lnTo>
                <a:lnTo>
                  <a:pt x="44" y="10"/>
                </a:lnTo>
                <a:lnTo>
                  <a:pt x="42" y="0"/>
                </a:lnTo>
                <a:lnTo>
                  <a:pt x="8" y="2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5200" bIns="-25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7" name=""/>
          <p:cNvSpPr/>
          <p:nvPr/>
        </p:nvSpPr>
        <p:spPr>
          <a:xfrm>
            <a:off x="6392880" y="2093760"/>
            <a:ext cx="677880" cy="924120"/>
          </a:xfrm>
          <a:custGeom>
            <a:avLst/>
            <a:gdLst/>
            <a:ahLst/>
            <a:rect l="l" t="t" r="r" b="b"/>
            <a:pathLst>
              <a:path w="475" h="593">
                <a:moveTo>
                  <a:pt x="382" y="0"/>
                </a:moveTo>
                <a:lnTo>
                  <a:pt x="364" y="10"/>
                </a:lnTo>
                <a:lnTo>
                  <a:pt x="322" y="8"/>
                </a:lnTo>
                <a:lnTo>
                  <a:pt x="292" y="22"/>
                </a:lnTo>
                <a:lnTo>
                  <a:pt x="254" y="42"/>
                </a:lnTo>
                <a:lnTo>
                  <a:pt x="238" y="60"/>
                </a:lnTo>
                <a:lnTo>
                  <a:pt x="238" y="84"/>
                </a:lnTo>
                <a:lnTo>
                  <a:pt x="216" y="98"/>
                </a:lnTo>
                <a:lnTo>
                  <a:pt x="202" y="114"/>
                </a:lnTo>
                <a:lnTo>
                  <a:pt x="202" y="122"/>
                </a:lnTo>
                <a:lnTo>
                  <a:pt x="214" y="136"/>
                </a:lnTo>
                <a:lnTo>
                  <a:pt x="216" y="142"/>
                </a:lnTo>
                <a:lnTo>
                  <a:pt x="210" y="154"/>
                </a:lnTo>
                <a:lnTo>
                  <a:pt x="214" y="164"/>
                </a:lnTo>
                <a:lnTo>
                  <a:pt x="218" y="176"/>
                </a:lnTo>
                <a:lnTo>
                  <a:pt x="214" y="186"/>
                </a:lnTo>
                <a:lnTo>
                  <a:pt x="200" y="188"/>
                </a:lnTo>
                <a:lnTo>
                  <a:pt x="180" y="216"/>
                </a:lnTo>
                <a:lnTo>
                  <a:pt x="156" y="222"/>
                </a:lnTo>
                <a:lnTo>
                  <a:pt x="100" y="222"/>
                </a:lnTo>
                <a:lnTo>
                  <a:pt x="98" y="230"/>
                </a:lnTo>
                <a:lnTo>
                  <a:pt x="44" y="230"/>
                </a:lnTo>
                <a:lnTo>
                  <a:pt x="32" y="242"/>
                </a:lnTo>
                <a:lnTo>
                  <a:pt x="30" y="262"/>
                </a:lnTo>
                <a:lnTo>
                  <a:pt x="40" y="274"/>
                </a:lnTo>
                <a:lnTo>
                  <a:pt x="52" y="290"/>
                </a:lnTo>
                <a:lnTo>
                  <a:pt x="48" y="306"/>
                </a:lnTo>
                <a:lnTo>
                  <a:pt x="22" y="330"/>
                </a:lnTo>
                <a:lnTo>
                  <a:pt x="0" y="350"/>
                </a:lnTo>
                <a:lnTo>
                  <a:pt x="10" y="364"/>
                </a:lnTo>
                <a:lnTo>
                  <a:pt x="4" y="378"/>
                </a:lnTo>
                <a:lnTo>
                  <a:pt x="92" y="364"/>
                </a:lnTo>
                <a:lnTo>
                  <a:pt x="318" y="312"/>
                </a:lnTo>
                <a:lnTo>
                  <a:pt x="322" y="322"/>
                </a:lnTo>
                <a:lnTo>
                  <a:pt x="340" y="328"/>
                </a:lnTo>
                <a:lnTo>
                  <a:pt x="342" y="352"/>
                </a:lnTo>
                <a:lnTo>
                  <a:pt x="362" y="354"/>
                </a:lnTo>
                <a:lnTo>
                  <a:pt x="368" y="364"/>
                </a:lnTo>
                <a:lnTo>
                  <a:pt x="360" y="376"/>
                </a:lnTo>
                <a:lnTo>
                  <a:pt x="358" y="394"/>
                </a:lnTo>
                <a:lnTo>
                  <a:pt x="350" y="406"/>
                </a:lnTo>
                <a:lnTo>
                  <a:pt x="356" y="420"/>
                </a:lnTo>
                <a:lnTo>
                  <a:pt x="346" y="426"/>
                </a:lnTo>
                <a:lnTo>
                  <a:pt x="356" y="448"/>
                </a:lnTo>
                <a:lnTo>
                  <a:pt x="354" y="464"/>
                </a:lnTo>
                <a:lnTo>
                  <a:pt x="380" y="466"/>
                </a:lnTo>
                <a:lnTo>
                  <a:pt x="386" y="482"/>
                </a:lnTo>
                <a:lnTo>
                  <a:pt x="374" y="508"/>
                </a:lnTo>
                <a:lnTo>
                  <a:pt x="348" y="526"/>
                </a:lnTo>
                <a:lnTo>
                  <a:pt x="350" y="540"/>
                </a:lnTo>
                <a:lnTo>
                  <a:pt x="356" y="548"/>
                </a:lnTo>
                <a:lnTo>
                  <a:pt x="362" y="566"/>
                </a:lnTo>
                <a:lnTo>
                  <a:pt x="376" y="564"/>
                </a:lnTo>
                <a:lnTo>
                  <a:pt x="390" y="568"/>
                </a:lnTo>
                <a:lnTo>
                  <a:pt x="400" y="574"/>
                </a:lnTo>
                <a:lnTo>
                  <a:pt x="414" y="592"/>
                </a:lnTo>
                <a:lnTo>
                  <a:pt x="424" y="582"/>
                </a:lnTo>
                <a:lnTo>
                  <a:pt x="422" y="568"/>
                </a:lnTo>
                <a:lnTo>
                  <a:pt x="438" y="554"/>
                </a:lnTo>
                <a:lnTo>
                  <a:pt x="448" y="538"/>
                </a:lnTo>
                <a:lnTo>
                  <a:pt x="446" y="500"/>
                </a:lnTo>
                <a:lnTo>
                  <a:pt x="454" y="488"/>
                </a:lnTo>
                <a:lnTo>
                  <a:pt x="452" y="446"/>
                </a:lnTo>
                <a:lnTo>
                  <a:pt x="446" y="438"/>
                </a:lnTo>
                <a:lnTo>
                  <a:pt x="436" y="436"/>
                </a:lnTo>
                <a:lnTo>
                  <a:pt x="430" y="436"/>
                </a:lnTo>
                <a:lnTo>
                  <a:pt x="432" y="424"/>
                </a:lnTo>
                <a:lnTo>
                  <a:pt x="438" y="406"/>
                </a:lnTo>
                <a:lnTo>
                  <a:pt x="446" y="418"/>
                </a:lnTo>
                <a:lnTo>
                  <a:pt x="448" y="426"/>
                </a:lnTo>
                <a:lnTo>
                  <a:pt x="474" y="414"/>
                </a:lnTo>
                <a:lnTo>
                  <a:pt x="474" y="398"/>
                </a:lnTo>
                <a:lnTo>
                  <a:pt x="470" y="388"/>
                </a:lnTo>
                <a:lnTo>
                  <a:pt x="468" y="380"/>
                </a:lnTo>
                <a:lnTo>
                  <a:pt x="458" y="378"/>
                </a:lnTo>
                <a:lnTo>
                  <a:pt x="448" y="370"/>
                </a:lnTo>
                <a:lnTo>
                  <a:pt x="466" y="360"/>
                </a:lnTo>
                <a:lnTo>
                  <a:pt x="450" y="346"/>
                </a:lnTo>
                <a:lnTo>
                  <a:pt x="448" y="330"/>
                </a:lnTo>
                <a:lnTo>
                  <a:pt x="442" y="286"/>
                </a:lnTo>
                <a:lnTo>
                  <a:pt x="442" y="282"/>
                </a:lnTo>
                <a:lnTo>
                  <a:pt x="428" y="272"/>
                </a:lnTo>
                <a:lnTo>
                  <a:pt x="440" y="224"/>
                </a:lnTo>
                <a:lnTo>
                  <a:pt x="436" y="210"/>
                </a:lnTo>
                <a:lnTo>
                  <a:pt x="430" y="194"/>
                </a:lnTo>
                <a:lnTo>
                  <a:pt x="432" y="180"/>
                </a:lnTo>
                <a:lnTo>
                  <a:pt x="420" y="140"/>
                </a:lnTo>
                <a:lnTo>
                  <a:pt x="400" y="140"/>
                </a:lnTo>
                <a:lnTo>
                  <a:pt x="406" y="120"/>
                </a:lnTo>
                <a:lnTo>
                  <a:pt x="406" y="104"/>
                </a:lnTo>
                <a:lnTo>
                  <a:pt x="392" y="90"/>
                </a:lnTo>
                <a:lnTo>
                  <a:pt x="400" y="76"/>
                </a:lnTo>
                <a:lnTo>
                  <a:pt x="394" y="56"/>
                </a:lnTo>
                <a:lnTo>
                  <a:pt x="382" y="40"/>
                </a:lnTo>
                <a:lnTo>
                  <a:pt x="382" y="0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8" name=""/>
          <p:cNvSpPr/>
          <p:nvPr/>
        </p:nvSpPr>
        <p:spPr>
          <a:xfrm>
            <a:off x="6862680" y="2917800"/>
            <a:ext cx="120600" cy="185760"/>
          </a:xfrm>
          <a:custGeom>
            <a:avLst/>
            <a:gdLst/>
            <a:ahLst/>
            <a:rect l="l" t="t" r="r" b="b"/>
            <a:pathLst>
              <a:path w="85" h="119">
                <a:moveTo>
                  <a:pt x="18" y="0"/>
                </a:moveTo>
                <a:lnTo>
                  <a:pt x="28" y="34"/>
                </a:lnTo>
                <a:lnTo>
                  <a:pt x="40" y="36"/>
                </a:lnTo>
                <a:lnTo>
                  <a:pt x="50" y="56"/>
                </a:lnTo>
                <a:lnTo>
                  <a:pt x="54" y="68"/>
                </a:lnTo>
                <a:lnTo>
                  <a:pt x="68" y="70"/>
                </a:lnTo>
                <a:lnTo>
                  <a:pt x="84" y="82"/>
                </a:lnTo>
                <a:lnTo>
                  <a:pt x="84" y="106"/>
                </a:lnTo>
                <a:lnTo>
                  <a:pt x="78" y="118"/>
                </a:lnTo>
                <a:lnTo>
                  <a:pt x="36" y="118"/>
                </a:lnTo>
                <a:lnTo>
                  <a:pt x="0" y="10"/>
                </a:lnTo>
                <a:lnTo>
                  <a:pt x="18" y="0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9" name=""/>
          <p:cNvSpPr/>
          <p:nvPr/>
        </p:nvSpPr>
        <p:spPr>
          <a:xfrm>
            <a:off x="5932440" y="2146320"/>
            <a:ext cx="212760" cy="103320"/>
          </a:xfrm>
          <a:custGeom>
            <a:avLst/>
            <a:gdLst/>
            <a:ahLst/>
            <a:rect l="l" t="t" r="r" b="b"/>
            <a:pathLst>
              <a:path w="149" h="67">
                <a:moveTo>
                  <a:pt x="148" y="14"/>
                </a:moveTo>
                <a:lnTo>
                  <a:pt x="138" y="14"/>
                </a:lnTo>
                <a:lnTo>
                  <a:pt x="124" y="24"/>
                </a:lnTo>
                <a:lnTo>
                  <a:pt x="112" y="8"/>
                </a:lnTo>
                <a:lnTo>
                  <a:pt x="80" y="10"/>
                </a:lnTo>
                <a:lnTo>
                  <a:pt x="66" y="12"/>
                </a:lnTo>
                <a:lnTo>
                  <a:pt x="56" y="0"/>
                </a:lnTo>
                <a:lnTo>
                  <a:pt x="38" y="6"/>
                </a:lnTo>
                <a:lnTo>
                  <a:pt x="28" y="2"/>
                </a:lnTo>
                <a:lnTo>
                  <a:pt x="18" y="8"/>
                </a:lnTo>
                <a:lnTo>
                  <a:pt x="0" y="8"/>
                </a:lnTo>
                <a:lnTo>
                  <a:pt x="0" y="16"/>
                </a:lnTo>
                <a:lnTo>
                  <a:pt x="22" y="32"/>
                </a:lnTo>
                <a:lnTo>
                  <a:pt x="50" y="28"/>
                </a:lnTo>
                <a:lnTo>
                  <a:pt x="76" y="32"/>
                </a:lnTo>
                <a:lnTo>
                  <a:pt x="100" y="48"/>
                </a:lnTo>
                <a:lnTo>
                  <a:pt x="114" y="36"/>
                </a:lnTo>
                <a:lnTo>
                  <a:pt x="122" y="46"/>
                </a:lnTo>
                <a:lnTo>
                  <a:pt x="120" y="66"/>
                </a:lnTo>
                <a:lnTo>
                  <a:pt x="128" y="66"/>
                </a:lnTo>
                <a:lnTo>
                  <a:pt x="148" y="14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0" name=""/>
          <p:cNvSpPr/>
          <p:nvPr/>
        </p:nvSpPr>
        <p:spPr>
          <a:xfrm>
            <a:off x="6939000" y="2050920"/>
            <a:ext cx="182520" cy="387360"/>
          </a:xfrm>
          <a:custGeom>
            <a:avLst/>
            <a:gdLst/>
            <a:ahLst/>
            <a:rect l="l" t="t" r="r" b="b"/>
            <a:pathLst>
              <a:path w="129" h="249">
                <a:moveTo>
                  <a:pt x="0" y="28"/>
                </a:moveTo>
                <a:lnTo>
                  <a:pt x="76" y="12"/>
                </a:lnTo>
                <a:lnTo>
                  <a:pt x="112" y="0"/>
                </a:lnTo>
                <a:lnTo>
                  <a:pt x="118" y="18"/>
                </a:lnTo>
                <a:lnTo>
                  <a:pt x="116" y="34"/>
                </a:lnTo>
                <a:lnTo>
                  <a:pt x="118" y="46"/>
                </a:lnTo>
                <a:lnTo>
                  <a:pt x="128" y="54"/>
                </a:lnTo>
                <a:lnTo>
                  <a:pt x="122" y="60"/>
                </a:lnTo>
                <a:lnTo>
                  <a:pt x="122" y="78"/>
                </a:lnTo>
                <a:lnTo>
                  <a:pt x="110" y="80"/>
                </a:lnTo>
                <a:lnTo>
                  <a:pt x="102" y="84"/>
                </a:lnTo>
                <a:lnTo>
                  <a:pt x="98" y="96"/>
                </a:lnTo>
                <a:lnTo>
                  <a:pt x="106" y="110"/>
                </a:lnTo>
                <a:lnTo>
                  <a:pt x="106" y="124"/>
                </a:lnTo>
                <a:lnTo>
                  <a:pt x="94" y="134"/>
                </a:lnTo>
                <a:lnTo>
                  <a:pt x="90" y="146"/>
                </a:lnTo>
                <a:lnTo>
                  <a:pt x="108" y="168"/>
                </a:lnTo>
                <a:lnTo>
                  <a:pt x="98" y="202"/>
                </a:lnTo>
                <a:lnTo>
                  <a:pt x="114" y="234"/>
                </a:lnTo>
                <a:lnTo>
                  <a:pt x="88" y="244"/>
                </a:lnTo>
                <a:lnTo>
                  <a:pt x="56" y="248"/>
                </a:lnTo>
                <a:lnTo>
                  <a:pt x="46" y="216"/>
                </a:lnTo>
                <a:lnTo>
                  <a:pt x="48" y="204"/>
                </a:lnTo>
                <a:lnTo>
                  <a:pt x="38" y="166"/>
                </a:lnTo>
                <a:lnTo>
                  <a:pt x="16" y="168"/>
                </a:lnTo>
                <a:lnTo>
                  <a:pt x="24" y="152"/>
                </a:lnTo>
                <a:lnTo>
                  <a:pt x="24" y="128"/>
                </a:lnTo>
                <a:lnTo>
                  <a:pt x="10" y="120"/>
                </a:lnTo>
                <a:lnTo>
                  <a:pt x="18" y="102"/>
                </a:lnTo>
                <a:lnTo>
                  <a:pt x="12" y="82"/>
                </a:lnTo>
                <a:lnTo>
                  <a:pt x="0" y="72"/>
                </a:lnTo>
                <a:lnTo>
                  <a:pt x="0" y="28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1" name=""/>
          <p:cNvSpPr/>
          <p:nvPr/>
        </p:nvSpPr>
        <p:spPr>
          <a:xfrm>
            <a:off x="6746760" y="5126040"/>
            <a:ext cx="52560" cy="77760"/>
          </a:xfrm>
          <a:custGeom>
            <a:avLst/>
            <a:gdLst/>
            <a:ahLst/>
            <a:rect l="l" t="t" r="r" b="b"/>
            <a:pathLst>
              <a:path w="37" h="49">
                <a:moveTo>
                  <a:pt x="2" y="30"/>
                </a:moveTo>
                <a:lnTo>
                  <a:pt x="22" y="8"/>
                </a:lnTo>
                <a:lnTo>
                  <a:pt x="28" y="0"/>
                </a:lnTo>
                <a:lnTo>
                  <a:pt x="36" y="14"/>
                </a:lnTo>
                <a:lnTo>
                  <a:pt x="26" y="32"/>
                </a:lnTo>
                <a:lnTo>
                  <a:pt x="10" y="48"/>
                </a:lnTo>
                <a:lnTo>
                  <a:pt x="0" y="48"/>
                </a:lnTo>
                <a:lnTo>
                  <a:pt x="2" y="30"/>
                </a:lnTo>
              </a:path>
            </a:pathLst>
          </a:custGeom>
          <a:solidFill>
            <a:srgbClr val="b2b2b2"/>
          </a:solidFill>
          <a:ln w="9360">
            <a:solidFill>
              <a:srgbClr val="00822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2" name=""/>
          <p:cNvSpPr/>
          <p:nvPr/>
        </p:nvSpPr>
        <p:spPr>
          <a:xfrm>
            <a:off x="6689880" y="5183280"/>
            <a:ext cx="33120" cy="48960"/>
          </a:xfrm>
          <a:custGeom>
            <a:avLst/>
            <a:gdLst/>
            <a:ahLst/>
            <a:rect l="l" t="t" r="r" b="b"/>
            <a:pathLst>
              <a:path w="22" h="31">
                <a:moveTo>
                  <a:pt x="6" y="0"/>
                </a:moveTo>
                <a:lnTo>
                  <a:pt x="21" y="12"/>
                </a:lnTo>
                <a:lnTo>
                  <a:pt x="15" y="28"/>
                </a:lnTo>
                <a:lnTo>
                  <a:pt x="2" y="30"/>
                </a:lnTo>
                <a:lnTo>
                  <a:pt x="0" y="14"/>
                </a:lnTo>
                <a:lnTo>
                  <a:pt x="6" y="0"/>
                </a:lnTo>
              </a:path>
            </a:pathLst>
          </a:custGeom>
          <a:solidFill>
            <a:srgbClr val="b2b2b2"/>
          </a:solidFill>
          <a:ln w="93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3240" bIns="3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3" name=""/>
          <p:cNvSpPr/>
          <p:nvPr/>
        </p:nvSpPr>
        <p:spPr>
          <a:xfrm>
            <a:off x="6626160" y="5205240"/>
            <a:ext cx="28800" cy="20880"/>
          </a:xfrm>
          <a:custGeom>
            <a:avLst/>
            <a:gdLst/>
            <a:ahLst/>
            <a:rect l="l" t="t" r="r" b="b"/>
            <a:pathLst>
              <a:path w="19" h="13">
                <a:moveTo>
                  <a:pt x="2" y="0"/>
                </a:moveTo>
                <a:lnTo>
                  <a:pt x="16" y="2"/>
                </a:lnTo>
                <a:lnTo>
                  <a:pt x="18" y="12"/>
                </a:lnTo>
                <a:lnTo>
                  <a:pt x="0" y="12"/>
                </a:lnTo>
                <a:lnTo>
                  <a:pt x="2" y="0"/>
                </a:lnTo>
              </a:path>
            </a:pathLst>
          </a:custGeom>
          <a:solidFill>
            <a:srgbClr val="b2b2b2"/>
          </a:solidFill>
          <a:ln w="93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4840" bIns="-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4" name=""/>
          <p:cNvSpPr/>
          <p:nvPr/>
        </p:nvSpPr>
        <p:spPr>
          <a:xfrm>
            <a:off x="6664320" y="5234040"/>
            <a:ext cx="15840" cy="34920"/>
          </a:xfrm>
          <a:custGeom>
            <a:avLst/>
            <a:gdLst/>
            <a:ahLst/>
            <a:rect l="l" t="t" r="r" b="b"/>
            <a:pathLst>
              <a:path w="10" h="23">
                <a:moveTo>
                  <a:pt x="0" y="0"/>
                </a:moveTo>
                <a:lnTo>
                  <a:pt x="9" y="6"/>
                </a:lnTo>
                <a:lnTo>
                  <a:pt x="7" y="22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 w="93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10800" bIns="-10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5" name=""/>
          <p:cNvSpPr/>
          <p:nvPr/>
        </p:nvSpPr>
        <p:spPr>
          <a:xfrm>
            <a:off x="6581880" y="5221440"/>
            <a:ext cx="25200" cy="25200"/>
          </a:xfrm>
          <a:custGeom>
            <a:avLst/>
            <a:gdLst/>
            <a:ahLst/>
            <a:rect l="l" t="t" r="r" b="b"/>
            <a:pathLst>
              <a:path w="17" h="17">
                <a:moveTo>
                  <a:pt x="10" y="0"/>
                </a:moveTo>
                <a:lnTo>
                  <a:pt x="16" y="12"/>
                </a:lnTo>
                <a:lnTo>
                  <a:pt x="12" y="16"/>
                </a:lnTo>
                <a:lnTo>
                  <a:pt x="0" y="12"/>
                </a:lnTo>
                <a:lnTo>
                  <a:pt x="10" y="0"/>
                </a:lnTo>
              </a:path>
            </a:pathLst>
          </a:custGeom>
          <a:solidFill>
            <a:srgbClr val="b2b2b2"/>
          </a:solidFill>
          <a:ln w="93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0520" bIns="-20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6" name=""/>
          <p:cNvSpPr/>
          <p:nvPr/>
        </p:nvSpPr>
        <p:spPr>
          <a:xfrm>
            <a:off x="6532560" y="5234040"/>
            <a:ext cx="14400" cy="15840"/>
          </a:xfrm>
          <a:custGeom>
            <a:avLst/>
            <a:gdLst/>
            <a:ahLst/>
            <a:rect l="l" t="t" r="r" b="b"/>
            <a:pathLst>
              <a:path w="11" h="11">
                <a:moveTo>
                  <a:pt x="4" y="0"/>
                </a:moveTo>
                <a:lnTo>
                  <a:pt x="10" y="8"/>
                </a:lnTo>
                <a:lnTo>
                  <a:pt x="0" y="10"/>
                </a:lnTo>
                <a:lnTo>
                  <a:pt x="4" y="0"/>
                </a:lnTo>
              </a:path>
            </a:pathLst>
          </a:custGeom>
          <a:solidFill>
            <a:srgbClr val="b2b2b2"/>
          </a:solidFill>
          <a:ln w="93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9880" bIns="-29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7" name=""/>
          <p:cNvSpPr/>
          <p:nvPr/>
        </p:nvSpPr>
        <p:spPr>
          <a:xfrm>
            <a:off x="6497640" y="5237280"/>
            <a:ext cx="17640" cy="9360"/>
          </a:xfrm>
          <a:custGeom>
            <a:avLst/>
            <a:gdLst/>
            <a:ahLst/>
            <a:rect l="l" t="t" r="r" b="b"/>
            <a:pathLst>
              <a:path w="10" h="7">
                <a:moveTo>
                  <a:pt x="0" y="0"/>
                </a:moveTo>
                <a:lnTo>
                  <a:pt x="9" y="0"/>
                </a:lnTo>
                <a:lnTo>
                  <a:pt x="9" y="6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 w="93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36360" bIns="-36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8" name=""/>
          <p:cNvSpPr/>
          <p:nvPr/>
        </p:nvSpPr>
        <p:spPr>
          <a:xfrm>
            <a:off x="6480000" y="5262480"/>
            <a:ext cx="16200" cy="6480"/>
          </a:xfrm>
          <a:custGeom>
            <a:avLst/>
            <a:gdLst/>
            <a:ahLst/>
            <a:rect l="l" t="t" r="r" b="b"/>
            <a:pathLst>
              <a:path w="13" h="5">
                <a:moveTo>
                  <a:pt x="0" y="0"/>
                </a:moveTo>
                <a:lnTo>
                  <a:pt x="12" y="4"/>
                </a:lnTo>
              </a:path>
            </a:pathLst>
          </a:custGeom>
          <a:solidFill>
            <a:srgbClr val="b2b2b2"/>
          </a:solidFill>
          <a:ln w="93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39240" bIns="-39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9" name=""/>
          <p:cNvSpPr/>
          <p:nvPr/>
        </p:nvSpPr>
        <p:spPr>
          <a:xfrm>
            <a:off x="6551640" y="5259240"/>
            <a:ext cx="33480" cy="25560"/>
          </a:xfrm>
          <a:custGeom>
            <a:avLst/>
            <a:gdLst/>
            <a:ahLst/>
            <a:rect l="l" t="t" r="r" b="b"/>
            <a:pathLst>
              <a:path w="25" h="17">
                <a:moveTo>
                  <a:pt x="0" y="0"/>
                </a:moveTo>
                <a:lnTo>
                  <a:pt x="24" y="2"/>
                </a:lnTo>
                <a:lnTo>
                  <a:pt x="22" y="10"/>
                </a:lnTo>
                <a:lnTo>
                  <a:pt x="4" y="16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 w="93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0160" bIns="-20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0" name=""/>
          <p:cNvSpPr/>
          <p:nvPr/>
        </p:nvSpPr>
        <p:spPr>
          <a:xfrm>
            <a:off x="6603840" y="5256360"/>
            <a:ext cx="43200" cy="12600"/>
          </a:xfrm>
          <a:custGeom>
            <a:avLst/>
            <a:gdLst/>
            <a:ahLst/>
            <a:rect l="l" t="t" r="r" b="b"/>
            <a:pathLst>
              <a:path w="29" h="9">
                <a:moveTo>
                  <a:pt x="0" y="0"/>
                </a:moveTo>
                <a:lnTo>
                  <a:pt x="28" y="2"/>
                </a:lnTo>
                <a:lnTo>
                  <a:pt x="24" y="8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 w="93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33120" bIns="-33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1" name=""/>
          <p:cNvSpPr/>
          <p:nvPr/>
        </p:nvSpPr>
        <p:spPr>
          <a:xfrm>
            <a:off x="6512040" y="5259240"/>
            <a:ext cx="7920" cy="22320"/>
          </a:xfrm>
          <a:custGeom>
            <a:avLst/>
            <a:gdLst/>
            <a:ahLst/>
            <a:rect l="l" t="t" r="r" b="b"/>
            <a:pathLst>
              <a:path w="6" h="15">
                <a:moveTo>
                  <a:pt x="0" y="0"/>
                </a:moveTo>
                <a:lnTo>
                  <a:pt x="5" y="12"/>
                </a:lnTo>
                <a:lnTo>
                  <a:pt x="2" y="14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 w="93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3400" bIns="-23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2" name=""/>
          <p:cNvSpPr/>
          <p:nvPr/>
        </p:nvSpPr>
        <p:spPr>
          <a:xfrm>
            <a:off x="7205760" y="2297160"/>
            <a:ext cx="47520" cy="101520"/>
          </a:xfrm>
          <a:custGeom>
            <a:avLst/>
            <a:gdLst/>
            <a:ahLst/>
            <a:rect l="l" t="t" r="r" b="b"/>
            <a:pathLst>
              <a:path w="33" h="65">
                <a:moveTo>
                  <a:pt x="0" y="0"/>
                </a:moveTo>
                <a:lnTo>
                  <a:pt x="32" y="64"/>
                </a:lnTo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3" name=""/>
          <p:cNvSpPr/>
          <p:nvPr/>
        </p:nvSpPr>
        <p:spPr>
          <a:xfrm>
            <a:off x="5105520" y="1627200"/>
            <a:ext cx="1311120" cy="984240"/>
          </a:xfrm>
          <a:custGeom>
            <a:avLst/>
            <a:gdLst/>
            <a:ahLst/>
            <a:rect l="l" t="t" r="r" b="b"/>
            <a:pathLst>
              <a:path w="825" h="564">
                <a:moveTo>
                  <a:pt x="87" y="0"/>
                </a:moveTo>
                <a:lnTo>
                  <a:pt x="0" y="291"/>
                </a:lnTo>
                <a:lnTo>
                  <a:pt x="174" y="396"/>
                </a:lnTo>
                <a:lnTo>
                  <a:pt x="405" y="369"/>
                </a:lnTo>
                <a:lnTo>
                  <a:pt x="486" y="375"/>
                </a:lnTo>
                <a:lnTo>
                  <a:pt x="552" y="483"/>
                </a:lnTo>
                <a:lnTo>
                  <a:pt x="648" y="564"/>
                </a:lnTo>
                <a:lnTo>
                  <a:pt x="702" y="546"/>
                </a:lnTo>
                <a:lnTo>
                  <a:pt x="696" y="447"/>
                </a:lnTo>
                <a:lnTo>
                  <a:pt x="783" y="408"/>
                </a:lnTo>
                <a:lnTo>
                  <a:pt x="825" y="336"/>
                </a:lnTo>
                <a:lnTo>
                  <a:pt x="729" y="204"/>
                </a:lnTo>
                <a:lnTo>
                  <a:pt x="594" y="180"/>
                </a:lnTo>
                <a:lnTo>
                  <a:pt x="480" y="78"/>
                </a:lnTo>
                <a:lnTo>
                  <a:pt x="309" y="12"/>
                </a:lnTo>
                <a:lnTo>
                  <a:pt x="201" y="36"/>
                </a:lnTo>
                <a:lnTo>
                  <a:pt x="87" y="0"/>
                </a:lnTo>
                <a:close/>
              </a:path>
            </a:pathLst>
          </a:cu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4" name=""/>
          <p:cNvSpPr/>
          <p:nvPr/>
        </p:nvSpPr>
        <p:spPr>
          <a:xfrm>
            <a:off x="3852720" y="3152880"/>
            <a:ext cx="1597320" cy="1488960"/>
          </a:xfrm>
          <a:custGeom>
            <a:avLst/>
            <a:gdLst/>
            <a:ahLst/>
            <a:rect l="l" t="t" r="r" b="b"/>
            <a:pathLst>
              <a:path w="1005" h="855">
                <a:moveTo>
                  <a:pt x="168" y="0"/>
                </a:moveTo>
                <a:lnTo>
                  <a:pt x="651" y="3"/>
                </a:lnTo>
                <a:lnTo>
                  <a:pt x="669" y="45"/>
                </a:lnTo>
                <a:lnTo>
                  <a:pt x="678" y="72"/>
                </a:lnTo>
                <a:lnTo>
                  <a:pt x="744" y="57"/>
                </a:lnTo>
                <a:lnTo>
                  <a:pt x="750" y="183"/>
                </a:lnTo>
                <a:lnTo>
                  <a:pt x="771" y="210"/>
                </a:lnTo>
                <a:lnTo>
                  <a:pt x="774" y="297"/>
                </a:lnTo>
                <a:lnTo>
                  <a:pt x="921" y="288"/>
                </a:lnTo>
                <a:lnTo>
                  <a:pt x="927" y="342"/>
                </a:lnTo>
                <a:lnTo>
                  <a:pt x="855" y="357"/>
                </a:lnTo>
                <a:lnTo>
                  <a:pt x="849" y="402"/>
                </a:lnTo>
                <a:lnTo>
                  <a:pt x="786" y="447"/>
                </a:lnTo>
                <a:lnTo>
                  <a:pt x="825" y="552"/>
                </a:lnTo>
                <a:lnTo>
                  <a:pt x="858" y="606"/>
                </a:lnTo>
                <a:lnTo>
                  <a:pt x="867" y="675"/>
                </a:lnTo>
                <a:lnTo>
                  <a:pt x="912" y="684"/>
                </a:lnTo>
                <a:lnTo>
                  <a:pt x="921" y="705"/>
                </a:lnTo>
                <a:lnTo>
                  <a:pt x="1005" y="714"/>
                </a:lnTo>
                <a:lnTo>
                  <a:pt x="984" y="795"/>
                </a:lnTo>
                <a:lnTo>
                  <a:pt x="912" y="828"/>
                </a:lnTo>
                <a:lnTo>
                  <a:pt x="900" y="855"/>
                </a:lnTo>
                <a:lnTo>
                  <a:pt x="801" y="846"/>
                </a:lnTo>
                <a:lnTo>
                  <a:pt x="753" y="765"/>
                </a:lnTo>
                <a:lnTo>
                  <a:pt x="564" y="654"/>
                </a:lnTo>
                <a:lnTo>
                  <a:pt x="606" y="588"/>
                </a:lnTo>
                <a:lnTo>
                  <a:pt x="321" y="564"/>
                </a:lnTo>
                <a:lnTo>
                  <a:pt x="189" y="705"/>
                </a:lnTo>
                <a:lnTo>
                  <a:pt x="0" y="702"/>
                </a:lnTo>
                <a:lnTo>
                  <a:pt x="0" y="441"/>
                </a:lnTo>
                <a:lnTo>
                  <a:pt x="81" y="156"/>
                </a:lnTo>
                <a:lnTo>
                  <a:pt x="168" y="0"/>
                </a:lnTo>
                <a:close/>
              </a:path>
            </a:pathLst>
          </a:custGeom>
          <a:solidFill>
            <a:srgbClr val="b2b2b2"/>
          </a:solidFill>
          <a:ln w="2844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5" name=""/>
          <p:cNvSpPr/>
          <p:nvPr/>
        </p:nvSpPr>
        <p:spPr>
          <a:xfrm>
            <a:off x="2454120" y="3989520"/>
            <a:ext cx="3759480" cy="2641320"/>
          </a:xfrm>
          <a:custGeom>
            <a:avLst/>
            <a:gdLst/>
            <a:ahLst/>
            <a:rect l="l" t="t" r="r" b="b"/>
            <a:pathLst>
              <a:path w="4732" h="3036">
                <a:moveTo>
                  <a:pt x="0" y="0"/>
                </a:moveTo>
                <a:lnTo>
                  <a:pt x="349" y="34"/>
                </a:lnTo>
                <a:lnTo>
                  <a:pt x="338" y="63"/>
                </a:lnTo>
                <a:lnTo>
                  <a:pt x="821" y="379"/>
                </a:lnTo>
                <a:lnTo>
                  <a:pt x="1222" y="407"/>
                </a:lnTo>
                <a:lnTo>
                  <a:pt x="1238" y="350"/>
                </a:lnTo>
                <a:lnTo>
                  <a:pt x="1468" y="368"/>
                </a:lnTo>
                <a:lnTo>
                  <a:pt x="1509" y="402"/>
                </a:lnTo>
                <a:lnTo>
                  <a:pt x="1502" y="449"/>
                </a:lnTo>
                <a:lnTo>
                  <a:pt x="1543" y="459"/>
                </a:lnTo>
                <a:lnTo>
                  <a:pt x="1588" y="522"/>
                </a:lnTo>
                <a:lnTo>
                  <a:pt x="1611" y="522"/>
                </a:lnTo>
                <a:lnTo>
                  <a:pt x="1635" y="574"/>
                </a:lnTo>
                <a:lnTo>
                  <a:pt x="1692" y="585"/>
                </a:lnTo>
                <a:lnTo>
                  <a:pt x="1681" y="603"/>
                </a:lnTo>
                <a:lnTo>
                  <a:pt x="1697" y="660"/>
                </a:lnTo>
                <a:lnTo>
                  <a:pt x="1710" y="741"/>
                </a:lnTo>
                <a:lnTo>
                  <a:pt x="1749" y="780"/>
                </a:lnTo>
                <a:lnTo>
                  <a:pt x="1817" y="861"/>
                </a:lnTo>
                <a:lnTo>
                  <a:pt x="1853" y="856"/>
                </a:lnTo>
                <a:lnTo>
                  <a:pt x="1864" y="879"/>
                </a:lnTo>
                <a:lnTo>
                  <a:pt x="1927" y="913"/>
                </a:lnTo>
                <a:lnTo>
                  <a:pt x="1979" y="861"/>
                </a:lnTo>
                <a:lnTo>
                  <a:pt x="1973" y="809"/>
                </a:lnTo>
                <a:lnTo>
                  <a:pt x="1979" y="780"/>
                </a:lnTo>
                <a:lnTo>
                  <a:pt x="2031" y="780"/>
                </a:lnTo>
                <a:lnTo>
                  <a:pt x="2042" y="746"/>
                </a:lnTo>
                <a:lnTo>
                  <a:pt x="2065" y="746"/>
                </a:lnTo>
                <a:lnTo>
                  <a:pt x="2065" y="770"/>
                </a:lnTo>
                <a:lnTo>
                  <a:pt x="2187" y="780"/>
                </a:lnTo>
                <a:lnTo>
                  <a:pt x="2255" y="843"/>
                </a:lnTo>
                <a:lnTo>
                  <a:pt x="2300" y="936"/>
                </a:lnTo>
                <a:lnTo>
                  <a:pt x="2305" y="970"/>
                </a:lnTo>
                <a:lnTo>
                  <a:pt x="2375" y="1080"/>
                </a:lnTo>
                <a:lnTo>
                  <a:pt x="2398" y="1125"/>
                </a:lnTo>
                <a:lnTo>
                  <a:pt x="2456" y="1166"/>
                </a:lnTo>
                <a:lnTo>
                  <a:pt x="2466" y="1223"/>
                </a:lnTo>
                <a:lnTo>
                  <a:pt x="2484" y="1257"/>
                </a:lnTo>
                <a:lnTo>
                  <a:pt x="2477" y="1297"/>
                </a:lnTo>
                <a:lnTo>
                  <a:pt x="2518" y="1320"/>
                </a:lnTo>
                <a:lnTo>
                  <a:pt x="2513" y="1383"/>
                </a:lnTo>
                <a:lnTo>
                  <a:pt x="2558" y="1377"/>
                </a:lnTo>
                <a:lnTo>
                  <a:pt x="2592" y="1417"/>
                </a:lnTo>
                <a:lnTo>
                  <a:pt x="2621" y="1411"/>
                </a:lnTo>
                <a:lnTo>
                  <a:pt x="2673" y="1440"/>
                </a:lnTo>
                <a:lnTo>
                  <a:pt x="2701" y="1440"/>
                </a:lnTo>
                <a:lnTo>
                  <a:pt x="2735" y="1435"/>
                </a:lnTo>
                <a:lnTo>
                  <a:pt x="2764" y="1453"/>
                </a:lnTo>
                <a:lnTo>
                  <a:pt x="2805" y="1458"/>
                </a:lnTo>
                <a:lnTo>
                  <a:pt x="2787" y="1544"/>
                </a:lnTo>
                <a:lnTo>
                  <a:pt x="2805" y="1584"/>
                </a:lnTo>
                <a:lnTo>
                  <a:pt x="2805" y="1732"/>
                </a:lnTo>
                <a:lnTo>
                  <a:pt x="2811" y="1790"/>
                </a:lnTo>
                <a:lnTo>
                  <a:pt x="2886" y="1904"/>
                </a:lnTo>
                <a:lnTo>
                  <a:pt x="2936" y="1962"/>
                </a:lnTo>
                <a:lnTo>
                  <a:pt x="2988" y="2014"/>
                </a:lnTo>
                <a:lnTo>
                  <a:pt x="2983" y="2032"/>
                </a:lnTo>
                <a:lnTo>
                  <a:pt x="2915" y="1980"/>
                </a:lnTo>
                <a:lnTo>
                  <a:pt x="2891" y="1969"/>
                </a:lnTo>
                <a:lnTo>
                  <a:pt x="2886" y="1985"/>
                </a:lnTo>
                <a:lnTo>
                  <a:pt x="3029" y="2123"/>
                </a:lnTo>
                <a:lnTo>
                  <a:pt x="3194" y="2313"/>
                </a:lnTo>
                <a:lnTo>
                  <a:pt x="3235" y="2347"/>
                </a:lnTo>
                <a:lnTo>
                  <a:pt x="3270" y="2371"/>
                </a:lnTo>
                <a:lnTo>
                  <a:pt x="3338" y="2381"/>
                </a:lnTo>
                <a:lnTo>
                  <a:pt x="3395" y="2405"/>
                </a:lnTo>
                <a:lnTo>
                  <a:pt x="3452" y="2433"/>
                </a:lnTo>
                <a:lnTo>
                  <a:pt x="3556" y="2428"/>
                </a:lnTo>
                <a:lnTo>
                  <a:pt x="3648" y="2329"/>
                </a:lnTo>
                <a:lnTo>
                  <a:pt x="3791" y="2324"/>
                </a:lnTo>
                <a:lnTo>
                  <a:pt x="3854" y="2290"/>
                </a:lnTo>
                <a:lnTo>
                  <a:pt x="3877" y="2256"/>
                </a:lnTo>
                <a:lnTo>
                  <a:pt x="3958" y="2243"/>
                </a:lnTo>
                <a:lnTo>
                  <a:pt x="4049" y="2191"/>
                </a:lnTo>
                <a:lnTo>
                  <a:pt x="4078" y="2112"/>
                </a:lnTo>
                <a:lnTo>
                  <a:pt x="4096" y="1946"/>
                </a:lnTo>
                <a:lnTo>
                  <a:pt x="4119" y="1870"/>
                </a:lnTo>
                <a:lnTo>
                  <a:pt x="4164" y="1813"/>
                </a:lnTo>
                <a:lnTo>
                  <a:pt x="4221" y="1779"/>
                </a:lnTo>
                <a:lnTo>
                  <a:pt x="4383" y="1745"/>
                </a:lnTo>
                <a:lnTo>
                  <a:pt x="4417" y="1722"/>
                </a:lnTo>
                <a:lnTo>
                  <a:pt x="4560" y="1716"/>
                </a:lnTo>
                <a:lnTo>
                  <a:pt x="4646" y="1704"/>
                </a:lnTo>
                <a:lnTo>
                  <a:pt x="4686" y="1688"/>
                </a:lnTo>
                <a:lnTo>
                  <a:pt x="4709" y="1688"/>
                </a:lnTo>
                <a:lnTo>
                  <a:pt x="4727" y="1740"/>
                </a:lnTo>
                <a:lnTo>
                  <a:pt x="4732" y="1790"/>
                </a:lnTo>
                <a:lnTo>
                  <a:pt x="4693" y="1876"/>
                </a:lnTo>
                <a:lnTo>
                  <a:pt x="4664" y="1912"/>
                </a:lnTo>
                <a:lnTo>
                  <a:pt x="4664" y="1991"/>
                </a:lnTo>
                <a:lnTo>
                  <a:pt x="4623" y="2014"/>
                </a:lnTo>
                <a:lnTo>
                  <a:pt x="4657" y="2026"/>
                </a:lnTo>
                <a:lnTo>
                  <a:pt x="4680" y="2089"/>
                </a:lnTo>
                <a:lnTo>
                  <a:pt x="4657" y="2123"/>
                </a:lnTo>
                <a:lnTo>
                  <a:pt x="4641" y="2170"/>
                </a:lnTo>
                <a:lnTo>
                  <a:pt x="4641" y="2256"/>
                </a:lnTo>
                <a:lnTo>
                  <a:pt x="4636" y="2285"/>
                </a:lnTo>
                <a:lnTo>
                  <a:pt x="4607" y="2272"/>
                </a:lnTo>
                <a:lnTo>
                  <a:pt x="4594" y="2227"/>
                </a:lnTo>
                <a:lnTo>
                  <a:pt x="4555" y="2215"/>
                </a:lnTo>
                <a:lnTo>
                  <a:pt x="4526" y="2277"/>
                </a:lnTo>
                <a:lnTo>
                  <a:pt x="4422" y="2381"/>
                </a:lnTo>
                <a:lnTo>
                  <a:pt x="4383" y="2405"/>
                </a:lnTo>
                <a:lnTo>
                  <a:pt x="4125" y="2410"/>
                </a:lnTo>
                <a:lnTo>
                  <a:pt x="4119" y="2530"/>
                </a:lnTo>
                <a:lnTo>
                  <a:pt x="4062" y="2543"/>
                </a:lnTo>
                <a:lnTo>
                  <a:pt x="4125" y="2593"/>
                </a:lnTo>
                <a:lnTo>
                  <a:pt x="4193" y="2606"/>
                </a:lnTo>
                <a:lnTo>
                  <a:pt x="4256" y="2645"/>
                </a:lnTo>
                <a:lnTo>
                  <a:pt x="4273" y="2708"/>
                </a:lnTo>
                <a:lnTo>
                  <a:pt x="4250" y="2760"/>
                </a:lnTo>
                <a:lnTo>
                  <a:pt x="3947" y="2760"/>
                </a:lnTo>
                <a:lnTo>
                  <a:pt x="3940" y="2846"/>
                </a:lnTo>
                <a:lnTo>
                  <a:pt x="3958" y="2903"/>
                </a:lnTo>
                <a:lnTo>
                  <a:pt x="3976" y="2955"/>
                </a:lnTo>
                <a:lnTo>
                  <a:pt x="3940" y="3036"/>
                </a:lnTo>
                <a:lnTo>
                  <a:pt x="3791" y="2887"/>
                </a:lnTo>
                <a:lnTo>
                  <a:pt x="3734" y="2846"/>
                </a:lnTo>
                <a:lnTo>
                  <a:pt x="3660" y="2812"/>
                </a:lnTo>
                <a:lnTo>
                  <a:pt x="3608" y="2772"/>
                </a:lnTo>
                <a:lnTo>
                  <a:pt x="3590" y="2726"/>
                </a:lnTo>
                <a:lnTo>
                  <a:pt x="3517" y="2744"/>
                </a:lnTo>
                <a:lnTo>
                  <a:pt x="3504" y="2765"/>
                </a:lnTo>
                <a:lnTo>
                  <a:pt x="3465" y="2760"/>
                </a:lnTo>
                <a:lnTo>
                  <a:pt x="3460" y="2720"/>
                </a:lnTo>
                <a:lnTo>
                  <a:pt x="3424" y="2702"/>
                </a:lnTo>
                <a:lnTo>
                  <a:pt x="3402" y="2708"/>
                </a:lnTo>
                <a:lnTo>
                  <a:pt x="3384" y="2744"/>
                </a:lnTo>
                <a:lnTo>
                  <a:pt x="3418" y="2765"/>
                </a:lnTo>
                <a:lnTo>
                  <a:pt x="3374" y="2778"/>
                </a:lnTo>
                <a:lnTo>
                  <a:pt x="3304" y="2794"/>
                </a:lnTo>
                <a:lnTo>
                  <a:pt x="3201" y="2846"/>
                </a:lnTo>
                <a:lnTo>
                  <a:pt x="3149" y="2864"/>
                </a:lnTo>
                <a:lnTo>
                  <a:pt x="3080" y="2864"/>
                </a:lnTo>
                <a:lnTo>
                  <a:pt x="2988" y="2835"/>
                </a:lnTo>
                <a:lnTo>
                  <a:pt x="2897" y="2817"/>
                </a:lnTo>
                <a:lnTo>
                  <a:pt x="2771" y="2788"/>
                </a:lnTo>
                <a:lnTo>
                  <a:pt x="2735" y="2754"/>
                </a:lnTo>
                <a:lnTo>
                  <a:pt x="2639" y="2720"/>
                </a:lnTo>
                <a:lnTo>
                  <a:pt x="2547" y="2715"/>
                </a:lnTo>
                <a:lnTo>
                  <a:pt x="2506" y="2679"/>
                </a:lnTo>
                <a:lnTo>
                  <a:pt x="2375" y="2650"/>
                </a:lnTo>
                <a:lnTo>
                  <a:pt x="2266" y="2600"/>
                </a:lnTo>
                <a:lnTo>
                  <a:pt x="2146" y="2507"/>
                </a:lnTo>
                <a:lnTo>
                  <a:pt x="2047" y="2485"/>
                </a:lnTo>
                <a:lnTo>
                  <a:pt x="2018" y="2491"/>
                </a:lnTo>
                <a:lnTo>
                  <a:pt x="2002" y="2507"/>
                </a:lnTo>
                <a:lnTo>
                  <a:pt x="1961" y="2473"/>
                </a:lnTo>
                <a:lnTo>
                  <a:pt x="1882" y="2462"/>
                </a:lnTo>
                <a:lnTo>
                  <a:pt x="1835" y="2416"/>
                </a:lnTo>
                <a:lnTo>
                  <a:pt x="1767" y="2376"/>
                </a:lnTo>
                <a:lnTo>
                  <a:pt x="1687" y="2301"/>
                </a:lnTo>
                <a:lnTo>
                  <a:pt x="1640" y="2267"/>
                </a:lnTo>
                <a:lnTo>
                  <a:pt x="1588" y="2267"/>
                </a:lnTo>
                <a:lnTo>
                  <a:pt x="1554" y="2199"/>
                </a:lnTo>
                <a:lnTo>
                  <a:pt x="1520" y="2129"/>
                </a:lnTo>
                <a:lnTo>
                  <a:pt x="1514" y="2077"/>
                </a:lnTo>
                <a:lnTo>
                  <a:pt x="1572" y="2077"/>
                </a:lnTo>
                <a:lnTo>
                  <a:pt x="1577" y="2037"/>
                </a:lnTo>
                <a:lnTo>
                  <a:pt x="1566" y="2003"/>
                </a:lnTo>
                <a:lnTo>
                  <a:pt x="1549" y="1969"/>
                </a:lnTo>
                <a:lnTo>
                  <a:pt x="1566" y="1904"/>
                </a:lnTo>
                <a:lnTo>
                  <a:pt x="1543" y="1831"/>
                </a:lnTo>
                <a:lnTo>
                  <a:pt x="1514" y="1774"/>
                </a:lnTo>
                <a:lnTo>
                  <a:pt x="1497" y="1722"/>
                </a:lnTo>
                <a:lnTo>
                  <a:pt x="1400" y="1641"/>
                </a:lnTo>
                <a:lnTo>
                  <a:pt x="1319" y="1560"/>
                </a:lnTo>
                <a:lnTo>
                  <a:pt x="1285" y="1497"/>
                </a:lnTo>
                <a:lnTo>
                  <a:pt x="1267" y="1453"/>
                </a:lnTo>
                <a:lnTo>
                  <a:pt x="1176" y="1377"/>
                </a:lnTo>
                <a:lnTo>
                  <a:pt x="1129" y="1320"/>
                </a:lnTo>
                <a:lnTo>
                  <a:pt x="1066" y="1239"/>
                </a:lnTo>
                <a:lnTo>
                  <a:pt x="1021" y="1200"/>
                </a:lnTo>
                <a:lnTo>
                  <a:pt x="980" y="1194"/>
                </a:lnTo>
                <a:lnTo>
                  <a:pt x="957" y="1187"/>
                </a:lnTo>
                <a:lnTo>
                  <a:pt x="952" y="1171"/>
                </a:lnTo>
                <a:lnTo>
                  <a:pt x="1004" y="1137"/>
                </a:lnTo>
                <a:lnTo>
                  <a:pt x="1021" y="1073"/>
                </a:lnTo>
                <a:lnTo>
                  <a:pt x="935" y="1010"/>
                </a:lnTo>
                <a:lnTo>
                  <a:pt x="894" y="999"/>
                </a:lnTo>
                <a:lnTo>
                  <a:pt x="831" y="924"/>
                </a:lnTo>
                <a:lnTo>
                  <a:pt x="769" y="879"/>
                </a:lnTo>
                <a:lnTo>
                  <a:pt x="735" y="884"/>
                </a:lnTo>
                <a:lnTo>
                  <a:pt x="745" y="798"/>
                </a:lnTo>
                <a:lnTo>
                  <a:pt x="699" y="770"/>
                </a:lnTo>
                <a:lnTo>
                  <a:pt x="654" y="718"/>
                </a:lnTo>
                <a:lnTo>
                  <a:pt x="641" y="660"/>
                </a:lnTo>
                <a:lnTo>
                  <a:pt x="602" y="631"/>
                </a:lnTo>
                <a:lnTo>
                  <a:pt x="573" y="540"/>
                </a:lnTo>
                <a:lnTo>
                  <a:pt x="568" y="483"/>
                </a:lnTo>
                <a:lnTo>
                  <a:pt x="516" y="368"/>
                </a:lnTo>
                <a:lnTo>
                  <a:pt x="464" y="219"/>
                </a:lnTo>
                <a:lnTo>
                  <a:pt x="407" y="201"/>
                </a:lnTo>
                <a:lnTo>
                  <a:pt x="344" y="172"/>
                </a:lnTo>
                <a:lnTo>
                  <a:pt x="304" y="120"/>
                </a:lnTo>
                <a:lnTo>
                  <a:pt x="269" y="97"/>
                </a:lnTo>
                <a:lnTo>
                  <a:pt x="252" y="178"/>
                </a:lnTo>
                <a:lnTo>
                  <a:pt x="240" y="327"/>
                </a:lnTo>
                <a:lnTo>
                  <a:pt x="258" y="407"/>
                </a:lnTo>
                <a:lnTo>
                  <a:pt x="297" y="470"/>
                </a:lnTo>
                <a:lnTo>
                  <a:pt x="362" y="545"/>
                </a:lnTo>
                <a:lnTo>
                  <a:pt x="407" y="649"/>
                </a:lnTo>
                <a:lnTo>
                  <a:pt x="464" y="718"/>
                </a:lnTo>
                <a:lnTo>
                  <a:pt x="482" y="809"/>
                </a:lnTo>
                <a:lnTo>
                  <a:pt x="505" y="890"/>
                </a:lnTo>
                <a:lnTo>
                  <a:pt x="545" y="913"/>
                </a:lnTo>
                <a:lnTo>
                  <a:pt x="555" y="970"/>
                </a:lnTo>
                <a:lnTo>
                  <a:pt x="613" y="994"/>
                </a:lnTo>
                <a:lnTo>
                  <a:pt x="649" y="1038"/>
                </a:lnTo>
                <a:lnTo>
                  <a:pt x="654" y="1090"/>
                </a:lnTo>
                <a:lnTo>
                  <a:pt x="631" y="1137"/>
                </a:lnTo>
                <a:lnTo>
                  <a:pt x="636" y="1187"/>
                </a:lnTo>
                <a:lnTo>
                  <a:pt x="693" y="1229"/>
                </a:lnTo>
                <a:lnTo>
                  <a:pt x="735" y="1286"/>
                </a:lnTo>
                <a:lnTo>
                  <a:pt x="735" y="1359"/>
                </a:lnTo>
                <a:lnTo>
                  <a:pt x="722" y="1406"/>
                </a:lnTo>
                <a:lnTo>
                  <a:pt x="735" y="1458"/>
                </a:lnTo>
                <a:lnTo>
                  <a:pt x="831" y="1481"/>
                </a:lnTo>
                <a:lnTo>
                  <a:pt x="871" y="1487"/>
                </a:lnTo>
                <a:lnTo>
                  <a:pt x="912" y="1612"/>
                </a:lnTo>
                <a:lnTo>
                  <a:pt x="878" y="1625"/>
                </a:lnTo>
                <a:lnTo>
                  <a:pt x="871" y="1693"/>
                </a:lnTo>
                <a:lnTo>
                  <a:pt x="842" y="1711"/>
                </a:lnTo>
                <a:lnTo>
                  <a:pt x="826" y="1688"/>
                </a:lnTo>
                <a:lnTo>
                  <a:pt x="826" y="1646"/>
                </a:lnTo>
                <a:lnTo>
                  <a:pt x="785" y="1625"/>
                </a:lnTo>
                <a:lnTo>
                  <a:pt x="769" y="1567"/>
                </a:lnTo>
                <a:lnTo>
                  <a:pt x="688" y="1474"/>
                </a:lnTo>
                <a:lnTo>
                  <a:pt x="545" y="1349"/>
                </a:lnTo>
                <a:lnTo>
                  <a:pt x="534" y="1291"/>
                </a:lnTo>
                <a:lnTo>
                  <a:pt x="527" y="1148"/>
                </a:lnTo>
                <a:lnTo>
                  <a:pt x="441" y="1056"/>
                </a:lnTo>
                <a:lnTo>
                  <a:pt x="412" y="994"/>
                </a:lnTo>
                <a:lnTo>
                  <a:pt x="390" y="958"/>
                </a:lnTo>
                <a:lnTo>
                  <a:pt x="321" y="958"/>
                </a:lnTo>
                <a:lnTo>
                  <a:pt x="224" y="872"/>
                </a:lnTo>
                <a:lnTo>
                  <a:pt x="182" y="838"/>
                </a:lnTo>
                <a:lnTo>
                  <a:pt x="148" y="793"/>
                </a:lnTo>
                <a:lnTo>
                  <a:pt x="234" y="786"/>
                </a:lnTo>
                <a:lnTo>
                  <a:pt x="247" y="809"/>
                </a:lnTo>
                <a:lnTo>
                  <a:pt x="276" y="798"/>
                </a:lnTo>
                <a:lnTo>
                  <a:pt x="263" y="746"/>
                </a:lnTo>
                <a:lnTo>
                  <a:pt x="286" y="735"/>
                </a:lnTo>
                <a:lnTo>
                  <a:pt x="297" y="671"/>
                </a:lnTo>
                <a:lnTo>
                  <a:pt x="240" y="574"/>
                </a:lnTo>
                <a:lnTo>
                  <a:pt x="114" y="477"/>
                </a:lnTo>
                <a:lnTo>
                  <a:pt x="68" y="384"/>
                </a:lnTo>
                <a:lnTo>
                  <a:pt x="52" y="293"/>
                </a:lnTo>
                <a:lnTo>
                  <a:pt x="52" y="207"/>
                </a:lnTo>
                <a:lnTo>
                  <a:pt x="23" y="167"/>
                </a:lnTo>
                <a:lnTo>
                  <a:pt x="0" y="97"/>
                </a:ln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  <a:ln w="93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6" name=""/>
          <p:cNvSpPr/>
          <p:nvPr/>
        </p:nvSpPr>
        <p:spPr>
          <a:xfrm>
            <a:off x="3938760" y="3738600"/>
            <a:ext cx="1163520" cy="1541520"/>
          </a:xfrm>
          <a:custGeom>
            <a:avLst/>
            <a:gdLst/>
            <a:ahLst/>
            <a:rect l="l" t="t" r="r" b="b"/>
            <a:pathLst>
              <a:path w="732" h="885">
                <a:moveTo>
                  <a:pt x="15" y="612"/>
                </a:moveTo>
                <a:lnTo>
                  <a:pt x="63" y="597"/>
                </a:lnTo>
                <a:lnTo>
                  <a:pt x="54" y="558"/>
                </a:lnTo>
                <a:lnTo>
                  <a:pt x="93" y="546"/>
                </a:lnTo>
                <a:lnTo>
                  <a:pt x="144" y="546"/>
                </a:lnTo>
                <a:lnTo>
                  <a:pt x="183" y="585"/>
                </a:lnTo>
                <a:lnTo>
                  <a:pt x="213" y="633"/>
                </a:lnTo>
                <a:lnTo>
                  <a:pt x="243" y="711"/>
                </a:lnTo>
                <a:lnTo>
                  <a:pt x="285" y="738"/>
                </a:lnTo>
                <a:lnTo>
                  <a:pt x="291" y="774"/>
                </a:lnTo>
                <a:lnTo>
                  <a:pt x="324" y="813"/>
                </a:lnTo>
                <a:lnTo>
                  <a:pt x="339" y="846"/>
                </a:lnTo>
                <a:lnTo>
                  <a:pt x="381" y="861"/>
                </a:lnTo>
                <a:lnTo>
                  <a:pt x="432" y="879"/>
                </a:lnTo>
                <a:lnTo>
                  <a:pt x="465" y="885"/>
                </a:lnTo>
                <a:lnTo>
                  <a:pt x="486" y="867"/>
                </a:lnTo>
                <a:lnTo>
                  <a:pt x="498" y="852"/>
                </a:lnTo>
                <a:lnTo>
                  <a:pt x="480" y="837"/>
                </a:lnTo>
                <a:lnTo>
                  <a:pt x="465" y="819"/>
                </a:lnTo>
                <a:lnTo>
                  <a:pt x="459" y="783"/>
                </a:lnTo>
                <a:lnTo>
                  <a:pt x="465" y="738"/>
                </a:lnTo>
                <a:lnTo>
                  <a:pt x="459" y="711"/>
                </a:lnTo>
                <a:lnTo>
                  <a:pt x="489" y="696"/>
                </a:lnTo>
                <a:lnTo>
                  <a:pt x="510" y="672"/>
                </a:lnTo>
                <a:lnTo>
                  <a:pt x="531" y="651"/>
                </a:lnTo>
                <a:lnTo>
                  <a:pt x="573" y="645"/>
                </a:lnTo>
                <a:lnTo>
                  <a:pt x="603" y="621"/>
                </a:lnTo>
                <a:lnTo>
                  <a:pt x="633" y="606"/>
                </a:lnTo>
                <a:lnTo>
                  <a:pt x="654" y="573"/>
                </a:lnTo>
                <a:lnTo>
                  <a:pt x="705" y="561"/>
                </a:lnTo>
                <a:lnTo>
                  <a:pt x="714" y="543"/>
                </a:lnTo>
                <a:lnTo>
                  <a:pt x="714" y="501"/>
                </a:lnTo>
                <a:lnTo>
                  <a:pt x="648" y="501"/>
                </a:lnTo>
                <a:lnTo>
                  <a:pt x="648" y="471"/>
                </a:lnTo>
                <a:lnTo>
                  <a:pt x="732" y="459"/>
                </a:lnTo>
                <a:lnTo>
                  <a:pt x="717" y="390"/>
                </a:lnTo>
                <a:lnTo>
                  <a:pt x="648" y="387"/>
                </a:lnTo>
                <a:lnTo>
                  <a:pt x="645" y="345"/>
                </a:lnTo>
                <a:lnTo>
                  <a:pt x="612" y="321"/>
                </a:lnTo>
                <a:lnTo>
                  <a:pt x="585" y="315"/>
                </a:lnTo>
                <a:lnTo>
                  <a:pt x="582" y="288"/>
                </a:lnTo>
                <a:lnTo>
                  <a:pt x="609" y="279"/>
                </a:lnTo>
                <a:lnTo>
                  <a:pt x="645" y="243"/>
                </a:lnTo>
                <a:lnTo>
                  <a:pt x="693" y="246"/>
                </a:lnTo>
                <a:lnTo>
                  <a:pt x="645" y="186"/>
                </a:lnTo>
                <a:lnTo>
                  <a:pt x="576" y="189"/>
                </a:lnTo>
                <a:lnTo>
                  <a:pt x="507" y="189"/>
                </a:lnTo>
                <a:lnTo>
                  <a:pt x="459" y="180"/>
                </a:lnTo>
                <a:lnTo>
                  <a:pt x="435" y="195"/>
                </a:lnTo>
                <a:lnTo>
                  <a:pt x="366" y="168"/>
                </a:lnTo>
                <a:lnTo>
                  <a:pt x="297" y="141"/>
                </a:lnTo>
                <a:lnTo>
                  <a:pt x="291" y="0"/>
                </a:lnTo>
                <a:lnTo>
                  <a:pt x="189" y="0"/>
                </a:lnTo>
                <a:lnTo>
                  <a:pt x="186" y="186"/>
                </a:lnTo>
                <a:lnTo>
                  <a:pt x="180" y="273"/>
                </a:lnTo>
                <a:lnTo>
                  <a:pt x="102" y="288"/>
                </a:lnTo>
                <a:lnTo>
                  <a:pt x="93" y="315"/>
                </a:lnTo>
                <a:lnTo>
                  <a:pt x="54" y="330"/>
                </a:lnTo>
                <a:lnTo>
                  <a:pt x="0" y="351"/>
                </a:lnTo>
                <a:lnTo>
                  <a:pt x="15" y="612"/>
                </a:lnTo>
                <a:close/>
              </a:path>
            </a:pathLst>
          </a:custGeom>
          <a:solidFill>
            <a:srgbClr val="b2b2b2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7" name=""/>
          <p:cNvSpPr/>
          <p:nvPr/>
        </p:nvSpPr>
        <p:spPr>
          <a:xfrm>
            <a:off x="6062760" y="4381560"/>
            <a:ext cx="731880" cy="807840"/>
          </a:xfrm>
          <a:custGeom>
            <a:avLst/>
            <a:gdLst/>
            <a:ahLst/>
            <a:rect l="l" t="t" r="r" b="b"/>
            <a:pathLst>
              <a:path w="459" h="465">
                <a:moveTo>
                  <a:pt x="279" y="0"/>
                </a:moveTo>
                <a:lnTo>
                  <a:pt x="369" y="183"/>
                </a:lnTo>
                <a:lnTo>
                  <a:pt x="378" y="225"/>
                </a:lnTo>
                <a:lnTo>
                  <a:pt x="405" y="249"/>
                </a:lnTo>
                <a:lnTo>
                  <a:pt x="426" y="276"/>
                </a:lnTo>
                <a:lnTo>
                  <a:pt x="447" y="318"/>
                </a:lnTo>
                <a:lnTo>
                  <a:pt x="450" y="375"/>
                </a:lnTo>
                <a:lnTo>
                  <a:pt x="453" y="414"/>
                </a:lnTo>
                <a:lnTo>
                  <a:pt x="459" y="465"/>
                </a:lnTo>
                <a:lnTo>
                  <a:pt x="420" y="459"/>
                </a:lnTo>
                <a:lnTo>
                  <a:pt x="375" y="465"/>
                </a:lnTo>
                <a:lnTo>
                  <a:pt x="345" y="456"/>
                </a:lnTo>
                <a:lnTo>
                  <a:pt x="354" y="420"/>
                </a:lnTo>
                <a:lnTo>
                  <a:pt x="333" y="402"/>
                </a:lnTo>
                <a:lnTo>
                  <a:pt x="306" y="390"/>
                </a:lnTo>
                <a:lnTo>
                  <a:pt x="288" y="369"/>
                </a:lnTo>
                <a:lnTo>
                  <a:pt x="279" y="339"/>
                </a:lnTo>
                <a:lnTo>
                  <a:pt x="282" y="309"/>
                </a:lnTo>
                <a:lnTo>
                  <a:pt x="252" y="309"/>
                </a:lnTo>
                <a:lnTo>
                  <a:pt x="234" y="282"/>
                </a:lnTo>
                <a:lnTo>
                  <a:pt x="231" y="261"/>
                </a:lnTo>
                <a:lnTo>
                  <a:pt x="198" y="255"/>
                </a:lnTo>
                <a:lnTo>
                  <a:pt x="195" y="198"/>
                </a:lnTo>
                <a:lnTo>
                  <a:pt x="198" y="177"/>
                </a:lnTo>
                <a:lnTo>
                  <a:pt x="186" y="150"/>
                </a:lnTo>
                <a:lnTo>
                  <a:pt x="180" y="123"/>
                </a:lnTo>
                <a:lnTo>
                  <a:pt x="147" y="102"/>
                </a:lnTo>
                <a:lnTo>
                  <a:pt x="126" y="84"/>
                </a:lnTo>
                <a:lnTo>
                  <a:pt x="93" y="99"/>
                </a:lnTo>
                <a:lnTo>
                  <a:pt x="45" y="111"/>
                </a:lnTo>
                <a:lnTo>
                  <a:pt x="18" y="93"/>
                </a:lnTo>
                <a:lnTo>
                  <a:pt x="6" y="60"/>
                </a:lnTo>
                <a:lnTo>
                  <a:pt x="0" y="27"/>
                </a:lnTo>
                <a:lnTo>
                  <a:pt x="24" y="66"/>
                </a:lnTo>
                <a:lnTo>
                  <a:pt x="45" y="63"/>
                </a:lnTo>
                <a:lnTo>
                  <a:pt x="81" y="30"/>
                </a:lnTo>
                <a:lnTo>
                  <a:pt x="159" y="18"/>
                </a:lnTo>
                <a:lnTo>
                  <a:pt x="213" y="15"/>
                </a:lnTo>
                <a:lnTo>
                  <a:pt x="252" y="12"/>
                </a:lnTo>
                <a:lnTo>
                  <a:pt x="279" y="0"/>
                </a:lnTo>
                <a:close/>
              </a:path>
            </a:pathLst>
          </a:custGeom>
          <a:solidFill>
            <a:srgbClr val="b2b2b2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8" name=""/>
          <p:cNvSpPr/>
          <p:nvPr/>
        </p:nvSpPr>
        <p:spPr>
          <a:xfrm>
            <a:off x="3943440" y="1717560"/>
            <a:ext cx="1420560" cy="1471680"/>
          </a:xfrm>
          <a:custGeom>
            <a:avLst/>
            <a:gdLst/>
            <a:ahLst/>
            <a:rect l="l" t="t" r="r" b="b"/>
            <a:pathLst>
              <a:path w="894" h="846">
                <a:moveTo>
                  <a:pt x="36" y="45"/>
                </a:moveTo>
                <a:lnTo>
                  <a:pt x="531" y="45"/>
                </a:lnTo>
                <a:lnTo>
                  <a:pt x="534" y="0"/>
                </a:lnTo>
                <a:lnTo>
                  <a:pt x="573" y="18"/>
                </a:lnTo>
                <a:lnTo>
                  <a:pt x="594" y="57"/>
                </a:lnTo>
                <a:lnTo>
                  <a:pt x="615" y="69"/>
                </a:lnTo>
                <a:lnTo>
                  <a:pt x="642" y="51"/>
                </a:lnTo>
                <a:lnTo>
                  <a:pt x="663" y="51"/>
                </a:lnTo>
                <a:lnTo>
                  <a:pt x="696" y="81"/>
                </a:lnTo>
                <a:lnTo>
                  <a:pt x="744" y="84"/>
                </a:lnTo>
                <a:lnTo>
                  <a:pt x="774" y="78"/>
                </a:lnTo>
                <a:lnTo>
                  <a:pt x="807" y="87"/>
                </a:lnTo>
                <a:lnTo>
                  <a:pt x="813" y="120"/>
                </a:lnTo>
                <a:lnTo>
                  <a:pt x="804" y="141"/>
                </a:lnTo>
                <a:lnTo>
                  <a:pt x="744" y="180"/>
                </a:lnTo>
                <a:lnTo>
                  <a:pt x="750" y="213"/>
                </a:lnTo>
                <a:lnTo>
                  <a:pt x="810" y="198"/>
                </a:lnTo>
                <a:lnTo>
                  <a:pt x="828" y="207"/>
                </a:lnTo>
                <a:lnTo>
                  <a:pt x="846" y="228"/>
                </a:lnTo>
                <a:lnTo>
                  <a:pt x="864" y="291"/>
                </a:lnTo>
                <a:lnTo>
                  <a:pt x="870" y="348"/>
                </a:lnTo>
                <a:lnTo>
                  <a:pt x="837" y="381"/>
                </a:lnTo>
                <a:lnTo>
                  <a:pt x="846" y="531"/>
                </a:lnTo>
                <a:lnTo>
                  <a:pt x="819" y="561"/>
                </a:lnTo>
                <a:lnTo>
                  <a:pt x="888" y="633"/>
                </a:lnTo>
                <a:lnTo>
                  <a:pt x="894" y="678"/>
                </a:lnTo>
                <a:lnTo>
                  <a:pt x="852" y="711"/>
                </a:lnTo>
                <a:lnTo>
                  <a:pt x="849" y="765"/>
                </a:lnTo>
                <a:lnTo>
                  <a:pt x="819" y="789"/>
                </a:lnTo>
                <a:lnTo>
                  <a:pt x="777" y="759"/>
                </a:lnTo>
                <a:lnTo>
                  <a:pt x="561" y="771"/>
                </a:lnTo>
                <a:lnTo>
                  <a:pt x="564" y="834"/>
                </a:lnTo>
                <a:lnTo>
                  <a:pt x="129" y="846"/>
                </a:lnTo>
                <a:lnTo>
                  <a:pt x="120" y="750"/>
                </a:lnTo>
                <a:lnTo>
                  <a:pt x="0" y="744"/>
                </a:lnTo>
                <a:lnTo>
                  <a:pt x="36" y="45"/>
                </a:lnTo>
                <a:close/>
              </a:path>
            </a:pathLst>
          </a:custGeom>
          <a:solidFill>
            <a:srgbClr val="b2b2b2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9" name=""/>
          <p:cNvSpPr/>
          <p:nvPr/>
        </p:nvSpPr>
        <p:spPr>
          <a:xfrm>
            <a:off x="1922400" y="1495440"/>
            <a:ext cx="2247840" cy="3273480"/>
          </a:xfrm>
          <a:custGeom>
            <a:avLst/>
            <a:gdLst/>
            <a:ahLst/>
            <a:rect l="l" t="t" r="r" b="b"/>
            <a:pathLst>
              <a:path w="1593" h="2062">
                <a:moveTo>
                  <a:pt x="1505" y="195"/>
                </a:moveTo>
                <a:lnTo>
                  <a:pt x="1455" y="943"/>
                </a:lnTo>
                <a:lnTo>
                  <a:pt x="1593" y="956"/>
                </a:lnTo>
                <a:lnTo>
                  <a:pt x="1583" y="1321"/>
                </a:lnTo>
                <a:lnTo>
                  <a:pt x="1502" y="1315"/>
                </a:lnTo>
                <a:lnTo>
                  <a:pt x="1505" y="1509"/>
                </a:lnTo>
                <a:lnTo>
                  <a:pt x="1458" y="1565"/>
                </a:lnTo>
                <a:lnTo>
                  <a:pt x="1424" y="1664"/>
                </a:lnTo>
                <a:lnTo>
                  <a:pt x="1434" y="2062"/>
                </a:lnTo>
                <a:lnTo>
                  <a:pt x="1330" y="1986"/>
                </a:lnTo>
                <a:lnTo>
                  <a:pt x="1313" y="1904"/>
                </a:lnTo>
                <a:lnTo>
                  <a:pt x="1229" y="1818"/>
                </a:lnTo>
                <a:lnTo>
                  <a:pt x="1205" y="1772"/>
                </a:lnTo>
                <a:lnTo>
                  <a:pt x="1077" y="1772"/>
                </a:lnTo>
                <a:lnTo>
                  <a:pt x="1053" y="1802"/>
                </a:lnTo>
                <a:lnTo>
                  <a:pt x="824" y="1785"/>
                </a:lnTo>
                <a:lnTo>
                  <a:pt x="581" y="1627"/>
                </a:lnTo>
                <a:lnTo>
                  <a:pt x="533" y="1604"/>
                </a:lnTo>
                <a:lnTo>
                  <a:pt x="520" y="1759"/>
                </a:lnTo>
                <a:lnTo>
                  <a:pt x="395" y="1749"/>
                </a:lnTo>
                <a:lnTo>
                  <a:pt x="402" y="1683"/>
                </a:lnTo>
                <a:lnTo>
                  <a:pt x="375" y="1631"/>
                </a:lnTo>
                <a:lnTo>
                  <a:pt x="378" y="1552"/>
                </a:lnTo>
                <a:lnTo>
                  <a:pt x="365" y="1509"/>
                </a:lnTo>
                <a:lnTo>
                  <a:pt x="344" y="1479"/>
                </a:lnTo>
                <a:lnTo>
                  <a:pt x="307" y="1453"/>
                </a:lnTo>
                <a:lnTo>
                  <a:pt x="277" y="1410"/>
                </a:lnTo>
                <a:lnTo>
                  <a:pt x="250" y="1410"/>
                </a:lnTo>
                <a:lnTo>
                  <a:pt x="233" y="1371"/>
                </a:lnTo>
                <a:lnTo>
                  <a:pt x="135" y="1361"/>
                </a:lnTo>
                <a:lnTo>
                  <a:pt x="132" y="1302"/>
                </a:lnTo>
                <a:lnTo>
                  <a:pt x="155" y="1288"/>
                </a:lnTo>
                <a:lnTo>
                  <a:pt x="132" y="1265"/>
                </a:lnTo>
                <a:lnTo>
                  <a:pt x="159" y="1246"/>
                </a:lnTo>
                <a:lnTo>
                  <a:pt x="98" y="1229"/>
                </a:lnTo>
                <a:lnTo>
                  <a:pt x="111" y="1190"/>
                </a:lnTo>
                <a:lnTo>
                  <a:pt x="81" y="1160"/>
                </a:lnTo>
                <a:lnTo>
                  <a:pt x="88" y="1137"/>
                </a:lnTo>
                <a:lnTo>
                  <a:pt x="95" y="1111"/>
                </a:lnTo>
                <a:lnTo>
                  <a:pt x="57" y="1064"/>
                </a:lnTo>
                <a:lnTo>
                  <a:pt x="71" y="1035"/>
                </a:lnTo>
                <a:lnTo>
                  <a:pt x="57" y="985"/>
                </a:lnTo>
                <a:lnTo>
                  <a:pt x="54" y="943"/>
                </a:lnTo>
                <a:lnTo>
                  <a:pt x="10" y="920"/>
                </a:lnTo>
                <a:lnTo>
                  <a:pt x="7" y="847"/>
                </a:lnTo>
                <a:lnTo>
                  <a:pt x="30" y="808"/>
                </a:lnTo>
                <a:lnTo>
                  <a:pt x="7" y="758"/>
                </a:lnTo>
                <a:lnTo>
                  <a:pt x="0" y="719"/>
                </a:lnTo>
                <a:lnTo>
                  <a:pt x="30" y="709"/>
                </a:lnTo>
                <a:lnTo>
                  <a:pt x="34" y="683"/>
                </a:lnTo>
                <a:lnTo>
                  <a:pt x="47" y="663"/>
                </a:lnTo>
                <a:lnTo>
                  <a:pt x="37" y="623"/>
                </a:lnTo>
                <a:lnTo>
                  <a:pt x="61" y="610"/>
                </a:lnTo>
                <a:lnTo>
                  <a:pt x="37" y="577"/>
                </a:lnTo>
                <a:lnTo>
                  <a:pt x="57" y="548"/>
                </a:lnTo>
                <a:lnTo>
                  <a:pt x="51" y="521"/>
                </a:lnTo>
                <a:lnTo>
                  <a:pt x="71" y="508"/>
                </a:lnTo>
                <a:lnTo>
                  <a:pt x="84" y="469"/>
                </a:lnTo>
                <a:lnTo>
                  <a:pt x="142" y="353"/>
                </a:lnTo>
                <a:lnTo>
                  <a:pt x="145" y="314"/>
                </a:lnTo>
                <a:lnTo>
                  <a:pt x="169" y="297"/>
                </a:lnTo>
                <a:lnTo>
                  <a:pt x="169" y="248"/>
                </a:lnTo>
                <a:lnTo>
                  <a:pt x="169" y="195"/>
                </a:lnTo>
                <a:lnTo>
                  <a:pt x="192" y="182"/>
                </a:lnTo>
                <a:lnTo>
                  <a:pt x="196" y="130"/>
                </a:lnTo>
                <a:lnTo>
                  <a:pt x="199" y="90"/>
                </a:lnTo>
                <a:lnTo>
                  <a:pt x="186" y="60"/>
                </a:lnTo>
                <a:lnTo>
                  <a:pt x="179" y="24"/>
                </a:lnTo>
                <a:lnTo>
                  <a:pt x="196" y="11"/>
                </a:lnTo>
                <a:lnTo>
                  <a:pt x="249" y="63"/>
                </a:lnTo>
                <a:lnTo>
                  <a:pt x="294" y="60"/>
                </a:lnTo>
                <a:lnTo>
                  <a:pt x="309" y="75"/>
                </a:lnTo>
                <a:lnTo>
                  <a:pt x="309" y="96"/>
                </a:lnTo>
                <a:lnTo>
                  <a:pt x="312" y="117"/>
                </a:lnTo>
                <a:lnTo>
                  <a:pt x="303" y="153"/>
                </a:lnTo>
                <a:lnTo>
                  <a:pt x="339" y="159"/>
                </a:lnTo>
                <a:lnTo>
                  <a:pt x="330" y="84"/>
                </a:lnTo>
                <a:lnTo>
                  <a:pt x="351" y="0"/>
                </a:lnTo>
                <a:lnTo>
                  <a:pt x="549" y="45"/>
                </a:lnTo>
                <a:lnTo>
                  <a:pt x="822" y="102"/>
                </a:lnTo>
                <a:lnTo>
                  <a:pt x="1283" y="162"/>
                </a:lnTo>
                <a:lnTo>
                  <a:pt x="1505" y="195"/>
                </a:lnTo>
                <a:close/>
              </a:path>
            </a:pathLst>
          </a:custGeom>
          <a:solidFill>
            <a:srgbClr val="b2b2b2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0" name=""/>
          <p:cNvSpPr/>
          <p:nvPr/>
        </p:nvSpPr>
        <p:spPr>
          <a:xfrm>
            <a:off x="6273720" y="1596960"/>
            <a:ext cx="1201680" cy="1138320"/>
          </a:xfrm>
          <a:custGeom>
            <a:avLst/>
            <a:gdLst/>
            <a:ahLst/>
            <a:rect l="l" t="t" r="r" b="b"/>
            <a:pathLst>
              <a:path w="756" h="654">
                <a:moveTo>
                  <a:pt x="648" y="15"/>
                </a:moveTo>
                <a:lnTo>
                  <a:pt x="627" y="24"/>
                </a:lnTo>
                <a:lnTo>
                  <a:pt x="597" y="0"/>
                </a:lnTo>
                <a:lnTo>
                  <a:pt x="579" y="27"/>
                </a:lnTo>
                <a:lnTo>
                  <a:pt x="567" y="96"/>
                </a:lnTo>
                <a:lnTo>
                  <a:pt x="561" y="168"/>
                </a:lnTo>
                <a:lnTo>
                  <a:pt x="549" y="219"/>
                </a:lnTo>
                <a:lnTo>
                  <a:pt x="525" y="219"/>
                </a:lnTo>
                <a:lnTo>
                  <a:pt x="480" y="267"/>
                </a:lnTo>
                <a:lnTo>
                  <a:pt x="441" y="264"/>
                </a:lnTo>
                <a:lnTo>
                  <a:pt x="372" y="288"/>
                </a:lnTo>
                <a:lnTo>
                  <a:pt x="342" y="291"/>
                </a:lnTo>
                <a:lnTo>
                  <a:pt x="285" y="330"/>
                </a:lnTo>
                <a:lnTo>
                  <a:pt x="273" y="363"/>
                </a:lnTo>
                <a:lnTo>
                  <a:pt x="171" y="432"/>
                </a:lnTo>
                <a:lnTo>
                  <a:pt x="141" y="432"/>
                </a:lnTo>
                <a:lnTo>
                  <a:pt x="51" y="471"/>
                </a:lnTo>
                <a:lnTo>
                  <a:pt x="51" y="501"/>
                </a:lnTo>
                <a:lnTo>
                  <a:pt x="33" y="534"/>
                </a:lnTo>
                <a:lnTo>
                  <a:pt x="63" y="552"/>
                </a:lnTo>
                <a:lnTo>
                  <a:pt x="39" y="579"/>
                </a:lnTo>
                <a:lnTo>
                  <a:pt x="0" y="594"/>
                </a:lnTo>
                <a:lnTo>
                  <a:pt x="281" y="564"/>
                </a:lnTo>
                <a:lnTo>
                  <a:pt x="365" y="572"/>
                </a:lnTo>
                <a:lnTo>
                  <a:pt x="429" y="580"/>
                </a:lnTo>
                <a:lnTo>
                  <a:pt x="459" y="582"/>
                </a:lnTo>
                <a:lnTo>
                  <a:pt x="483" y="609"/>
                </a:lnTo>
                <a:lnTo>
                  <a:pt x="483" y="654"/>
                </a:lnTo>
                <a:lnTo>
                  <a:pt x="561" y="636"/>
                </a:lnTo>
                <a:lnTo>
                  <a:pt x="594" y="591"/>
                </a:lnTo>
                <a:lnTo>
                  <a:pt x="594" y="531"/>
                </a:lnTo>
                <a:lnTo>
                  <a:pt x="603" y="498"/>
                </a:lnTo>
                <a:lnTo>
                  <a:pt x="636" y="498"/>
                </a:lnTo>
                <a:lnTo>
                  <a:pt x="633" y="462"/>
                </a:lnTo>
                <a:lnTo>
                  <a:pt x="636" y="429"/>
                </a:lnTo>
                <a:lnTo>
                  <a:pt x="600" y="384"/>
                </a:lnTo>
                <a:lnTo>
                  <a:pt x="615" y="348"/>
                </a:lnTo>
                <a:lnTo>
                  <a:pt x="615" y="297"/>
                </a:lnTo>
                <a:lnTo>
                  <a:pt x="648" y="261"/>
                </a:lnTo>
                <a:lnTo>
                  <a:pt x="681" y="231"/>
                </a:lnTo>
                <a:lnTo>
                  <a:pt x="753" y="210"/>
                </a:lnTo>
                <a:lnTo>
                  <a:pt x="756" y="186"/>
                </a:lnTo>
                <a:lnTo>
                  <a:pt x="741" y="147"/>
                </a:lnTo>
                <a:lnTo>
                  <a:pt x="708" y="84"/>
                </a:lnTo>
                <a:lnTo>
                  <a:pt x="687" y="48"/>
                </a:lnTo>
              </a:path>
            </a:pathLst>
          </a:custGeom>
          <a:solidFill>
            <a:srgbClr val="b2b2b2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1" name=""/>
          <p:cNvSpPr/>
          <p:nvPr/>
        </p:nvSpPr>
        <p:spPr>
          <a:xfrm>
            <a:off x="5443560" y="1978200"/>
            <a:ext cx="1225440" cy="1660320"/>
          </a:xfrm>
          <a:custGeom>
            <a:avLst/>
            <a:gdLst/>
            <a:ahLst/>
            <a:rect l="l" t="t" r="r" b="b"/>
            <a:pathLst>
              <a:path w="771" h="954">
                <a:moveTo>
                  <a:pt x="60" y="12"/>
                </a:moveTo>
                <a:lnTo>
                  <a:pt x="84" y="0"/>
                </a:lnTo>
                <a:lnTo>
                  <a:pt x="165" y="6"/>
                </a:lnTo>
                <a:lnTo>
                  <a:pt x="201" y="21"/>
                </a:lnTo>
                <a:lnTo>
                  <a:pt x="231" y="27"/>
                </a:lnTo>
                <a:lnTo>
                  <a:pt x="285" y="63"/>
                </a:lnTo>
                <a:lnTo>
                  <a:pt x="321" y="102"/>
                </a:lnTo>
                <a:lnTo>
                  <a:pt x="351" y="147"/>
                </a:lnTo>
                <a:lnTo>
                  <a:pt x="345" y="216"/>
                </a:lnTo>
                <a:lnTo>
                  <a:pt x="315" y="243"/>
                </a:lnTo>
                <a:lnTo>
                  <a:pt x="378" y="225"/>
                </a:lnTo>
                <a:lnTo>
                  <a:pt x="417" y="243"/>
                </a:lnTo>
                <a:lnTo>
                  <a:pt x="441" y="351"/>
                </a:lnTo>
                <a:lnTo>
                  <a:pt x="417" y="381"/>
                </a:lnTo>
                <a:lnTo>
                  <a:pt x="399" y="411"/>
                </a:lnTo>
                <a:lnTo>
                  <a:pt x="423" y="447"/>
                </a:lnTo>
                <a:lnTo>
                  <a:pt x="471" y="413"/>
                </a:lnTo>
                <a:lnTo>
                  <a:pt x="503" y="381"/>
                </a:lnTo>
                <a:lnTo>
                  <a:pt x="531" y="366"/>
                </a:lnTo>
                <a:lnTo>
                  <a:pt x="555" y="378"/>
                </a:lnTo>
                <a:lnTo>
                  <a:pt x="567" y="402"/>
                </a:lnTo>
                <a:lnTo>
                  <a:pt x="600" y="462"/>
                </a:lnTo>
                <a:lnTo>
                  <a:pt x="627" y="498"/>
                </a:lnTo>
                <a:lnTo>
                  <a:pt x="579" y="522"/>
                </a:lnTo>
                <a:lnTo>
                  <a:pt x="561" y="537"/>
                </a:lnTo>
                <a:lnTo>
                  <a:pt x="648" y="594"/>
                </a:lnTo>
                <a:lnTo>
                  <a:pt x="708" y="576"/>
                </a:lnTo>
                <a:lnTo>
                  <a:pt x="753" y="567"/>
                </a:lnTo>
                <a:lnTo>
                  <a:pt x="771" y="601"/>
                </a:lnTo>
                <a:lnTo>
                  <a:pt x="763" y="637"/>
                </a:lnTo>
                <a:lnTo>
                  <a:pt x="759" y="661"/>
                </a:lnTo>
                <a:lnTo>
                  <a:pt x="727" y="689"/>
                </a:lnTo>
                <a:lnTo>
                  <a:pt x="711" y="701"/>
                </a:lnTo>
                <a:lnTo>
                  <a:pt x="707" y="709"/>
                </a:lnTo>
                <a:lnTo>
                  <a:pt x="755" y="729"/>
                </a:lnTo>
                <a:lnTo>
                  <a:pt x="732" y="714"/>
                </a:lnTo>
                <a:lnTo>
                  <a:pt x="735" y="780"/>
                </a:lnTo>
                <a:lnTo>
                  <a:pt x="743" y="809"/>
                </a:lnTo>
                <a:lnTo>
                  <a:pt x="731" y="869"/>
                </a:lnTo>
                <a:lnTo>
                  <a:pt x="587" y="893"/>
                </a:lnTo>
                <a:lnTo>
                  <a:pt x="519" y="888"/>
                </a:lnTo>
                <a:lnTo>
                  <a:pt x="477" y="891"/>
                </a:lnTo>
                <a:lnTo>
                  <a:pt x="414" y="912"/>
                </a:lnTo>
                <a:lnTo>
                  <a:pt x="369" y="906"/>
                </a:lnTo>
                <a:lnTo>
                  <a:pt x="360" y="876"/>
                </a:lnTo>
                <a:lnTo>
                  <a:pt x="309" y="906"/>
                </a:lnTo>
                <a:lnTo>
                  <a:pt x="237" y="891"/>
                </a:lnTo>
                <a:lnTo>
                  <a:pt x="207" y="915"/>
                </a:lnTo>
                <a:lnTo>
                  <a:pt x="120" y="936"/>
                </a:lnTo>
                <a:lnTo>
                  <a:pt x="96" y="936"/>
                </a:lnTo>
                <a:lnTo>
                  <a:pt x="72" y="936"/>
                </a:lnTo>
                <a:lnTo>
                  <a:pt x="57" y="954"/>
                </a:lnTo>
                <a:lnTo>
                  <a:pt x="0" y="954"/>
                </a:lnTo>
                <a:lnTo>
                  <a:pt x="54" y="918"/>
                </a:lnTo>
                <a:lnTo>
                  <a:pt x="81" y="891"/>
                </a:lnTo>
                <a:lnTo>
                  <a:pt x="111" y="849"/>
                </a:lnTo>
                <a:lnTo>
                  <a:pt x="141" y="831"/>
                </a:lnTo>
                <a:lnTo>
                  <a:pt x="171" y="780"/>
                </a:lnTo>
                <a:lnTo>
                  <a:pt x="162" y="750"/>
                </a:lnTo>
                <a:lnTo>
                  <a:pt x="135" y="693"/>
                </a:lnTo>
                <a:lnTo>
                  <a:pt x="123" y="603"/>
                </a:lnTo>
                <a:lnTo>
                  <a:pt x="123" y="507"/>
                </a:lnTo>
                <a:lnTo>
                  <a:pt x="111" y="462"/>
                </a:lnTo>
                <a:lnTo>
                  <a:pt x="81" y="261"/>
                </a:lnTo>
                <a:lnTo>
                  <a:pt x="81" y="207"/>
                </a:lnTo>
                <a:lnTo>
                  <a:pt x="63" y="174"/>
                </a:lnTo>
                <a:lnTo>
                  <a:pt x="60" y="12"/>
                </a:lnTo>
                <a:close/>
              </a:path>
            </a:pathLst>
          </a:custGeom>
          <a:solidFill>
            <a:srgbClr val="b2b2b2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2" name=""/>
          <p:cNvSpPr/>
          <p:nvPr/>
        </p:nvSpPr>
        <p:spPr>
          <a:xfrm>
            <a:off x="5097600" y="1882800"/>
            <a:ext cx="628560" cy="1789200"/>
          </a:xfrm>
          <a:custGeom>
            <a:avLst/>
            <a:gdLst/>
            <a:ahLst/>
            <a:rect l="l" t="t" r="r" b="b"/>
            <a:pathLst>
              <a:path w="396" h="1026">
                <a:moveTo>
                  <a:pt x="96" y="138"/>
                </a:moveTo>
                <a:lnTo>
                  <a:pt x="192" y="0"/>
                </a:lnTo>
                <a:lnTo>
                  <a:pt x="216" y="12"/>
                </a:lnTo>
                <a:lnTo>
                  <a:pt x="240" y="6"/>
                </a:lnTo>
                <a:lnTo>
                  <a:pt x="213" y="42"/>
                </a:lnTo>
                <a:lnTo>
                  <a:pt x="258" y="57"/>
                </a:lnTo>
                <a:lnTo>
                  <a:pt x="288" y="78"/>
                </a:lnTo>
                <a:lnTo>
                  <a:pt x="312" y="87"/>
                </a:lnTo>
                <a:lnTo>
                  <a:pt x="297" y="138"/>
                </a:lnTo>
                <a:lnTo>
                  <a:pt x="297" y="204"/>
                </a:lnTo>
                <a:lnTo>
                  <a:pt x="294" y="249"/>
                </a:lnTo>
                <a:lnTo>
                  <a:pt x="324" y="231"/>
                </a:lnTo>
                <a:lnTo>
                  <a:pt x="318" y="312"/>
                </a:lnTo>
                <a:lnTo>
                  <a:pt x="306" y="384"/>
                </a:lnTo>
                <a:lnTo>
                  <a:pt x="324" y="516"/>
                </a:lnTo>
                <a:lnTo>
                  <a:pt x="342" y="531"/>
                </a:lnTo>
                <a:lnTo>
                  <a:pt x="360" y="741"/>
                </a:lnTo>
                <a:lnTo>
                  <a:pt x="396" y="819"/>
                </a:lnTo>
                <a:lnTo>
                  <a:pt x="378" y="876"/>
                </a:lnTo>
                <a:lnTo>
                  <a:pt x="360" y="912"/>
                </a:lnTo>
                <a:lnTo>
                  <a:pt x="330" y="939"/>
                </a:lnTo>
                <a:lnTo>
                  <a:pt x="330" y="972"/>
                </a:lnTo>
                <a:lnTo>
                  <a:pt x="291" y="984"/>
                </a:lnTo>
                <a:lnTo>
                  <a:pt x="276" y="1026"/>
                </a:lnTo>
                <a:lnTo>
                  <a:pt x="213" y="1026"/>
                </a:lnTo>
                <a:lnTo>
                  <a:pt x="186" y="1008"/>
                </a:lnTo>
                <a:lnTo>
                  <a:pt x="204" y="978"/>
                </a:lnTo>
                <a:lnTo>
                  <a:pt x="216" y="945"/>
                </a:lnTo>
                <a:lnTo>
                  <a:pt x="156" y="960"/>
                </a:lnTo>
                <a:lnTo>
                  <a:pt x="120" y="942"/>
                </a:lnTo>
                <a:lnTo>
                  <a:pt x="54" y="921"/>
                </a:lnTo>
                <a:lnTo>
                  <a:pt x="12" y="882"/>
                </a:lnTo>
                <a:lnTo>
                  <a:pt x="3" y="825"/>
                </a:lnTo>
                <a:lnTo>
                  <a:pt x="12" y="777"/>
                </a:lnTo>
                <a:lnTo>
                  <a:pt x="0" y="735"/>
                </a:lnTo>
                <a:lnTo>
                  <a:pt x="18" y="687"/>
                </a:lnTo>
                <a:lnTo>
                  <a:pt x="9" y="666"/>
                </a:lnTo>
                <a:lnTo>
                  <a:pt x="45" y="645"/>
                </a:lnTo>
                <a:lnTo>
                  <a:pt x="81" y="657"/>
                </a:lnTo>
                <a:lnTo>
                  <a:pt x="96" y="675"/>
                </a:lnTo>
                <a:lnTo>
                  <a:pt x="120" y="654"/>
                </a:lnTo>
                <a:lnTo>
                  <a:pt x="117" y="588"/>
                </a:lnTo>
                <a:lnTo>
                  <a:pt x="141" y="582"/>
                </a:lnTo>
                <a:lnTo>
                  <a:pt x="132" y="534"/>
                </a:lnTo>
                <a:lnTo>
                  <a:pt x="81" y="465"/>
                </a:lnTo>
                <a:lnTo>
                  <a:pt x="102" y="414"/>
                </a:lnTo>
                <a:lnTo>
                  <a:pt x="93" y="273"/>
                </a:lnTo>
                <a:lnTo>
                  <a:pt x="126" y="231"/>
                </a:lnTo>
                <a:lnTo>
                  <a:pt x="96" y="138"/>
                </a:lnTo>
                <a:close/>
              </a:path>
            </a:pathLst>
          </a:custGeom>
          <a:solidFill>
            <a:srgbClr val="b2b2b2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3" name=""/>
          <p:cNvSpPr/>
          <p:nvPr/>
        </p:nvSpPr>
        <p:spPr>
          <a:xfrm>
            <a:off x="4834080" y="3003480"/>
            <a:ext cx="2173320" cy="1774800"/>
          </a:xfrm>
          <a:custGeom>
            <a:avLst/>
            <a:gdLst/>
            <a:ahLst/>
            <a:rect l="l" t="t" r="r" b="b"/>
            <a:pathLst>
              <a:path w="1368" h="1020">
                <a:moveTo>
                  <a:pt x="138" y="984"/>
                </a:moveTo>
                <a:lnTo>
                  <a:pt x="231" y="963"/>
                </a:lnTo>
                <a:lnTo>
                  <a:pt x="285" y="981"/>
                </a:lnTo>
                <a:lnTo>
                  <a:pt x="363" y="978"/>
                </a:lnTo>
                <a:lnTo>
                  <a:pt x="390" y="1014"/>
                </a:lnTo>
                <a:lnTo>
                  <a:pt x="453" y="1002"/>
                </a:lnTo>
                <a:lnTo>
                  <a:pt x="471" y="1002"/>
                </a:lnTo>
                <a:lnTo>
                  <a:pt x="492" y="1020"/>
                </a:lnTo>
                <a:lnTo>
                  <a:pt x="516" y="1005"/>
                </a:lnTo>
                <a:lnTo>
                  <a:pt x="543" y="1005"/>
                </a:lnTo>
                <a:lnTo>
                  <a:pt x="537" y="981"/>
                </a:lnTo>
                <a:lnTo>
                  <a:pt x="507" y="969"/>
                </a:lnTo>
                <a:lnTo>
                  <a:pt x="507" y="939"/>
                </a:lnTo>
                <a:lnTo>
                  <a:pt x="498" y="912"/>
                </a:lnTo>
                <a:lnTo>
                  <a:pt x="480" y="906"/>
                </a:lnTo>
                <a:lnTo>
                  <a:pt x="510" y="888"/>
                </a:lnTo>
                <a:lnTo>
                  <a:pt x="567" y="891"/>
                </a:lnTo>
                <a:lnTo>
                  <a:pt x="588" y="882"/>
                </a:lnTo>
                <a:lnTo>
                  <a:pt x="612" y="906"/>
                </a:lnTo>
                <a:lnTo>
                  <a:pt x="633" y="885"/>
                </a:lnTo>
                <a:lnTo>
                  <a:pt x="663" y="891"/>
                </a:lnTo>
                <a:lnTo>
                  <a:pt x="684" y="882"/>
                </a:lnTo>
                <a:lnTo>
                  <a:pt x="717" y="885"/>
                </a:lnTo>
                <a:lnTo>
                  <a:pt x="741" y="876"/>
                </a:lnTo>
                <a:lnTo>
                  <a:pt x="768" y="849"/>
                </a:lnTo>
                <a:lnTo>
                  <a:pt x="813" y="870"/>
                </a:lnTo>
                <a:lnTo>
                  <a:pt x="837" y="837"/>
                </a:lnTo>
                <a:lnTo>
                  <a:pt x="975" y="807"/>
                </a:lnTo>
                <a:lnTo>
                  <a:pt x="1005" y="807"/>
                </a:lnTo>
                <a:lnTo>
                  <a:pt x="1023" y="792"/>
                </a:lnTo>
                <a:lnTo>
                  <a:pt x="1056" y="798"/>
                </a:lnTo>
                <a:lnTo>
                  <a:pt x="1053" y="726"/>
                </a:lnTo>
                <a:lnTo>
                  <a:pt x="1050" y="702"/>
                </a:lnTo>
                <a:lnTo>
                  <a:pt x="1071" y="684"/>
                </a:lnTo>
                <a:lnTo>
                  <a:pt x="1080" y="657"/>
                </a:lnTo>
                <a:lnTo>
                  <a:pt x="1089" y="627"/>
                </a:lnTo>
                <a:lnTo>
                  <a:pt x="1119" y="618"/>
                </a:lnTo>
                <a:lnTo>
                  <a:pt x="1128" y="591"/>
                </a:lnTo>
                <a:lnTo>
                  <a:pt x="1167" y="579"/>
                </a:lnTo>
                <a:lnTo>
                  <a:pt x="1176" y="531"/>
                </a:lnTo>
                <a:lnTo>
                  <a:pt x="1206" y="492"/>
                </a:lnTo>
                <a:lnTo>
                  <a:pt x="1251" y="489"/>
                </a:lnTo>
                <a:lnTo>
                  <a:pt x="1257" y="435"/>
                </a:lnTo>
                <a:lnTo>
                  <a:pt x="1317" y="390"/>
                </a:lnTo>
                <a:lnTo>
                  <a:pt x="1350" y="357"/>
                </a:lnTo>
                <a:lnTo>
                  <a:pt x="1329" y="330"/>
                </a:lnTo>
                <a:lnTo>
                  <a:pt x="1362" y="315"/>
                </a:lnTo>
                <a:lnTo>
                  <a:pt x="1368" y="279"/>
                </a:lnTo>
                <a:lnTo>
                  <a:pt x="1365" y="261"/>
                </a:lnTo>
                <a:lnTo>
                  <a:pt x="1353" y="237"/>
                </a:lnTo>
                <a:lnTo>
                  <a:pt x="1341" y="210"/>
                </a:lnTo>
                <a:lnTo>
                  <a:pt x="1329" y="189"/>
                </a:lnTo>
                <a:lnTo>
                  <a:pt x="1293" y="189"/>
                </a:lnTo>
                <a:lnTo>
                  <a:pt x="1293" y="156"/>
                </a:lnTo>
                <a:lnTo>
                  <a:pt x="1287" y="126"/>
                </a:lnTo>
                <a:lnTo>
                  <a:pt x="1290" y="105"/>
                </a:lnTo>
                <a:lnTo>
                  <a:pt x="1272" y="93"/>
                </a:lnTo>
                <a:lnTo>
                  <a:pt x="1236" y="81"/>
                </a:lnTo>
                <a:lnTo>
                  <a:pt x="1218" y="87"/>
                </a:lnTo>
                <a:lnTo>
                  <a:pt x="1215" y="66"/>
                </a:lnTo>
                <a:lnTo>
                  <a:pt x="1218" y="30"/>
                </a:lnTo>
                <a:lnTo>
                  <a:pt x="1185" y="36"/>
                </a:lnTo>
                <a:lnTo>
                  <a:pt x="1173" y="15"/>
                </a:lnTo>
                <a:lnTo>
                  <a:pt x="1152" y="21"/>
                </a:lnTo>
                <a:lnTo>
                  <a:pt x="1125" y="15"/>
                </a:lnTo>
                <a:lnTo>
                  <a:pt x="1110" y="0"/>
                </a:lnTo>
                <a:lnTo>
                  <a:pt x="1110" y="27"/>
                </a:lnTo>
                <a:lnTo>
                  <a:pt x="1104" y="54"/>
                </a:lnTo>
                <a:lnTo>
                  <a:pt x="1086" y="84"/>
                </a:lnTo>
                <a:lnTo>
                  <a:pt x="1047" y="93"/>
                </a:lnTo>
                <a:lnTo>
                  <a:pt x="1065" y="120"/>
                </a:lnTo>
                <a:lnTo>
                  <a:pt x="1032" y="138"/>
                </a:lnTo>
                <a:lnTo>
                  <a:pt x="1035" y="171"/>
                </a:lnTo>
                <a:lnTo>
                  <a:pt x="1011" y="204"/>
                </a:lnTo>
                <a:lnTo>
                  <a:pt x="1053" y="183"/>
                </a:lnTo>
                <a:lnTo>
                  <a:pt x="1095" y="153"/>
                </a:lnTo>
                <a:lnTo>
                  <a:pt x="1113" y="129"/>
                </a:lnTo>
                <a:lnTo>
                  <a:pt x="1116" y="171"/>
                </a:lnTo>
                <a:lnTo>
                  <a:pt x="1092" y="207"/>
                </a:lnTo>
                <a:lnTo>
                  <a:pt x="1086" y="228"/>
                </a:lnTo>
                <a:lnTo>
                  <a:pt x="1101" y="255"/>
                </a:lnTo>
                <a:lnTo>
                  <a:pt x="936" y="279"/>
                </a:lnTo>
                <a:lnTo>
                  <a:pt x="921" y="300"/>
                </a:lnTo>
                <a:lnTo>
                  <a:pt x="888" y="297"/>
                </a:lnTo>
                <a:lnTo>
                  <a:pt x="825" y="315"/>
                </a:lnTo>
                <a:lnTo>
                  <a:pt x="753" y="312"/>
                </a:lnTo>
                <a:lnTo>
                  <a:pt x="744" y="267"/>
                </a:lnTo>
                <a:lnTo>
                  <a:pt x="708" y="309"/>
                </a:lnTo>
                <a:lnTo>
                  <a:pt x="702" y="291"/>
                </a:lnTo>
                <a:lnTo>
                  <a:pt x="681" y="303"/>
                </a:lnTo>
                <a:lnTo>
                  <a:pt x="642" y="291"/>
                </a:lnTo>
                <a:lnTo>
                  <a:pt x="624" y="261"/>
                </a:lnTo>
                <a:lnTo>
                  <a:pt x="606" y="279"/>
                </a:lnTo>
                <a:lnTo>
                  <a:pt x="609" y="309"/>
                </a:lnTo>
                <a:lnTo>
                  <a:pt x="549" y="318"/>
                </a:lnTo>
                <a:lnTo>
                  <a:pt x="525" y="351"/>
                </a:lnTo>
                <a:lnTo>
                  <a:pt x="495" y="342"/>
                </a:lnTo>
                <a:lnTo>
                  <a:pt x="459" y="342"/>
                </a:lnTo>
                <a:lnTo>
                  <a:pt x="435" y="366"/>
                </a:lnTo>
                <a:lnTo>
                  <a:pt x="405" y="354"/>
                </a:lnTo>
                <a:lnTo>
                  <a:pt x="366" y="360"/>
                </a:lnTo>
                <a:lnTo>
                  <a:pt x="408" y="333"/>
                </a:lnTo>
                <a:lnTo>
                  <a:pt x="426" y="300"/>
                </a:lnTo>
                <a:lnTo>
                  <a:pt x="393" y="282"/>
                </a:lnTo>
                <a:lnTo>
                  <a:pt x="369" y="297"/>
                </a:lnTo>
                <a:lnTo>
                  <a:pt x="333" y="318"/>
                </a:lnTo>
                <a:lnTo>
                  <a:pt x="333" y="336"/>
                </a:lnTo>
                <a:lnTo>
                  <a:pt x="312" y="300"/>
                </a:lnTo>
                <a:lnTo>
                  <a:pt x="294" y="273"/>
                </a:lnTo>
                <a:lnTo>
                  <a:pt x="258" y="276"/>
                </a:lnTo>
                <a:lnTo>
                  <a:pt x="252" y="258"/>
                </a:lnTo>
                <a:lnTo>
                  <a:pt x="219" y="267"/>
                </a:lnTo>
                <a:lnTo>
                  <a:pt x="219" y="240"/>
                </a:lnTo>
                <a:lnTo>
                  <a:pt x="180" y="216"/>
                </a:lnTo>
                <a:lnTo>
                  <a:pt x="201" y="204"/>
                </a:lnTo>
                <a:lnTo>
                  <a:pt x="189" y="177"/>
                </a:lnTo>
                <a:lnTo>
                  <a:pt x="219" y="153"/>
                </a:lnTo>
                <a:lnTo>
                  <a:pt x="222" y="111"/>
                </a:lnTo>
                <a:lnTo>
                  <a:pt x="177" y="102"/>
                </a:lnTo>
                <a:lnTo>
                  <a:pt x="207" y="75"/>
                </a:lnTo>
                <a:lnTo>
                  <a:pt x="186" y="27"/>
                </a:lnTo>
                <a:lnTo>
                  <a:pt x="0" y="24"/>
                </a:lnTo>
                <a:lnTo>
                  <a:pt x="24" y="129"/>
                </a:lnTo>
                <a:lnTo>
                  <a:pt x="72" y="207"/>
                </a:lnTo>
                <a:lnTo>
                  <a:pt x="90" y="303"/>
                </a:lnTo>
                <a:lnTo>
                  <a:pt x="135" y="360"/>
                </a:lnTo>
                <a:lnTo>
                  <a:pt x="138" y="414"/>
                </a:lnTo>
                <a:lnTo>
                  <a:pt x="186" y="426"/>
                </a:lnTo>
                <a:lnTo>
                  <a:pt x="141" y="513"/>
                </a:lnTo>
                <a:lnTo>
                  <a:pt x="180" y="675"/>
                </a:lnTo>
                <a:lnTo>
                  <a:pt x="228" y="789"/>
                </a:lnTo>
                <a:lnTo>
                  <a:pt x="282" y="849"/>
                </a:lnTo>
                <a:lnTo>
                  <a:pt x="240" y="897"/>
                </a:lnTo>
                <a:lnTo>
                  <a:pt x="135" y="858"/>
                </a:lnTo>
                <a:lnTo>
                  <a:pt x="57" y="876"/>
                </a:lnTo>
                <a:lnTo>
                  <a:pt x="45" y="915"/>
                </a:lnTo>
                <a:lnTo>
                  <a:pt x="96" y="942"/>
                </a:lnTo>
                <a:lnTo>
                  <a:pt x="132" y="960"/>
                </a:lnTo>
                <a:lnTo>
                  <a:pt x="138" y="984"/>
                </a:lnTo>
                <a:close/>
              </a:path>
            </a:pathLst>
          </a:custGeom>
          <a:solidFill>
            <a:srgbClr val="b2b2b2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4" name=""/>
          <p:cNvSpPr/>
          <p:nvPr/>
        </p:nvSpPr>
        <p:spPr>
          <a:xfrm>
            <a:off x="6281640" y="2557440"/>
            <a:ext cx="763560" cy="684360"/>
          </a:xfrm>
          <a:custGeom>
            <a:avLst/>
            <a:gdLst/>
            <a:ahLst/>
            <a:rect l="l" t="t" r="r" b="b"/>
            <a:pathLst>
              <a:path w="480" h="392">
                <a:moveTo>
                  <a:pt x="0" y="44"/>
                </a:moveTo>
                <a:lnTo>
                  <a:pt x="16" y="76"/>
                </a:lnTo>
                <a:lnTo>
                  <a:pt x="48" y="84"/>
                </a:lnTo>
                <a:lnTo>
                  <a:pt x="48" y="108"/>
                </a:lnTo>
                <a:lnTo>
                  <a:pt x="52" y="144"/>
                </a:lnTo>
                <a:lnTo>
                  <a:pt x="96" y="168"/>
                </a:lnTo>
                <a:lnTo>
                  <a:pt x="44" y="176"/>
                </a:lnTo>
                <a:lnTo>
                  <a:pt x="32" y="200"/>
                </a:lnTo>
                <a:lnTo>
                  <a:pt x="64" y="228"/>
                </a:lnTo>
                <a:lnTo>
                  <a:pt x="84" y="248"/>
                </a:lnTo>
                <a:lnTo>
                  <a:pt x="116" y="272"/>
                </a:lnTo>
                <a:lnTo>
                  <a:pt x="192" y="248"/>
                </a:lnTo>
                <a:lnTo>
                  <a:pt x="228" y="280"/>
                </a:lnTo>
                <a:lnTo>
                  <a:pt x="264" y="272"/>
                </a:lnTo>
                <a:lnTo>
                  <a:pt x="284" y="344"/>
                </a:lnTo>
                <a:lnTo>
                  <a:pt x="336" y="348"/>
                </a:lnTo>
                <a:lnTo>
                  <a:pt x="372" y="392"/>
                </a:lnTo>
                <a:lnTo>
                  <a:pt x="388" y="300"/>
                </a:lnTo>
                <a:lnTo>
                  <a:pt x="396" y="344"/>
                </a:lnTo>
                <a:lnTo>
                  <a:pt x="428" y="344"/>
                </a:lnTo>
                <a:lnTo>
                  <a:pt x="448" y="316"/>
                </a:lnTo>
                <a:lnTo>
                  <a:pt x="448" y="260"/>
                </a:lnTo>
                <a:lnTo>
                  <a:pt x="412" y="240"/>
                </a:lnTo>
                <a:lnTo>
                  <a:pt x="436" y="224"/>
                </a:lnTo>
                <a:lnTo>
                  <a:pt x="468" y="188"/>
                </a:lnTo>
                <a:lnTo>
                  <a:pt x="472" y="140"/>
                </a:lnTo>
                <a:lnTo>
                  <a:pt x="480" y="84"/>
                </a:lnTo>
                <a:lnTo>
                  <a:pt x="480" y="52"/>
                </a:lnTo>
                <a:lnTo>
                  <a:pt x="448" y="16"/>
                </a:lnTo>
                <a:lnTo>
                  <a:pt x="384" y="12"/>
                </a:lnTo>
                <a:lnTo>
                  <a:pt x="360" y="8"/>
                </a:lnTo>
                <a:lnTo>
                  <a:pt x="324" y="0"/>
                </a:lnTo>
                <a:lnTo>
                  <a:pt x="244" y="4"/>
                </a:lnTo>
                <a:lnTo>
                  <a:pt x="112" y="16"/>
                </a:lnTo>
                <a:lnTo>
                  <a:pt x="0" y="44"/>
                </a:lnTo>
                <a:close/>
              </a:path>
            </a:pathLst>
          </a:custGeom>
          <a:solidFill>
            <a:srgbClr val="b2b2b2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5" name=""/>
          <p:cNvSpPr/>
          <p:nvPr/>
        </p:nvSpPr>
        <p:spPr>
          <a:xfrm>
            <a:off x="5075280" y="1692360"/>
            <a:ext cx="1065240" cy="1222200"/>
          </a:xfrm>
          <a:custGeom>
            <a:avLst/>
            <a:gdLst/>
            <a:ahLst/>
            <a:rect l="l" t="t" r="r" b="b"/>
            <a:pathLst>
              <a:path w="672" h="703">
                <a:moveTo>
                  <a:pt x="323" y="646"/>
                </a:moveTo>
                <a:lnTo>
                  <a:pt x="294" y="604"/>
                </a:lnTo>
                <a:lnTo>
                  <a:pt x="275" y="550"/>
                </a:lnTo>
                <a:lnTo>
                  <a:pt x="268" y="506"/>
                </a:lnTo>
                <a:lnTo>
                  <a:pt x="273" y="448"/>
                </a:lnTo>
                <a:lnTo>
                  <a:pt x="275" y="413"/>
                </a:lnTo>
                <a:lnTo>
                  <a:pt x="279" y="373"/>
                </a:lnTo>
                <a:lnTo>
                  <a:pt x="251" y="398"/>
                </a:lnTo>
                <a:lnTo>
                  <a:pt x="257" y="350"/>
                </a:lnTo>
                <a:lnTo>
                  <a:pt x="262" y="317"/>
                </a:lnTo>
                <a:lnTo>
                  <a:pt x="281" y="298"/>
                </a:lnTo>
                <a:lnTo>
                  <a:pt x="299" y="275"/>
                </a:lnTo>
                <a:lnTo>
                  <a:pt x="310" y="265"/>
                </a:lnTo>
                <a:lnTo>
                  <a:pt x="307" y="279"/>
                </a:lnTo>
                <a:lnTo>
                  <a:pt x="316" y="265"/>
                </a:lnTo>
                <a:lnTo>
                  <a:pt x="340" y="244"/>
                </a:lnTo>
                <a:lnTo>
                  <a:pt x="370" y="229"/>
                </a:lnTo>
                <a:lnTo>
                  <a:pt x="394" y="231"/>
                </a:lnTo>
                <a:lnTo>
                  <a:pt x="407" y="221"/>
                </a:lnTo>
                <a:lnTo>
                  <a:pt x="403" y="198"/>
                </a:lnTo>
                <a:lnTo>
                  <a:pt x="372" y="177"/>
                </a:lnTo>
                <a:lnTo>
                  <a:pt x="323" y="171"/>
                </a:lnTo>
                <a:lnTo>
                  <a:pt x="299" y="198"/>
                </a:lnTo>
                <a:lnTo>
                  <a:pt x="286" y="227"/>
                </a:lnTo>
                <a:lnTo>
                  <a:pt x="257" y="215"/>
                </a:lnTo>
                <a:lnTo>
                  <a:pt x="247" y="196"/>
                </a:lnTo>
                <a:lnTo>
                  <a:pt x="218" y="183"/>
                </a:lnTo>
                <a:lnTo>
                  <a:pt x="210" y="200"/>
                </a:lnTo>
                <a:lnTo>
                  <a:pt x="190" y="204"/>
                </a:lnTo>
                <a:lnTo>
                  <a:pt x="194" y="188"/>
                </a:lnTo>
                <a:lnTo>
                  <a:pt x="212" y="167"/>
                </a:lnTo>
                <a:lnTo>
                  <a:pt x="216" y="148"/>
                </a:lnTo>
                <a:lnTo>
                  <a:pt x="208" y="138"/>
                </a:lnTo>
                <a:lnTo>
                  <a:pt x="173" y="167"/>
                </a:lnTo>
                <a:lnTo>
                  <a:pt x="162" y="196"/>
                </a:lnTo>
                <a:lnTo>
                  <a:pt x="127" y="223"/>
                </a:lnTo>
                <a:lnTo>
                  <a:pt x="90" y="238"/>
                </a:lnTo>
                <a:lnTo>
                  <a:pt x="64" y="213"/>
                </a:lnTo>
                <a:lnTo>
                  <a:pt x="36" y="227"/>
                </a:lnTo>
                <a:lnTo>
                  <a:pt x="10" y="242"/>
                </a:lnTo>
                <a:lnTo>
                  <a:pt x="0" y="190"/>
                </a:lnTo>
                <a:lnTo>
                  <a:pt x="48" y="162"/>
                </a:lnTo>
                <a:lnTo>
                  <a:pt x="77" y="154"/>
                </a:lnTo>
                <a:lnTo>
                  <a:pt x="95" y="131"/>
                </a:lnTo>
                <a:lnTo>
                  <a:pt x="114" y="117"/>
                </a:lnTo>
                <a:lnTo>
                  <a:pt x="132" y="100"/>
                </a:lnTo>
                <a:lnTo>
                  <a:pt x="140" y="71"/>
                </a:lnTo>
                <a:lnTo>
                  <a:pt x="162" y="31"/>
                </a:lnTo>
                <a:lnTo>
                  <a:pt x="171" y="52"/>
                </a:lnTo>
                <a:lnTo>
                  <a:pt x="179" y="31"/>
                </a:lnTo>
                <a:lnTo>
                  <a:pt x="208" y="29"/>
                </a:lnTo>
                <a:lnTo>
                  <a:pt x="188" y="0"/>
                </a:lnTo>
                <a:lnTo>
                  <a:pt x="236" y="25"/>
                </a:lnTo>
                <a:lnTo>
                  <a:pt x="253" y="42"/>
                </a:lnTo>
                <a:lnTo>
                  <a:pt x="264" y="13"/>
                </a:lnTo>
                <a:lnTo>
                  <a:pt x="277" y="17"/>
                </a:lnTo>
                <a:lnTo>
                  <a:pt x="283" y="42"/>
                </a:lnTo>
                <a:lnTo>
                  <a:pt x="310" y="65"/>
                </a:lnTo>
                <a:lnTo>
                  <a:pt x="329" y="58"/>
                </a:lnTo>
                <a:lnTo>
                  <a:pt x="353" y="75"/>
                </a:lnTo>
                <a:lnTo>
                  <a:pt x="368" y="96"/>
                </a:lnTo>
                <a:lnTo>
                  <a:pt x="377" y="106"/>
                </a:lnTo>
                <a:lnTo>
                  <a:pt x="370" y="129"/>
                </a:lnTo>
                <a:lnTo>
                  <a:pt x="399" y="138"/>
                </a:lnTo>
                <a:lnTo>
                  <a:pt x="405" y="148"/>
                </a:lnTo>
                <a:lnTo>
                  <a:pt x="416" y="177"/>
                </a:lnTo>
                <a:lnTo>
                  <a:pt x="440" y="184"/>
                </a:lnTo>
                <a:lnTo>
                  <a:pt x="456" y="184"/>
                </a:lnTo>
                <a:lnTo>
                  <a:pt x="485" y="188"/>
                </a:lnTo>
                <a:lnTo>
                  <a:pt x="520" y="183"/>
                </a:lnTo>
                <a:lnTo>
                  <a:pt x="546" y="185"/>
                </a:lnTo>
                <a:lnTo>
                  <a:pt x="559" y="185"/>
                </a:lnTo>
                <a:lnTo>
                  <a:pt x="583" y="177"/>
                </a:lnTo>
                <a:lnTo>
                  <a:pt x="596" y="185"/>
                </a:lnTo>
                <a:lnTo>
                  <a:pt x="622" y="204"/>
                </a:lnTo>
                <a:lnTo>
                  <a:pt x="648" y="223"/>
                </a:lnTo>
                <a:lnTo>
                  <a:pt x="663" y="246"/>
                </a:lnTo>
                <a:lnTo>
                  <a:pt x="657" y="265"/>
                </a:lnTo>
                <a:lnTo>
                  <a:pt x="672" y="294"/>
                </a:lnTo>
                <a:lnTo>
                  <a:pt x="659" y="302"/>
                </a:lnTo>
                <a:lnTo>
                  <a:pt x="646" y="288"/>
                </a:lnTo>
                <a:lnTo>
                  <a:pt x="633" y="288"/>
                </a:lnTo>
                <a:lnTo>
                  <a:pt x="626" y="304"/>
                </a:lnTo>
                <a:lnTo>
                  <a:pt x="622" y="283"/>
                </a:lnTo>
                <a:lnTo>
                  <a:pt x="607" y="271"/>
                </a:lnTo>
                <a:lnTo>
                  <a:pt x="585" y="256"/>
                </a:lnTo>
                <a:lnTo>
                  <a:pt x="568" y="252"/>
                </a:lnTo>
                <a:lnTo>
                  <a:pt x="581" y="277"/>
                </a:lnTo>
                <a:lnTo>
                  <a:pt x="596" y="296"/>
                </a:lnTo>
                <a:lnTo>
                  <a:pt x="574" y="321"/>
                </a:lnTo>
                <a:lnTo>
                  <a:pt x="579" y="340"/>
                </a:lnTo>
                <a:lnTo>
                  <a:pt x="574" y="356"/>
                </a:lnTo>
                <a:lnTo>
                  <a:pt x="608" y="366"/>
                </a:lnTo>
                <a:lnTo>
                  <a:pt x="608" y="382"/>
                </a:lnTo>
                <a:lnTo>
                  <a:pt x="664" y="422"/>
                </a:lnTo>
                <a:lnTo>
                  <a:pt x="660" y="458"/>
                </a:lnTo>
                <a:lnTo>
                  <a:pt x="616" y="422"/>
                </a:lnTo>
                <a:lnTo>
                  <a:pt x="568" y="410"/>
                </a:lnTo>
                <a:lnTo>
                  <a:pt x="527" y="373"/>
                </a:lnTo>
                <a:lnTo>
                  <a:pt x="520" y="388"/>
                </a:lnTo>
                <a:lnTo>
                  <a:pt x="501" y="408"/>
                </a:lnTo>
                <a:lnTo>
                  <a:pt x="481" y="438"/>
                </a:lnTo>
                <a:lnTo>
                  <a:pt x="477" y="452"/>
                </a:lnTo>
                <a:lnTo>
                  <a:pt x="459" y="406"/>
                </a:lnTo>
                <a:lnTo>
                  <a:pt x="485" y="381"/>
                </a:lnTo>
                <a:lnTo>
                  <a:pt x="494" y="354"/>
                </a:lnTo>
                <a:lnTo>
                  <a:pt x="483" y="327"/>
                </a:lnTo>
                <a:lnTo>
                  <a:pt x="481" y="315"/>
                </a:lnTo>
                <a:lnTo>
                  <a:pt x="479" y="302"/>
                </a:lnTo>
                <a:lnTo>
                  <a:pt x="453" y="281"/>
                </a:lnTo>
                <a:lnTo>
                  <a:pt x="429" y="269"/>
                </a:lnTo>
                <a:lnTo>
                  <a:pt x="409" y="260"/>
                </a:lnTo>
                <a:lnTo>
                  <a:pt x="388" y="269"/>
                </a:lnTo>
                <a:lnTo>
                  <a:pt x="392" y="290"/>
                </a:lnTo>
                <a:lnTo>
                  <a:pt x="370" y="304"/>
                </a:lnTo>
                <a:lnTo>
                  <a:pt x="379" y="329"/>
                </a:lnTo>
                <a:lnTo>
                  <a:pt x="355" y="325"/>
                </a:lnTo>
                <a:lnTo>
                  <a:pt x="331" y="331"/>
                </a:lnTo>
                <a:lnTo>
                  <a:pt x="329" y="373"/>
                </a:lnTo>
                <a:lnTo>
                  <a:pt x="331" y="394"/>
                </a:lnTo>
                <a:lnTo>
                  <a:pt x="327" y="423"/>
                </a:lnTo>
                <a:lnTo>
                  <a:pt x="340" y="446"/>
                </a:lnTo>
                <a:lnTo>
                  <a:pt x="333" y="465"/>
                </a:lnTo>
                <a:lnTo>
                  <a:pt x="370" y="498"/>
                </a:lnTo>
                <a:lnTo>
                  <a:pt x="349" y="517"/>
                </a:lnTo>
                <a:lnTo>
                  <a:pt x="359" y="567"/>
                </a:lnTo>
                <a:lnTo>
                  <a:pt x="355" y="590"/>
                </a:lnTo>
                <a:lnTo>
                  <a:pt x="329" y="611"/>
                </a:lnTo>
                <a:lnTo>
                  <a:pt x="333" y="633"/>
                </a:lnTo>
                <a:lnTo>
                  <a:pt x="380" y="703"/>
                </a:lnTo>
              </a:path>
            </a:pathLst>
          </a:custGeom>
          <a:solidFill>
            <a:srgbClr val="66ffff"/>
          </a:solidFill>
          <a:ln w="64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6" name=""/>
          <p:cNvSpPr/>
          <p:nvPr/>
        </p:nvSpPr>
        <p:spPr>
          <a:xfrm>
            <a:off x="5075280" y="1719360"/>
            <a:ext cx="958680" cy="1076400"/>
          </a:xfrm>
          <a:custGeom>
            <a:avLst/>
            <a:gdLst/>
            <a:ahLst/>
            <a:rect l="l" t="t" r="r" b="b"/>
            <a:pathLst>
              <a:path w="604" h="618">
                <a:moveTo>
                  <a:pt x="0" y="236"/>
                </a:moveTo>
                <a:lnTo>
                  <a:pt x="26" y="174"/>
                </a:lnTo>
                <a:lnTo>
                  <a:pt x="48" y="150"/>
                </a:lnTo>
                <a:lnTo>
                  <a:pt x="72" y="116"/>
                </a:lnTo>
                <a:lnTo>
                  <a:pt x="104" y="104"/>
                </a:lnTo>
                <a:lnTo>
                  <a:pt x="112" y="88"/>
                </a:lnTo>
                <a:lnTo>
                  <a:pt x="112" y="60"/>
                </a:lnTo>
                <a:lnTo>
                  <a:pt x="126" y="52"/>
                </a:lnTo>
                <a:lnTo>
                  <a:pt x="142" y="52"/>
                </a:lnTo>
                <a:lnTo>
                  <a:pt x="142" y="36"/>
                </a:lnTo>
                <a:lnTo>
                  <a:pt x="152" y="30"/>
                </a:lnTo>
                <a:lnTo>
                  <a:pt x="154" y="0"/>
                </a:lnTo>
                <a:lnTo>
                  <a:pt x="168" y="6"/>
                </a:lnTo>
                <a:lnTo>
                  <a:pt x="182" y="6"/>
                </a:lnTo>
                <a:lnTo>
                  <a:pt x="192" y="16"/>
                </a:lnTo>
                <a:lnTo>
                  <a:pt x="208" y="34"/>
                </a:lnTo>
                <a:lnTo>
                  <a:pt x="216" y="12"/>
                </a:lnTo>
                <a:lnTo>
                  <a:pt x="242" y="14"/>
                </a:lnTo>
                <a:lnTo>
                  <a:pt x="254" y="26"/>
                </a:lnTo>
                <a:lnTo>
                  <a:pt x="252" y="44"/>
                </a:lnTo>
                <a:lnTo>
                  <a:pt x="262" y="60"/>
                </a:lnTo>
                <a:lnTo>
                  <a:pt x="276" y="60"/>
                </a:lnTo>
                <a:lnTo>
                  <a:pt x="296" y="56"/>
                </a:lnTo>
                <a:lnTo>
                  <a:pt x="318" y="54"/>
                </a:lnTo>
                <a:lnTo>
                  <a:pt x="320" y="84"/>
                </a:lnTo>
                <a:lnTo>
                  <a:pt x="340" y="114"/>
                </a:lnTo>
                <a:lnTo>
                  <a:pt x="344" y="138"/>
                </a:lnTo>
                <a:lnTo>
                  <a:pt x="356" y="152"/>
                </a:lnTo>
                <a:lnTo>
                  <a:pt x="366" y="178"/>
                </a:lnTo>
                <a:lnTo>
                  <a:pt x="386" y="184"/>
                </a:lnTo>
                <a:lnTo>
                  <a:pt x="452" y="172"/>
                </a:lnTo>
                <a:lnTo>
                  <a:pt x="476" y="172"/>
                </a:lnTo>
                <a:lnTo>
                  <a:pt x="500" y="180"/>
                </a:lnTo>
                <a:lnTo>
                  <a:pt x="524" y="182"/>
                </a:lnTo>
                <a:lnTo>
                  <a:pt x="550" y="194"/>
                </a:lnTo>
                <a:lnTo>
                  <a:pt x="568" y="216"/>
                </a:lnTo>
                <a:lnTo>
                  <a:pt x="580" y="218"/>
                </a:lnTo>
                <a:lnTo>
                  <a:pt x="594" y="234"/>
                </a:lnTo>
                <a:lnTo>
                  <a:pt x="604" y="256"/>
                </a:lnTo>
                <a:lnTo>
                  <a:pt x="594" y="274"/>
                </a:lnTo>
                <a:lnTo>
                  <a:pt x="588" y="284"/>
                </a:lnTo>
                <a:lnTo>
                  <a:pt x="574" y="280"/>
                </a:lnTo>
                <a:lnTo>
                  <a:pt x="560" y="284"/>
                </a:lnTo>
                <a:lnTo>
                  <a:pt x="550" y="270"/>
                </a:lnTo>
                <a:lnTo>
                  <a:pt x="546" y="252"/>
                </a:lnTo>
                <a:lnTo>
                  <a:pt x="536" y="262"/>
                </a:lnTo>
                <a:lnTo>
                  <a:pt x="522" y="236"/>
                </a:lnTo>
                <a:lnTo>
                  <a:pt x="524" y="272"/>
                </a:lnTo>
                <a:lnTo>
                  <a:pt x="522" y="294"/>
                </a:lnTo>
                <a:lnTo>
                  <a:pt x="520" y="312"/>
                </a:lnTo>
                <a:lnTo>
                  <a:pt x="520" y="332"/>
                </a:lnTo>
                <a:lnTo>
                  <a:pt x="526" y="364"/>
                </a:lnTo>
                <a:lnTo>
                  <a:pt x="528" y="378"/>
                </a:lnTo>
                <a:lnTo>
                  <a:pt x="524" y="404"/>
                </a:lnTo>
                <a:lnTo>
                  <a:pt x="524" y="420"/>
                </a:lnTo>
                <a:lnTo>
                  <a:pt x="514" y="434"/>
                </a:lnTo>
                <a:lnTo>
                  <a:pt x="520" y="462"/>
                </a:lnTo>
                <a:lnTo>
                  <a:pt x="508" y="496"/>
                </a:lnTo>
                <a:lnTo>
                  <a:pt x="486" y="506"/>
                </a:lnTo>
                <a:lnTo>
                  <a:pt x="480" y="490"/>
                </a:lnTo>
                <a:lnTo>
                  <a:pt x="492" y="470"/>
                </a:lnTo>
                <a:lnTo>
                  <a:pt x="496" y="456"/>
                </a:lnTo>
                <a:lnTo>
                  <a:pt x="496" y="420"/>
                </a:lnTo>
                <a:lnTo>
                  <a:pt x="476" y="382"/>
                </a:lnTo>
                <a:lnTo>
                  <a:pt x="460" y="360"/>
                </a:lnTo>
                <a:lnTo>
                  <a:pt x="448" y="382"/>
                </a:lnTo>
                <a:lnTo>
                  <a:pt x="444" y="402"/>
                </a:lnTo>
                <a:lnTo>
                  <a:pt x="432" y="404"/>
                </a:lnTo>
                <a:lnTo>
                  <a:pt x="426" y="386"/>
                </a:lnTo>
                <a:lnTo>
                  <a:pt x="430" y="366"/>
                </a:lnTo>
                <a:lnTo>
                  <a:pt x="434" y="346"/>
                </a:lnTo>
                <a:lnTo>
                  <a:pt x="436" y="326"/>
                </a:lnTo>
                <a:lnTo>
                  <a:pt x="422" y="300"/>
                </a:lnTo>
                <a:lnTo>
                  <a:pt x="424" y="282"/>
                </a:lnTo>
                <a:lnTo>
                  <a:pt x="412" y="258"/>
                </a:lnTo>
                <a:lnTo>
                  <a:pt x="402" y="252"/>
                </a:lnTo>
                <a:lnTo>
                  <a:pt x="378" y="244"/>
                </a:lnTo>
                <a:lnTo>
                  <a:pt x="364" y="236"/>
                </a:lnTo>
                <a:lnTo>
                  <a:pt x="362" y="224"/>
                </a:lnTo>
                <a:lnTo>
                  <a:pt x="344" y="246"/>
                </a:lnTo>
                <a:lnTo>
                  <a:pt x="350" y="280"/>
                </a:lnTo>
                <a:lnTo>
                  <a:pt x="332" y="302"/>
                </a:lnTo>
                <a:lnTo>
                  <a:pt x="324" y="328"/>
                </a:lnTo>
                <a:lnTo>
                  <a:pt x="304" y="338"/>
                </a:lnTo>
                <a:lnTo>
                  <a:pt x="306" y="378"/>
                </a:lnTo>
                <a:lnTo>
                  <a:pt x="286" y="406"/>
                </a:lnTo>
                <a:lnTo>
                  <a:pt x="300" y="438"/>
                </a:lnTo>
                <a:lnTo>
                  <a:pt x="312" y="472"/>
                </a:lnTo>
                <a:lnTo>
                  <a:pt x="320" y="510"/>
                </a:lnTo>
                <a:lnTo>
                  <a:pt x="302" y="552"/>
                </a:lnTo>
                <a:lnTo>
                  <a:pt x="292" y="598"/>
                </a:lnTo>
                <a:lnTo>
                  <a:pt x="278" y="618"/>
                </a:lnTo>
                <a:lnTo>
                  <a:pt x="262" y="614"/>
                </a:lnTo>
                <a:lnTo>
                  <a:pt x="244" y="576"/>
                </a:lnTo>
                <a:lnTo>
                  <a:pt x="246" y="520"/>
                </a:lnTo>
                <a:lnTo>
                  <a:pt x="236" y="496"/>
                </a:lnTo>
                <a:lnTo>
                  <a:pt x="236" y="466"/>
                </a:lnTo>
                <a:lnTo>
                  <a:pt x="240" y="418"/>
                </a:lnTo>
                <a:lnTo>
                  <a:pt x="240" y="382"/>
                </a:lnTo>
                <a:lnTo>
                  <a:pt x="248" y="364"/>
                </a:lnTo>
                <a:lnTo>
                  <a:pt x="244" y="348"/>
                </a:lnTo>
                <a:lnTo>
                  <a:pt x="232" y="366"/>
                </a:lnTo>
                <a:lnTo>
                  <a:pt x="214" y="374"/>
                </a:lnTo>
                <a:lnTo>
                  <a:pt x="216" y="338"/>
                </a:lnTo>
                <a:lnTo>
                  <a:pt x="230" y="308"/>
                </a:lnTo>
                <a:lnTo>
                  <a:pt x="244" y="284"/>
                </a:lnTo>
                <a:lnTo>
                  <a:pt x="254" y="258"/>
                </a:lnTo>
                <a:lnTo>
                  <a:pt x="274" y="258"/>
                </a:lnTo>
                <a:lnTo>
                  <a:pt x="286" y="228"/>
                </a:lnTo>
                <a:lnTo>
                  <a:pt x="314" y="222"/>
                </a:lnTo>
                <a:lnTo>
                  <a:pt x="336" y="212"/>
                </a:lnTo>
                <a:lnTo>
                  <a:pt x="354" y="210"/>
                </a:lnTo>
                <a:lnTo>
                  <a:pt x="354" y="198"/>
                </a:lnTo>
                <a:lnTo>
                  <a:pt x="348" y="188"/>
                </a:lnTo>
                <a:lnTo>
                  <a:pt x="340" y="170"/>
                </a:lnTo>
                <a:lnTo>
                  <a:pt x="318" y="166"/>
                </a:lnTo>
                <a:lnTo>
                  <a:pt x="276" y="182"/>
                </a:lnTo>
                <a:lnTo>
                  <a:pt x="256" y="212"/>
                </a:lnTo>
                <a:lnTo>
                  <a:pt x="240" y="216"/>
                </a:lnTo>
                <a:lnTo>
                  <a:pt x="206" y="176"/>
                </a:lnTo>
                <a:lnTo>
                  <a:pt x="164" y="198"/>
                </a:lnTo>
                <a:lnTo>
                  <a:pt x="152" y="206"/>
                </a:lnTo>
                <a:lnTo>
                  <a:pt x="148" y="178"/>
                </a:lnTo>
                <a:lnTo>
                  <a:pt x="158" y="172"/>
                </a:lnTo>
                <a:lnTo>
                  <a:pt x="172" y="150"/>
                </a:lnTo>
                <a:lnTo>
                  <a:pt x="186" y="130"/>
                </a:lnTo>
                <a:lnTo>
                  <a:pt x="178" y="118"/>
                </a:lnTo>
                <a:lnTo>
                  <a:pt x="160" y="144"/>
                </a:lnTo>
                <a:lnTo>
                  <a:pt x="148" y="158"/>
                </a:lnTo>
                <a:lnTo>
                  <a:pt x="128" y="186"/>
                </a:lnTo>
                <a:lnTo>
                  <a:pt x="112" y="208"/>
                </a:lnTo>
                <a:lnTo>
                  <a:pt x="78" y="220"/>
                </a:lnTo>
                <a:lnTo>
                  <a:pt x="52" y="228"/>
                </a:lnTo>
                <a:lnTo>
                  <a:pt x="44" y="214"/>
                </a:lnTo>
                <a:lnTo>
                  <a:pt x="28" y="220"/>
                </a:lnTo>
                <a:lnTo>
                  <a:pt x="14" y="230"/>
                </a:lnTo>
                <a:lnTo>
                  <a:pt x="0" y="236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7" name=""/>
          <p:cNvSpPr/>
          <p:nvPr/>
        </p:nvSpPr>
        <p:spPr>
          <a:xfrm>
            <a:off x="5254560" y="2125800"/>
            <a:ext cx="363600" cy="139680"/>
          </a:xfrm>
          <a:prstGeom prst="rect">
            <a:avLst/>
          </a:prstGeom>
          <a:solidFill>
            <a:srgbClr val="00000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8" name=""/>
          <p:cNvSpPr/>
          <p:nvPr/>
        </p:nvSpPr>
        <p:spPr>
          <a:xfrm>
            <a:off x="5205600" y="2084400"/>
            <a:ext cx="4726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MAIN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89" name=""/>
          <p:cNvGrpSpPr/>
          <p:nvPr/>
        </p:nvGrpSpPr>
        <p:grpSpPr>
          <a:xfrm>
            <a:off x="2054160" y="1574640"/>
            <a:ext cx="5076360" cy="3063600"/>
            <a:chOff x="2054160" y="1574640"/>
            <a:chExt cx="5076360" cy="3063600"/>
          </a:xfrm>
        </p:grpSpPr>
        <p:sp>
          <p:nvSpPr>
            <p:cNvPr id="2490" name=""/>
            <p:cNvSpPr/>
            <p:nvPr/>
          </p:nvSpPr>
          <p:spPr>
            <a:xfrm>
              <a:off x="7024320" y="1935000"/>
              <a:ext cx="106200" cy="397080"/>
            </a:xfrm>
            <a:custGeom>
              <a:avLst/>
              <a:gdLst/>
              <a:ahLst/>
              <a:rect l="l" t="t" r="r" b="b"/>
              <a:pathLst>
                <a:path w="67" h="228">
                  <a:moveTo>
                    <a:pt x="0" y="0"/>
                  </a:moveTo>
                  <a:lnTo>
                    <a:pt x="0" y="26"/>
                  </a:lnTo>
                  <a:lnTo>
                    <a:pt x="6" y="69"/>
                  </a:lnTo>
                  <a:lnTo>
                    <a:pt x="6" y="79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111"/>
                  </a:lnTo>
                  <a:lnTo>
                    <a:pt x="16" y="127"/>
                  </a:lnTo>
                  <a:lnTo>
                    <a:pt x="21" y="138"/>
                  </a:lnTo>
                  <a:lnTo>
                    <a:pt x="42" y="185"/>
                  </a:lnTo>
                  <a:lnTo>
                    <a:pt x="62" y="196"/>
                  </a:lnTo>
                  <a:lnTo>
                    <a:pt x="67" y="201"/>
                  </a:lnTo>
                  <a:lnTo>
                    <a:pt x="62" y="222"/>
                  </a:lnTo>
                  <a:lnTo>
                    <a:pt x="67" y="22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1" name=""/>
            <p:cNvSpPr/>
            <p:nvPr/>
          </p:nvSpPr>
          <p:spPr>
            <a:xfrm>
              <a:off x="2308320" y="2108880"/>
              <a:ext cx="147600" cy="1735560"/>
            </a:xfrm>
            <a:custGeom>
              <a:avLst/>
              <a:gdLst/>
              <a:ahLst/>
              <a:rect l="l" t="t" r="r" b="b"/>
              <a:pathLst>
                <a:path w="93" h="997">
                  <a:moveTo>
                    <a:pt x="0" y="997"/>
                  </a:moveTo>
                  <a:lnTo>
                    <a:pt x="51" y="912"/>
                  </a:lnTo>
                  <a:lnTo>
                    <a:pt x="93" y="483"/>
                  </a:lnTo>
                  <a:lnTo>
                    <a:pt x="82" y="27"/>
                  </a:lnTo>
                  <a:lnTo>
                    <a:pt x="67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2" name=""/>
            <p:cNvSpPr/>
            <p:nvPr/>
          </p:nvSpPr>
          <p:spPr>
            <a:xfrm>
              <a:off x="2430360" y="3134160"/>
              <a:ext cx="655920" cy="727920"/>
            </a:xfrm>
            <a:custGeom>
              <a:avLst/>
              <a:gdLst/>
              <a:ahLst/>
              <a:rect l="l" t="t" r="r" b="b"/>
              <a:pathLst>
                <a:path w="413" h="418">
                  <a:moveTo>
                    <a:pt x="0" y="418"/>
                  </a:moveTo>
                  <a:lnTo>
                    <a:pt x="0" y="413"/>
                  </a:lnTo>
                  <a:lnTo>
                    <a:pt x="191" y="339"/>
                  </a:lnTo>
                  <a:lnTo>
                    <a:pt x="196" y="323"/>
                  </a:lnTo>
                  <a:lnTo>
                    <a:pt x="196" y="312"/>
                  </a:lnTo>
                  <a:lnTo>
                    <a:pt x="202" y="307"/>
                  </a:lnTo>
                  <a:lnTo>
                    <a:pt x="222" y="265"/>
                  </a:lnTo>
                  <a:lnTo>
                    <a:pt x="233" y="233"/>
                  </a:lnTo>
                  <a:lnTo>
                    <a:pt x="403" y="79"/>
                  </a:lnTo>
                  <a:lnTo>
                    <a:pt x="413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3" name=""/>
            <p:cNvSpPr/>
            <p:nvPr/>
          </p:nvSpPr>
          <p:spPr>
            <a:xfrm>
              <a:off x="4284720" y="2072520"/>
              <a:ext cx="378000" cy="203040"/>
            </a:xfrm>
            <a:custGeom>
              <a:avLst/>
              <a:gdLst/>
              <a:ahLst/>
              <a:rect l="l" t="t" r="r" b="b"/>
              <a:pathLst>
                <a:path w="238" h="117">
                  <a:moveTo>
                    <a:pt x="0" y="0"/>
                  </a:moveTo>
                  <a:lnTo>
                    <a:pt x="238" y="106"/>
                  </a:lnTo>
                  <a:lnTo>
                    <a:pt x="238" y="11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4" name=""/>
            <p:cNvSpPr/>
            <p:nvPr/>
          </p:nvSpPr>
          <p:spPr>
            <a:xfrm>
              <a:off x="4663080" y="2275920"/>
              <a:ext cx="81000" cy="17640"/>
            </a:xfrm>
            <a:custGeom>
              <a:avLst/>
              <a:gdLst/>
              <a:ahLst/>
              <a:rect l="l" t="t" r="r" b="b"/>
              <a:pathLst>
                <a:path w="51" h="10">
                  <a:moveTo>
                    <a:pt x="0" y="0"/>
                  </a:moveTo>
                  <a:lnTo>
                    <a:pt x="10" y="5"/>
                  </a:lnTo>
                  <a:lnTo>
                    <a:pt x="30" y="5"/>
                  </a:lnTo>
                  <a:lnTo>
                    <a:pt x="51" y="1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5" name=""/>
            <p:cNvSpPr/>
            <p:nvPr/>
          </p:nvSpPr>
          <p:spPr>
            <a:xfrm>
              <a:off x="4744080" y="2293920"/>
              <a:ext cx="41040" cy="3816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0"/>
                  </a:moveTo>
                  <a:lnTo>
                    <a:pt x="5" y="6"/>
                  </a:lnTo>
                  <a:lnTo>
                    <a:pt x="16" y="16"/>
                  </a:lnTo>
                  <a:lnTo>
                    <a:pt x="26" y="2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6" name=""/>
            <p:cNvSpPr/>
            <p:nvPr/>
          </p:nvSpPr>
          <p:spPr>
            <a:xfrm>
              <a:off x="4785120" y="2332080"/>
              <a:ext cx="33480" cy="144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7" name=""/>
            <p:cNvSpPr/>
            <p:nvPr/>
          </p:nvSpPr>
          <p:spPr>
            <a:xfrm>
              <a:off x="4251600" y="2100240"/>
              <a:ext cx="837360" cy="74880"/>
            </a:xfrm>
            <a:custGeom>
              <a:avLst/>
              <a:gdLst/>
              <a:ahLst/>
              <a:rect l="l" t="t" r="r" b="b"/>
              <a:pathLst>
                <a:path w="527" h="43">
                  <a:moveTo>
                    <a:pt x="0" y="11"/>
                  </a:moveTo>
                  <a:lnTo>
                    <a:pt x="6" y="0"/>
                  </a:lnTo>
                  <a:lnTo>
                    <a:pt x="78" y="5"/>
                  </a:lnTo>
                  <a:lnTo>
                    <a:pt x="155" y="43"/>
                  </a:lnTo>
                  <a:lnTo>
                    <a:pt x="517" y="27"/>
                  </a:lnTo>
                  <a:lnTo>
                    <a:pt x="527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080" bIns="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8" name=""/>
            <p:cNvSpPr/>
            <p:nvPr/>
          </p:nvSpPr>
          <p:spPr>
            <a:xfrm>
              <a:off x="5055480" y="3651480"/>
              <a:ext cx="730440" cy="986760"/>
            </a:xfrm>
            <a:custGeom>
              <a:avLst/>
              <a:gdLst/>
              <a:ahLst/>
              <a:rect l="l" t="t" r="r" b="b"/>
              <a:pathLst>
                <a:path w="460" h="567">
                  <a:moveTo>
                    <a:pt x="0" y="561"/>
                  </a:moveTo>
                  <a:lnTo>
                    <a:pt x="16" y="561"/>
                  </a:lnTo>
                  <a:lnTo>
                    <a:pt x="21" y="556"/>
                  </a:lnTo>
                  <a:lnTo>
                    <a:pt x="52" y="556"/>
                  </a:lnTo>
                  <a:lnTo>
                    <a:pt x="57" y="556"/>
                  </a:lnTo>
                  <a:lnTo>
                    <a:pt x="124" y="556"/>
                  </a:lnTo>
                  <a:lnTo>
                    <a:pt x="181" y="561"/>
                  </a:lnTo>
                  <a:lnTo>
                    <a:pt x="191" y="561"/>
                  </a:lnTo>
                  <a:lnTo>
                    <a:pt x="202" y="567"/>
                  </a:lnTo>
                  <a:lnTo>
                    <a:pt x="217" y="561"/>
                  </a:lnTo>
                  <a:lnTo>
                    <a:pt x="243" y="561"/>
                  </a:lnTo>
                  <a:lnTo>
                    <a:pt x="238" y="514"/>
                  </a:lnTo>
                  <a:lnTo>
                    <a:pt x="238" y="498"/>
                  </a:lnTo>
                  <a:lnTo>
                    <a:pt x="243" y="429"/>
                  </a:lnTo>
                  <a:lnTo>
                    <a:pt x="238" y="408"/>
                  </a:lnTo>
                  <a:lnTo>
                    <a:pt x="243" y="355"/>
                  </a:lnTo>
                  <a:lnTo>
                    <a:pt x="238" y="349"/>
                  </a:lnTo>
                  <a:lnTo>
                    <a:pt x="243" y="328"/>
                  </a:lnTo>
                  <a:lnTo>
                    <a:pt x="248" y="339"/>
                  </a:lnTo>
                  <a:lnTo>
                    <a:pt x="248" y="323"/>
                  </a:lnTo>
                  <a:lnTo>
                    <a:pt x="274" y="286"/>
                  </a:lnTo>
                  <a:lnTo>
                    <a:pt x="279" y="280"/>
                  </a:lnTo>
                  <a:lnTo>
                    <a:pt x="310" y="270"/>
                  </a:lnTo>
                  <a:lnTo>
                    <a:pt x="372" y="217"/>
                  </a:lnTo>
                  <a:lnTo>
                    <a:pt x="460" y="132"/>
                  </a:lnTo>
                  <a:lnTo>
                    <a:pt x="418" y="148"/>
                  </a:lnTo>
                  <a:lnTo>
                    <a:pt x="377" y="159"/>
                  </a:lnTo>
                  <a:lnTo>
                    <a:pt x="362" y="169"/>
                  </a:lnTo>
                  <a:lnTo>
                    <a:pt x="331" y="180"/>
                  </a:lnTo>
                  <a:lnTo>
                    <a:pt x="320" y="164"/>
                  </a:lnTo>
                  <a:lnTo>
                    <a:pt x="264" y="116"/>
                  </a:lnTo>
                  <a:lnTo>
                    <a:pt x="258" y="106"/>
                  </a:lnTo>
                  <a:lnTo>
                    <a:pt x="253" y="100"/>
                  </a:lnTo>
                  <a:lnTo>
                    <a:pt x="248" y="53"/>
                  </a:lnTo>
                  <a:lnTo>
                    <a:pt x="248" y="42"/>
                  </a:lnTo>
                  <a:lnTo>
                    <a:pt x="269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9" name=""/>
            <p:cNvSpPr/>
            <p:nvPr/>
          </p:nvSpPr>
          <p:spPr>
            <a:xfrm>
              <a:off x="5081040" y="4158000"/>
              <a:ext cx="360360" cy="470160"/>
            </a:xfrm>
            <a:custGeom>
              <a:avLst/>
              <a:gdLst/>
              <a:ahLst/>
              <a:rect l="l" t="t" r="r" b="b"/>
              <a:pathLst>
                <a:path w="227" h="270">
                  <a:moveTo>
                    <a:pt x="82" y="117"/>
                  </a:moveTo>
                  <a:lnTo>
                    <a:pt x="15" y="228"/>
                  </a:lnTo>
                  <a:lnTo>
                    <a:pt x="0" y="270"/>
                  </a:lnTo>
                  <a:lnTo>
                    <a:pt x="5" y="207"/>
                  </a:lnTo>
                  <a:lnTo>
                    <a:pt x="62" y="64"/>
                  </a:lnTo>
                  <a:lnTo>
                    <a:pt x="57" y="53"/>
                  </a:lnTo>
                  <a:lnTo>
                    <a:pt x="72" y="32"/>
                  </a:lnTo>
                  <a:lnTo>
                    <a:pt x="77" y="0"/>
                  </a:lnTo>
                  <a:lnTo>
                    <a:pt x="108" y="53"/>
                  </a:lnTo>
                  <a:lnTo>
                    <a:pt x="150" y="53"/>
                  </a:lnTo>
                  <a:lnTo>
                    <a:pt x="170" y="85"/>
                  </a:lnTo>
                  <a:lnTo>
                    <a:pt x="201" y="90"/>
                  </a:lnTo>
                  <a:lnTo>
                    <a:pt x="227" y="64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0" name=""/>
            <p:cNvSpPr/>
            <p:nvPr/>
          </p:nvSpPr>
          <p:spPr>
            <a:xfrm>
              <a:off x="5392440" y="4314600"/>
              <a:ext cx="33120" cy="74880"/>
            </a:xfrm>
            <a:custGeom>
              <a:avLst/>
              <a:gdLst/>
              <a:ahLst/>
              <a:rect l="l" t="t" r="r" b="b"/>
              <a:pathLst>
                <a:path w="21" h="43">
                  <a:moveTo>
                    <a:pt x="5" y="0"/>
                  </a:moveTo>
                  <a:lnTo>
                    <a:pt x="0" y="21"/>
                  </a:lnTo>
                  <a:lnTo>
                    <a:pt x="21" y="4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080" bIns="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1" name=""/>
            <p:cNvSpPr/>
            <p:nvPr/>
          </p:nvSpPr>
          <p:spPr>
            <a:xfrm>
              <a:off x="5425560" y="4389840"/>
              <a:ext cx="114480" cy="109440"/>
            </a:xfrm>
            <a:custGeom>
              <a:avLst/>
              <a:gdLst/>
              <a:ahLst/>
              <a:rect l="l" t="t" r="r" b="b"/>
              <a:pathLst>
                <a:path w="72" h="63">
                  <a:moveTo>
                    <a:pt x="0" y="0"/>
                  </a:moveTo>
                  <a:lnTo>
                    <a:pt x="5" y="0"/>
                  </a:lnTo>
                  <a:lnTo>
                    <a:pt x="15" y="5"/>
                  </a:lnTo>
                  <a:lnTo>
                    <a:pt x="31" y="15"/>
                  </a:lnTo>
                  <a:lnTo>
                    <a:pt x="46" y="26"/>
                  </a:lnTo>
                  <a:lnTo>
                    <a:pt x="62" y="42"/>
                  </a:lnTo>
                  <a:lnTo>
                    <a:pt x="72" y="6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2" name=""/>
            <p:cNvSpPr/>
            <p:nvPr/>
          </p:nvSpPr>
          <p:spPr>
            <a:xfrm>
              <a:off x="5335200" y="4508280"/>
              <a:ext cx="352440" cy="119880"/>
            </a:xfrm>
            <a:custGeom>
              <a:avLst/>
              <a:gdLst/>
              <a:ahLst/>
              <a:rect l="l" t="t" r="r" b="b"/>
              <a:pathLst>
                <a:path w="222" h="69">
                  <a:moveTo>
                    <a:pt x="15" y="69"/>
                  </a:moveTo>
                  <a:lnTo>
                    <a:pt x="0" y="11"/>
                  </a:lnTo>
                  <a:lnTo>
                    <a:pt x="31" y="6"/>
                  </a:lnTo>
                  <a:lnTo>
                    <a:pt x="31" y="11"/>
                  </a:lnTo>
                  <a:lnTo>
                    <a:pt x="62" y="11"/>
                  </a:lnTo>
                  <a:lnTo>
                    <a:pt x="222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3" name=""/>
            <p:cNvSpPr/>
            <p:nvPr/>
          </p:nvSpPr>
          <p:spPr>
            <a:xfrm>
              <a:off x="5096880" y="3853440"/>
              <a:ext cx="82440" cy="64080"/>
            </a:xfrm>
            <a:custGeom>
              <a:avLst/>
              <a:gdLst/>
              <a:ahLst/>
              <a:rect l="l" t="t" r="r" b="b"/>
              <a:pathLst>
                <a:path w="52" h="37">
                  <a:moveTo>
                    <a:pt x="5" y="0"/>
                  </a:moveTo>
                  <a:lnTo>
                    <a:pt x="0" y="21"/>
                  </a:lnTo>
                  <a:lnTo>
                    <a:pt x="16" y="27"/>
                  </a:lnTo>
                  <a:lnTo>
                    <a:pt x="52" y="3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4" name=""/>
            <p:cNvSpPr/>
            <p:nvPr/>
          </p:nvSpPr>
          <p:spPr>
            <a:xfrm>
              <a:off x="4982400" y="3752640"/>
              <a:ext cx="467280" cy="405360"/>
            </a:xfrm>
            <a:custGeom>
              <a:avLst/>
              <a:gdLst/>
              <a:ahLst/>
              <a:rect l="l" t="t" r="r" b="b"/>
              <a:pathLst>
                <a:path w="294" h="233">
                  <a:moveTo>
                    <a:pt x="294" y="0"/>
                  </a:moveTo>
                  <a:lnTo>
                    <a:pt x="191" y="10"/>
                  </a:lnTo>
                  <a:lnTo>
                    <a:pt x="191" y="21"/>
                  </a:lnTo>
                  <a:lnTo>
                    <a:pt x="165" y="116"/>
                  </a:lnTo>
                  <a:lnTo>
                    <a:pt x="134" y="127"/>
                  </a:lnTo>
                  <a:lnTo>
                    <a:pt x="113" y="122"/>
                  </a:lnTo>
                  <a:lnTo>
                    <a:pt x="113" y="132"/>
                  </a:lnTo>
                  <a:lnTo>
                    <a:pt x="103" y="143"/>
                  </a:lnTo>
                  <a:lnTo>
                    <a:pt x="82" y="233"/>
                  </a:lnTo>
                  <a:lnTo>
                    <a:pt x="139" y="233"/>
                  </a:lnTo>
                  <a:lnTo>
                    <a:pt x="134" y="106"/>
                  </a:lnTo>
                  <a:lnTo>
                    <a:pt x="124" y="95"/>
                  </a:lnTo>
                  <a:lnTo>
                    <a:pt x="119" y="90"/>
                  </a:lnTo>
                  <a:lnTo>
                    <a:pt x="129" y="74"/>
                  </a:lnTo>
                  <a:lnTo>
                    <a:pt x="113" y="74"/>
                  </a:lnTo>
                  <a:lnTo>
                    <a:pt x="103" y="48"/>
                  </a:lnTo>
                  <a:lnTo>
                    <a:pt x="88" y="48"/>
                  </a:lnTo>
                  <a:lnTo>
                    <a:pt x="88" y="42"/>
                  </a:lnTo>
                  <a:lnTo>
                    <a:pt x="72" y="42"/>
                  </a:lnTo>
                  <a:lnTo>
                    <a:pt x="72" y="85"/>
                  </a:lnTo>
                  <a:lnTo>
                    <a:pt x="5" y="79"/>
                  </a:lnTo>
                  <a:lnTo>
                    <a:pt x="0" y="69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5" name=""/>
            <p:cNvSpPr/>
            <p:nvPr/>
          </p:nvSpPr>
          <p:spPr>
            <a:xfrm>
              <a:off x="5195520" y="3604320"/>
              <a:ext cx="943560" cy="332280"/>
            </a:xfrm>
            <a:custGeom>
              <a:avLst/>
              <a:gdLst/>
              <a:ahLst/>
              <a:rect l="l" t="t" r="r" b="b"/>
              <a:pathLst>
                <a:path w="594" h="191">
                  <a:moveTo>
                    <a:pt x="0" y="191"/>
                  </a:moveTo>
                  <a:lnTo>
                    <a:pt x="36" y="186"/>
                  </a:lnTo>
                  <a:lnTo>
                    <a:pt x="41" y="186"/>
                  </a:lnTo>
                  <a:lnTo>
                    <a:pt x="52" y="180"/>
                  </a:lnTo>
                  <a:lnTo>
                    <a:pt x="93" y="175"/>
                  </a:lnTo>
                  <a:lnTo>
                    <a:pt x="98" y="170"/>
                  </a:lnTo>
                  <a:lnTo>
                    <a:pt x="150" y="164"/>
                  </a:lnTo>
                  <a:lnTo>
                    <a:pt x="150" y="170"/>
                  </a:lnTo>
                  <a:lnTo>
                    <a:pt x="165" y="170"/>
                  </a:lnTo>
                  <a:lnTo>
                    <a:pt x="170" y="159"/>
                  </a:lnTo>
                  <a:lnTo>
                    <a:pt x="181" y="138"/>
                  </a:lnTo>
                  <a:lnTo>
                    <a:pt x="227" y="95"/>
                  </a:lnTo>
                  <a:lnTo>
                    <a:pt x="294" y="58"/>
                  </a:lnTo>
                  <a:lnTo>
                    <a:pt x="361" y="48"/>
                  </a:lnTo>
                  <a:lnTo>
                    <a:pt x="377" y="48"/>
                  </a:lnTo>
                  <a:lnTo>
                    <a:pt x="382" y="42"/>
                  </a:lnTo>
                  <a:lnTo>
                    <a:pt x="382" y="42"/>
                  </a:lnTo>
                  <a:lnTo>
                    <a:pt x="392" y="32"/>
                  </a:lnTo>
                  <a:lnTo>
                    <a:pt x="408" y="21"/>
                  </a:lnTo>
                  <a:lnTo>
                    <a:pt x="480" y="21"/>
                  </a:lnTo>
                  <a:lnTo>
                    <a:pt x="506" y="27"/>
                  </a:lnTo>
                  <a:lnTo>
                    <a:pt x="537" y="27"/>
                  </a:lnTo>
                  <a:lnTo>
                    <a:pt x="537" y="21"/>
                  </a:lnTo>
                  <a:lnTo>
                    <a:pt x="547" y="21"/>
                  </a:lnTo>
                  <a:lnTo>
                    <a:pt x="547" y="21"/>
                  </a:lnTo>
                  <a:lnTo>
                    <a:pt x="563" y="0"/>
                  </a:lnTo>
                  <a:lnTo>
                    <a:pt x="594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6" name=""/>
            <p:cNvSpPr/>
            <p:nvPr/>
          </p:nvSpPr>
          <p:spPr>
            <a:xfrm>
              <a:off x="5465520" y="3595680"/>
              <a:ext cx="344520" cy="240120"/>
            </a:xfrm>
            <a:custGeom>
              <a:avLst/>
              <a:gdLst/>
              <a:ahLst/>
              <a:rect l="l" t="t" r="r" b="b"/>
              <a:pathLst>
                <a:path w="217" h="138">
                  <a:moveTo>
                    <a:pt x="0" y="138"/>
                  </a:moveTo>
                  <a:lnTo>
                    <a:pt x="11" y="138"/>
                  </a:lnTo>
                  <a:lnTo>
                    <a:pt x="62" y="53"/>
                  </a:lnTo>
                  <a:lnTo>
                    <a:pt x="119" y="69"/>
                  </a:lnTo>
                  <a:lnTo>
                    <a:pt x="135" y="32"/>
                  </a:lnTo>
                  <a:lnTo>
                    <a:pt x="191" y="53"/>
                  </a:lnTo>
                  <a:lnTo>
                    <a:pt x="176" y="5"/>
                  </a:lnTo>
                  <a:lnTo>
                    <a:pt x="176" y="0"/>
                  </a:lnTo>
                  <a:lnTo>
                    <a:pt x="207" y="10"/>
                  </a:lnTo>
                  <a:lnTo>
                    <a:pt x="207" y="26"/>
                  </a:lnTo>
                  <a:lnTo>
                    <a:pt x="217" y="3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7" name=""/>
            <p:cNvSpPr/>
            <p:nvPr/>
          </p:nvSpPr>
          <p:spPr>
            <a:xfrm>
              <a:off x="5563800" y="3540240"/>
              <a:ext cx="115920" cy="119880"/>
            </a:xfrm>
            <a:custGeom>
              <a:avLst/>
              <a:gdLst/>
              <a:ahLst/>
              <a:rect l="l" t="t" r="r" b="b"/>
              <a:pathLst>
                <a:path w="73" h="69">
                  <a:moveTo>
                    <a:pt x="0" y="0"/>
                  </a:moveTo>
                  <a:lnTo>
                    <a:pt x="26" y="16"/>
                  </a:lnTo>
                  <a:lnTo>
                    <a:pt x="31" y="32"/>
                  </a:lnTo>
                  <a:lnTo>
                    <a:pt x="42" y="69"/>
                  </a:lnTo>
                  <a:lnTo>
                    <a:pt x="73" y="64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8" name=""/>
            <p:cNvSpPr/>
            <p:nvPr/>
          </p:nvSpPr>
          <p:spPr>
            <a:xfrm>
              <a:off x="6245640" y="3447720"/>
              <a:ext cx="73080" cy="83520"/>
            </a:xfrm>
            <a:custGeom>
              <a:avLst/>
              <a:gdLst/>
              <a:ahLst/>
              <a:rect l="l" t="t" r="r" b="b"/>
              <a:pathLst>
                <a:path w="46" h="48">
                  <a:moveTo>
                    <a:pt x="46" y="0"/>
                  </a:moveTo>
                  <a:lnTo>
                    <a:pt x="46" y="11"/>
                  </a:lnTo>
                  <a:lnTo>
                    <a:pt x="26" y="21"/>
                  </a:lnTo>
                  <a:lnTo>
                    <a:pt x="26" y="37"/>
                  </a:lnTo>
                  <a:lnTo>
                    <a:pt x="5" y="48"/>
                  </a:lnTo>
                  <a:lnTo>
                    <a:pt x="0" y="3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720" bIns="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9" name=""/>
            <p:cNvSpPr/>
            <p:nvPr/>
          </p:nvSpPr>
          <p:spPr>
            <a:xfrm>
              <a:off x="6090120" y="3484440"/>
              <a:ext cx="114120" cy="46800"/>
            </a:xfrm>
            <a:custGeom>
              <a:avLst/>
              <a:gdLst/>
              <a:ahLst/>
              <a:rect l="l" t="t" r="r" b="b"/>
              <a:pathLst>
                <a:path w="72" h="27">
                  <a:moveTo>
                    <a:pt x="0" y="11"/>
                  </a:moveTo>
                  <a:lnTo>
                    <a:pt x="31" y="11"/>
                  </a:lnTo>
                  <a:lnTo>
                    <a:pt x="41" y="5"/>
                  </a:lnTo>
                  <a:lnTo>
                    <a:pt x="57" y="0"/>
                  </a:lnTo>
                  <a:lnTo>
                    <a:pt x="72" y="2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0" name=""/>
            <p:cNvSpPr/>
            <p:nvPr/>
          </p:nvSpPr>
          <p:spPr>
            <a:xfrm>
              <a:off x="5638680" y="3752640"/>
              <a:ext cx="344520" cy="304560"/>
            </a:xfrm>
            <a:custGeom>
              <a:avLst/>
              <a:gdLst/>
              <a:ahLst/>
              <a:rect l="l" t="t" r="r" b="b"/>
              <a:pathLst>
                <a:path w="217" h="175">
                  <a:moveTo>
                    <a:pt x="0" y="164"/>
                  </a:moveTo>
                  <a:lnTo>
                    <a:pt x="5" y="175"/>
                  </a:lnTo>
                  <a:lnTo>
                    <a:pt x="62" y="169"/>
                  </a:lnTo>
                  <a:lnTo>
                    <a:pt x="77" y="164"/>
                  </a:lnTo>
                  <a:lnTo>
                    <a:pt x="93" y="164"/>
                  </a:lnTo>
                  <a:lnTo>
                    <a:pt x="93" y="159"/>
                  </a:lnTo>
                  <a:lnTo>
                    <a:pt x="108" y="159"/>
                  </a:lnTo>
                  <a:lnTo>
                    <a:pt x="113" y="164"/>
                  </a:lnTo>
                  <a:lnTo>
                    <a:pt x="113" y="154"/>
                  </a:lnTo>
                  <a:lnTo>
                    <a:pt x="113" y="138"/>
                  </a:lnTo>
                  <a:lnTo>
                    <a:pt x="150" y="95"/>
                  </a:lnTo>
                  <a:lnTo>
                    <a:pt x="170" y="69"/>
                  </a:lnTo>
                  <a:lnTo>
                    <a:pt x="181" y="32"/>
                  </a:lnTo>
                  <a:lnTo>
                    <a:pt x="186" y="26"/>
                  </a:lnTo>
                  <a:lnTo>
                    <a:pt x="196" y="16"/>
                  </a:lnTo>
                  <a:lnTo>
                    <a:pt x="217" y="5"/>
                  </a:lnTo>
                  <a:lnTo>
                    <a:pt x="217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1" name=""/>
            <p:cNvSpPr/>
            <p:nvPr/>
          </p:nvSpPr>
          <p:spPr>
            <a:xfrm>
              <a:off x="5983560" y="3651480"/>
              <a:ext cx="65160" cy="100800"/>
            </a:xfrm>
            <a:custGeom>
              <a:avLst/>
              <a:gdLst/>
              <a:ahLst/>
              <a:rect l="l" t="t" r="r" b="b"/>
              <a:pathLst>
                <a:path w="41" h="58">
                  <a:moveTo>
                    <a:pt x="0" y="58"/>
                  </a:moveTo>
                  <a:lnTo>
                    <a:pt x="5" y="53"/>
                  </a:lnTo>
                  <a:lnTo>
                    <a:pt x="15" y="37"/>
                  </a:lnTo>
                  <a:lnTo>
                    <a:pt x="20" y="31"/>
                  </a:lnTo>
                  <a:lnTo>
                    <a:pt x="20" y="26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1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2" name=""/>
            <p:cNvSpPr/>
            <p:nvPr/>
          </p:nvSpPr>
          <p:spPr>
            <a:xfrm>
              <a:off x="5983560" y="3641040"/>
              <a:ext cx="81000" cy="111240"/>
            </a:xfrm>
            <a:custGeom>
              <a:avLst/>
              <a:gdLst/>
              <a:ahLst/>
              <a:rect l="l" t="t" r="r" b="b"/>
              <a:pathLst>
                <a:path w="51" h="64">
                  <a:moveTo>
                    <a:pt x="51" y="0"/>
                  </a:moveTo>
                  <a:lnTo>
                    <a:pt x="26" y="32"/>
                  </a:lnTo>
                  <a:lnTo>
                    <a:pt x="20" y="43"/>
                  </a:lnTo>
                  <a:lnTo>
                    <a:pt x="5" y="64"/>
                  </a:lnTo>
                  <a:lnTo>
                    <a:pt x="0" y="64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3" name=""/>
            <p:cNvSpPr/>
            <p:nvPr/>
          </p:nvSpPr>
          <p:spPr>
            <a:xfrm>
              <a:off x="6015240" y="3531240"/>
              <a:ext cx="254160" cy="184320"/>
            </a:xfrm>
            <a:custGeom>
              <a:avLst/>
              <a:gdLst/>
              <a:ahLst/>
              <a:rect l="l" t="t" r="r" b="b"/>
              <a:pathLst>
                <a:path w="160" h="106">
                  <a:moveTo>
                    <a:pt x="160" y="0"/>
                  </a:moveTo>
                  <a:lnTo>
                    <a:pt x="155" y="5"/>
                  </a:lnTo>
                  <a:lnTo>
                    <a:pt x="129" y="10"/>
                  </a:lnTo>
                  <a:lnTo>
                    <a:pt x="124" y="16"/>
                  </a:lnTo>
                  <a:lnTo>
                    <a:pt x="119" y="0"/>
                  </a:lnTo>
                  <a:lnTo>
                    <a:pt x="114" y="21"/>
                  </a:lnTo>
                  <a:lnTo>
                    <a:pt x="93" y="31"/>
                  </a:lnTo>
                  <a:lnTo>
                    <a:pt x="78" y="47"/>
                  </a:lnTo>
                  <a:lnTo>
                    <a:pt x="67" y="58"/>
                  </a:lnTo>
                  <a:lnTo>
                    <a:pt x="36" y="69"/>
                  </a:lnTo>
                  <a:lnTo>
                    <a:pt x="42" y="74"/>
                  </a:lnTo>
                  <a:lnTo>
                    <a:pt x="47" y="79"/>
                  </a:lnTo>
                  <a:lnTo>
                    <a:pt x="42" y="84"/>
                  </a:lnTo>
                  <a:lnTo>
                    <a:pt x="26" y="84"/>
                  </a:lnTo>
                  <a:lnTo>
                    <a:pt x="11" y="90"/>
                  </a:lnTo>
                  <a:lnTo>
                    <a:pt x="6" y="106"/>
                  </a:lnTo>
                  <a:lnTo>
                    <a:pt x="0" y="10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4" name=""/>
            <p:cNvSpPr/>
            <p:nvPr/>
          </p:nvSpPr>
          <p:spPr>
            <a:xfrm>
              <a:off x="5769000" y="3688200"/>
              <a:ext cx="189000" cy="192960"/>
            </a:xfrm>
            <a:custGeom>
              <a:avLst/>
              <a:gdLst/>
              <a:ahLst/>
              <a:rect l="l" t="t" r="r" b="b"/>
              <a:pathLst>
                <a:path w="119" h="111">
                  <a:moveTo>
                    <a:pt x="0" y="0"/>
                  </a:moveTo>
                  <a:lnTo>
                    <a:pt x="6" y="16"/>
                  </a:lnTo>
                  <a:lnTo>
                    <a:pt x="6" y="16"/>
                  </a:lnTo>
                  <a:lnTo>
                    <a:pt x="11" y="21"/>
                  </a:lnTo>
                  <a:lnTo>
                    <a:pt x="6" y="21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37" y="106"/>
                  </a:lnTo>
                  <a:lnTo>
                    <a:pt x="11" y="111"/>
                  </a:lnTo>
                  <a:lnTo>
                    <a:pt x="11" y="106"/>
                  </a:lnTo>
                  <a:lnTo>
                    <a:pt x="99" y="85"/>
                  </a:lnTo>
                  <a:lnTo>
                    <a:pt x="114" y="74"/>
                  </a:lnTo>
                  <a:lnTo>
                    <a:pt x="119" y="69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5" name=""/>
            <p:cNvSpPr/>
            <p:nvPr/>
          </p:nvSpPr>
          <p:spPr>
            <a:xfrm>
              <a:off x="6220080" y="3520800"/>
              <a:ext cx="451440" cy="276840"/>
            </a:xfrm>
            <a:custGeom>
              <a:avLst/>
              <a:gdLst/>
              <a:ahLst/>
              <a:rect l="l" t="t" r="r" b="b"/>
              <a:pathLst>
                <a:path w="284" h="159">
                  <a:moveTo>
                    <a:pt x="0" y="159"/>
                  </a:moveTo>
                  <a:lnTo>
                    <a:pt x="6" y="154"/>
                  </a:lnTo>
                  <a:lnTo>
                    <a:pt x="42" y="159"/>
                  </a:lnTo>
                  <a:lnTo>
                    <a:pt x="68" y="149"/>
                  </a:lnTo>
                  <a:lnTo>
                    <a:pt x="88" y="138"/>
                  </a:lnTo>
                  <a:lnTo>
                    <a:pt x="109" y="122"/>
                  </a:lnTo>
                  <a:lnTo>
                    <a:pt x="124" y="112"/>
                  </a:lnTo>
                  <a:lnTo>
                    <a:pt x="155" y="117"/>
                  </a:lnTo>
                  <a:lnTo>
                    <a:pt x="176" y="112"/>
                  </a:lnTo>
                  <a:lnTo>
                    <a:pt x="191" y="106"/>
                  </a:lnTo>
                  <a:lnTo>
                    <a:pt x="212" y="112"/>
                  </a:lnTo>
                  <a:lnTo>
                    <a:pt x="248" y="101"/>
                  </a:lnTo>
                  <a:lnTo>
                    <a:pt x="274" y="96"/>
                  </a:lnTo>
                  <a:lnTo>
                    <a:pt x="279" y="69"/>
                  </a:lnTo>
                  <a:lnTo>
                    <a:pt x="279" y="48"/>
                  </a:lnTo>
                  <a:lnTo>
                    <a:pt x="284" y="6"/>
                  </a:lnTo>
                  <a:lnTo>
                    <a:pt x="284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6" name=""/>
            <p:cNvSpPr/>
            <p:nvPr/>
          </p:nvSpPr>
          <p:spPr>
            <a:xfrm>
              <a:off x="6671520" y="3456360"/>
              <a:ext cx="33120" cy="64080"/>
            </a:xfrm>
            <a:custGeom>
              <a:avLst/>
              <a:gdLst/>
              <a:ahLst/>
              <a:rect l="l" t="t" r="r" b="b"/>
              <a:pathLst>
                <a:path w="21" h="37">
                  <a:moveTo>
                    <a:pt x="0" y="37"/>
                  </a:moveTo>
                  <a:lnTo>
                    <a:pt x="6" y="27"/>
                  </a:lnTo>
                  <a:lnTo>
                    <a:pt x="16" y="16"/>
                  </a:lnTo>
                  <a:lnTo>
                    <a:pt x="21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7" name=""/>
            <p:cNvSpPr/>
            <p:nvPr/>
          </p:nvSpPr>
          <p:spPr>
            <a:xfrm>
              <a:off x="6704640" y="3447720"/>
              <a:ext cx="1800" cy="8640"/>
            </a:xfrm>
            <a:prstGeom prst="rect">
              <a:avLst/>
            </a:prstGeom>
            <a:noFill/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8" name=""/>
            <p:cNvSpPr/>
            <p:nvPr/>
          </p:nvSpPr>
          <p:spPr>
            <a:xfrm flipV="1">
              <a:off x="6704640" y="3420000"/>
              <a:ext cx="25560" cy="2736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9" name=""/>
            <p:cNvSpPr/>
            <p:nvPr/>
          </p:nvSpPr>
          <p:spPr>
            <a:xfrm>
              <a:off x="6730200" y="3308400"/>
              <a:ext cx="7920" cy="111600"/>
            </a:xfrm>
            <a:custGeom>
              <a:avLst/>
              <a:gdLst/>
              <a:ahLst/>
              <a:rect l="l" t="t" r="r" b="b"/>
              <a:pathLst>
                <a:path w="5" h="64">
                  <a:moveTo>
                    <a:pt x="0" y="64"/>
                  </a:moveTo>
                  <a:lnTo>
                    <a:pt x="0" y="48"/>
                  </a:lnTo>
                  <a:lnTo>
                    <a:pt x="0" y="27"/>
                  </a:lnTo>
                  <a:lnTo>
                    <a:pt x="5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0" name=""/>
            <p:cNvSpPr/>
            <p:nvPr/>
          </p:nvSpPr>
          <p:spPr>
            <a:xfrm>
              <a:off x="6738120" y="3291120"/>
              <a:ext cx="98280" cy="17280"/>
            </a:xfrm>
            <a:custGeom>
              <a:avLst/>
              <a:gdLst/>
              <a:ahLst/>
              <a:rect l="l" t="t" r="r" b="b"/>
              <a:pathLst>
                <a:path w="62" h="10">
                  <a:moveTo>
                    <a:pt x="0" y="10"/>
                  </a:moveTo>
                  <a:lnTo>
                    <a:pt x="15" y="10"/>
                  </a:lnTo>
                  <a:lnTo>
                    <a:pt x="46" y="0"/>
                  </a:lnTo>
                  <a:lnTo>
                    <a:pt x="62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1" name=""/>
            <p:cNvSpPr/>
            <p:nvPr/>
          </p:nvSpPr>
          <p:spPr>
            <a:xfrm>
              <a:off x="6435000" y="3428640"/>
              <a:ext cx="15840" cy="212040"/>
            </a:xfrm>
            <a:custGeom>
              <a:avLst/>
              <a:gdLst/>
              <a:ahLst/>
              <a:rect l="l" t="t" r="r" b="b"/>
              <a:pathLst>
                <a:path w="10" h="122">
                  <a:moveTo>
                    <a:pt x="5" y="0"/>
                  </a:moveTo>
                  <a:lnTo>
                    <a:pt x="5" y="11"/>
                  </a:lnTo>
                  <a:lnTo>
                    <a:pt x="0" y="16"/>
                  </a:lnTo>
                  <a:lnTo>
                    <a:pt x="0" y="27"/>
                  </a:lnTo>
                  <a:lnTo>
                    <a:pt x="0" y="43"/>
                  </a:lnTo>
                  <a:lnTo>
                    <a:pt x="5" y="48"/>
                  </a:lnTo>
                  <a:lnTo>
                    <a:pt x="0" y="53"/>
                  </a:lnTo>
                  <a:lnTo>
                    <a:pt x="0" y="117"/>
                  </a:lnTo>
                  <a:lnTo>
                    <a:pt x="10" y="117"/>
                  </a:lnTo>
                  <a:lnTo>
                    <a:pt x="10" y="12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2" name=""/>
            <p:cNvSpPr/>
            <p:nvPr/>
          </p:nvSpPr>
          <p:spPr>
            <a:xfrm>
              <a:off x="6229800" y="3531240"/>
              <a:ext cx="360360" cy="257760"/>
            </a:xfrm>
            <a:custGeom>
              <a:avLst/>
              <a:gdLst/>
              <a:ahLst/>
              <a:rect l="l" t="t" r="r" b="b"/>
              <a:pathLst>
                <a:path w="227" h="148">
                  <a:moveTo>
                    <a:pt x="0" y="148"/>
                  </a:moveTo>
                  <a:lnTo>
                    <a:pt x="0" y="132"/>
                  </a:lnTo>
                  <a:lnTo>
                    <a:pt x="25" y="122"/>
                  </a:lnTo>
                  <a:lnTo>
                    <a:pt x="87" y="95"/>
                  </a:lnTo>
                  <a:lnTo>
                    <a:pt x="93" y="79"/>
                  </a:lnTo>
                  <a:lnTo>
                    <a:pt x="108" y="79"/>
                  </a:lnTo>
                  <a:lnTo>
                    <a:pt x="144" y="63"/>
                  </a:lnTo>
                  <a:lnTo>
                    <a:pt x="144" y="58"/>
                  </a:lnTo>
                  <a:lnTo>
                    <a:pt x="149" y="37"/>
                  </a:lnTo>
                  <a:lnTo>
                    <a:pt x="160" y="37"/>
                  </a:lnTo>
                  <a:lnTo>
                    <a:pt x="185" y="10"/>
                  </a:lnTo>
                  <a:lnTo>
                    <a:pt x="185" y="0"/>
                  </a:lnTo>
                  <a:lnTo>
                    <a:pt x="196" y="10"/>
                  </a:lnTo>
                  <a:lnTo>
                    <a:pt x="227" y="5"/>
                  </a:lnTo>
                  <a:lnTo>
                    <a:pt x="227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3" name=""/>
            <p:cNvSpPr/>
            <p:nvPr/>
          </p:nvSpPr>
          <p:spPr>
            <a:xfrm>
              <a:off x="6631560" y="3503520"/>
              <a:ext cx="32040" cy="27720"/>
            </a:xfrm>
            <a:custGeom>
              <a:avLst/>
              <a:gdLst/>
              <a:ahLst/>
              <a:rect l="l" t="t" r="r" b="b"/>
              <a:pathLst>
                <a:path w="20" h="16">
                  <a:moveTo>
                    <a:pt x="20" y="16"/>
                  </a:moveTo>
                  <a:lnTo>
                    <a:pt x="15" y="1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4" name=""/>
            <p:cNvSpPr/>
            <p:nvPr/>
          </p:nvSpPr>
          <p:spPr>
            <a:xfrm>
              <a:off x="6582600" y="3447720"/>
              <a:ext cx="48960" cy="64080"/>
            </a:xfrm>
            <a:custGeom>
              <a:avLst/>
              <a:gdLst/>
              <a:ahLst/>
              <a:rect l="l" t="t" r="r" b="b"/>
              <a:pathLst>
                <a:path w="31" h="37">
                  <a:moveTo>
                    <a:pt x="31" y="32"/>
                  </a:moveTo>
                  <a:lnTo>
                    <a:pt x="15" y="37"/>
                  </a:lnTo>
                  <a:lnTo>
                    <a:pt x="25" y="21"/>
                  </a:lnTo>
                  <a:lnTo>
                    <a:pt x="15" y="11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5" name=""/>
            <p:cNvSpPr/>
            <p:nvPr/>
          </p:nvSpPr>
          <p:spPr>
            <a:xfrm>
              <a:off x="6844680" y="3612960"/>
              <a:ext cx="41400" cy="27720"/>
            </a:xfrm>
            <a:custGeom>
              <a:avLst/>
              <a:gdLst/>
              <a:ahLst/>
              <a:rect l="l" t="t" r="r" b="b"/>
              <a:pathLst>
                <a:path w="26" h="16">
                  <a:moveTo>
                    <a:pt x="26" y="16"/>
                  </a:moveTo>
                  <a:lnTo>
                    <a:pt x="20" y="6"/>
                  </a:lnTo>
                  <a:lnTo>
                    <a:pt x="10" y="6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6" name=""/>
            <p:cNvSpPr/>
            <p:nvPr/>
          </p:nvSpPr>
          <p:spPr>
            <a:xfrm>
              <a:off x="6730200" y="3595680"/>
              <a:ext cx="114120" cy="17280"/>
            </a:xfrm>
            <a:custGeom>
              <a:avLst/>
              <a:gdLst/>
              <a:ahLst/>
              <a:rect l="l" t="t" r="r" b="b"/>
              <a:pathLst>
                <a:path w="72" h="10">
                  <a:moveTo>
                    <a:pt x="72" y="10"/>
                  </a:moveTo>
                  <a:lnTo>
                    <a:pt x="51" y="5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7" name=""/>
            <p:cNvSpPr/>
            <p:nvPr/>
          </p:nvSpPr>
          <p:spPr>
            <a:xfrm>
              <a:off x="6712560" y="3585600"/>
              <a:ext cx="17640" cy="10080"/>
            </a:xfrm>
            <a:custGeom>
              <a:avLst/>
              <a:gdLst/>
              <a:ahLst/>
              <a:rect l="l" t="t" r="r" b="b"/>
              <a:pathLst>
                <a:path w="11" h="6">
                  <a:moveTo>
                    <a:pt x="11" y="6"/>
                  </a:moveTo>
                  <a:lnTo>
                    <a:pt x="11" y="6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8" name=""/>
            <p:cNvSpPr/>
            <p:nvPr/>
          </p:nvSpPr>
          <p:spPr>
            <a:xfrm>
              <a:off x="6704640" y="3567960"/>
              <a:ext cx="7920" cy="1728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5" y="10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9" name=""/>
            <p:cNvSpPr/>
            <p:nvPr/>
          </p:nvSpPr>
          <p:spPr>
            <a:xfrm>
              <a:off x="6688800" y="3558960"/>
              <a:ext cx="15840" cy="900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10" y="5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0" name=""/>
            <p:cNvSpPr/>
            <p:nvPr/>
          </p:nvSpPr>
          <p:spPr>
            <a:xfrm>
              <a:off x="6435000" y="3641040"/>
              <a:ext cx="23760" cy="55440"/>
            </a:xfrm>
            <a:custGeom>
              <a:avLst/>
              <a:gdLst/>
              <a:ahLst/>
              <a:rect l="l" t="t" r="r" b="b"/>
              <a:pathLst>
                <a:path w="15" h="32">
                  <a:moveTo>
                    <a:pt x="15" y="0"/>
                  </a:moveTo>
                  <a:lnTo>
                    <a:pt x="10" y="6"/>
                  </a:lnTo>
                  <a:lnTo>
                    <a:pt x="5" y="21"/>
                  </a:lnTo>
                  <a:lnTo>
                    <a:pt x="0" y="3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1" name=""/>
            <p:cNvSpPr/>
            <p:nvPr/>
          </p:nvSpPr>
          <p:spPr>
            <a:xfrm>
              <a:off x="6417360" y="3696840"/>
              <a:ext cx="17640" cy="18720"/>
            </a:xfrm>
            <a:custGeom>
              <a:avLst/>
              <a:gdLst/>
              <a:ahLst/>
              <a:rect l="l" t="t" r="r" b="b"/>
              <a:pathLst>
                <a:path w="11" h="11">
                  <a:moveTo>
                    <a:pt x="11" y="0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2" name=""/>
            <p:cNvSpPr/>
            <p:nvPr/>
          </p:nvSpPr>
          <p:spPr>
            <a:xfrm flipH="1" flipV="1">
              <a:off x="5745240" y="3484080"/>
              <a:ext cx="7920" cy="11124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3" name=""/>
            <p:cNvSpPr/>
            <p:nvPr/>
          </p:nvSpPr>
          <p:spPr>
            <a:xfrm>
              <a:off x="6827400" y="3291120"/>
              <a:ext cx="49320" cy="45360"/>
            </a:xfrm>
            <a:custGeom>
              <a:avLst/>
              <a:gdLst/>
              <a:ahLst/>
              <a:rect l="l" t="t" r="r" b="b"/>
              <a:pathLst>
                <a:path w="31" h="26">
                  <a:moveTo>
                    <a:pt x="31" y="16"/>
                  </a:moveTo>
                  <a:lnTo>
                    <a:pt x="26" y="16"/>
                  </a:lnTo>
                  <a:lnTo>
                    <a:pt x="26" y="26"/>
                  </a:lnTo>
                  <a:lnTo>
                    <a:pt x="16" y="21"/>
                  </a:lnTo>
                  <a:lnTo>
                    <a:pt x="16" y="26"/>
                  </a:lnTo>
                  <a:lnTo>
                    <a:pt x="6" y="16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4" name=""/>
            <p:cNvSpPr/>
            <p:nvPr/>
          </p:nvSpPr>
          <p:spPr>
            <a:xfrm>
              <a:off x="6491880" y="3198960"/>
              <a:ext cx="402120" cy="156600"/>
            </a:xfrm>
            <a:custGeom>
              <a:avLst/>
              <a:gdLst/>
              <a:ahLst/>
              <a:rect l="l" t="t" r="r" b="b"/>
              <a:pathLst>
                <a:path w="253" h="90">
                  <a:moveTo>
                    <a:pt x="253" y="74"/>
                  </a:moveTo>
                  <a:lnTo>
                    <a:pt x="253" y="79"/>
                  </a:lnTo>
                  <a:lnTo>
                    <a:pt x="242" y="85"/>
                  </a:lnTo>
                  <a:lnTo>
                    <a:pt x="237" y="79"/>
                  </a:lnTo>
                  <a:lnTo>
                    <a:pt x="232" y="85"/>
                  </a:lnTo>
                  <a:lnTo>
                    <a:pt x="217" y="90"/>
                  </a:lnTo>
                  <a:lnTo>
                    <a:pt x="206" y="63"/>
                  </a:lnTo>
                  <a:lnTo>
                    <a:pt x="211" y="48"/>
                  </a:lnTo>
                  <a:lnTo>
                    <a:pt x="201" y="53"/>
                  </a:lnTo>
                  <a:lnTo>
                    <a:pt x="191" y="48"/>
                  </a:lnTo>
                  <a:lnTo>
                    <a:pt x="186" y="37"/>
                  </a:lnTo>
                  <a:lnTo>
                    <a:pt x="186" y="32"/>
                  </a:lnTo>
                  <a:lnTo>
                    <a:pt x="180" y="32"/>
                  </a:lnTo>
                  <a:lnTo>
                    <a:pt x="175" y="21"/>
                  </a:lnTo>
                  <a:lnTo>
                    <a:pt x="160" y="10"/>
                  </a:lnTo>
                  <a:lnTo>
                    <a:pt x="155" y="10"/>
                  </a:lnTo>
                  <a:lnTo>
                    <a:pt x="139" y="5"/>
                  </a:lnTo>
                  <a:lnTo>
                    <a:pt x="72" y="10"/>
                  </a:lnTo>
                  <a:lnTo>
                    <a:pt x="57" y="5"/>
                  </a:lnTo>
                  <a:lnTo>
                    <a:pt x="51" y="0"/>
                  </a:lnTo>
                  <a:lnTo>
                    <a:pt x="51" y="5"/>
                  </a:lnTo>
                  <a:lnTo>
                    <a:pt x="41" y="5"/>
                  </a:lnTo>
                  <a:lnTo>
                    <a:pt x="26" y="26"/>
                  </a:lnTo>
                  <a:lnTo>
                    <a:pt x="26" y="37"/>
                  </a:lnTo>
                  <a:lnTo>
                    <a:pt x="10" y="53"/>
                  </a:lnTo>
                  <a:lnTo>
                    <a:pt x="5" y="58"/>
                  </a:lnTo>
                  <a:lnTo>
                    <a:pt x="0" y="69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5" name=""/>
            <p:cNvSpPr/>
            <p:nvPr/>
          </p:nvSpPr>
          <p:spPr>
            <a:xfrm>
              <a:off x="6483960" y="3162240"/>
              <a:ext cx="73080" cy="81720"/>
            </a:xfrm>
            <a:custGeom>
              <a:avLst/>
              <a:gdLst/>
              <a:ahLst/>
              <a:rect l="l" t="t" r="r" b="b"/>
              <a:pathLst>
                <a:path w="46" h="47">
                  <a:moveTo>
                    <a:pt x="31" y="47"/>
                  </a:moveTo>
                  <a:lnTo>
                    <a:pt x="0" y="16"/>
                  </a:lnTo>
                  <a:lnTo>
                    <a:pt x="4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920" bIns="34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6" name=""/>
            <p:cNvSpPr/>
            <p:nvPr/>
          </p:nvSpPr>
          <p:spPr>
            <a:xfrm>
              <a:off x="6294960" y="3031560"/>
              <a:ext cx="287280" cy="167040"/>
            </a:xfrm>
            <a:custGeom>
              <a:avLst/>
              <a:gdLst/>
              <a:ahLst/>
              <a:rect l="l" t="t" r="r" b="b"/>
              <a:pathLst>
                <a:path w="181" h="96">
                  <a:moveTo>
                    <a:pt x="0" y="27"/>
                  </a:moveTo>
                  <a:lnTo>
                    <a:pt x="52" y="11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6"/>
                  </a:lnTo>
                  <a:lnTo>
                    <a:pt x="88" y="0"/>
                  </a:lnTo>
                  <a:lnTo>
                    <a:pt x="93" y="6"/>
                  </a:lnTo>
                  <a:lnTo>
                    <a:pt x="113" y="0"/>
                  </a:lnTo>
                  <a:lnTo>
                    <a:pt x="129" y="11"/>
                  </a:lnTo>
                  <a:lnTo>
                    <a:pt x="150" y="38"/>
                  </a:lnTo>
                  <a:lnTo>
                    <a:pt x="170" y="91"/>
                  </a:lnTo>
                  <a:lnTo>
                    <a:pt x="181" y="91"/>
                  </a:lnTo>
                  <a:lnTo>
                    <a:pt x="175" y="9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7" name=""/>
            <p:cNvSpPr/>
            <p:nvPr/>
          </p:nvSpPr>
          <p:spPr>
            <a:xfrm>
              <a:off x="6483960" y="3022920"/>
              <a:ext cx="262080" cy="285120"/>
            </a:xfrm>
            <a:custGeom>
              <a:avLst/>
              <a:gdLst/>
              <a:ahLst/>
              <a:rect l="l" t="t" r="r" b="b"/>
              <a:pathLst>
                <a:path w="165" h="164">
                  <a:moveTo>
                    <a:pt x="0" y="11"/>
                  </a:moveTo>
                  <a:lnTo>
                    <a:pt x="46" y="5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67" y="5"/>
                  </a:lnTo>
                  <a:lnTo>
                    <a:pt x="77" y="5"/>
                  </a:lnTo>
                  <a:lnTo>
                    <a:pt x="77" y="11"/>
                  </a:lnTo>
                  <a:lnTo>
                    <a:pt x="87" y="11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98" y="43"/>
                  </a:lnTo>
                  <a:lnTo>
                    <a:pt x="118" y="53"/>
                  </a:lnTo>
                  <a:lnTo>
                    <a:pt x="124" y="122"/>
                  </a:lnTo>
                  <a:lnTo>
                    <a:pt x="139" y="159"/>
                  </a:lnTo>
                  <a:lnTo>
                    <a:pt x="165" y="164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8" name=""/>
            <p:cNvSpPr/>
            <p:nvPr/>
          </p:nvSpPr>
          <p:spPr>
            <a:xfrm>
              <a:off x="6680880" y="3051000"/>
              <a:ext cx="31680" cy="156600"/>
            </a:xfrm>
            <a:custGeom>
              <a:avLst/>
              <a:gdLst/>
              <a:ahLst/>
              <a:rect l="l" t="t" r="r" b="b"/>
              <a:pathLst>
                <a:path w="20" h="90">
                  <a:moveTo>
                    <a:pt x="20" y="90"/>
                  </a:moveTo>
                  <a:lnTo>
                    <a:pt x="15" y="64"/>
                  </a:lnTo>
                  <a:lnTo>
                    <a:pt x="10" y="53"/>
                  </a:lnTo>
                  <a:lnTo>
                    <a:pt x="10" y="48"/>
                  </a:lnTo>
                  <a:lnTo>
                    <a:pt x="5" y="32"/>
                  </a:lnTo>
                  <a:lnTo>
                    <a:pt x="20" y="11"/>
                  </a:lnTo>
                  <a:lnTo>
                    <a:pt x="15" y="11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9" name=""/>
            <p:cNvSpPr/>
            <p:nvPr/>
          </p:nvSpPr>
          <p:spPr>
            <a:xfrm>
              <a:off x="6680880" y="3022920"/>
              <a:ext cx="1800" cy="27720"/>
            </a:xfrm>
            <a:custGeom>
              <a:avLst/>
              <a:gdLst/>
              <a:ahLst/>
              <a:rect l="l" t="t" r="r" b="b"/>
              <a:pathLst>
                <a:path w="0" h="16">
                  <a:moveTo>
                    <a:pt x="0" y="16"/>
                  </a:move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0" name=""/>
            <p:cNvSpPr/>
            <p:nvPr/>
          </p:nvSpPr>
          <p:spPr>
            <a:xfrm>
              <a:off x="6671520" y="3005640"/>
              <a:ext cx="9360" cy="17280"/>
            </a:xfrm>
            <a:custGeom>
              <a:avLst/>
              <a:gdLst/>
              <a:ahLst/>
              <a:rect l="l" t="t" r="r" b="b"/>
              <a:pathLst>
                <a:path w="6" h="10">
                  <a:moveTo>
                    <a:pt x="6" y="10"/>
                  </a:moveTo>
                  <a:lnTo>
                    <a:pt x="6" y="10"/>
                  </a:lnTo>
                  <a:lnTo>
                    <a:pt x="6" y="5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1" name=""/>
            <p:cNvSpPr/>
            <p:nvPr/>
          </p:nvSpPr>
          <p:spPr>
            <a:xfrm>
              <a:off x="6671520" y="2995200"/>
              <a:ext cx="9360" cy="1008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2" name=""/>
            <p:cNvSpPr/>
            <p:nvPr/>
          </p:nvSpPr>
          <p:spPr>
            <a:xfrm>
              <a:off x="6417360" y="2958480"/>
              <a:ext cx="263520" cy="36360"/>
            </a:xfrm>
            <a:custGeom>
              <a:avLst/>
              <a:gdLst/>
              <a:ahLst/>
              <a:rect l="l" t="t" r="r" b="b"/>
              <a:pathLst>
                <a:path w="166" h="21">
                  <a:moveTo>
                    <a:pt x="166" y="21"/>
                  </a:moveTo>
                  <a:lnTo>
                    <a:pt x="155" y="16"/>
                  </a:lnTo>
                  <a:lnTo>
                    <a:pt x="145" y="16"/>
                  </a:lnTo>
                  <a:lnTo>
                    <a:pt x="145" y="11"/>
                  </a:lnTo>
                  <a:lnTo>
                    <a:pt x="140" y="5"/>
                  </a:lnTo>
                  <a:lnTo>
                    <a:pt x="135" y="0"/>
                  </a:lnTo>
                  <a:lnTo>
                    <a:pt x="129" y="5"/>
                  </a:lnTo>
                  <a:lnTo>
                    <a:pt x="124" y="0"/>
                  </a:lnTo>
                  <a:lnTo>
                    <a:pt x="109" y="5"/>
                  </a:lnTo>
                  <a:lnTo>
                    <a:pt x="109" y="11"/>
                  </a:lnTo>
                  <a:lnTo>
                    <a:pt x="98" y="11"/>
                  </a:lnTo>
                  <a:lnTo>
                    <a:pt x="93" y="16"/>
                  </a:lnTo>
                  <a:lnTo>
                    <a:pt x="88" y="16"/>
                  </a:lnTo>
                  <a:lnTo>
                    <a:pt x="83" y="16"/>
                  </a:lnTo>
                  <a:lnTo>
                    <a:pt x="78" y="16"/>
                  </a:lnTo>
                  <a:lnTo>
                    <a:pt x="67" y="21"/>
                  </a:lnTo>
                  <a:lnTo>
                    <a:pt x="57" y="16"/>
                  </a:lnTo>
                  <a:lnTo>
                    <a:pt x="42" y="16"/>
                  </a:lnTo>
                  <a:lnTo>
                    <a:pt x="31" y="11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3" name=""/>
            <p:cNvSpPr/>
            <p:nvPr/>
          </p:nvSpPr>
          <p:spPr>
            <a:xfrm>
              <a:off x="6671520" y="3097800"/>
              <a:ext cx="9360" cy="36000"/>
            </a:xfrm>
            <a:custGeom>
              <a:avLst/>
              <a:gdLst/>
              <a:ahLst/>
              <a:rect l="l" t="t" r="r" b="b"/>
              <a:pathLst>
                <a:path w="6" h="21">
                  <a:moveTo>
                    <a:pt x="0" y="21"/>
                  </a:moveTo>
                  <a:lnTo>
                    <a:pt x="6" y="10"/>
                  </a:lnTo>
                  <a:lnTo>
                    <a:pt x="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4" name=""/>
            <p:cNvSpPr/>
            <p:nvPr/>
          </p:nvSpPr>
          <p:spPr>
            <a:xfrm>
              <a:off x="6680880" y="3051000"/>
              <a:ext cx="1800" cy="46800"/>
            </a:xfrm>
            <a:custGeom>
              <a:avLst/>
              <a:gdLst/>
              <a:ahLst/>
              <a:rect l="l" t="t" r="r" b="b"/>
              <a:pathLst>
                <a:path w="0" h="27">
                  <a:moveTo>
                    <a:pt x="0" y="27"/>
                  </a:moveTo>
                  <a:lnTo>
                    <a:pt x="0" y="21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5" name=""/>
            <p:cNvSpPr/>
            <p:nvPr/>
          </p:nvSpPr>
          <p:spPr>
            <a:xfrm>
              <a:off x="6712560" y="2977920"/>
              <a:ext cx="90720" cy="128520"/>
            </a:xfrm>
            <a:custGeom>
              <a:avLst/>
              <a:gdLst/>
              <a:ahLst/>
              <a:rect l="l" t="t" r="r" b="b"/>
              <a:pathLst>
                <a:path w="57" h="74">
                  <a:moveTo>
                    <a:pt x="0" y="53"/>
                  </a:moveTo>
                  <a:lnTo>
                    <a:pt x="0" y="58"/>
                  </a:lnTo>
                  <a:lnTo>
                    <a:pt x="5" y="58"/>
                  </a:lnTo>
                  <a:lnTo>
                    <a:pt x="0" y="69"/>
                  </a:lnTo>
                  <a:lnTo>
                    <a:pt x="11" y="74"/>
                  </a:lnTo>
                  <a:lnTo>
                    <a:pt x="16" y="58"/>
                  </a:lnTo>
                  <a:lnTo>
                    <a:pt x="16" y="47"/>
                  </a:lnTo>
                  <a:lnTo>
                    <a:pt x="21" y="53"/>
                  </a:lnTo>
                  <a:lnTo>
                    <a:pt x="26" y="53"/>
                  </a:lnTo>
                  <a:lnTo>
                    <a:pt x="31" y="58"/>
                  </a:lnTo>
                  <a:lnTo>
                    <a:pt x="57" y="74"/>
                  </a:lnTo>
                  <a:lnTo>
                    <a:pt x="47" y="63"/>
                  </a:lnTo>
                  <a:lnTo>
                    <a:pt x="36" y="10"/>
                  </a:lnTo>
                  <a:lnTo>
                    <a:pt x="31" y="0"/>
                  </a:lnTo>
                  <a:lnTo>
                    <a:pt x="41" y="58"/>
                  </a:lnTo>
                  <a:lnTo>
                    <a:pt x="57" y="74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6" name=""/>
            <p:cNvSpPr/>
            <p:nvPr/>
          </p:nvSpPr>
          <p:spPr>
            <a:xfrm>
              <a:off x="6474600" y="2913120"/>
              <a:ext cx="279360" cy="118080"/>
            </a:xfrm>
            <a:custGeom>
              <a:avLst/>
              <a:gdLst/>
              <a:ahLst/>
              <a:rect l="l" t="t" r="r" b="b"/>
              <a:pathLst>
                <a:path w="176" h="68">
                  <a:moveTo>
                    <a:pt x="0" y="68"/>
                  </a:moveTo>
                  <a:lnTo>
                    <a:pt x="52" y="63"/>
                  </a:lnTo>
                  <a:lnTo>
                    <a:pt x="57" y="58"/>
                  </a:lnTo>
                  <a:lnTo>
                    <a:pt x="99" y="58"/>
                  </a:lnTo>
                  <a:lnTo>
                    <a:pt x="109" y="47"/>
                  </a:lnTo>
                  <a:lnTo>
                    <a:pt x="130" y="47"/>
                  </a:lnTo>
                  <a:lnTo>
                    <a:pt x="135" y="47"/>
                  </a:lnTo>
                  <a:lnTo>
                    <a:pt x="135" y="37"/>
                  </a:lnTo>
                  <a:lnTo>
                    <a:pt x="145" y="37"/>
                  </a:lnTo>
                  <a:lnTo>
                    <a:pt x="155" y="42"/>
                  </a:lnTo>
                  <a:lnTo>
                    <a:pt x="161" y="42"/>
                  </a:lnTo>
                  <a:lnTo>
                    <a:pt x="161" y="47"/>
                  </a:lnTo>
                  <a:lnTo>
                    <a:pt x="161" y="37"/>
                  </a:lnTo>
                  <a:lnTo>
                    <a:pt x="155" y="37"/>
                  </a:lnTo>
                  <a:lnTo>
                    <a:pt x="150" y="31"/>
                  </a:lnTo>
                  <a:lnTo>
                    <a:pt x="155" y="26"/>
                  </a:lnTo>
                  <a:lnTo>
                    <a:pt x="161" y="26"/>
                  </a:lnTo>
                  <a:lnTo>
                    <a:pt x="161" y="21"/>
                  </a:lnTo>
                  <a:lnTo>
                    <a:pt x="166" y="21"/>
                  </a:lnTo>
                  <a:lnTo>
                    <a:pt x="17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7" name=""/>
            <p:cNvSpPr/>
            <p:nvPr/>
          </p:nvSpPr>
          <p:spPr>
            <a:xfrm>
              <a:off x="6754320" y="2682000"/>
              <a:ext cx="73080" cy="64080"/>
            </a:xfrm>
            <a:custGeom>
              <a:avLst/>
              <a:gdLst/>
              <a:ahLst/>
              <a:rect l="l" t="t" r="r" b="b"/>
              <a:pathLst>
                <a:path w="46" h="37">
                  <a:moveTo>
                    <a:pt x="0" y="5"/>
                  </a:moveTo>
                  <a:lnTo>
                    <a:pt x="0" y="5"/>
                  </a:lnTo>
                  <a:lnTo>
                    <a:pt x="10" y="5"/>
                  </a:lnTo>
                  <a:lnTo>
                    <a:pt x="26" y="0"/>
                  </a:lnTo>
                  <a:lnTo>
                    <a:pt x="31" y="5"/>
                  </a:lnTo>
                  <a:lnTo>
                    <a:pt x="36" y="11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6" y="3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8" name=""/>
            <p:cNvSpPr/>
            <p:nvPr/>
          </p:nvSpPr>
          <p:spPr>
            <a:xfrm>
              <a:off x="6943320" y="2608920"/>
              <a:ext cx="7920" cy="1728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5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9" name=""/>
            <p:cNvSpPr/>
            <p:nvPr/>
          </p:nvSpPr>
          <p:spPr>
            <a:xfrm>
              <a:off x="6917760" y="2626200"/>
              <a:ext cx="25560" cy="10080"/>
            </a:xfrm>
            <a:custGeom>
              <a:avLst/>
              <a:gdLst/>
              <a:ahLst/>
              <a:rect l="l" t="t" r="r" b="b"/>
              <a:pathLst>
                <a:path w="16" h="6">
                  <a:moveTo>
                    <a:pt x="16" y="0"/>
                  </a:moveTo>
                  <a:lnTo>
                    <a:pt x="11" y="0"/>
                  </a:lnTo>
                  <a:lnTo>
                    <a:pt x="5" y="6"/>
                  </a:lnTo>
                  <a:lnTo>
                    <a:pt x="0" y="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0" name=""/>
            <p:cNvSpPr/>
            <p:nvPr/>
          </p:nvSpPr>
          <p:spPr>
            <a:xfrm>
              <a:off x="6886080" y="2636280"/>
              <a:ext cx="31680" cy="92160"/>
            </a:xfrm>
            <a:custGeom>
              <a:avLst/>
              <a:gdLst/>
              <a:ahLst/>
              <a:rect l="l" t="t" r="r" b="b"/>
              <a:pathLst>
                <a:path w="20" h="53">
                  <a:moveTo>
                    <a:pt x="20" y="0"/>
                  </a:moveTo>
                  <a:lnTo>
                    <a:pt x="20" y="5"/>
                  </a:lnTo>
                  <a:lnTo>
                    <a:pt x="5" y="5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5" y="26"/>
                  </a:lnTo>
                  <a:lnTo>
                    <a:pt x="0" y="47"/>
                  </a:lnTo>
                  <a:lnTo>
                    <a:pt x="5" y="47"/>
                  </a:lnTo>
                  <a:lnTo>
                    <a:pt x="10" y="47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5" y="5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1" name=""/>
            <p:cNvSpPr/>
            <p:nvPr/>
          </p:nvSpPr>
          <p:spPr>
            <a:xfrm>
              <a:off x="6894000" y="2728800"/>
              <a:ext cx="1440" cy="25920"/>
            </a:xfrm>
            <a:custGeom>
              <a:avLst/>
              <a:gdLst/>
              <a:ahLst/>
              <a:rect l="l" t="t" r="r" b="b"/>
              <a:pathLst>
                <a:path w="0" h="15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2" name=""/>
            <p:cNvSpPr/>
            <p:nvPr/>
          </p:nvSpPr>
          <p:spPr>
            <a:xfrm>
              <a:off x="6860520" y="2754720"/>
              <a:ext cx="33480" cy="19080"/>
            </a:xfrm>
            <a:custGeom>
              <a:avLst/>
              <a:gdLst/>
              <a:ahLst/>
              <a:rect l="l" t="t" r="r" b="b"/>
              <a:pathLst>
                <a:path w="21" h="11">
                  <a:moveTo>
                    <a:pt x="21" y="0"/>
                  </a:moveTo>
                  <a:lnTo>
                    <a:pt x="16" y="0"/>
                  </a:lnTo>
                  <a:lnTo>
                    <a:pt x="5" y="11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3" name=""/>
            <p:cNvSpPr/>
            <p:nvPr/>
          </p:nvSpPr>
          <p:spPr>
            <a:xfrm>
              <a:off x="6836760" y="2765520"/>
              <a:ext cx="23760" cy="8640"/>
            </a:xfrm>
            <a:custGeom>
              <a:avLst/>
              <a:gdLst/>
              <a:ahLst/>
              <a:rect l="l" t="t" r="r" b="b"/>
              <a:pathLst>
                <a:path w="15" h="5">
                  <a:moveTo>
                    <a:pt x="15" y="5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4" name=""/>
            <p:cNvSpPr/>
            <p:nvPr/>
          </p:nvSpPr>
          <p:spPr>
            <a:xfrm>
              <a:off x="6819480" y="2754720"/>
              <a:ext cx="17280" cy="10440"/>
            </a:xfrm>
            <a:custGeom>
              <a:avLst/>
              <a:gdLst/>
              <a:ahLst/>
              <a:rect l="l" t="t" r="r" b="b"/>
              <a:pathLst>
                <a:path w="11" h="6">
                  <a:moveTo>
                    <a:pt x="11" y="6"/>
                  </a:moveTo>
                  <a:lnTo>
                    <a:pt x="11" y="6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5" name=""/>
            <p:cNvSpPr/>
            <p:nvPr/>
          </p:nvSpPr>
          <p:spPr>
            <a:xfrm>
              <a:off x="6819480" y="2728800"/>
              <a:ext cx="131760" cy="173880"/>
            </a:xfrm>
            <a:custGeom>
              <a:avLst/>
              <a:gdLst/>
              <a:ahLst/>
              <a:rect l="l" t="t" r="r" b="b"/>
              <a:pathLst>
                <a:path w="83" h="100">
                  <a:moveTo>
                    <a:pt x="0" y="15"/>
                  </a:moveTo>
                  <a:lnTo>
                    <a:pt x="5" y="10"/>
                  </a:lnTo>
                  <a:lnTo>
                    <a:pt x="52" y="0"/>
                  </a:lnTo>
                  <a:lnTo>
                    <a:pt x="67" y="5"/>
                  </a:lnTo>
                  <a:lnTo>
                    <a:pt x="62" y="10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83" y="10"/>
                  </a:lnTo>
                  <a:lnTo>
                    <a:pt x="83" y="15"/>
                  </a:lnTo>
                  <a:lnTo>
                    <a:pt x="83" y="21"/>
                  </a:lnTo>
                  <a:lnTo>
                    <a:pt x="67" y="31"/>
                  </a:lnTo>
                  <a:lnTo>
                    <a:pt x="73" y="37"/>
                  </a:lnTo>
                  <a:lnTo>
                    <a:pt x="67" y="53"/>
                  </a:lnTo>
                  <a:lnTo>
                    <a:pt x="67" y="58"/>
                  </a:lnTo>
                  <a:lnTo>
                    <a:pt x="67" y="63"/>
                  </a:lnTo>
                  <a:lnTo>
                    <a:pt x="57" y="68"/>
                  </a:lnTo>
                  <a:lnTo>
                    <a:pt x="57" y="79"/>
                  </a:lnTo>
                  <a:lnTo>
                    <a:pt x="47" y="84"/>
                  </a:lnTo>
                  <a:lnTo>
                    <a:pt x="36" y="10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6" name=""/>
            <p:cNvSpPr/>
            <p:nvPr/>
          </p:nvSpPr>
          <p:spPr>
            <a:xfrm>
              <a:off x="6868440" y="2903040"/>
              <a:ext cx="8280" cy="1440"/>
            </a:xfrm>
            <a:prstGeom prst="rect">
              <a:avLst/>
            </a:prstGeom>
            <a:noFill/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7" name=""/>
            <p:cNvSpPr/>
            <p:nvPr/>
          </p:nvSpPr>
          <p:spPr>
            <a:xfrm>
              <a:off x="6860520" y="2885400"/>
              <a:ext cx="7920" cy="1728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5" y="1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8" name=""/>
            <p:cNvSpPr/>
            <p:nvPr/>
          </p:nvSpPr>
          <p:spPr>
            <a:xfrm>
              <a:off x="6844680" y="2885400"/>
              <a:ext cx="15840" cy="1440"/>
            </a:xfrm>
            <a:custGeom>
              <a:avLst/>
              <a:gdLst/>
              <a:ahLst/>
              <a:rect l="l" t="t" r="r" b="b"/>
              <a:pathLst>
                <a:path w="10" h="0">
                  <a:moveTo>
                    <a:pt x="1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9" name=""/>
            <p:cNvSpPr/>
            <p:nvPr/>
          </p:nvSpPr>
          <p:spPr>
            <a:xfrm>
              <a:off x="6836760" y="2885400"/>
              <a:ext cx="7920" cy="864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0" name=""/>
            <p:cNvSpPr/>
            <p:nvPr/>
          </p:nvSpPr>
          <p:spPr>
            <a:xfrm>
              <a:off x="6803640" y="2894400"/>
              <a:ext cx="33120" cy="1440"/>
            </a:xfrm>
            <a:custGeom>
              <a:avLst/>
              <a:gdLst/>
              <a:ahLst/>
              <a:rect l="l" t="t" r="r" b="b"/>
              <a:pathLst>
                <a:path w="21" h="0">
                  <a:moveTo>
                    <a:pt x="21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1" name=""/>
            <p:cNvSpPr/>
            <p:nvPr/>
          </p:nvSpPr>
          <p:spPr>
            <a:xfrm>
              <a:off x="6787800" y="2885400"/>
              <a:ext cx="15840" cy="864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10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2" name=""/>
            <p:cNvSpPr/>
            <p:nvPr/>
          </p:nvSpPr>
          <p:spPr>
            <a:xfrm>
              <a:off x="6606360" y="2874960"/>
              <a:ext cx="181080" cy="38160"/>
            </a:xfrm>
            <a:custGeom>
              <a:avLst/>
              <a:gdLst/>
              <a:ahLst/>
              <a:rect l="l" t="t" r="r" b="b"/>
              <a:pathLst>
                <a:path w="114" h="22">
                  <a:moveTo>
                    <a:pt x="114" y="6"/>
                  </a:moveTo>
                  <a:lnTo>
                    <a:pt x="108" y="6"/>
                  </a:lnTo>
                  <a:lnTo>
                    <a:pt x="108" y="16"/>
                  </a:lnTo>
                  <a:lnTo>
                    <a:pt x="67" y="22"/>
                  </a:lnTo>
                  <a:lnTo>
                    <a:pt x="62" y="16"/>
                  </a:lnTo>
                  <a:lnTo>
                    <a:pt x="57" y="16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47" y="11"/>
                  </a:lnTo>
                  <a:lnTo>
                    <a:pt x="36" y="6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3" name=""/>
            <p:cNvSpPr/>
            <p:nvPr/>
          </p:nvSpPr>
          <p:spPr>
            <a:xfrm>
              <a:off x="6523920" y="2866320"/>
              <a:ext cx="82440" cy="8640"/>
            </a:xfrm>
            <a:custGeom>
              <a:avLst/>
              <a:gdLst/>
              <a:ahLst/>
              <a:rect l="l" t="t" r="r" b="b"/>
              <a:pathLst>
                <a:path w="52" h="5">
                  <a:moveTo>
                    <a:pt x="52" y="5"/>
                  </a:moveTo>
                  <a:lnTo>
                    <a:pt x="37" y="5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4" name=""/>
            <p:cNvSpPr/>
            <p:nvPr/>
          </p:nvSpPr>
          <p:spPr>
            <a:xfrm>
              <a:off x="6499800" y="2866320"/>
              <a:ext cx="24120" cy="1800"/>
            </a:xfrm>
            <a:custGeom>
              <a:avLst/>
              <a:gdLst/>
              <a:ahLst/>
              <a:rect l="l" t="t" r="r" b="b"/>
              <a:pathLst>
                <a:path w="15" h="0">
                  <a:moveTo>
                    <a:pt x="15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5" name=""/>
            <p:cNvSpPr/>
            <p:nvPr/>
          </p:nvSpPr>
          <p:spPr>
            <a:xfrm>
              <a:off x="6483960" y="2810520"/>
              <a:ext cx="196920" cy="55440"/>
            </a:xfrm>
            <a:custGeom>
              <a:avLst/>
              <a:gdLst/>
              <a:ahLst/>
              <a:rect l="l" t="t" r="r" b="b"/>
              <a:pathLst>
                <a:path w="124" h="32">
                  <a:moveTo>
                    <a:pt x="10" y="32"/>
                  </a:moveTo>
                  <a:lnTo>
                    <a:pt x="5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25" y="11"/>
                  </a:lnTo>
                  <a:lnTo>
                    <a:pt x="41" y="6"/>
                  </a:lnTo>
                  <a:lnTo>
                    <a:pt x="62" y="6"/>
                  </a:lnTo>
                  <a:lnTo>
                    <a:pt x="67" y="0"/>
                  </a:lnTo>
                  <a:lnTo>
                    <a:pt x="67" y="6"/>
                  </a:lnTo>
                  <a:lnTo>
                    <a:pt x="98" y="11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108" y="11"/>
                  </a:lnTo>
                  <a:lnTo>
                    <a:pt x="113" y="11"/>
                  </a:lnTo>
                  <a:lnTo>
                    <a:pt x="124" y="11"/>
                  </a:lnTo>
                  <a:lnTo>
                    <a:pt x="113" y="6"/>
                  </a:lnTo>
                  <a:lnTo>
                    <a:pt x="108" y="11"/>
                  </a:lnTo>
                  <a:lnTo>
                    <a:pt x="108" y="6"/>
                  </a:lnTo>
                  <a:lnTo>
                    <a:pt x="103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6" name=""/>
            <p:cNvSpPr/>
            <p:nvPr/>
          </p:nvSpPr>
          <p:spPr>
            <a:xfrm>
              <a:off x="6647760" y="2821320"/>
              <a:ext cx="1440" cy="864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7" name=""/>
            <p:cNvSpPr/>
            <p:nvPr/>
          </p:nvSpPr>
          <p:spPr>
            <a:xfrm>
              <a:off x="6598440" y="2810520"/>
              <a:ext cx="49320" cy="10440"/>
            </a:xfrm>
            <a:custGeom>
              <a:avLst/>
              <a:gdLst/>
              <a:ahLst/>
              <a:rect l="l" t="t" r="r" b="b"/>
              <a:pathLst>
                <a:path w="31" h="6">
                  <a:moveTo>
                    <a:pt x="31" y="6"/>
                  </a:moveTo>
                  <a:lnTo>
                    <a:pt x="15" y="6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8" name=""/>
            <p:cNvSpPr/>
            <p:nvPr/>
          </p:nvSpPr>
          <p:spPr>
            <a:xfrm flipH="1">
              <a:off x="6590520" y="2810520"/>
              <a:ext cx="7920" cy="180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9" name=""/>
            <p:cNvSpPr/>
            <p:nvPr/>
          </p:nvSpPr>
          <p:spPr>
            <a:xfrm>
              <a:off x="6582600" y="2810520"/>
              <a:ext cx="7920" cy="1800"/>
            </a:xfrm>
            <a:prstGeom prst="rect">
              <a:avLst/>
            </a:prstGeom>
            <a:noFill/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0" name=""/>
            <p:cNvSpPr/>
            <p:nvPr/>
          </p:nvSpPr>
          <p:spPr>
            <a:xfrm>
              <a:off x="6557040" y="2810520"/>
              <a:ext cx="25560" cy="180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16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1" name=""/>
            <p:cNvSpPr/>
            <p:nvPr/>
          </p:nvSpPr>
          <p:spPr>
            <a:xfrm>
              <a:off x="6491880" y="2810520"/>
              <a:ext cx="65160" cy="19080"/>
            </a:xfrm>
            <a:custGeom>
              <a:avLst/>
              <a:gdLst/>
              <a:ahLst/>
              <a:rect l="l" t="t" r="r" b="b"/>
              <a:pathLst>
                <a:path w="41" h="11">
                  <a:moveTo>
                    <a:pt x="41" y="0"/>
                  </a:moveTo>
                  <a:lnTo>
                    <a:pt x="26" y="6"/>
                  </a:lnTo>
                  <a:lnTo>
                    <a:pt x="10" y="6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2" name=""/>
            <p:cNvSpPr/>
            <p:nvPr/>
          </p:nvSpPr>
          <p:spPr>
            <a:xfrm>
              <a:off x="6466680" y="2829960"/>
              <a:ext cx="25200" cy="144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16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3" name=""/>
            <p:cNvSpPr/>
            <p:nvPr/>
          </p:nvSpPr>
          <p:spPr>
            <a:xfrm>
              <a:off x="6336000" y="2810520"/>
              <a:ext cx="130320" cy="240120"/>
            </a:xfrm>
            <a:custGeom>
              <a:avLst/>
              <a:gdLst/>
              <a:ahLst/>
              <a:rect l="l" t="t" r="r" b="b"/>
              <a:pathLst>
                <a:path w="82" h="138">
                  <a:moveTo>
                    <a:pt x="82" y="11"/>
                  </a:moveTo>
                  <a:lnTo>
                    <a:pt x="77" y="11"/>
                  </a:lnTo>
                  <a:lnTo>
                    <a:pt x="77" y="11"/>
                  </a:lnTo>
                  <a:lnTo>
                    <a:pt x="67" y="6"/>
                  </a:lnTo>
                  <a:lnTo>
                    <a:pt x="56" y="6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6" y="6"/>
                  </a:lnTo>
                  <a:lnTo>
                    <a:pt x="31" y="21"/>
                  </a:lnTo>
                  <a:lnTo>
                    <a:pt x="26" y="16"/>
                  </a:lnTo>
                  <a:lnTo>
                    <a:pt x="15" y="21"/>
                  </a:lnTo>
                  <a:lnTo>
                    <a:pt x="15" y="27"/>
                  </a:lnTo>
                  <a:lnTo>
                    <a:pt x="5" y="32"/>
                  </a:lnTo>
                  <a:lnTo>
                    <a:pt x="5" y="43"/>
                  </a:lnTo>
                  <a:lnTo>
                    <a:pt x="0" y="48"/>
                  </a:lnTo>
                  <a:lnTo>
                    <a:pt x="10" y="53"/>
                  </a:lnTo>
                  <a:lnTo>
                    <a:pt x="15" y="69"/>
                  </a:lnTo>
                  <a:lnTo>
                    <a:pt x="20" y="106"/>
                  </a:lnTo>
                  <a:lnTo>
                    <a:pt x="31" y="122"/>
                  </a:lnTo>
                  <a:lnTo>
                    <a:pt x="26" y="133"/>
                  </a:lnTo>
                  <a:lnTo>
                    <a:pt x="31" y="138"/>
                  </a:lnTo>
                  <a:lnTo>
                    <a:pt x="36" y="117"/>
                  </a:lnTo>
                  <a:lnTo>
                    <a:pt x="41" y="106"/>
                  </a:lnTo>
                  <a:lnTo>
                    <a:pt x="31" y="59"/>
                  </a:lnTo>
                  <a:lnTo>
                    <a:pt x="41" y="64"/>
                  </a:lnTo>
                  <a:lnTo>
                    <a:pt x="56" y="64"/>
                  </a:lnTo>
                  <a:lnTo>
                    <a:pt x="56" y="59"/>
                  </a:lnTo>
                  <a:lnTo>
                    <a:pt x="46" y="59"/>
                  </a:lnTo>
                  <a:lnTo>
                    <a:pt x="46" y="59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4" name=""/>
            <p:cNvSpPr/>
            <p:nvPr/>
          </p:nvSpPr>
          <p:spPr>
            <a:xfrm flipH="1">
              <a:off x="6746040" y="2754720"/>
              <a:ext cx="73080" cy="3816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5" name=""/>
            <p:cNvSpPr/>
            <p:nvPr/>
          </p:nvSpPr>
          <p:spPr>
            <a:xfrm>
              <a:off x="6730200" y="2793240"/>
              <a:ext cx="15840" cy="1800"/>
            </a:xfrm>
            <a:custGeom>
              <a:avLst/>
              <a:gdLst/>
              <a:ahLst/>
              <a:rect l="l" t="t" r="r" b="b"/>
              <a:pathLst>
                <a:path w="10" h="0">
                  <a:moveTo>
                    <a:pt x="1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6" name=""/>
            <p:cNvSpPr/>
            <p:nvPr/>
          </p:nvSpPr>
          <p:spPr>
            <a:xfrm>
              <a:off x="6730200" y="2793240"/>
              <a:ext cx="1440" cy="1728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7" name=""/>
            <p:cNvSpPr/>
            <p:nvPr/>
          </p:nvSpPr>
          <p:spPr>
            <a:xfrm>
              <a:off x="6680880" y="2810520"/>
              <a:ext cx="49320" cy="19080"/>
            </a:xfrm>
            <a:custGeom>
              <a:avLst/>
              <a:gdLst/>
              <a:ahLst/>
              <a:rect l="l" t="t" r="r" b="b"/>
              <a:pathLst>
                <a:path w="31" h="11">
                  <a:moveTo>
                    <a:pt x="31" y="0"/>
                  </a:moveTo>
                  <a:lnTo>
                    <a:pt x="20" y="6"/>
                  </a:lnTo>
                  <a:lnTo>
                    <a:pt x="15" y="11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8" name=""/>
            <p:cNvSpPr/>
            <p:nvPr/>
          </p:nvSpPr>
          <p:spPr>
            <a:xfrm>
              <a:off x="6671520" y="2801880"/>
              <a:ext cx="9360" cy="27720"/>
            </a:xfrm>
            <a:custGeom>
              <a:avLst/>
              <a:gdLst/>
              <a:ahLst/>
              <a:rect l="l" t="t" r="r" b="b"/>
              <a:pathLst>
                <a:path w="6" h="16">
                  <a:moveTo>
                    <a:pt x="6" y="16"/>
                  </a:moveTo>
                  <a:lnTo>
                    <a:pt x="6" y="11"/>
                  </a:lnTo>
                  <a:lnTo>
                    <a:pt x="0" y="5"/>
                  </a:lnTo>
                  <a:lnTo>
                    <a:pt x="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9" name=""/>
            <p:cNvSpPr/>
            <p:nvPr/>
          </p:nvSpPr>
          <p:spPr>
            <a:xfrm>
              <a:off x="6680880" y="2782800"/>
              <a:ext cx="7920" cy="1872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11"/>
                  </a:moveTo>
                  <a:lnTo>
                    <a:pt x="0" y="11"/>
                  </a:lnTo>
                  <a:lnTo>
                    <a:pt x="5" y="6"/>
                  </a:lnTo>
                  <a:lnTo>
                    <a:pt x="5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0" name=""/>
            <p:cNvSpPr/>
            <p:nvPr/>
          </p:nvSpPr>
          <p:spPr>
            <a:xfrm>
              <a:off x="6688800" y="2765520"/>
              <a:ext cx="1800" cy="1728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1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1" name=""/>
            <p:cNvSpPr/>
            <p:nvPr/>
          </p:nvSpPr>
          <p:spPr>
            <a:xfrm>
              <a:off x="6688800" y="2754720"/>
              <a:ext cx="1800" cy="10440"/>
            </a:xfrm>
            <a:prstGeom prst="rect">
              <a:avLst/>
            </a:prstGeom>
            <a:noFill/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2" name=""/>
            <p:cNvSpPr/>
            <p:nvPr/>
          </p:nvSpPr>
          <p:spPr>
            <a:xfrm>
              <a:off x="6688800" y="2690640"/>
              <a:ext cx="65160" cy="64080"/>
            </a:xfrm>
            <a:custGeom>
              <a:avLst/>
              <a:gdLst/>
              <a:ahLst/>
              <a:rect l="l" t="t" r="r" b="b"/>
              <a:pathLst>
                <a:path w="41" h="37">
                  <a:moveTo>
                    <a:pt x="0" y="37"/>
                  </a:moveTo>
                  <a:lnTo>
                    <a:pt x="5" y="32"/>
                  </a:lnTo>
                  <a:lnTo>
                    <a:pt x="10" y="37"/>
                  </a:lnTo>
                  <a:lnTo>
                    <a:pt x="41" y="6"/>
                  </a:lnTo>
                  <a:lnTo>
                    <a:pt x="41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3" name=""/>
            <p:cNvSpPr/>
            <p:nvPr/>
          </p:nvSpPr>
          <p:spPr>
            <a:xfrm>
              <a:off x="6680880" y="2829960"/>
              <a:ext cx="15840" cy="2736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5" y="10"/>
                  </a:lnTo>
                  <a:lnTo>
                    <a:pt x="10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4" name=""/>
            <p:cNvSpPr/>
            <p:nvPr/>
          </p:nvSpPr>
          <p:spPr>
            <a:xfrm>
              <a:off x="6696720" y="2857680"/>
              <a:ext cx="23760" cy="1800"/>
            </a:xfrm>
            <a:custGeom>
              <a:avLst/>
              <a:gdLst/>
              <a:ahLst/>
              <a:rect l="l" t="t" r="r" b="b"/>
              <a:pathLst>
                <a:path w="15" h="0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5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5" name=""/>
            <p:cNvSpPr/>
            <p:nvPr/>
          </p:nvSpPr>
          <p:spPr>
            <a:xfrm>
              <a:off x="6720480" y="2829960"/>
              <a:ext cx="41400" cy="27360"/>
            </a:xfrm>
            <a:custGeom>
              <a:avLst/>
              <a:gdLst/>
              <a:ahLst/>
              <a:rect l="l" t="t" r="r" b="b"/>
              <a:pathLst>
                <a:path w="26" h="16">
                  <a:moveTo>
                    <a:pt x="0" y="16"/>
                  </a:moveTo>
                  <a:lnTo>
                    <a:pt x="6" y="10"/>
                  </a:lnTo>
                  <a:lnTo>
                    <a:pt x="16" y="5"/>
                  </a:lnTo>
                  <a:lnTo>
                    <a:pt x="2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6" name=""/>
            <p:cNvSpPr/>
            <p:nvPr/>
          </p:nvSpPr>
          <p:spPr>
            <a:xfrm>
              <a:off x="6762240" y="2810520"/>
              <a:ext cx="41400" cy="1908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0" y="11"/>
                  </a:moveTo>
                  <a:lnTo>
                    <a:pt x="5" y="11"/>
                  </a:lnTo>
                  <a:lnTo>
                    <a:pt x="16" y="6"/>
                  </a:lnTo>
                  <a:lnTo>
                    <a:pt x="2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7" name=""/>
            <p:cNvSpPr/>
            <p:nvPr/>
          </p:nvSpPr>
          <p:spPr>
            <a:xfrm>
              <a:off x="6720480" y="2857680"/>
              <a:ext cx="66960" cy="27720"/>
            </a:xfrm>
            <a:custGeom>
              <a:avLst/>
              <a:gdLst/>
              <a:ahLst/>
              <a:rect l="l" t="t" r="r" b="b"/>
              <a:pathLst>
                <a:path w="42" h="16">
                  <a:moveTo>
                    <a:pt x="0" y="0"/>
                  </a:moveTo>
                  <a:lnTo>
                    <a:pt x="21" y="10"/>
                  </a:lnTo>
                  <a:lnTo>
                    <a:pt x="31" y="10"/>
                  </a:lnTo>
                  <a:lnTo>
                    <a:pt x="36" y="16"/>
                  </a:lnTo>
                  <a:lnTo>
                    <a:pt x="42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8" name=""/>
            <p:cNvSpPr/>
            <p:nvPr/>
          </p:nvSpPr>
          <p:spPr>
            <a:xfrm>
              <a:off x="6787800" y="2838600"/>
              <a:ext cx="23760" cy="46800"/>
            </a:xfrm>
            <a:custGeom>
              <a:avLst/>
              <a:gdLst/>
              <a:ahLst/>
              <a:rect l="l" t="t" r="r" b="b"/>
              <a:pathLst>
                <a:path w="15" h="27">
                  <a:moveTo>
                    <a:pt x="0" y="27"/>
                  </a:moveTo>
                  <a:lnTo>
                    <a:pt x="5" y="21"/>
                  </a:lnTo>
                  <a:lnTo>
                    <a:pt x="10" y="5"/>
                  </a:lnTo>
                  <a:lnTo>
                    <a:pt x="15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9" name=""/>
            <p:cNvSpPr/>
            <p:nvPr/>
          </p:nvSpPr>
          <p:spPr>
            <a:xfrm>
              <a:off x="6811560" y="2801880"/>
              <a:ext cx="25200" cy="36360"/>
            </a:xfrm>
            <a:custGeom>
              <a:avLst/>
              <a:gdLst/>
              <a:ahLst/>
              <a:rect l="l" t="t" r="r" b="b"/>
              <a:pathLst>
                <a:path w="16" h="21">
                  <a:moveTo>
                    <a:pt x="0" y="21"/>
                  </a:moveTo>
                  <a:lnTo>
                    <a:pt x="5" y="16"/>
                  </a:lnTo>
                  <a:lnTo>
                    <a:pt x="10" y="5"/>
                  </a:lnTo>
                  <a:lnTo>
                    <a:pt x="1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0" name=""/>
            <p:cNvSpPr/>
            <p:nvPr/>
          </p:nvSpPr>
          <p:spPr>
            <a:xfrm>
              <a:off x="6836760" y="2793240"/>
              <a:ext cx="31680" cy="8640"/>
            </a:xfrm>
            <a:custGeom>
              <a:avLst/>
              <a:gdLst/>
              <a:ahLst/>
              <a:rect l="l" t="t" r="r" b="b"/>
              <a:pathLst>
                <a:path w="20" h="5">
                  <a:moveTo>
                    <a:pt x="0" y="5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2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1" name=""/>
            <p:cNvSpPr/>
            <p:nvPr/>
          </p:nvSpPr>
          <p:spPr>
            <a:xfrm>
              <a:off x="6860520" y="2774160"/>
              <a:ext cx="7920" cy="3600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2" name=""/>
            <p:cNvSpPr/>
            <p:nvPr/>
          </p:nvSpPr>
          <p:spPr>
            <a:xfrm>
              <a:off x="6827400" y="2801880"/>
              <a:ext cx="41040" cy="1908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26" y="5"/>
                  </a:moveTo>
                  <a:lnTo>
                    <a:pt x="21" y="0"/>
                  </a:lnTo>
                  <a:lnTo>
                    <a:pt x="16" y="0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3" name=""/>
            <p:cNvSpPr/>
            <p:nvPr/>
          </p:nvSpPr>
          <p:spPr>
            <a:xfrm>
              <a:off x="6868440" y="2857680"/>
              <a:ext cx="49320" cy="45360"/>
            </a:xfrm>
            <a:custGeom>
              <a:avLst/>
              <a:gdLst/>
              <a:ahLst/>
              <a:rect l="l" t="t" r="r" b="b"/>
              <a:pathLst>
                <a:path w="31" h="26">
                  <a:moveTo>
                    <a:pt x="0" y="26"/>
                  </a:moveTo>
                  <a:lnTo>
                    <a:pt x="16" y="26"/>
                  </a:lnTo>
                  <a:lnTo>
                    <a:pt x="21" y="10"/>
                  </a:lnTo>
                  <a:lnTo>
                    <a:pt x="31" y="1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16" y="10"/>
                  </a:lnTo>
                  <a:lnTo>
                    <a:pt x="11" y="2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4" name=""/>
            <p:cNvSpPr/>
            <p:nvPr/>
          </p:nvSpPr>
          <p:spPr>
            <a:xfrm>
              <a:off x="6951240" y="2746080"/>
              <a:ext cx="23760" cy="19080"/>
            </a:xfrm>
            <a:custGeom>
              <a:avLst/>
              <a:gdLst/>
              <a:ahLst/>
              <a:rect l="l" t="t" r="r" b="b"/>
              <a:pathLst>
                <a:path w="15" h="11">
                  <a:moveTo>
                    <a:pt x="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15" y="5"/>
                  </a:lnTo>
                  <a:lnTo>
                    <a:pt x="15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5" name=""/>
            <p:cNvSpPr/>
            <p:nvPr/>
          </p:nvSpPr>
          <p:spPr>
            <a:xfrm>
              <a:off x="6417360" y="2838600"/>
              <a:ext cx="66600" cy="192960"/>
            </a:xfrm>
            <a:custGeom>
              <a:avLst/>
              <a:gdLst/>
              <a:ahLst/>
              <a:rect l="l" t="t" r="r" b="b"/>
              <a:pathLst>
                <a:path w="42" h="111">
                  <a:moveTo>
                    <a:pt x="42" y="16"/>
                  </a:moveTo>
                  <a:lnTo>
                    <a:pt x="31" y="0"/>
                  </a:lnTo>
                  <a:lnTo>
                    <a:pt x="26" y="0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7"/>
                  </a:lnTo>
                  <a:lnTo>
                    <a:pt x="5" y="32"/>
                  </a:lnTo>
                  <a:lnTo>
                    <a:pt x="5" y="48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5" y="69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5" y="106"/>
                  </a:lnTo>
                  <a:lnTo>
                    <a:pt x="11" y="1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6" name=""/>
            <p:cNvSpPr/>
            <p:nvPr/>
          </p:nvSpPr>
          <p:spPr>
            <a:xfrm>
              <a:off x="6680880" y="3162240"/>
              <a:ext cx="23760" cy="8640"/>
            </a:xfrm>
            <a:custGeom>
              <a:avLst/>
              <a:gdLst/>
              <a:ahLst/>
              <a:rect l="l" t="t" r="r" b="b"/>
              <a:pathLst>
                <a:path w="15" h="5">
                  <a:moveTo>
                    <a:pt x="15" y="0"/>
                  </a:move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7" name=""/>
            <p:cNvSpPr/>
            <p:nvPr/>
          </p:nvSpPr>
          <p:spPr>
            <a:xfrm>
              <a:off x="6328080" y="2986560"/>
              <a:ext cx="88920" cy="8640"/>
            </a:xfrm>
            <a:custGeom>
              <a:avLst/>
              <a:gdLst/>
              <a:ahLst/>
              <a:rect l="l" t="t" r="r" b="b"/>
              <a:pathLst>
                <a:path w="56" h="5">
                  <a:moveTo>
                    <a:pt x="56" y="5"/>
                  </a:move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8" name=""/>
            <p:cNvSpPr/>
            <p:nvPr/>
          </p:nvSpPr>
          <p:spPr>
            <a:xfrm>
              <a:off x="2054160" y="2497320"/>
              <a:ext cx="277920" cy="681840"/>
            </a:xfrm>
            <a:custGeom>
              <a:avLst/>
              <a:gdLst/>
              <a:ahLst/>
              <a:rect l="l" t="t" r="r" b="b"/>
              <a:pathLst>
                <a:path w="175" h="392">
                  <a:moveTo>
                    <a:pt x="175" y="0"/>
                  </a:moveTo>
                  <a:lnTo>
                    <a:pt x="175" y="11"/>
                  </a:lnTo>
                  <a:lnTo>
                    <a:pt x="160" y="27"/>
                  </a:lnTo>
                  <a:lnTo>
                    <a:pt x="119" y="42"/>
                  </a:lnTo>
                  <a:lnTo>
                    <a:pt x="119" y="64"/>
                  </a:lnTo>
                  <a:lnTo>
                    <a:pt x="41" y="143"/>
                  </a:lnTo>
                  <a:lnTo>
                    <a:pt x="31" y="175"/>
                  </a:lnTo>
                  <a:lnTo>
                    <a:pt x="20" y="212"/>
                  </a:lnTo>
                  <a:lnTo>
                    <a:pt x="0" y="307"/>
                  </a:lnTo>
                  <a:lnTo>
                    <a:pt x="26" y="39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9" name=""/>
            <p:cNvSpPr/>
            <p:nvPr/>
          </p:nvSpPr>
          <p:spPr>
            <a:xfrm>
              <a:off x="2103480" y="2451960"/>
              <a:ext cx="253800" cy="830160"/>
            </a:xfrm>
            <a:custGeom>
              <a:avLst/>
              <a:gdLst/>
              <a:ahLst/>
              <a:rect l="l" t="t" r="r" b="b"/>
              <a:pathLst>
                <a:path w="160" h="477">
                  <a:moveTo>
                    <a:pt x="160" y="0"/>
                  </a:moveTo>
                  <a:lnTo>
                    <a:pt x="144" y="47"/>
                  </a:lnTo>
                  <a:lnTo>
                    <a:pt x="113" y="84"/>
                  </a:lnTo>
                  <a:lnTo>
                    <a:pt x="98" y="90"/>
                  </a:lnTo>
                  <a:lnTo>
                    <a:pt x="82" y="132"/>
                  </a:lnTo>
                  <a:lnTo>
                    <a:pt x="51" y="180"/>
                  </a:lnTo>
                  <a:lnTo>
                    <a:pt x="41" y="190"/>
                  </a:lnTo>
                  <a:lnTo>
                    <a:pt x="51" y="222"/>
                  </a:lnTo>
                  <a:lnTo>
                    <a:pt x="41" y="318"/>
                  </a:lnTo>
                  <a:lnTo>
                    <a:pt x="36" y="365"/>
                  </a:lnTo>
                  <a:lnTo>
                    <a:pt x="0" y="413"/>
                  </a:lnTo>
                  <a:lnTo>
                    <a:pt x="15" y="47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0" name=""/>
            <p:cNvSpPr/>
            <p:nvPr/>
          </p:nvSpPr>
          <p:spPr>
            <a:xfrm>
              <a:off x="2062080" y="2506320"/>
              <a:ext cx="277920" cy="894240"/>
            </a:xfrm>
            <a:custGeom>
              <a:avLst/>
              <a:gdLst/>
              <a:ahLst/>
              <a:rect l="l" t="t" r="r" b="b"/>
              <a:pathLst>
                <a:path w="175" h="514">
                  <a:moveTo>
                    <a:pt x="175" y="0"/>
                  </a:moveTo>
                  <a:lnTo>
                    <a:pt x="170" y="16"/>
                  </a:lnTo>
                  <a:lnTo>
                    <a:pt x="139" y="53"/>
                  </a:lnTo>
                  <a:lnTo>
                    <a:pt x="124" y="53"/>
                  </a:lnTo>
                  <a:lnTo>
                    <a:pt x="108" y="96"/>
                  </a:lnTo>
                  <a:lnTo>
                    <a:pt x="72" y="149"/>
                  </a:lnTo>
                  <a:lnTo>
                    <a:pt x="62" y="159"/>
                  </a:lnTo>
                  <a:lnTo>
                    <a:pt x="72" y="191"/>
                  </a:lnTo>
                  <a:lnTo>
                    <a:pt x="62" y="287"/>
                  </a:lnTo>
                  <a:lnTo>
                    <a:pt x="52" y="297"/>
                  </a:lnTo>
                  <a:lnTo>
                    <a:pt x="21" y="355"/>
                  </a:lnTo>
                  <a:lnTo>
                    <a:pt x="21" y="424"/>
                  </a:lnTo>
                  <a:lnTo>
                    <a:pt x="26" y="424"/>
                  </a:lnTo>
                  <a:lnTo>
                    <a:pt x="41" y="451"/>
                  </a:lnTo>
                  <a:lnTo>
                    <a:pt x="15" y="488"/>
                  </a:lnTo>
                  <a:lnTo>
                    <a:pt x="15" y="499"/>
                  </a:lnTo>
                  <a:lnTo>
                    <a:pt x="10" y="509"/>
                  </a:lnTo>
                  <a:lnTo>
                    <a:pt x="0" y="514"/>
                  </a:lnTo>
                  <a:lnTo>
                    <a:pt x="15" y="509"/>
                  </a:lnTo>
                  <a:lnTo>
                    <a:pt x="46" y="504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1" name=""/>
            <p:cNvSpPr/>
            <p:nvPr/>
          </p:nvSpPr>
          <p:spPr>
            <a:xfrm>
              <a:off x="2127240" y="2533680"/>
              <a:ext cx="164880" cy="74880"/>
            </a:xfrm>
            <a:custGeom>
              <a:avLst/>
              <a:gdLst/>
              <a:ahLst/>
              <a:rect l="l" t="t" r="r" b="b"/>
              <a:pathLst>
                <a:path w="104" h="43">
                  <a:moveTo>
                    <a:pt x="73" y="43"/>
                  </a:moveTo>
                  <a:lnTo>
                    <a:pt x="104" y="21"/>
                  </a:lnTo>
                  <a:lnTo>
                    <a:pt x="83" y="43"/>
                  </a:lnTo>
                  <a:lnTo>
                    <a:pt x="62" y="32"/>
                  </a:lnTo>
                  <a:lnTo>
                    <a:pt x="57" y="21"/>
                  </a:lnTo>
                  <a:lnTo>
                    <a:pt x="36" y="16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080" bIns="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2" name=""/>
            <p:cNvSpPr/>
            <p:nvPr/>
          </p:nvSpPr>
          <p:spPr>
            <a:xfrm>
              <a:off x="2127240" y="3282120"/>
              <a:ext cx="139680" cy="386280"/>
            </a:xfrm>
            <a:custGeom>
              <a:avLst/>
              <a:gdLst/>
              <a:ahLst/>
              <a:rect l="l" t="t" r="r" b="b"/>
              <a:pathLst>
                <a:path w="88" h="222">
                  <a:moveTo>
                    <a:pt x="0" y="0"/>
                  </a:moveTo>
                  <a:lnTo>
                    <a:pt x="0" y="53"/>
                  </a:lnTo>
                  <a:lnTo>
                    <a:pt x="52" y="127"/>
                  </a:lnTo>
                  <a:lnTo>
                    <a:pt x="52" y="148"/>
                  </a:lnTo>
                  <a:lnTo>
                    <a:pt x="36" y="148"/>
                  </a:lnTo>
                  <a:lnTo>
                    <a:pt x="16" y="169"/>
                  </a:lnTo>
                  <a:lnTo>
                    <a:pt x="11" y="201"/>
                  </a:lnTo>
                  <a:lnTo>
                    <a:pt x="0" y="212"/>
                  </a:lnTo>
                  <a:lnTo>
                    <a:pt x="73" y="222"/>
                  </a:lnTo>
                  <a:lnTo>
                    <a:pt x="88" y="212"/>
                  </a:lnTo>
                  <a:lnTo>
                    <a:pt x="83" y="206"/>
                  </a:lnTo>
                  <a:lnTo>
                    <a:pt x="62" y="148"/>
                  </a:lnTo>
                  <a:lnTo>
                    <a:pt x="52" y="14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3" name=""/>
            <p:cNvSpPr/>
            <p:nvPr/>
          </p:nvSpPr>
          <p:spPr>
            <a:xfrm>
              <a:off x="2135160" y="3651480"/>
              <a:ext cx="131760" cy="25920"/>
            </a:xfrm>
            <a:custGeom>
              <a:avLst/>
              <a:gdLst/>
              <a:ahLst/>
              <a:rect l="l" t="t" r="r" b="b"/>
              <a:pathLst>
                <a:path w="83" h="15">
                  <a:moveTo>
                    <a:pt x="0" y="0"/>
                  </a:moveTo>
                  <a:lnTo>
                    <a:pt x="68" y="15"/>
                  </a:lnTo>
                  <a:lnTo>
                    <a:pt x="83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4" name=""/>
            <p:cNvSpPr/>
            <p:nvPr/>
          </p:nvSpPr>
          <p:spPr>
            <a:xfrm>
              <a:off x="2127240" y="3299760"/>
              <a:ext cx="245880" cy="536400"/>
            </a:xfrm>
            <a:custGeom>
              <a:avLst/>
              <a:gdLst/>
              <a:ahLst/>
              <a:rect l="l" t="t" r="r" b="b"/>
              <a:pathLst>
                <a:path w="155" h="308">
                  <a:moveTo>
                    <a:pt x="0" y="0"/>
                  </a:moveTo>
                  <a:lnTo>
                    <a:pt x="5" y="37"/>
                  </a:lnTo>
                  <a:lnTo>
                    <a:pt x="57" y="117"/>
                  </a:lnTo>
                  <a:lnTo>
                    <a:pt x="83" y="191"/>
                  </a:lnTo>
                  <a:lnTo>
                    <a:pt x="88" y="202"/>
                  </a:lnTo>
                  <a:lnTo>
                    <a:pt x="114" y="265"/>
                  </a:lnTo>
                  <a:lnTo>
                    <a:pt x="140" y="270"/>
                  </a:lnTo>
                  <a:lnTo>
                    <a:pt x="155" y="308"/>
                  </a:lnTo>
                  <a:lnTo>
                    <a:pt x="140" y="276"/>
                  </a:lnTo>
                  <a:lnTo>
                    <a:pt x="109" y="270"/>
                  </a:lnTo>
                  <a:lnTo>
                    <a:pt x="93" y="202"/>
                  </a:lnTo>
                  <a:lnTo>
                    <a:pt x="109" y="233"/>
                  </a:lnTo>
                  <a:lnTo>
                    <a:pt x="155" y="239"/>
                  </a:lnTo>
                  <a:lnTo>
                    <a:pt x="155" y="30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5" name=""/>
            <p:cNvSpPr/>
            <p:nvPr/>
          </p:nvSpPr>
          <p:spPr>
            <a:xfrm flipH="1" flipV="1">
              <a:off x="2095560" y="3170880"/>
              <a:ext cx="15840" cy="6408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6" name=""/>
            <p:cNvSpPr/>
            <p:nvPr/>
          </p:nvSpPr>
          <p:spPr>
            <a:xfrm>
              <a:off x="2430360" y="3688200"/>
              <a:ext cx="328680" cy="173880"/>
            </a:xfrm>
            <a:custGeom>
              <a:avLst/>
              <a:gdLst/>
              <a:ahLst/>
              <a:rect l="l" t="t" r="r" b="b"/>
              <a:pathLst>
                <a:path w="207" h="100">
                  <a:moveTo>
                    <a:pt x="207" y="0"/>
                  </a:moveTo>
                  <a:lnTo>
                    <a:pt x="196" y="21"/>
                  </a:lnTo>
                  <a:lnTo>
                    <a:pt x="0" y="95"/>
                  </a:lnTo>
                  <a:lnTo>
                    <a:pt x="0" y="10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7" name=""/>
            <p:cNvSpPr/>
            <p:nvPr/>
          </p:nvSpPr>
          <p:spPr>
            <a:xfrm>
              <a:off x="2430360" y="3705480"/>
              <a:ext cx="344520" cy="166680"/>
            </a:xfrm>
            <a:custGeom>
              <a:avLst/>
              <a:gdLst/>
              <a:ahLst/>
              <a:rect l="l" t="t" r="r" b="b"/>
              <a:pathLst>
                <a:path w="217" h="96">
                  <a:moveTo>
                    <a:pt x="11" y="96"/>
                  </a:moveTo>
                  <a:lnTo>
                    <a:pt x="196" y="22"/>
                  </a:lnTo>
                  <a:lnTo>
                    <a:pt x="217" y="32"/>
                  </a:lnTo>
                  <a:lnTo>
                    <a:pt x="217" y="0"/>
                  </a:lnTo>
                  <a:lnTo>
                    <a:pt x="207" y="16"/>
                  </a:lnTo>
                  <a:lnTo>
                    <a:pt x="11" y="90"/>
                  </a:lnTo>
                  <a:lnTo>
                    <a:pt x="0" y="96"/>
                  </a:lnTo>
                  <a:lnTo>
                    <a:pt x="11" y="96"/>
                  </a:lnTo>
                  <a:close/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8" name=""/>
            <p:cNvSpPr/>
            <p:nvPr/>
          </p:nvSpPr>
          <p:spPr>
            <a:xfrm>
              <a:off x="2430360" y="3705480"/>
              <a:ext cx="344520" cy="166680"/>
            </a:xfrm>
            <a:custGeom>
              <a:avLst/>
              <a:gdLst/>
              <a:ahLst/>
              <a:rect l="l" t="t" r="r" b="b"/>
              <a:pathLst>
                <a:path w="217" h="96">
                  <a:moveTo>
                    <a:pt x="11" y="96"/>
                  </a:moveTo>
                  <a:lnTo>
                    <a:pt x="196" y="22"/>
                  </a:lnTo>
                  <a:lnTo>
                    <a:pt x="217" y="32"/>
                  </a:lnTo>
                  <a:lnTo>
                    <a:pt x="217" y="0"/>
                  </a:lnTo>
                  <a:lnTo>
                    <a:pt x="207" y="16"/>
                  </a:lnTo>
                  <a:lnTo>
                    <a:pt x="11" y="90"/>
                  </a:lnTo>
                  <a:lnTo>
                    <a:pt x="0" y="96"/>
                  </a:lnTo>
                  <a:lnTo>
                    <a:pt x="11" y="9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9" name=""/>
            <p:cNvSpPr/>
            <p:nvPr/>
          </p:nvSpPr>
          <p:spPr>
            <a:xfrm>
              <a:off x="2767320" y="3688200"/>
              <a:ext cx="277920" cy="55440"/>
            </a:xfrm>
            <a:custGeom>
              <a:avLst/>
              <a:gdLst/>
              <a:ahLst/>
              <a:rect l="l" t="t" r="r" b="b"/>
              <a:pathLst>
                <a:path w="175" h="32">
                  <a:moveTo>
                    <a:pt x="0" y="0"/>
                  </a:moveTo>
                  <a:lnTo>
                    <a:pt x="21" y="32"/>
                  </a:lnTo>
                  <a:lnTo>
                    <a:pt x="175" y="2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0" name=""/>
            <p:cNvSpPr/>
            <p:nvPr/>
          </p:nvSpPr>
          <p:spPr>
            <a:xfrm>
              <a:off x="2406600" y="3872520"/>
              <a:ext cx="606600" cy="240120"/>
            </a:xfrm>
            <a:custGeom>
              <a:avLst/>
              <a:gdLst/>
              <a:ahLst/>
              <a:rect l="l" t="t" r="r" b="b"/>
              <a:pathLst>
                <a:path w="382" h="138">
                  <a:moveTo>
                    <a:pt x="382" y="138"/>
                  </a:moveTo>
                  <a:lnTo>
                    <a:pt x="361" y="122"/>
                  </a:lnTo>
                  <a:lnTo>
                    <a:pt x="310" y="106"/>
                  </a:lnTo>
                  <a:lnTo>
                    <a:pt x="279" y="122"/>
                  </a:lnTo>
                  <a:lnTo>
                    <a:pt x="191" y="106"/>
                  </a:lnTo>
                  <a:lnTo>
                    <a:pt x="103" y="42"/>
                  </a:lnTo>
                  <a:lnTo>
                    <a:pt x="57" y="53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5" y="21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10" y="5"/>
                  </a:lnTo>
                  <a:lnTo>
                    <a:pt x="5" y="2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1" name=""/>
            <p:cNvSpPr/>
            <p:nvPr/>
          </p:nvSpPr>
          <p:spPr>
            <a:xfrm>
              <a:off x="2373120" y="3836160"/>
              <a:ext cx="57240" cy="36000"/>
            </a:xfrm>
            <a:custGeom>
              <a:avLst/>
              <a:gdLst/>
              <a:ahLst/>
              <a:rect l="l" t="t" r="r" b="b"/>
              <a:pathLst>
                <a:path w="36" h="21">
                  <a:moveTo>
                    <a:pt x="36" y="21"/>
                  </a:moveTo>
                  <a:lnTo>
                    <a:pt x="31" y="21"/>
                  </a:lnTo>
                  <a:lnTo>
                    <a:pt x="5" y="1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2" name=""/>
            <p:cNvSpPr/>
            <p:nvPr/>
          </p:nvSpPr>
          <p:spPr>
            <a:xfrm>
              <a:off x="2316240" y="3825360"/>
              <a:ext cx="114120" cy="46800"/>
            </a:xfrm>
            <a:custGeom>
              <a:avLst/>
              <a:gdLst/>
              <a:ahLst/>
              <a:rect l="l" t="t" r="r" b="b"/>
              <a:pathLst>
                <a:path w="72" h="27">
                  <a:moveTo>
                    <a:pt x="0" y="11"/>
                  </a:moveTo>
                  <a:lnTo>
                    <a:pt x="5" y="11"/>
                  </a:lnTo>
                  <a:lnTo>
                    <a:pt x="5" y="0"/>
                  </a:lnTo>
                  <a:lnTo>
                    <a:pt x="15" y="0"/>
                  </a:lnTo>
                  <a:lnTo>
                    <a:pt x="46" y="11"/>
                  </a:lnTo>
                  <a:lnTo>
                    <a:pt x="52" y="11"/>
                  </a:lnTo>
                  <a:lnTo>
                    <a:pt x="72" y="21"/>
                  </a:lnTo>
                  <a:lnTo>
                    <a:pt x="72" y="27"/>
                  </a:lnTo>
                  <a:lnTo>
                    <a:pt x="41" y="11"/>
                  </a:lnTo>
                  <a:lnTo>
                    <a:pt x="36" y="11"/>
                  </a:lnTo>
                  <a:lnTo>
                    <a:pt x="36" y="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3" name=""/>
            <p:cNvSpPr/>
            <p:nvPr/>
          </p:nvSpPr>
          <p:spPr>
            <a:xfrm>
              <a:off x="2316240" y="3825360"/>
              <a:ext cx="106200" cy="36360"/>
            </a:xfrm>
            <a:custGeom>
              <a:avLst/>
              <a:gdLst/>
              <a:ahLst/>
              <a:rect l="l" t="t" r="r" b="b"/>
              <a:pathLst>
                <a:path w="67" h="21">
                  <a:moveTo>
                    <a:pt x="0" y="16"/>
                  </a:moveTo>
                  <a:lnTo>
                    <a:pt x="10" y="11"/>
                  </a:lnTo>
                  <a:lnTo>
                    <a:pt x="10" y="6"/>
                  </a:lnTo>
                  <a:lnTo>
                    <a:pt x="15" y="0"/>
                  </a:lnTo>
                  <a:lnTo>
                    <a:pt x="31" y="6"/>
                  </a:lnTo>
                  <a:lnTo>
                    <a:pt x="41" y="11"/>
                  </a:lnTo>
                  <a:lnTo>
                    <a:pt x="67" y="2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4" name=""/>
            <p:cNvSpPr/>
            <p:nvPr/>
          </p:nvSpPr>
          <p:spPr>
            <a:xfrm>
              <a:off x="2422440" y="3512160"/>
              <a:ext cx="614880" cy="360360"/>
            </a:xfrm>
            <a:custGeom>
              <a:avLst/>
              <a:gdLst/>
              <a:ahLst/>
              <a:rect l="l" t="t" r="r" b="b"/>
              <a:pathLst>
                <a:path w="387" h="207">
                  <a:moveTo>
                    <a:pt x="0" y="207"/>
                  </a:moveTo>
                  <a:lnTo>
                    <a:pt x="5" y="201"/>
                  </a:lnTo>
                  <a:lnTo>
                    <a:pt x="207" y="122"/>
                  </a:lnTo>
                  <a:lnTo>
                    <a:pt x="217" y="106"/>
                  </a:lnTo>
                  <a:lnTo>
                    <a:pt x="212" y="95"/>
                  </a:lnTo>
                  <a:lnTo>
                    <a:pt x="227" y="69"/>
                  </a:lnTo>
                  <a:lnTo>
                    <a:pt x="274" y="21"/>
                  </a:lnTo>
                  <a:lnTo>
                    <a:pt x="284" y="27"/>
                  </a:lnTo>
                  <a:lnTo>
                    <a:pt x="305" y="0"/>
                  </a:lnTo>
                  <a:lnTo>
                    <a:pt x="310" y="0"/>
                  </a:lnTo>
                  <a:lnTo>
                    <a:pt x="315" y="11"/>
                  </a:lnTo>
                  <a:lnTo>
                    <a:pt x="387" y="2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5" name=""/>
            <p:cNvSpPr/>
            <p:nvPr/>
          </p:nvSpPr>
          <p:spPr>
            <a:xfrm>
              <a:off x="2430360" y="3872520"/>
              <a:ext cx="17640" cy="180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6" name=""/>
            <p:cNvSpPr/>
            <p:nvPr/>
          </p:nvSpPr>
          <p:spPr>
            <a:xfrm>
              <a:off x="2725920" y="2478240"/>
              <a:ext cx="238320" cy="139320"/>
            </a:xfrm>
            <a:custGeom>
              <a:avLst/>
              <a:gdLst/>
              <a:ahLst/>
              <a:rect l="l" t="t" r="r" b="b"/>
              <a:pathLst>
                <a:path w="150" h="80">
                  <a:moveTo>
                    <a:pt x="150" y="80"/>
                  </a:moveTo>
                  <a:lnTo>
                    <a:pt x="114" y="75"/>
                  </a:lnTo>
                  <a:lnTo>
                    <a:pt x="72" y="32"/>
                  </a:lnTo>
                  <a:lnTo>
                    <a:pt x="26" y="32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7" name=""/>
            <p:cNvSpPr/>
            <p:nvPr/>
          </p:nvSpPr>
          <p:spPr>
            <a:xfrm>
              <a:off x="2808720" y="3651480"/>
              <a:ext cx="648000" cy="92160"/>
            </a:xfrm>
            <a:custGeom>
              <a:avLst/>
              <a:gdLst/>
              <a:ahLst/>
              <a:rect l="l" t="t" r="r" b="b"/>
              <a:pathLst>
                <a:path w="408" h="53">
                  <a:moveTo>
                    <a:pt x="408" y="0"/>
                  </a:moveTo>
                  <a:lnTo>
                    <a:pt x="315" y="31"/>
                  </a:lnTo>
                  <a:lnTo>
                    <a:pt x="0" y="5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8" name=""/>
            <p:cNvSpPr/>
            <p:nvPr/>
          </p:nvSpPr>
          <p:spPr>
            <a:xfrm>
              <a:off x="2759400" y="3677400"/>
              <a:ext cx="49320" cy="66240"/>
            </a:xfrm>
            <a:custGeom>
              <a:avLst/>
              <a:gdLst/>
              <a:ahLst/>
              <a:rect l="l" t="t" r="r" b="b"/>
              <a:pathLst>
                <a:path w="31" h="38">
                  <a:moveTo>
                    <a:pt x="31" y="38"/>
                  </a:moveTo>
                  <a:lnTo>
                    <a:pt x="26" y="27"/>
                  </a:lnTo>
                  <a:lnTo>
                    <a:pt x="10" y="11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440" bIns="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9" name=""/>
            <p:cNvSpPr/>
            <p:nvPr/>
          </p:nvSpPr>
          <p:spPr>
            <a:xfrm>
              <a:off x="2759400" y="3548880"/>
              <a:ext cx="98280" cy="128520"/>
            </a:xfrm>
            <a:custGeom>
              <a:avLst/>
              <a:gdLst/>
              <a:ahLst/>
              <a:rect l="l" t="t" r="r" b="b"/>
              <a:pathLst>
                <a:path w="62" h="74">
                  <a:moveTo>
                    <a:pt x="0" y="74"/>
                  </a:moveTo>
                  <a:lnTo>
                    <a:pt x="10" y="59"/>
                  </a:lnTo>
                  <a:lnTo>
                    <a:pt x="26" y="43"/>
                  </a:lnTo>
                  <a:lnTo>
                    <a:pt x="36" y="27"/>
                  </a:lnTo>
                  <a:lnTo>
                    <a:pt x="51" y="11"/>
                  </a:lnTo>
                  <a:lnTo>
                    <a:pt x="57" y="6"/>
                  </a:lnTo>
                  <a:lnTo>
                    <a:pt x="62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0" name=""/>
            <p:cNvSpPr/>
            <p:nvPr/>
          </p:nvSpPr>
          <p:spPr>
            <a:xfrm>
              <a:off x="2858040" y="3548880"/>
              <a:ext cx="23760" cy="1008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1" name=""/>
            <p:cNvSpPr/>
            <p:nvPr/>
          </p:nvSpPr>
          <p:spPr>
            <a:xfrm>
              <a:off x="2881800" y="3520800"/>
              <a:ext cx="33480" cy="38160"/>
            </a:xfrm>
            <a:custGeom>
              <a:avLst/>
              <a:gdLst/>
              <a:ahLst/>
              <a:rect l="l" t="t" r="r" b="b"/>
              <a:pathLst>
                <a:path w="21" h="22">
                  <a:moveTo>
                    <a:pt x="0" y="22"/>
                  </a:moveTo>
                  <a:lnTo>
                    <a:pt x="5" y="16"/>
                  </a:lnTo>
                  <a:lnTo>
                    <a:pt x="16" y="6"/>
                  </a:lnTo>
                  <a:lnTo>
                    <a:pt x="21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2" name=""/>
            <p:cNvSpPr/>
            <p:nvPr/>
          </p:nvSpPr>
          <p:spPr>
            <a:xfrm>
              <a:off x="2915280" y="3512160"/>
              <a:ext cx="23760" cy="2772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5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5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3" name=""/>
            <p:cNvSpPr/>
            <p:nvPr/>
          </p:nvSpPr>
          <p:spPr>
            <a:xfrm>
              <a:off x="2939040" y="3540240"/>
              <a:ext cx="173160" cy="18720"/>
            </a:xfrm>
            <a:custGeom>
              <a:avLst/>
              <a:gdLst/>
              <a:ahLst/>
              <a:rect l="l" t="t" r="r" b="b"/>
              <a:pathLst>
                <a:path w="109" h="11">
                  <a:moveTo>
                    <a:pt x="0" y="0"/>
                  </a:moveTo>
                  <a:lnTo>
                    <a:pt x="6" y="0"/>
                  </a:lnTo>
                  <a:lnTo>
                    <a:pt x="21" y="0"/>
                  </a:lnTo>
                  <a:lnTo>
                    <a:pt x="42" y="5"/>
                  </a:lnTo>
                  <a:lnTo>
                    <a:pt x="67" y="5"/>
                  </a:lnTo>
                  <a:lnTo>
                    <a:pt x="88" y="11"/>
                  </a:lnTo>
                  <a:lnTo>
                    <a:pt x="98" y="11"/>
                  </a:lnTo>
                  <a:lnTo>
                    <a:pt x="109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4" name=""/>
            <p:cNvSpPr/>
            <p:nvPr/>
          </p:nvSpPr>
          <p:spPr>
            <a:xfrm>
              <a:off x="3112200" y="3548880"/>
              <a:ext cx="15840" cy="1008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5" name=""/>
            <p:cNvSpPr/>
            <p:nvPr/>
          </p:nvSpPr>
          <p:spPr>
            <a:xfrm>
              <a:off x="3128040" y="3548880"/>
              <a:ext cx="90360" cy="27720"/>
            </a:xfrm>
            <a:custGeom>
              <a:avLst/>
              <a:gdLst/>
              <a:ahLst/>
              <a:rect l="l" t="t" r="r" b="b"/>
              <a:pathLst>
                <a:path w="57" h="16">
                  <a:moveTo>
                    <a:pt x="0" y="0"/>
                  </a:moveTo>
                  <a:lnTo>
                    <a:pt x="16" y="0"/>
                  </a:lnTo>
                  <a:lnTo>
                    <a:pt x="31" y="6"/>
                  </a:lnTo>
                  <a:lnTo>
                    <a:pt x="57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6" name=""/>
            <p:cNvSpPr/>
            <p:nvPr/>
          </p:nvSpPr>
          <p:spPr>
            <a:xfrm>
              <a:off x="3218400" y="3576960"/>
              <a:ext cx="7920" cy="1872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0"/>
                  </a:moveTo>
                  <a:lnTo>
                    <a:pt x="0" y="5"/>
                  </a:lnTo>
                  <a:lnTo>
                    <a:pt x="5" y="11"/>
                  </a:lnTo>
                  <a:lnTo>
                    <a:pt x="5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7" name=""/>
            <p:cNvSpPr/>
            <p:nvPr/>
          </p:nvSpPr>
          <p:spPr>
            <a:xfrm>
              <a:off x="2710080" y="3595680"/>
              <a:ext cx="516240" cy="553320"/>
            </a:xfrm>
            <a:custGeom>
              <a:avLst/>
              <a:gdLst/>
              <a:ahLst/>
              <a:rect l="l" t="t" r="r" b="b"/>
              <a:pathLst>
                <a:path w="325" h="318">
                  <a:moveTo>
                    <a:pt x="325" y="0"/>
                  </a:moveTo>
                  <a:lnTo>
                    <a:pt x="304" y="74"/>
                  </a:lnTo>
                  <a:lnTo>
                    <a:pt x="242" y="100"/>
                  </a:lnTo>
                  <a:lnTo>
                    <a:pt x="237" y="180"/>
                  </a:lnTo>
                  <a:lnTo>
                    <a:pt x="119" y="270"/>
                  </a:lnTo>
                  <a:lnTo>
                    <a:pt x="77" y="312"/>
                  </a:lnTo>
                  <a:lnTo>
                    <a:pt x="10" y="318"/>
                  </a:lnTo>
                  <a:lnTo>
                    <a:pt x="0" y="30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8" name=""/>
            <p:cNvSpPr/>
            <p:nvPr/>
          </p:nvSpPr>
          <p:spPr>
            <a:xfrm>
              <a:off x="2669040" y="4121640"/>
              <a:ext cx="41040" cy="8640"/>
            </a:xfrm>
            <a:custGeom>
              <a:avLst/>
              <a:gdLst/>
              <a:ahLst/>
              <a:rect l="l" t="t" r="r" b="b"/>
              <a:pathLst>
                <a:path w="26" h="5">
                  <a:moveTo>
                    <a:pt x="26" y="0"/>
                  </a:moveTo>
                  <a:lnTo>
                    <a:pt x="21" y="0"/>
                  </a:lnTo>
                  <a:lnTo>
                    <a:pt x="10" y="5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9" name=""/>
            <p:cNvSpPr/>
            <p:nvPr/>
          </p:nvSpPr>
          <p:spPr>
            <a:xfrm>
              <a:off x="2635560" y="4130280"/>
              <a:ext cx="33480" cy="1440"/>
            </a:xfrm>
            <a:custGeom>
              <a:avLst/>
              <a:gdLst/>
              <a:ahLst/>
              <a:rect l="l" t="t" r="r" b="b"/>
              <a:pathLst>
                <a:path w="21" h="0">
                  <a:moveTo>
                    <a:pt x="21" y="0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0" name=""/>
            <p:cNvSpPr/>
            <p:nvPr/>
          </p:nvSpPr>
          <p:spPr>
            <a:xfrm>
              <a:off x="2684880" y="4037760"/>
              <a:ext cx="214200" cy="46800"/>
            </a:xfrm>
            <a:custGeom>
              <a:avLst/>
              <a:gdLst/>
              <a:ahLst/>
              <a:rect l="l" t="t" r="r" b="b"/>
              <a:pathLst>
                <a:path w="135" h="27">
                  <a:moveTo>
                    <a:pt x="0" y="0"/>
                  </a:moveTo>
                  <a:lnTo>
                    <a:pt x="16" y="11"/>
                  </a:lnTo>
                  <a:lnTo>
                    <a:pt x="104" y="27"/>
                  </a:lnTo>
                  <a:lnTo>
                    <a:pt x="135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1" name=""/>
            <p:cNvSpPr/>
            <p:nvPr/>
          </p:nvSpPr>
          <p:spPr>
            <a:xfrm>
              <a:off x="2899440" y="4065840"/>
              <a:ext cx="122400" cy="46800"/>
            </a:xfrm>
            <a:custGeom>
              <a:avLst/>
              <a:gdLst/>
              <a:ahLst/>
              <a:rect l="l" t="t" r="r" b="b"/>
              <a:pathLst>
                <a:path w="77" h="27">
                  <a:moveTo>
                    <a:pt x="0" y="0"/>
                  </a:moveTo>
                  <a:lnTo>
                    <a:pt x="5" y="0"/>
                  </a:lnTo>
                  <a:lnTo>
                    <a:pt x="20" y="5"/>
                  </a:lnTo>
                  <a:lnTo>
                    <a:pt x="36" y="11"/>
                  </a:lnTo>
                  <a:lnTo>
                    <a:pt x="56" y="16"/>
                  </a:lnTo>
                  <a:lnTo>
                    <a:pt x="77" y="2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2" name=""/>
            <p:cNvSpPr/>
            <p:nvPr/>
          </p:nvSpPr>
          <p:spPr>
            <a:xfrm>
              <a:off x="3021840" y="4113000"/>
              <a:ext cx="72720" cy="17280"/>
            </a:xfrm>
            <a:custGeom>
              <a:avLst/>
              <a:gdLst/>
              <a:ahLst/>
              <a:rect l="l" t="t" r="r" b="b"/>
              <a:pathLst>
                <a:path w="46" h="10">
                  <a:moveTo>
                    <a:pt x="0" y="0"/>
                  </a:moveTo>
                  <a:lnTo>
                    <a:pt x="10" y="5"/>
                  </a:lnTo>
                  <a:lnTo>
                    <a:pt x="31" y="5"/>
                  </a:lnTo>
                  <a:lnTo>
                    <a:pt x="46" y="1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3" name=""/>
            <p:cNvSpPr/>
            <p:nvPr/>
          </p:nvSpPr>
          <p:spPr>
            <a:xfrm>
              <a:off x="3094560" y="4121640"/>
              <a:ext cx="9720" cy="8640"/>
            </a:xfrm>
            <a:custGeom>
              <a:avLst/>
              <a:gdLst/>
              <a:ahLst/>
              <a:rect l="l" t="t" r="r" b="b"/>
              <a:pathLst>
                <a:path w="6" h="5">
                  <a:moveTo>
                    <a:pt x="0" y="5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4" name=""/>
            <p:cNvSpPr/>
            <p:nvPr/>
          </p:nvSpPr>
          <p:spPr>
            <a:xfrm>
              <a:off x="3104280" y="3844800"/>
              <a:ext cx="253800" cy="340920"/>
            </a:xfrm>
            <a:custGeom>
              <a:avLst/>
              <a:gdLst/>
              <a:ahLst/>
              <a:rect l="l" t="t" r="r" b="b"/>
              <a:pathLst>
                <a:path w="160" h="196">
                  <a:moveTo>
                    <a:pt x="0" y="159"/>
                  </a:moveTo>
                  <a:lnTo>
                    <a:pt x="31" y="159"/>
                  </a:lnTo>
                  <a:lnTo>
                    <a:pt x="82" y="196"/>
                  </a:lnTo>
                  <a:lnTo>
                    <a:pt x="113" y="32"/>
                  </a:lnTo>
                  <a:lnTo>
                    <a:pt x="160" y="21"/>
                  </a:lnTo>
                  <a:lnTo>
                    <a:pt x="108" y="0"/>
                  </a:lnTo>
                  <a:lnTo>
                    <a:pt x="72" y="18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5" name=""/>
            <p:cNvSpPr/>
            <p:nvPr/>
          </p:nvSpPr>
          <p:spPr>
            <a:xfrm>
              <a:off x="3161520" y="4166640"/>
              <a:ext cx="56880" cy="38160"/>
            </a:xfrm>
            <a:custGeom>
              <a:avLst/>
              <a:gdLst/>
              <a:ahLst/>
              <a:rect l="l" t="t" r="r" b="b"/>
              <a:pathLst>
                <a:path w="36" h="22">
                  <a:moveTo>
                    <a:pt x="36" y="0"/>
                  </a:moveTo>
                  <a:lnTo>
                    <a:pt x="26" y="6"/>
                  </a:lnTo>
                  <a:lnTo>
                    <a:pt x="10" y="11"/>
                  </a:lnTo>
                  <a:lnTo>
                    <a:pt x="0" y="2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6" name=""/>
            <p:cNvSpPr/>
            <p:nvPr/>
          </p:nvSpPr>
          <p:spPr>
            <a:xfrm>
              <a:off x="3135960" y="4204800"/>
              <a:ext cx="25560" cy="900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16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7" name=""/>
            <p:cNvSpPr/>
            <p:nvPr/>
          </p:nvSpPr>
          <p:spPr>
            <a:xfrm>
              <a:off x="3094560" y="4214160"/>
              <a:ext cx="41400" cy="1440"/>
            </a:xfrm>
            <a:custGeom>
              <a:avLst/>
              <a:gdLst/>
              <a:ahLst/>
              <a:rect l="l" t="t" r="r" b="b"/>
              <a:pathLst>
                <a:path w="26" h="0">
                  <a:moveTo>
                    <a:pt x="26" y="0"/>
                  </a:move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8" name=""/>
            <p:cNvSpPr/>
            <p:nvPr/>
          </p:nvSpPr>
          <p:spPr>
            <a:xfrm>
              <a:off x="3094560" y="4214160"/>
              <a:ext cx="17640" cy="1728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9" name=""/>
            <p:cNvSpPr/>
            <p:nvPr/>
          </p:nvSpPr>
          <p:spPr>
            <a:xfrm>
              <a:off x="3218400" y="3576960"/>
              <a:ext cx="1800" cy="1872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0" name=""/>
            <p:cNvSpPr/>
            <p:nvPr/>
          </p:nvSpPr>
          <p:spPr>
            <a:xfrm>
              <a:off x="3185280" y="3595680"/>
              <a:ext cx="33120" cy="119880"/>
            </a:xfrm>
            <a:custGeom>
              <a:avLst/>
              <a:gdLst/>
              <a:ahLst/>
              <a:rect l="l" t="t" r="r" b="b"/>
              <a:pathLst>
                <a:path w="21" h="69">
                  <a:moveTo>
                    <a:pt x="21" y="0"/>
                  </a:moveTo>
                  <a:lnTo>
                    <a:pt x="16" y="10"/>
                  </a:lnTo>
                  <a:lnTo>
                    <a:pt x="11" y="37"/>
                  </a:lnTo>
                  <a:lnTo>
                    <a:pt x="0" y="58"/>
                  </a:lnTo>
                  <a:lnTo>
                    <a:pt x="0" y="69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1" name=""/>
            <p:cNvSpPr/>
            <p:nvPr/>
          </p:nvSpPr>
          <p:spPr>
            <a:xfrm>
              <a:off x="2899440" y="3715920"/>
              <a:ext cx="285840" cy="349920"/>
            </a:xfrm>
            <a:custGeom>
              <a:avLst/>
              <a:gdLst/>
              <a:ahLst/>
              <a:rect l="l" t="t" r="r" b="b"/>
              <a:pathLst>
                <a:path w="180" h="201">
                  <a:moveTo>
                    <a:pt x="180" y="0"/>
                  </a:moveTo>
                  <a:lnTo>
                    <a:pt x="123" y="26"/>
                  </a:lnTo>
                  <a:lnTo>
                    <a:pt x="113" y="106"/>
                  </a:lnTo>
                  <a:lnTo>
                    <a:pt x="0" y="190"/>
                  </a:lnTo>
                  <a:lnTo>
                    <a:pt x="0" y="20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2" name=""/>
            <p:cNvSpPr/>
            <p:nvPr/>
          </p:nvSpPr>
          <p:spPr>
            <a:xfrm>
              <a:off x="2414520" y="1574640"/>
              <a:ext cx="246240" cy="231480"/>
            </a:xfrm>
            <a:custGeom>
              <a:avLst/>
              <a:gdLst/>
              <a:ahLst/>
              <a:rect l="l" t="t" r="r" b="b"/>
              <a:pathLst>
                <a:path w="155" h="133">
                  <a:moveTo>
                    <a:pt x="5" y="0"/>
                  </a:moveTo>
                  <a:lnTo>
                    <a:pt x="5" y="11"/>
                  </a:lnTo>
                  <a:lnTo>
                    <a:pt x="5" y="16"/>
                  </a:lnTo>
                  <a:lnTo>
                    <a:pt x="10" y="27"/>
                  </a:lnTo>
                  <a:lnTo>
                    <a:pt x="5" y="64"/>
                  </a:lnTo>
                  <a:lnTo>
                    <a:pt x="0" y="85"/>
                  </a:lnTo>
                  <a:lnTo>
                    <a:pt x="15" y="85"/>
                  </a:lnTo>
                  <a:lnTo>
                    <a:pt x="98" y="122"/>
                  </a:lnTo>
                  <a:lnTo>
                    <a:pt x="108" y="117"/>
                  </a:lnTo>
                  <a:lnTo>
                    <a:pt x="139" y="133"/>
                  </a:lnTo>
                  <a:lnTo>
                    <a:pt x="155" y="13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3" name=""/>
            <p:cNvSpPr/>
            <p:nvPr/>
          </p:nvSpPr>
          <p:spPr>
            <a:xfrm>
              <a:off x="2661120" y="1806120"/>
              <a:ext cx="1440" cy="1728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4" name=""/>
            <p:cNvSpPr/>
            <p:nvPr/>
          </p:nvSpPr>
          <p:spPr>
            <a:xfrm>
              <a:off x="2570400" y="1823400"/>
              <a:ext cx="90720" cy="119880"/>
            </a:xfrm>
            <a:custGeom>
              <a:avLst/>
              <a:gdLst/>
              <a:ahLst/>
              <a:rect l="l" t="t" r="r" b="b"/>
              <a:pathLst>
                <a:path w="57" h="69">
                  <a:moveTo>
                    <a:pt x="57" y="0"/>
                  </a:moveTo>
                  <a:lnTo>
                    <a:pt x="41" y="11"/>
                  </a:lnTo>
                  <a:lnTo>
                    <a:pt x="26" y="32"/>
                  </a:lnTo>
                  <a:lnTo>
                    <a:pt x="10" y="48"/>
                  </a:lnTo>
                  <a:lnTo>
                    <a:pt x="0" y="64"/>
                  </a:lnTo>
                  <a:lnTo>
                    <a:pt x="0" y="69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5" name=""/>
            <p:cNvSpPr/>
            <p:nvPr/>
          </p:nvSpPr>
          <p:spPr>
            <a:xfrm>
              <a:off x="2570400" y="1943640"/>
              <a:ext cx="25560" cy="83520"/>
            </a:xfrm>
            <a:custGeom>
              <a:avLst/>
              <a:gdLst/>
              <a:ahLst/>
              <a:rect l="l" t="t" r="r" b="b"/>
              <a:pathLst>
                <a:path w="16" h="48">
                  <a:moveTo>
                    <a:pt x="0" y="0"/>
                  </a:moveTo>
                  <a:lnTo>
                    <a:pt x="5" y="11"/>
                  </a:lnTo>
                  <a:lnTo>
                    <a:pt x="10" y="32"/>
                  </a:lnTo>
                  <a:lnTo>
                    <a:pt x="16" y="4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720" bIns="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6" name=""/>
            <p:cNvSpPr/>
            <p:nvPr/>
          </p:nvSpPr>
          <p:spPr>
            <a:xfrm>
              <a:off x="2127240" y="2027160"/>
              <a:ext cx="468720" cy="349560"/>
            </a:xfrm>
            <a:custGeom>
              <a:avLst/>
              <a:gdLst/>
              <a:ahLst/>
              <a:rect l="l" t="t" r="r" b="b"/>
              <a:pathLst>
                <a:path w="295" h="201">
                  <a:moveTo>
                    <a:pt x="295" y="0"/>
                  </a:moveTo>
                  <a:lnTo>
                    <a:pt x="238" y="58"/>
                  </a:lnTo>
                  <a:lnTo>
                    <a:pt x="93" y="90"/>
                  </a:lnTo>
                  <a:lnTo>
                    <a:pt x="62" y="79"/>
                  </a:lnTo>
                  <a:lnTo>
                    <a:pt x="26" y="159"/>
                  </a:lnTo>
                  <a:lnTo>
                    <a:pt x="11" y="159"/>
                  </a:lnTo>
                  <a:lnTo>
                    <a:pt x="0" y="191"/>
                  </a:lnTo>
                  <a:lnTo>
                    <a:pt x="0" y="20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7" name=""/>
            <p:cNvSpPr/>
            <p:nvPr/>
          </p:nvSpPr>
          <p:spPr>
            <a:xfrm>
              <a:off x="2497320" y="2128320"/>
              <a:ext cx="39960" cy="3600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8" name=""/>
            <p:cNvSpPr/>
            <p:nvPr/>
          </p:nvSpPr>
          <p:spPr>
            <a:xfrm>
              <a:off x="2497320" y="1870560"/>
              <a:ext cx="483120" cy="257760"/>
            </a:xfrm>
            <a:custGeom>
              <a:avLst/>
              <a:gdLst/>
              <a:ahLst/>
              <a:rect l="l" t="t" r="r" b="b"/>
              <a:pathLst>
                <a:path w="304" h="148">
                  <a:moveTo>
                    <a:pt x="185" y="0"/>
                  </a:moveTo>
                  <a:lnTo>
                    <a:pt x="242" y="0"/>
                  </a:lnTo>
                  <a:lnTo>
                    <a:pt x="304" y="53"/>
                  </a:lnTo>
                  <a:lnTo>
                    <a:pt x="278" y="53"/>
                  </a:lnTo>
                  <a:lnTo>
                    <a:pt x="237" y="90"/>
                  </a:lnTo>
                  <a:lnTo>
                    <a:pt x="165" y="106"/>
                  </a:lnTo>
                  <a:lnTo>
                    <a:pt x="56" y="84"/>
                  </a:lnTo>
                  <a:lnTo>
                    <a:pt x="0" y="14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9" name=""/>
            <p:cNvSpPr/>
            <p:nvPr/>
          </p:nvSpPr>
          <p:spPr>
            <a:xfrm>
              <a:off x="2570400" y="2082960"/>
              <a:ext cx="41400" cy="25920"/>
            </a:xfrm>
            <a:custGeom>
              <a:avLst/>
              <a:gdLst/>
              <a:ahLst/>
              <a:rect l="l" t="t" r="r" b="b"/>
              <a:pathLst>
                <a:path w="26" h="15">
                  <a:moveTo>
                    <a:pt x="0" y="0"/>
                  </a:moveTo>
                  <a:lnTo>
                    <a:pt x="10" y="5"/>
                  </a:lnTo>
                  <a:lnTo>
                    <a:pt x="21" y="15"/>
                  </a:lnTo>
                  <a:lnTo>
                    <a:pt x="26" y="1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0" name=""/>
            <p:cNvSpPr/>
            <p:nvPr/>
          </p:nvSpPr>
          <p:spPr>
            <a:xfrm>
              <a:off x="2611800" y="2108880"/>
              <a:ext cx="33120" cy="1800"/>
            </a:xfrm>
            <a:custGeom>
              <a:avLst/>
              <a:gdLst/>
              <a:ahLst/>
              <a:rect l="l" t="t" r="r" b="b"/>
              <a:pathLst>
                <a:path w="21" h="0">
                  <a:moveTo>
                    <a:pt x="0" y="0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21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1" name=""/>
            <p:cNvSpPr/>
            <p:nvPr/>
          </p:nvSpPr>
          <p:spPr>
            <a:xfrm>
              <a:off x="2644920" y="2044800"/>
              <a:ext cx="57240" cy="64080"/>
            </a:xfrm>
            <a:custGeom>
              <a:avLst/>
              <a:gdLst/>
              <a:ahLst/>
              <a:rect l="l" t="t" r="r" b="b"/>
              <a:pathLst>
                <a:path w="36" h="37">
                  <a:moveTo>
                    <a:pt x="0" y="37"/>
                  </a:moveTo>
                  <a:lnTo>
                    <a:pt x="10" y="27"/>
                  </a:lnTo>
                  <a:lnTo>
                    <a:pt x="25" y="11"/>
                  </a:lnTo>
                  <a:lnTo>
                    <a:pt x="3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2" name=""/>
            <p:cNvSpPr/>
            <p:nvPr/>
          </p:nvSpPr>
          <p:spPr>
            <a:xfrm>
              <a:off x="2586240" y="1999080"/>
              <a:ext cx="115920" cy="45360"/>
            </a:xfrm>
            <a:custGeom>
              <a:avLst/>
              <a:gdLst/>
              <a:ahLst/>
              <a:rect l="l" t="t" r="r" b="b"/>
              <a:pathLst>
                <a:path w="73" h="26">
                  <a:moveTo>
                    <a:pt x="73" y="26"/>
                  </a:moveTo>
                  <a:lnTo>
                    <a:pt x="57" y="21"/>
                  </a:lnTo>
                  <a:lnTo>
                    <a:pt x="37" y="10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3" name=""/>
            <p:cNvSpPr/>
            <p:nvPr/>
          </p:nvSpPr>
          <p:spPr>
            <a:xfrm>
              <a:off x="2554560" y="1999080"/>
              <a:ext cx="31680" cy="8640"/>
            </a:xfrm>
            <a:custGeom>
              <a:avLst/>
              <a:gdLst/>
              <a:ahLst/>
              <a:rect l="l" t="t" r="r" b="b"/>
              <a:pathLst>
                <a:path w="20" h="5">
                  <a:moveTo>
                    <a:pt x="20" y="0"/>
                  </a:moveTo>
                  <a:lnTo>
                    <a:pt x="15" y="0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4" name=""/>
            <p:cNvSpPr/>
            <p:nvPr/>
          </p:nvSpPr>
          <p:spPr>
            <a:xfrm>
              <a:off x="2448360" y="2008080"/>
              <a:ext cx="106200" cy="83520"/>
            </a:xfrm>
            <a:custGeom>
              <a:avLst/>
              <a:gdLst/>
              <a:ahLst/>
              <a:rect l="l" t="t" r="r" b="b"/>
              <a:pathLst>
                <a:path w="67" h="48">
                  <a:moveTo>
                    <a:pt x="67" y="0"/>
                  </a:moveTo>
                  <a:lnTo>
                    <a:pt x="56" y="11"/>
                  </a:lnTo>
                  <a:lnTo>
                    <a:pt x="36" y="21"/>
                  </a:lnTo>
                  <a:lnTo>
                    <a:pt x="20" y="37"/>
                  </a:lnTo>
                  <a:lnTo>
                    <a:pt x="5" y="48"/>
                  </a:lnTo>
                  <a:lnTo>
                    <a:pt x="0" y="4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720" bIns="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5" name=""/>
            <p:cNvSpPr/>
            <p:nvPr/>
          </p:nvSpPr>
          <p:spPr>
            <a:xfrm>
              <a:off x="2332080" y="2091600"/>
              <a:ext cx="115920" cy="405720"/>
            </a:xfrm>
            <a:custGeom>
              <a:avLst/>
              <a:gdLst/>
              <a:ahLst/>
              <a:rect l="l" t="t" r="r" b="b"/>
              <a:pathLst>
                <a:path w="73" h="233">
                  <a:moveTo>
                    <a:pt x="73" y="0"/>
                  </a:moveTo>
                  <a:lnTo>
                    <a:pt x="67" y="58"/>
                  </a:lnTo>
                  <a:lnTo>
                    <a:pt x="31" y="95"/>
                  </a:lnTo>
                  <a:lnTo>
                    <a:pt x="0" y="23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6" name=""/>
            <p:cNvSpPr/>
            <p:nvPr/>
          </p:nvSpPr>
          <p:spPr>
            <a:xfrm>
              <a:off x="2365200" y="1832400"/>
              <a:ext cx="41400" cy="1908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0" y="11"/>
                  </a:moveTo>
                  <a:lnTo>
                    <a:pt x="5" y="6"/>
                  </a:lnTo>
                  <a:lnTo>
                    <a:pt x="15" y="0"/>
                  </a:lnTo>
                  <a:lnTo>
                    <a:pt x="2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7" name=""/>
            <p:cNvSpPr/>
            <p:nvPr/>
          </p:nvSpPr>
          <p:spPr>
            <a:xfrm>
              <a:off x="2406600" y="1832400"/>
              <a:ext cx="122400" cy="83520"/>
            </a:xfrm>
            <a:custGeom>
              <a:avLst/>
              <a:gdLst/>
              <a:ahLst/>
              <a:rect l="l" t="t" r="r" b="b"/>
              <a:pathLst>
                <a:path w="77" h="48">
                  <a:moveTo>
                    <a:pt x="0" y="0"/>
                  </a:moveTo>
                  <a:lnTo>
                    <a:pt x="5" y="0"/>
                  </a:lnTo>
                  <a:lnTo>
                    <a:pt x="15" y="6"/>
                  </a:lnTo>
                  <a:lnTo>
                    <a:pt x="31" y="16"/>
                  </a:lnTo>
                  <a:lnTo>
                    <a:pt x="51" y="27"/>
                  </a:lnTo>
                  <a:lnTo>
                    <a:pt x="67" y="38"/>
                  </a:lnTo>
                  <a:lnTo>
                    <a:pt x="77" y="4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720" bIns="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8" name=""/>
            <p:cNvSpPr/>
            <p:nvPr/>
          </p:nvSpPr>
          <p:spPr>
            <a:xfrm>
              <a:off x="2529360" y="1915920"/>
              <a:ext cx="56880" cy="74520"/>
            </a:xfrm>
            <a:custGeom>
              <a:avLst/>
              <a:gdLst/>
              <a:ahLst/>
              <a:rect l="l" t="t" r="r" b="b"/>
              <a:pathLst>
                <a:path w="36" h="43">
                  <a:moveTo>
                    <a:pt x="0" y="0"/>
                  </a:moveTo>
                  <a:lnTo>
                    <a:pt x="11" y="11"/>
                  </a:lnTo>
                  <a:lnTo>
                    <a:pt x="26" y="32"/>
                  </a:lnTo>
                  <a:lnTo>
                    <a:pt x="36" y="4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9" name=""/>
            <p:cNvSpPr/>
            <p:nvPr/>
          </p:nvSpPr>
          <p:spPr>
            <a:xfrm flipH="1">
              <a:off x="2266920" y="2063880"/>
              <a:ext cx="25200" cy="4500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0" name=""/>
            <p:cNvSpPr/>
            <p:nvPr/>
          </p:nvSpPr>
          <p:spPr>
            <a:xfrm>
              <a:off x="2266920" y="2072520"/>
              <a:ext cx="106200" cy="36000"/>
            </a:xfrm>
            <a:custGeom>
              <a:avLst/>
              <a:gdLst/>
              <a:ahLst/>
              <a:rect l="l" t="t" r="r" b="b"/>
              <a:pathLst>
                <a:path w="67" h="21">
                  <a:moveTo>
                    <a:pt x="0" y="21"/>
                  </a:moveTo>
                  <a:lnTo>
                    <a:pt x="10" y="21"/>
                  </a:lnTo>
                  <a:lnTo>
                    <a:pt x="36" y="11"/>
                  </a:lnTo>
                  <a:lnTo>
                    <a:pt x="57" y="6"/>
                  </a:lnTo>
                  <a:lnTo>
                    <a:pt x="67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1" name=""/>
            <p:cNvSpPr/>
            <p:nvPr/>
          </p:nvSpPr>
          <p:spPr>
            <a:xfrm>
              <a:off x="2373120" y="1999080"/>
              <a:ext cx="155880" cy="73080"/>
            </a:xfrm>
            <a:custGeom>
              <a:avLst/>
              <a:gdLst/>
              <a:ahLst/>
              <a:rect l="l" t="t" r="r" b="b"/>
              <a:pathLst>
                <a:path w="98" h="42">
                  <a:moveTo>
                    <a:pt x="0" y="42"/>
                  </a:moveTo>
                  <a:lnTo>
                    <a:pt x="5" y="37"/>
                  </a:lnTo>
                  <a:lnTo>
                    <a:pt x="26" y="32"/>
                  </a:lnTo>
                  <a:lnTo>
                    <a:pt x="47" y="21"/>
                  </a:lnTo>
                  <a:lnTo>
                    <a:pt x="72" y="10"/>
                  </a:lnTo>
                  <a:lnTo>
                    <a:pt x="93" y="5"/>
                  </a:lnTo>
                  <a:lnTo>
                    <a:pt x="98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2" name=""/>
            <p:cNvSpPr/>
            <p:nvPr/>
          </p:nvSpPr>
          <p:spPr>
            <a:xfrm>
              <a:off x="2529360" y="1999080"/>
              <a:ext cx="56880" cy="8640"/>
            </a:xfrm>
            <a:custGeom>
              <a:avLst/>
              <a:gdLst/>
              <a:ahLst/>
              <a:rect l="l" t="t" r="r" b="b"/>
              <a:pathLst>
                <a:path w="36" h="5">
                  <a:moveTo>
                    <a:pt x="0" y="0"/>
                  </a:moveTo>
                  <a:lnTo>
                    <a:pt x="16" y="5"/>
                  </a:lnTo>
                  <a:lnTo>
                    <a:pt x="3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3" name=""/>
            <p:cNvSpPr/>
            <p:nvPr/>
          </p:nvSpPr>
          <p:spPr>
            <a:xfrm>
              <a:off x="2357280" y="2147400"/>
              <a:ext cx="106560" cy="313200"/>
            </a:xfrm>
            <a:custGeom>
              <a:avLst/>
              <a:gdLst/>
              <a:ahLst/>
              <a:rect l="l" t="t" r="r" b="b"/>
              <a:pathLst>
                <a:path w="67" h="180">
                  <a:moveTo>
                    <a:pt x="67" y="0"/>
                  </a:moveTo>
                  <a:lnTo>
                    <a:pt x="67" y="31"/>
                  </a:lnTo>
                  <a:lnTo>
                    <a:pt x="26" y="74"/>
                  </a:lnTo>
                  <a:lnTo>
                    <a:pt x="0" y="18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4" name=""/>
            <p:cNvSpPr/>
            <p:nvPr/>
          </p:nvSpPr>
          <p:spPr>
            <a:xfrm>
              <a:off x="2233440" y="1898640"/>
              <a:ext cx="98640" cy="2592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5" name=""/>
            <p:cNvSpPr/>
            <p:nvPr/>
          </p:nvSpPr>
          <p:spPr>
            <a:xfrm>
              <a:off x="2464200" y="2091600"/>
              <a:ext cx="114120" cy="17280"/>
            </a:xfrm>
            <a:custGeom>
              <a:avLst/>
              <a:gdLst/>
              <a:ahLst/>
              <a:rect l="l" t="t" r="r" b="b"/>
              <a:pathLst>
                <a:path w="72" h="10">
                  <a:moveTo>
                    <a:pt x="72" y="0"/>
                  </a:moveTo>
                  <a:lnTo>
                    <a:pt x="62" y="10"/>
                  </a:lnTo>
                  <a:lnTo>
                    <a:pt x="41" y="10"/>
                  </a:lnTo>
                  <a:lnTo>
                    <a:pt x="10" y="10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6" name=""/>
            <p:cNvSpPr/>
            <p:nvPr/>
          </p:nvSpPr>
          <p:spPr>
            <a:xfrm>
              <a:off x="2414520" y="2100240"/>
              <a:ext cx="49320" cy="1800"/>
            </a:xfrm>
            <a:custGeom>
              <a:avLst/>
              <a:gdLst/>
              <a:ahLst/>
              <a:rect l="l" t="t" r="r" b="b"/>
              <a:pathLst>
                <a:path w="31" h="0">
                  <a:moveTo>
                    <a:pt x="31" y="0"/>
                  </a:moveTo>
                  <a:lnTo>
                    <a:pt x="21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7" name=""/>
            <p:cNvSpPr/>
            <p:nvPr/>
          </p:nvSpPr>
          <p:spPr>
            <a:xfrm>
              <a:off x="2406600" y="2100240"/>
              <a:ext cx="7920" cy="3636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0"/>
                  </a:moveTo>
                  <a:lnTo>
                    <a:pt x="5" y="5"/>
                  </a:lnTo>
                  <a:lnTo>
                    <a:pt x="0" y="16"/>
                  </a:lnTo>
                  <a:lnTo>
                    <a:pt x="0" y="2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8" name=""/>
            <p:cNvSpPr/>
            <p:nvPr/>
          </p:nvSpPr>
          <p:spPr>
            <a:xfrm>
              <a:off x="2316240" y="2136960"/>
              <a:ext cx="90360" cy="18720"/>
            </a:xfrm>
            <a:custGeom>
              <a:avLst/>
              <a:gdLst/>
              <a:ahLst/>
              <a:rect l="l" t="t" r="r" b="b"/>
              <a:pathLst>
                <a:path w="57" h="11">
                  <a:moveTo>
                    <a:pt x="57" y="0"/>
                  </a:moveTo>
                  <a:lnTo>
                    <a:pt x="41" y="0"/>
                  </a:lnTo>
                  <a:lnTo>
                    <a:pt x="15" y="6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9" name=""/>
            <p:cNvSpPr/>
            <p:nvPr/>
          </p:nvSpPr>
          <p:spPr>
            <a:xfrm>
              <a:off x="2217600" y="2108880"/>
              <a:ext cx="98640" cy="46800"/>
            </a:xfrm>
            <a:custGeom>
              <a:avLst/>
              <a:gdLst/>
              <a:ahLst/>
              <a:rect l="l" t="t" r="r" b="b"/>
              <a:pathLst>
                <a:path w="62" h="27">
                  <a:moveTo>
                    <a:pt x="62" y="27"/>
                  </a:moveTo>
                  <a:lnTo>
                    <a:pt x="52" y="22"/>
                  </a:lnTo>
                  <a:lnTo>
                    <a:pt x="31" y="11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0" name=""/>
            <p:cNvSpPr/>
            <p:nvPr/>
          </p:nvSpPr>
          <p:spPr>
            <a:xfrm>
              <a:off x="2217600" y="1814760"/>
              <a:ext cx="196920" cy="293760"/>
            </a:xfrm>
            <a:custGeom>
              <a:avLst/>
              <a:gdLst/>
              <a:ahLst/>
              <a:rect l="l" t="t" r="r" b="b"/>
              <a:pathLst>
                <a:path w="124" h="169">
                  <a:moveTo>
                    <a:pt x="0" y="169"/>
                  </a:moveTo>
                  <a:lnTo>
                    <a:pt x="5" y="122"/>
                  </a:lnTo>
                  <a:lnTo>
                    <a:pt x="5" y="111"/>
                  </a:lnTo>
                  <a:lnTo>
                    <a:pt x="21" y="58"/>
                  </a:lnTo>
                  <a:lnTo>
                    <a:pt x="72" y="63"/>
                  </a:lnTo>
                  <a:lnTo>
                    <a:pt x="103" y="42"/>
                  </a:lnTo>
                  <a:lnTo>
                    <a:pt x="124" y="16"/>
                  </a:lnTo>
                  <a:lnTo>
                    <a:pt x="119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1" name=""/>
            <p:cNvSpPr/>
            <p:nvPr/>
          </p:nvSpPr>
          <p:spPr>
            <a:xfrm>
              <a:off x="2414520" y="1806120"/>
              <a:ext cx="7920" cy="3600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0" y="21"/>
                  </a:moveTo>
                  <a:lnTo>
                    <a:pt x="5" y="15"/>
                  </a:lnTo>
                  <a:lnTo>
                    <a:pt x="5" y="5"/>
                  </a:lnTo>
                  <a:lnTo>
                    <a:pt x="5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2" name=""/>
            <p:cNvSpPr/>
            <p:nvPr/>
          </p:nvSpPr>
          <p:spPr>
            <a:xfrm>
              <a:off x="2406600" y="1786680"/>
              <a:ext cx="15840" cy="1908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10" y="11"/>
                  </a:moveTo>
                  <a:lnTo>
                    <a:pt x="10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3" name=""/>
            <p:cNvSpPr/>
            <p:nvPr/>
          </p:nvSpPr>
          <p:spPr>
            <a:xfrm>
              <a:off x="2406600" y="1767960"/>
              <a:ext cx="15840" cy="1872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0" y="11"/>
                  </a:moveTo>
                  <a:lnTo>
                    <a:pt x="5" y="6"/>
                  </a:lnTo>
                  <a:lnTo>
                    <a:pt x="10" y="6"/>
                  </a:lnTo>
                  <a:lnTo>
                    <a:pt x="1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4" name=""/>
            <p:cNvSpPr/>
            <p:nvPr/>
          </p:nvSpPr>
          <p:spPr>
            <a:xfrm>
              <a:off x="2422440" y="1739880"/>
              <a:ext cx="7920" cy="2772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0" y="16"/>
                  </a:moveTo>
                  <a:lnTo>
                    <a:pt x="0" y="11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5" name=""/>
            <p:cNvSpPr/>
            <p:nvPr/>
          </p:nvSpPr>
          <p:spPr>
            <a:xfrm flipH="1" flipV="1">
              <a:off x="2422440" y="1722600"/>
              <a:ext cx="7920" cy="1728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6" name=""/>
            <p:cNvSpPr/>
            <p:nvPr/>
          </p:nvSpPr>
          <p:spPr>
            <a:xfrm>
              <a:off x="2430360" y="1842480"/>
              <a:ext cx="74520" cy="27720"/>
            </a:xfrm>
            <a:custGeom>
              <a:avLst/>
              <a:gdLst/>
              <a:ahLst/>
              <a:rect l="l" t="t" r="r" b="b"/>
              <a:pathLst>
                <a:path w="47" h="16">
                  <a:moveTo>
                    <a:pt x="0" y="0"/>
                  </a:moveTo>
                  <a:lnTo>
                    <a:pt x="16" y="0"/>
                  </a:lnTo>
                  <a:lnTo>
                    <a:pt x="47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7" name=""/>
            <p:cNvSpPr/>
            <p:nvPr/>
          </p:nvSpPr>
          <p:spPr>
            <a:xfrm>
              <a:off x="2505240" y="1860120"/>
              <a:ext cx="32040" cy="10080"/>
            </a:xfrm>
            <a:custGeom>
              <a:avLst/>
              <a:gdLst/>
              <a:ahLst/>
              <a:rect l="l" t="t" r="r" b="b"/>
              <a:pathLst>
                <a:path w="20" h="6">
                  <a:moveTo>
                    <a:pt x="0" y="6"/>
                  </a:moveTo>
                  <a:lnTo>
                    <a:pt x="5" y="6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8" name=""/>
            <p:cNvSpPr/>
            <p:nvPr/>
          </p:nvSpPr>
          <p:spPr>
            <a:xfrm>
              <a:off x="2537280" y="1851480"/>
              <a:ext cx="41040" cy="8640"/>
            </a:xfrm>
            <a:custGeom>
              <a:avLst/>
              <a:gdLst/>
              <a:ahLst/>
              <a:rect l="l" t="t" r="r" b="b"/>
              <a:pathLst>
                <a:path w="26" h="5">
                  <a:moveTo>
                    <a:pt x="0" y="5"/>
                  </a:moveTo>
                  <a:lnTo>
                    <a:pt x="6" y="5"/>
                  </a:lnTo>
                  <a:lnTo>
                    <a:pt x="11" y="5"/>
                  </a:lnTo>
                  <a:lnTo>
                    <a:pt x="2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9" name=""/>
            <p:cNvSpPr/>
            <p:nvPr/>
          </p:nvSpPr>
          <p:spPr>
            <a:xfrm>
              <a:off x="2578320" y="1806120"/>
              <a:ext cx="82800" cy="45360"/>
            </a:xfrm>
            <a:custGeom>
              <a:avLst/>
              <a:gdLst/>
              <a:ahLst/>
              <a:rect l="l" t="t" r="r" b="b"/>
              <a:pathLst>
                <a:path w="52" h="26">
                  <a:moveTo>
                    <a:pt x="0" y="26"/>
                  </a:moveTo>
                  <a:lnTo>
                    <a:pt x="21" y="15"/>
                  </a:lnTo>
                  <a:lnTo>
                    <a:pt x="42" y="10"/>
                  </a:lnTo>
                  <a:lnTo>
                    <a:pt x="52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0" name=""/>
            <p:cNvSpPr/>
            <p:nvPr/>
          </p:nvSpPr>
          <p:spPr>
            <a:xfrm>
              <a:off x="2422440" y="1832400"/>
              <a:ext cx="90360" cy="38160"/>
            </a:xfrm>
            <a:custGeom>
              <a:avLst/>
              <a:gdLst/>
              <a:ahLst/>
              <a:rect l="l" t="t" r="r" b="b"/>
              <a:pathLst>
                <a:path w="57" h="22">
                  <a:moveTo>
                    <a:pt x="0" y="6"/>
                  </a:moveTo>
                  <a:lnTo>
                    <a:pt x="21" y="0"/>
                  </a:lnTo>
                  <a:lnTo>
                    <a:pt x="57" y="2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1" name=""/>
            <p:cNvSpPr/>
            <p:nvPr/>
          </p:nvSpPr>
          <p:spPr>
            <a:xfrm>
              <a:off x="2357280" y="2413800"/>
              <a:ext cx="368280" cy="64080"/>
            </a:xfrm>
            <a:custGeom>
              <a:avLst/>
              <a:gdLst/>
              <a:ahLst/>
              <a:rect l="l" t="t" r="r" b="b"/>
              <a:pathLst>
                <a:path w="232" h="37">
                  <a:moveTo>
                    <a:pt x="0" y="27"/>
                  </a:moveTo>
                  <a:lnTo>
                    <a:pt x="93" y="22"/>
                  </a:lnTo>
                  <a:lnTo>
                    <a:pt x="150" y="0"/>
                  </a:lnTo>
                  <a:lnTo>
                    <a:pt x="227" y="32"/>
                  </a:lnTo>
                  <a:lnTo>
                    <a:pt x="232" y="3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2" name=""/>
            <p:cNvSpPr/>
            <p:nvPr/>
          </p:nvSpPr>
          <p:spPr>
            <a:xfrm>
              <a:off x="2340000" y="2091600"/>
              <a:ext cx="115920" cy="414360"/>
            </a:xfrm>
            <a:custGeom>
              <a:avLst/>
              <a:gdLst/>
              <a:ahLst/>
              <a:rect l="l" t="t" r="r" b="b"/>
              <a:pathLst>
                <a:path w="73" h="238">
                  <a:moveTo>
                    <a:pt x="0" y="238"/>
                  </a:moveTo>
                  <a:lnTo>
                    <a:pt x="26" y="95"/>
                  </a:lnTo>
                  <a:lnTo>
                    <a:pt x="68" y="58"/>
                  </a:lnTo>
                  <a:lnTo>
                    <a:pt x="73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3" name=""/>
            <p:cNvSpPr/>
            <p:nvPr/>
          </p:nvSpPr>
          <p:spPr>
            <a:xfrm>
              <a:off x="2259000" y="2091600"/>
              <a:ext cx="7920" cy="2772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4" name=""/>
            <p:cNvSpPr/>
            <p:nvPr/>
          </p:nvSpPr>
          <p:spPr>
            <a:xfrm>
              <a:off x="2225520" y="2108880"/>
              <a:ext cx="7920" cy="1044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5" name=""/>
            <p:cNvSpPr/>
            <p:nvPr/>
          </p:nvSpPr>
          <p:spPr>
            <a:xfrm>
              <a:off x="2209680" y="2119680"/>
              <a:ext cx="23760" cy="55440"/>
            </a:xfrm>
            <a:custGeom>
              <a:avLst/>
              <a:gdLst/>
              <a:ahLst/>
              <a:rect l="l" t="t" r="r" b="b"/>
              <a:pathLst>
                <a:path w="15" h="32">
                  <a:moveTo>
                    <a:pt x="15" y="0"/>
                  </a:moveTo>
                  <a:lnTo>
                    <a:pt x="10" y="5"/>
                  </a:lnTo>
                  <a:lnTo>
                    <a:pt x="5" y="21"/>
                  </a:lnTo>
                  <a:lnTo>
                    <a:pt x="0" y="3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6" name=""/>
            <p:cNvSpPr/>
            <p:nvPr/>
          </p:nvSpPr>
          <p:spPr>
            <a:xfrm>
              <a:off x="2176560" y="2175480"/>
              <a:ext cx="33120" cy="91800"/>
            </a:xfrm>
            <a:custGeom>
              <a:avLst/>
              <a:gdLst/>
              <a:ahLst/>
              <a:rect l="l" t="t" r="r" b="b"/>
              <a:pathLst>
                <a:path w="21" h="53">
                  <a:moveTo>
                    <a:pt x="21" y="0"/>
                  </a:moveTo>
                  <a:lnTo>
                    <a:pt x="16" y="15"/>
                  </a:lnTo>
                  <a:lnTo>
                    <a:pt x="5" y="37"/>
                  </a:lnTo>
                  <a:lnTo>
                    <a:pt x="0" y="5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7" name=""/>
            <p:cNvSpPr/>
            <p:nvPr/>
          </p:nvSpPr>
          <p:spPr>
            <a:xfrm>
              <a:off x="2152440" y="2267280"/>
              <a:ext cx="24120" cy="17640"/>
            </a:xfrm>
            <a:custGeom>
              <a:avLst/>
              <a:gdLst/>
              <a:ahLst/>
              <a:rect l="l" t="t" r="r" b="b"/>
              <a:pathLst>
                <a:path w="15" h="10">
                  <a:moveTo>
                    <a:pt x="15" y="0"/>
                  </a:moveTo>
                  <a:lnTo>
                    <a:pt x="10" y="5"/>
                  </a:lnTo>
                  <a:lnTo>
                    <a:pt x="5" y="10"/>
                  </a:lnTo>
                  <a:lnTo>
                    <a:pt x="0" y="1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8" name=""/>
            <p:cNvSpPr/>
            <p:nvPr/>
          </p:nvSpPr>
          <p:spPr>
            <a:xfrm flipV="1">
              <a:off x="2414520" y="2100240"/>
              <a:ext cx="41400" cy="864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9" name=""/>
            <p:cNvSpPr/>
            <p:nvPr/>
          </p:nvSpPr>
          <p:spPr>
            <a:xfrm>
              <a:off x="2537280" y="1778040"/>
              <a:ext cx="48960" cy="82080"/>
            </a:xfrm>
            <a:custGeom>
              <a:avLst/>
              <a:gdLst/>
              <a:ahLst/>
              <a:rect l="l" t="t" r="r" b="b"/>
              <a:pathLst>
                <a:path w="31" h="47">
                  <a:moveTo>
                    <a:pt x="31" y="0"/>
                  </a:moveTo>
                  <a:lnTo>
                    <a:pt x="21" y="5"/>
                  </a:lnTo>
                  <a:lnTo>
                    <a:pt x="16" y="16"/>
                  </a:lnTo>
                  <a:lnTo>
                    <a:pt x="0" y="37"/>
                  </a:lnTo>
                  <a:lnTo>
                    <a:pt x="0" y="4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280" bIns="35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90" name=""/>
          <p:cNvGrpSpPr/>
          <p:nvPr/>
        </p:nvGrpSpPr>
        <p:grpSpPr>
          <a:xfrm>
            <a:off x="2225520" y="1582560"/>
            <a:ext cx="4690800" cy="3479760"/>
            <a:chOff x="2225520" y="1582560"/>
            <a:chExt cx="4690800" cy="3479760"/>
          </a:xfrm>
        </p:grpSpPr>
        <p:sp>
          <p:nvSpPr>
            <p:cNvPr id="2691" name=""/>
            <p:cNvSpPr/>
            <p:nvPr/>
          </p:nvSpPr>
          <p:spPr>
            <a:xfrm>
              <a:off x="2430360" y="1582560"/>
              <a:ext cx="1800" cy="1908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6"/>
                  </a:lnTo>
                  <a:lnTo>
                    <a:pt x="0" y="1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2" name=""/>
            <p:cNvSpPr/>
            <p:nvPr/>
          </p:nvSpPr>
          <p:spPr>
            <a:xfrm>
              <a:off x="2430360" y="1601640"/>
              <a:ext cx="1800" cy="1872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3" name=""/>
            <p:cNvSpPr/>
            <p:nvPr/>
          </p:nvSpPr>
          <p:spPr>
            <a:xfrm>
              <a:off x="2430360" y="1620720"/>
              <a:ext cx="1800" cy="36720"/>
            </a:xfrm>
            <a:custGeom>
              <a:avLst/>
              <a:gdLst/>
              <a:ahLst/>
              <a:rect l="l" t="t" r="r" b="b"/>
              <a:pathLst>
                <a:path w="0" h="21">
                  <a:moveTo>
                    <a:pt x="0" y="0"/>
                  </a:moveTo>
                  <a:lnTo>
                    <a:pt x="0" y="5"/>
                  </a:lnTo>
                  <a:lnTo>
                    <a:pt x="0" y="15"/>
                  </a:lnTo>
                  <a:lnTo>
                    <a:pt x="0" y="2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4" name=""/>
            <p:cNvSpPr/>
            <p:nvPr/>
          </p:nvSpPr>
          <p:spPr>
            <a:xfrm>
              <a:off x="2422440" y="1657440"/>
              <a:ext cx="7920" cy="64080"/>
            </a:xfrm>
            <a:custGeom>
              <a:avLst/>
              <a:gdLst/>
              <a:ahLst/>
              <a:rect l="l" t="t" r="r" b="b"/>
              <a:pathLst>
                <a:path w="5" h="37">
                  <a:moveTo>
                    <a:pt x="5" y="0"/>
                  </a:moveTo>
                  <a:lnTo>
                    <a:pt x="5" y="10"/>
                  </a:lnTo>
                  <a:lnTo>
                    <a:pt x="0" y="26"/>
                  </a:lnTo>
                  <a:lnTo>
                    <a:pt x="0" y="37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5" name=""/>
            <p:cNvSpPr/>
            <p:nvPr/>
          </p:nvSpPr>
          <p:spPr>
            <a:xfrm>
              <a:off x="2225520" y="2127960"/>
              <a:ext cx="279360" cy="64080"/>
            </a:xfrm>
            <a:custGeom>
              <a:avLst/>
              <a:gdLst/>
              <a:ahLst/>
              <a:rect l="l" t="t" r="r" b="b"/>
              <a:pathLst>
                <a:path w="176" h="37">
                  <a:moveTo>
                    <a:pt x="176" y="0"/>
                  </a:moveTo>
                  <a:lnTo>
                    <a:pt x="176" y="5"/>
                  </a:lnTo>
                  <a:lnTo>
                    <a:pt x="31" y="37"/>
                  </a:lnTo>
                  <a:lnTo>
                    <a:pt x="0" y="27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6" name=""/>
            <p:cNvSpPr/>
            <p:nvPr/>
          </p:nvSpPr>
          <p:spPr>
            <a:xfrm>
              <a:off x="2791080" y="1869840"/>
              <a:ext cx="968760" cy="423360"/>
            </a:xfrm>
            <a:custGeom>
              <a:avLst/>
              <a:gdLst/>
              <a:ahLst/>
              <a:rect l="l" t="t" r="r" b="b"/>
              <a:pathLst>
                <a:path w="610" h="243">
                  <a:moveTo>
                    <a:pt x="160" y="31"/>
                  </a:moveTo>
                  <a:lnTo>
                    <a:pt x="155" y="53"/>
                  </a:lnTo>
                  <a:lnTo>
                    <a:pt x="124" y="53"/>
                  </a:lnTo>
                  <a:lnTo>
                    <a:pt x="160" y="111"/>
                  </a:lnTo>
                  <a:lnTo>
                    <a:pt x="202" y="127"/>
                  </a:lnTo>
                  <a:lnTo>
                    <a:pt x="228" y="132"/>
                  </a:lnTo>
                  <a:lnTo>
                    <a:pt x="336" y="153"/>
                  </a:lnTo>
                  <a:lnTo>
                    <a:pt x="491" y="217"/>
                  </a:lnTo>
                  <a:lnTo>
                    <a:pt x="604" y="233"/>
                  </a:lnTo>
                  <a:lnTo>
                    <a:pt x="610" y="243"/>
                  </a:lnTo>
                  <a:lnTo>
                    <a:pt x="610" y="228"/>
                  </a:lnTo>
                  <a:lnTo>
                    <a:pt x="486" y="212"/>
                  </a:lnTo>
                  <a:lnTo>
                    <a:pt x="465" y="212"/>
                  </a:lnTo>
                  <a:lnTo>
                    <a:pt x="336" y="159"/>
                  </a:lnTo>
                  <a:lnTo>
                    <a:pt x="207" y="132"/>
                  </a:lnTo>
                  <a:lnTo>
                    <a:pt x="202" y="132"/>
                  </a:lnTo>
                  <a:lnTo>
                    <a:pt x="155" y="116"/>
                  </a:lnTo>
                  <a:lnTo>
                    <a:pt x="124" y="53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7" name=""/>
            <p:cNvSpPr/>
            <p:nvPr/>
          </p:nvSpPr>
          <p:spPr>
            <a:xfrm>
              <a:off x="6540120" y="4527720"/>
              <a:ext cx="23760" cy="55440"/>
            </a:xfrm>
            <a:custGeom>
              <a:avLst/>
              <a:gdLst/>
              <a:ahLst/>
              <a:rect l="l" t="t" r="r" b="b"/>
              <a:pathLst>
                <a:path w="15" h="32">
                  <a:moveTo>
                    <a:pt x="0" y="0"/>
                  </a:moveTo>
                  <a:lnTo>
                    <a:pt x="15" y="16"/>
                  </a:lnTo>
                  <a:lnTo>
                    <a:pt x="15" y="3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8" name=""/>
            <p:cNvSpPr/>
            <p:nvPr/>
          </p:nvSpPr>
          <p:spPr>
            <a:xfrm>
              <a:off x="6581520" y="4611240"/>
              <a:ext cx="147600" cy="212400"/>
            </a:xfrm>
            <a:custGeom>
              <a:avLst/>
              <a:gdLst/>
              <a:ahLst/>
              <a:rect l="l" t="t" r="r" b="b"/>
              <a:pathLst>
                <a:path w="93" h="122">
                  <a:moveTo>
                    <a:pt x="0" y="0"/>
                  </a:moveTo>
                  <a:lnTo>
                    <a:pt x="15" y="10"/>
                  </a:lnTo>
                  <a:lnTo>
                    <a:pt x="15" y="10"/>
                  </a:lnTo>
                  <a:lnTo>
                    <a:pt x="15" y="26"/>
                  </a:lnTo>
                  <a:lnTo>
                    <a:pt x="20" y="32"/>
                  </a:lnTo>
                  <a:lnTo>
                    <a:pt x="25" y="32"/>
                  </a:lnTo>
                  <a:lnTo>
                    <a:pt x="31" y="42"/>
                  </a:lnTo>
                  <a:lnTo>
                    <a:pt x="31" y="47"/>
                  </a:lnTo>
                  <a:lnTo>
                    <a:pt x="36" y="58"/>
                  </a:lnTo>
                  <a:lnTo>
                    <a:pt x="41" y="58"/>
                  </a:lnTo>
                  <a:lnTo>
                    <a:pt x="41" y="69"/>
                  </a:lnTo>
                  <a:lnTo>
                    <a:pt x="41" y="74"/>
                  </a:lnTo>
                  <a:lnTo>
                    <a:pt x="46" y="74"/>
                  </a:lnTo>
                  <a:lnTo>
                    <a:pt x="51" y="79"/>
                  </a:lnTo>
                  <a:lnTo>
                    <a:pt x="67" y="106"/>
                  </a:lnTo>
                  <a:lnTo>
                    <a:pt x="72" y="116"/>
                  </a:lnTo>
                  <a:lnTo>
                    <a:pt x="82" y="116"/>
                  </a:lnTo>
                  <a:lnTo>
                    <a:pt x="82" y="122"/>
                  </a:lnTo>
                  <a:lnTo>
                    <a:pt x="93" y="12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9" name=""/>
            <p:cNvSpPr/>
            <p:nvPr/>
          </p:nvSpPr>
          <p:spPr>
            <a:xfrm>
              <a:off x="6621120" y="4693320"/>
              <a:ext cx="66600" cy="111240"/>
            </a:xfrm>
            <a:custGeom>
              <a:avLst/>
              <a:gdLst/>
              <a:ahLst/>
              <a:rect l="l" t="t" r="r" b="b"/>
              <a:pathLst>
                <a:path w="42" h="64">
                  <a:moveTo>
                    <a:pt x="0" y="0"/>
                  </a:moveTo>
                  <a:lnTo>
                    <a:pt x="11" y="11"/>
                  </a:lnTo>
                  <a:lnTo>
                    <a:pt x="11" y="11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1" y="27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42" y="64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0" name=""/>
            <p:cNvSpPr/>
            <p:nvPr/>
          </p:nvSpPr>
          <p:spPr>
            <a:xfrm>
              <a:off x="6695640" y="4813200"/>
              <a:ext cx="15840" cy="2772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1" name=""/>
            <p:cNvSpPr/>
            <p:nvPr/>
          </p:nvSpPr>
          <p:spPr>
            <a:xfrm>
              <a:off x="6687720" y="4851720"/>
              <a:ext cx="1800" cy="1764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2" name=""/>
            <p:cNvSpPr/>
            <p:nvPr/>
          </p:nvSpPr>
          <p:spPr>
            <a:xfrm flipH="1">
              <a:off x="6687720" y="4813200"/>
              <a:ext cx="7920" cy="2772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3" name=""/>
            <p:cNvSpPr/>
            <p:nvPr/>
          </p:nvSpPr>
          <p:spPr>
            <a:xfrm>
              <a:off x="6695640" y="4824000"/>
              <a:ext cx="65160" cy="145800"/>
            </a:xfrm>
            <a:custGeom>
              <a:avLst/>
              <a:gdLst/>
              <a:ahLst/>
              <a:rect l="l" t="t" r="r" b="b"/>
              <a:pathLst>
                <a:path w="41" h="84">
                  <a:moveTo>
                    <a:pt x="0" y="0"/>
                  </a:moveTo>
                  <a:lnTo>
                    <a:pt x="5" y="5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5" y="37"/>
                  </a:lnTo>
                  <a:lnTo>
                    <a:pt x="10" y="31"/>
                  </a:lnTo>
                  <a:lnTo>
                    <a:pt x="21" y="53"/>
                  </a:lnTo>
                  <a:lnTo>
                    <a:pt x="26" y="53"/>
                  </a:lnTo>
                  <a:lnTo>
                    <a:pt x="31" y="84"/>
                  </a:lnTo>
                  <a:lnTo>
                    <a:pt x="41" y="84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4" name=""/>
            <p:cNvSpPr/>
            <p:nvPr/>
          </p:nvSpPr>
          <p:spPr>
            <a:xfrm>
              <a:off x="6695640" y="4813200"/>
              <a:ext cx="15840" cy="55800"/>
            </a:xfrm>
            <a:custGeom>
              <a:avLst/>
              <a:gdLst/>
              <a:ahLst/>
              <a:rect l="l" t="t" r="r" b="b"/>
              <a:pathLst>
                <a:path w="10" h="32">
                  <a:moveTo>
                    <a:pt x="0" y="0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5" y="22"/>
                  </a:lnTo>
                  <a:lnTo>
                    <a:pt x="10" y="27"/>
                  </a:lnTo>
                  <a:lnTo>
                    <a:pt x="10" y="3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5" name=""/>
            <p:cNvSpPr/>
            <p:nvPr/>
          </p:nvSpPr>
          <p:spPr>
            <a:xfrm>
              <a:off x="6687720" y="4878000"/>
              <a:ext cx="7920" cy="144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6" name=""/>
            <p:cNvSpPr/>
            <p:nvPr/>
          </p:nvSpPr>
          <p:spPr>
            <a:xfrm>
              <a:off x="6711480" y="4832640"/>
              <a:ext cx="49320" cy="111240"/>
            </a:xfrm>
            <a:custGeom>
              <a:avLst/>
              <a:gdLst/>
              <a:ahLst/>
              <a:rect l="l" t="t" r="r" b="b"/>
              <a:pathLst>
                <a:path w="31" h="64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1" y="37"/>
                  </a:lnTo>
                  <a:lnTo>
                    <a:pt x="21" y="48"/>
                  </a:lnTo>
                  <a:lnTo>
                    <a:pt x="21" y="64"/>
                  </a:lnTo>
                  <a:lnTo>
                    <a:pt x="31" y="64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7" name=""/>
            <p:cNvSpPr/>
            <p:nvPr/>
          </p:nvSpPr>
          <p:spPr>
            <a:xfrm>
              <a:off x="6711480" y="4860720"/>
              <a:ext cx="25560" cy="144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8" name=""/>
            <p:cNvSpPr/>
            <p:nvPr/>
          </p:nvSpPr>
          <p:spPr>
            <a:xfrm>
              <a:off x="6695640" y="4878000"/>
              <a:ext cx="41400" cy="46800"/>
            </a:xfrm>
            <a:custGeom>
              <a:avLst/>
              <a:gdLst/>
              <a:ahLst/>
              <a:rect l="l" t="t" r="r" b="b"/>
              <a:pathLst>
                <a:path w="26" h="27">
                  <a:moveTo>
                    <a:pt x="0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21" y="27"/>
                  </a:lnTo>
                  <a:lnTo>
                    <a:pt x="26" y="27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9" name=""/>
            <p:cNvSpPr/>
            <p:nvPr/>
          </p:nvSpPr>
          <p:spPr>
            <a:xfrm>
              <a:off x="6744960" y="4943880"/>
              <a:ext cx="15840" cy="3672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5" y="15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21"/>
                  </a:lnTo>
                  <a:lnTo>
                    <a:pt x="0" y="2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0" name=""/>
            <p:cNvSpPr/>
            <p:nvPr/>
          </p:nvSpPr>
          <p:spPr>
            <a:xfrm>
              <a:off x="6711480" y="4980600"/>
              <a:ext cx="41400" cy="7272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11" y="5"/>
                  </a:lnTo>
                  <a:lnTo>
                    <a:pt x="11" y="21"/>
                  </a:lnTo>
                  <a:lnTo>
                    <a:pt x="26" y="26"/>
                  </a:lnTo>
                  <a:lnTo>
                    <a:pt x="26" y="37"/>
                  </a:lnTo>
                  <a:lnTo>
                    <a:pt x="21" y="4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1" name=""/>
            <p:cNvSpPr/>
            <p:nvPr/>
          </p:nvSpPr>
          <p:spPr>
            <a:xfrm>
              <a:off x="6711480" y="4980600"/>
              <a:ext cx="7920" cy="3600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0" y="0"/>
                  </a:moveTo>
                  <a:lnTo>
                    <a:pt x="5" y="10"/>
                  </a:lnTo>
                  <a:lnTo>
                    <a:pt x="5" y="2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2" name=""/>
            <p:cNvSpPr/>
            <p:nvPr/>
          </p:nvSpPr>
          <p:spPr>
            <a:xfrm>
              <a:off x="6729120" y="5025600"/>
              <a:ext cx="15840" cy="3672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10" y="0"/>
                  </a:move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3" name=""/>
            <p:cNvSpPr/>
            <p:nvPr/>
          </p:nvSpPr>
          <p:spPr>
            <a:xfrm>
              <a:off x="6482880" y="4897080"/>
              <a:ext cx="1800" cy="1908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11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4" name=""/>
            <p:cNvSpPr/>
            <p:nvPr/>
          </p:nvSpPr>
          <p:spPr>
            <a:xfrm>
              <a:off x="6473520" y="4888440"/>
              <a:ext cx="9360" cy="8640"/>
            </a:xfrm>
            <a:custGeom>
              <a:avLst/>
              <a:gdLst/>
              <a:ahLst/>
              <a:rect l="l" t="t" r="r" b="b"/>
              <a:pathLst>
                <a:path w="6" h="5">
                  <a:moveTo>
                    <a:pt x="6" y="5"/>
                  </a:moveTo>
                  <a:lnTo>
                    <a:pt x="6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5" name=""/>
            <p:cNvSpPr/>
            <p:nvPr/>
          </p:nvSpPr>
          <p:spPr>
            <a:xfrm>
              <a:off x="6465600" y="4888440"/>
              <a:ext cx="792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6" name=""/>
            <p:cNvSpPr/>
            <p:nvPr/>
          </p:nvSpPr>
          <p:spPr>
            <a:xfrm>
              <a:off x="6465600" y="4888440"/>
              <a:ext cx="1440" cy="864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7" name=""/>
            <p:cNvSpPr/>
            <p:nvPr/>
          </p:nvSpPr>
          <p:spPr>
            <a:xfrm>
              <a:off x="6465600" y="4897080"/>
              <a:ext cx="7920" cy="1908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1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8" name=""/>
            <p:cNvSpPr/>
            <p:nvPr/>
          </p:nvSpPr>
          <p:spPr>
            <a:xfrm>
              <a:off x="6473520" y="4916160"/>
              <a:ext cx="144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9" name=""/>
            <p:cNvSpPr/>
            <p:nvPr/>
          </p:nvSpPr>
          <p:spPr>
            <a:xfrm>
              <a:off x="6473520" y="4916160"/>
              <a:ext cx="33120" cy="1440"/>
            </a:xfrm>
            <a:custGeom>
              <a:avLst/>
              <a:gdLst/>
              <a:ahLst/>
              <a:rect l="l" t="t" r="r" b="b"/>
              <a:pathLst>
                <a:path w="21" h="0">
                  <a:moveTo>
                    <a:pt x="0" y="0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0" name=""/>
            <p:cNvSpPr/>
            <p:nvPr/>
          </p:nvSpPr>
          <p:spPr>
            <a:xfrm>
              <a:off x="6506640" y="4916160"/>
              <a:ext cx="16200" cy="1728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0" y="0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0" y="1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1" name=""/>
            <p:cNvSpPr/>
            <p:nvPr/>
          </p:nvSpPr>
          <p:spPr>
            <a:xfrm>
              <a:off x="6571800" y="4970160"/>
              <a:ext cx="9720" cy="46800"/>
            </a:xfrm>
            <a:custGeom>
              <a:avLst/>
              <a:gdLst/>
              <a:ahLst/>
              <a:rect l="l" t="t" r="r" b="b"/>
              <a:pathLst>
                <a:path w="6" h="27">
                  <a:moveTo>
                    <a:pt x="0" y="0"/>
                  </a:moveTo>
                  <a:lnTo>
                    <a:pt x="6" y="11"/>
                  </a:lnTo>
                  <a:lnTo>
                    <a:pt x="6" y="22"/>
                  </a:lnTo>
                  <a:lnTo>
                    <a:pt x="6" y="27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2" name=""/>
            <p:cNvSpPr/>
            <p:nvPr/>
          </p:nvSpPr>
          <p:spPr>
            <a:xfrm>
              <a:off x="6581520" y="5016960"/>
              <a:ext cx="1440" cy="86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3" name=""/>
            <p:cNvSpPr/>
            <p:nvPr/>
          </p:nvSpPr>
          <p:spPr>
            <a:xfrm>
              <a:off x="6581520" y="4970160"/>
              <a:ext cx="1440" cy="55440"/>
            </a:xfrm>
            <a:custGeom>
              <a:avLst/>
              <a:gdLst/>
              <a:ahLst/>
              <a:rect l="l" t="t" r="r" b="b"/>
              <a:pathLst>
                <a:path w="0" h="32">
                  <a:moveTo>
                    <a:pt x="0" y="32"/>
                  </a:moveTo>
                  <a:lnTo>
                    <a:pt x="0" y="22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4" name=""/>
            <p:cNvSpPr/>
            <p:nvPr/>
          </p:nvSpPr>
          <p:spPr>
            <a:xfrm>
              <a:off x="6400440" y="4628880"/>
              <a:ext cx="98280" cy="111240"/>
            </a:xfrm>
            <a:custGeom>
              <a:avLst/>
              <a:gdLst/>
              <a:ahLst/>
              <a:rect l="l" t="t" r="r" b="b"/>
              <a:pathLst>
                <a:path w="62" h="64">
                  <a:moveTo>
                    <a:pt x="0" y="6"/>
                  </a:moveTo>
                  <a:lnTo>
                    <a:pt x="36" y="0"/>
                  </a:lnTo>
                  <a:lnTo>
                    <a:pt x="57" y="16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62" y="64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5" name=""/>
            <p:cNvSpPr/>
            <p:nvPr/>
          </p:nvSpPr>
          <p:spPr>
            <a:xfrm>
              <a:off x="6400440" y="4656960"/>
              <a:ext cx="33480" cy="128520"/>
            </a:xfrm>
            <a:custGeom>
              <a:avLst/>
              <a:gdLst/>
              <a:ahLst/>
              <a:rect l="l" t="t" r="r" b="b"/>
              <a:pathLst>
                <a:path w="21" h="74">
                  <a:moveTo>
                    <a:pt x="0" y="0"/>
                  </a:moveTo>
                  <a:lnTo>
                    <a:pt x="15" y="0"/>
                  </a:lnTo>
                  <a:lnTo>
                    <a:pt x="21" y="27"/>
                  </a:lnTo>
                  <a:lnTo>
                    <a:pt x="15" y="74"/>
                  </a:lnTo>
                  <a:lnTo>
                    <a:pt x="15" y="74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6" name=""/>
            <p:cNvSpPr/>
            <p:nvPr/>
          </p:nvSpPr>
          <p:spPr>
            <a:xfrm>
              <a:off x="6548040" y="4961520"/>
              <a:ext cx="15840" cy="2772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10" y="0"/>
                  </a:moveTo>
                  <a:lnTo>
                    <a:pt x="5" y="5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0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7" name=""/>
            <p:cNvSpPr/>
            <p:nvPr/>
          </p:nvSpPr>
          <p:spPr>
            <a:xfrm>
              <a:off x="6473520" y="4527720"/>
              <a:ext cx="206280" cy="313560"/>
            </a:xfrm>
            <a:custGeom>
              <a:avLst/>
              <a:gdLst/>
              <a:ahLst/>
              <a:rect l="l" t="t" r="r" b="b"/>
              <a:pathLst>
                <a:path w="130" h="180">
                  <a:moveTo>
                    <a:pt x="130" y="180"/>
                  </a:moveTo>
                  <a:lnTo>
                    <a:pt x="130" y="164"/>
                  </a:lnTo>
                  <a:lnTo>
                    <a:pt x="119" y="159"/>
                  </a:lnTo>
                  <a:lnTo>
                    <a:pt x="114" y="159"/>
                  </a:lnTo>
                  <a:lnTo>
                    <a:pt x="109" y="159"/>
                  </a:lnTo>
                  <a:lnTo>
                    <a:pt x="109" y="154"/>
                  </a:lnTo>
                  <a:lnTo>
                    <a:pt x="99" y="154"/>
                  </a:lnTo>
                  <a:lnTo>
                    <a:pt x="93" y="106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11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8" name=""/>
            <p:cNvSpPr/>
            <p:nvPr/>
          </p:nvSpPr>
          <p:spPr>
            <a:xfrm>
              <a:off x="6457680" y="4463280"/>
              <a:ext cx="15840" cy="64080"/>
            </a:xfrm>
            <a:custGeom>
              <a:avLst/>
              <a:gdLst/>
              <a:ahLst/>
              <a:rect l="l" t="t" r="r" b="b"/>
              <a:pathLst>
                <a:path w="10" h="37">
                  <a:moveTo>
                    <a:pt x="10" y="37"/>
                  </a:moveTo>
                  <a:lnTo>
                    <a:pt x="10" y="2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9" name=""/>
            <p:cNvSpPr/>
            <p:nvPr/>
          </p:nvSpPr>
          <p:spPr>
            <a:xfrm>
              <a:off x="6441840" y="4454640"/>
              <a:ext cx="15840" cy="864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10" y="5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0" name=""/>
            <p:cNvSpPr/>
            <p:nvPr/>
          </p:nvSpPr>
          <p:spPr>
            <a:xfrm>
              <a:off x="6441840" y="4444200"/>
              <a:ext cx="1440" cy="1008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1" name=""/>
            <p:cNvSpPr/>
            <p:nvPr/>
          </p:nvSpPr>
          <p:spPr>
            <a:xfrm>
              <a:off x="6441840" y="4435560"/>
              <a:ext cx="1440" cy="864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2" name=""/>
            <p:cNvSpPr/>
            <p:nvPr/>
          </p:nvSpPr>
          <p:spPr>
            <a:xfrm>
              <a:off x="6433920" y="4435560"/>
              <a:ext cx="792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3" name=""/>
            <p:cNvSpPr/>
            <p:nvPr/>
          </p:nvSpPr>
          <p:spPr>
            <a:xfrm>
              <a:off x="6424200" y="4343400"/>
              <a:ext cx="9720" cy="92160"/>
            </a:xfrm>
            <a:custGeom>
              <a:avLst/>
              <a:gdLst/>
              <a:ahLst/>
              <a:rect l="l" t="t" r="r" b="b"/>
              <a:pathLst>
                <a:path w="6" h="53">
                  <a:moveTo>
                    <a:pt x="6" y="53"/>
                  </a:moveTo>
                  <a:lnTo>
                    <a:pt x="6" y="37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4" name=""/>
            <p:cNvSpPr/>
            <p:nvPr/>
          </p:nvSpPr>
          <p:spPr>
            <a:xfrm>
              <a:off x="6416280" y="4334400"/>
              <a:ext cx="7920" cy="864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5" name=""/>
            <p:cNvSpPr/>
            <p:nvPr/>
          </p:nvSpPr>
          <p:spPr>
            <a:xfrm>
              <a:off x="6408360" y="4297680"/>
              <a:ext cx="7920" cy="3672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21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6" name=""/>
            <p:cNvSpPr/>
            <p:nvPr/>
          </p:nvSpPr>
          <p:spPr>
            <a:xfrm>
              <a:off x="6392160" y="4278960"/>
              <a:ext cx="15840" cy="1872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10" y="11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7" name=""/>
            <p:cNvSpPr/>
            <p:nvPr/>
          </p:nvSpPr>
          <p:spPr>
            <a:xfrm>
              <a:off x="6392160" y="4270320"/>
              <a:ext cx="1440" cy="864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8" name=""/>
            <p:cNvSpPr/>
            <p:nvPr/>
          </p:nvSpPr>
          <p:spPr>
            <a:xfrm>
              <a:off x="6366600" y="4231800"/>
              <a:ext cx="25560" cy="38160"/>
            </a:xfrm>
            <a:custGeom>
              <a:avLst/>
              <a:gdLst/>
              <a:ahLst/>
              <a:rect l="l" t="t" r="r" b="b"/>
              <a:pathLst>
                <a:path w="16" h="22">
                  <a:moveTo>
                    <a:pt x="16" y="22"/>
                  </a:moveTo>
                  <a:lnTo>
                    <a:pt x="11" y="11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9" name=""/>
            <p:cNvSpPr/>
            <p:nvPr/>
          </p:nvSpPr>
          <p:spPr>
            <a:xfrm>
              <a:off x="6366600" y="4205520"/>
              <a:ext cx="1800" cy="26280"/>
            </a:xfrm>
            <a:custGeom>
              <a:avLst/>
              <a:gdLst/>
              <a:ahLst/>
              <a:rect l="l" t="t" r="r" b="b"/>
              <a:pathLst>
                <a:path w="0" h="15">
                  <a:moveTo>
                    <a:pt x="0" y="15"/>
                  </a:moveTo>
                  <a:lnTo>
                    <a:pt x="0" y="1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0" name=""/>
            <p:cNvSpPr/>
            <p:nvPr/>
          </p:nvSpPr>
          <p:spPr>
            <a:xfrm>
              <a:off x="6350760" y="4205520"/>
              <a:ext cx="15840" cy="1800"/>
            </a:xfrm>
            <a:custGeom>
              <a:avLst/>
              <a:gdLst/>
              <a:ahLst/>
              <a:rect l="l" t="t" r="r" b="b"/>
              <a:pathLst>
                <a:path w="10" h="0">
                  <a:moveTo>
                    <a:pt x="1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1" name=""/>
            <p:cNvSpPr/>
            <p:nvPr/>
          </p:nvSpPr>
          <p:spPr>
            <a:xfrm>
              <a:off x="6350760" y="4205520"/>
              <a:ext cx="25560" cy="900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6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2" name=""/>
            <p:cNvSpPr/>
            <p:nvPr/>
          </p:nvSpPr>
          <p:spPr>
            <a:xfrm>
              <a:off x="6376320" y="4214520"/>
              <a:ext cx="1440" cy="86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3" name=""/>
            <p:cNvSpPr/>
            <p:nvPr/>
          </p:nvSpPr>
          <p:spPr>
            <a:xfrm>
              <a:off x="6376320" y="4223160"/>
              <a:ext cx="15840" cy="1872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0" y="0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0" y="1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4" name=""/>
            <p:cNvSpPr/>
            <p:nvPr/>
          </p:nvSpPr>
          <p:spPr>
            <a:xfrm>
              <a:off x="6392160" y="4242240"/>
              <a:ext cx="792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5" name=""/>
            <p:cNvSpPr/>
            <p:nvPr/>
          </p:nvSpPr>
          <p:spPr>
            <a:xfrm>
              <a:off x="6400440" y="4242240"/>
              <a:ext cx="792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6" name=""/>
            <p:cNvSpPr/>
            <p:nvPr/>
          </p:nvSpPr>
          <p:spPr>
            <a:xfrm>
              <a:off x="6408360" y="4242240"/>
              <a:ext cx="25560" cy="17280"/>
            </a:xfrm>
            <a:custGeom>
              <a:avLst/>
              <a:gdLst/>
              <a:ahLst/>
              <a:rect l="l" t="t" r="r" b="b"/>
              <a:pathLst>
                <a:path w="16" h="10">
                  <a:moveTo>
                    <a:pt x="0" y="0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6" y="1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7" name=""/>
            <p:cNvSpPr/>
            <p:nvPr/>
          </p:nvSpPr>
          <p:spPr>
            <a:xfrm>
              <a:off x="6433920" y="4259520"/>
              <a:ext cx="15840" cy="1044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0" y="0"/>
                  </a:moveTo>
                  <a:lnTo>
                    <a:pt x="5" y="0"/>
                  </a:lnTo>
                  <a:lnTo>
                    <a:pt x="5" y="6"/>
                  </a:lnTo>
                  <a:lnTo>
                    <a:pt x="10" y="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8" name=""/>
            <p:cNvSpPr/>
            <p:nvPr/>
          </p:nvSpPr>
          <p:spPr>
            <a:xfrm>
              <a:off x="6449760" y="4270320"/>
              <a:ext cx="1440" cy="1728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9" name=""/>
            <p:cNvSpPr/>
            <p:nvPr/>
          </p:nvSpPr>
          <p:spPr>
            <a:xfrm>
              <a:off x="6441840" y="4287600"/>
              <a:ext cx="7920" cy="2736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5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0" name=""/>
            <p:cNvSpPr/>
            <p:nvPr/>
          </p:nvSpPr>
          <p:spPr>
            <a:xfrm>
              <a:off x="6441840" y="4315320"/>
              <a:ext cx="1440" cy="180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1" name=""/>
            <p:cNvSpPr/>
            <p:nvPr/>
          </p:nvSpPr>
          <p:spPr>
            <a:xfrm>
              <a:off x="6433920" y="4315320"/>
              <a:ext cx="7920" cy="2772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5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1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2" name=""/>
            <p:cNvSpPr/>
            <p:nvPr/>
          </p:nvSpPr>
          <p:spPr>
            <a:xfrm>
              <a:off x="6433920" y="4343400"/>
              <a:ext cx="7920" cy="83160"/>
            </a:xfrm>
            <a:custGeom>
              <a:avLst/>
              <a:gdLst/>
              <a:ahLst/>
              <a:rect l="l" t="t" r="r" b="b"/>
              <a:pathLst>
                <a:path w="5" h="48">
                  <a:moveTo>
                    <a:pt x="0" y="0"/>
                  </a:moveTo>
                  <a:lnTo>
                    <a:pt x="0" y="16"/>
                  </a:lnTo>
                  <a:lnTo>
                    <a:pt x="5" y="32"/>
                  </a:lnTo>
                  <a:lnTo>
                    <a:pt x="5" y="48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3" name=""/>
            <p:cNvSpPr/>
            <p:nvPr/>
          </p:nvSpPr>
          <p:spPr>
            <a:xfrm>
              <a:off x="6441840" y="4426560"/>
              <a:ext cx="1440" cy="180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4" name=""/>
            <p:cNvSpPr/>
            <p:nvPr/>
          </p:nvSpPr>
          <p:spPr>
            <a:xfrm>
              <a:off x="6441840" y="4426560"/>
              <a:ext cx="7920" cy="900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5" name=""/>
            <p:cNvSpPr/>
            <p:nvPr/>
          </p:nvSpPr>
          <p:spPr>
            <a:xfrm>
              <a:off x="6449760" y="4435560"/>
              <a:ext cx="1440" cy="86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6" name=""/>
            <p:cNvSpPr/>
            <p:nvPr/>
          </p:nvSpPr>
          <p:spPr>
            <a:xfrm>
              <a:off x="6449760" y="4444200"/>
              <a:ext cx="7920" cy="10080"/>
            </a:xfrm>
            <a:custGeom>
              <a:avLst/>
              <a:gdLst/>
              <a:ahLst/>
              <a:rect l="l" t="t" r="r" b="b"/>
              <a:pathLst>
                <a:path w="5" h="6">
                  <a:moveTo>
                    <a:pt x="0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5" y="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7" name=""/>
            <p:cNvSpPr/>
            <p:nvPr/>
          </p:nvSpPr>
          <p:spPr>
            <a:xfrm>
              <a:off x="6457680" y="4454640"/>
              <a:ext cx="25200" cy="72720"/>
            </a:xfrm>
            <a:custGeom>
              <a:avLst/>
              <a:gdLst/>
              <a:ahLst/>
              <a:rect l="l" t="t" r="r" b="b"/>
              <a:pathLst>
                <a:path w="16" h="42">
                  <a:moveTo>
                    <a:pt x="0" y="0"/>
                  </a:moveTo>
                  <a:lnTo>
                    <a:pt x="5" y="10"/>
                  </a:lnTo>
                  <a:lnTo>
                    <a:pt x="10" y="31"/>
                  </a:lnTo>
                  <a:lnTo>
                    <a:pt x="16" y="4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8" name=""/>
            <p:cNvSpPr/>
            <p:nvPr/>
          </p:nvSpPr>
          <p:spPr>
            <a:xfrm>
              <a:off x="6473520" y="4527720"/>
              <a:ext cx="255600" cy="461520"/>
            </a:xfrm>
            <a:custGeom>
              <a:avLst/>
              <a:gdLst/>
              <a:ahLst/>
              <a:rect l="l" t="t" r="r" b="b"/>
              <a:pathLst>
                <a:path w="161" h="265">
                  <a:moveTo>
                    <a:pt x="6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2" y="5"/>
                  </a:lnTo>
                  <a:lnTo>
                    <a:pt x="93" y="101"/>
                  </a:lnTo>
                  <a:lnTo>
                    <a:pt x="104" y="148"/>
                  </a:lnTo>
                  <a:lnTo>
                    <a:pt x="114" y="154"/>
                  </a:lnTo>
                  <a:lnTo>
                    <a:pt x="114" y="159"/>
                  </a:lnTo>
                  <a:lnTo>
                    <a:pt x="119" y="154"/>
                  </a:lnTo>
                  <a:lnTo>
                    <a:pt x="124" y="154"/>
                  </a:lnTo>
                  <a:lnTo>
                    <a:pt x="130" y="164"/>
                  </a:lnTo>
                  <a:lnTo>
                    <a:pt x="135" y="180"/>
                  </a:lnTo>
                  <a:lnTo>
                    <a:pt x="135" y="186"/>
                  </a:lnTo>
                  <a:lnTo>
                    <a:pt x="124" y="186"/>
                  </a:lnTo>
                  <a:lnTo>
                    <a:pt x="124" y="191"/>
                  </a:lnTo>
                  <a:lnTo>
                    <a:pt x="130" y="191"/>
                  </a:lnTo>
                  <a:lnTo>
                    <a:pt x="135" y="196"/>
                  </a:lnTo>
                  <a:lnTo>
                    <a:pt x="135" y="207"/>
                  </a:lnTo>
                  <a:lnTo>
                    <a:pt x="135" y="207"/>
                  </a:lnTo>
                  <a:lnTo>
                    <a:pt x="140" y="212"/>
                  </a:lnTo>
                  <a:lnTo>
                    <a:pt x="145" y="207"/>
                  </a:lnTo>
                  <a:lnTo>
                    <a:pt x="161" y="228"/>
                  </a:lnTo>
                  <a:lnTo>
                    <a:pt x="161" y="244"/>
                  </a:lnTo>
                  <a:lnTo>
                    <a:pt x="150" y="260"/>
                  </a:lnTo>
                  <a:lnTo>
                    <a:pt x="124" y="265"/>
                  </a:lnTo>
                  <a:lnTo>
                    <a:pt x="62" y="254"/>
                  </a:lnTo>
                  <a:lnTo>
                    <a:pt x="57" y="249"/>
                  </a:lnTo>
                  <a:lnTo>
                    <a:pt x="37" y="233"/>
                  </a:lnTo>
                  <a:lnTo>
                    <a:pt x="31" y="223"/>
                  </a:lnTo>
                  <a:lnTo>
                    <a:pt x="0" y="20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9" name=""/>
            <p:cNvSpPr/>
            <p:nvPr/>
          </p:nvSpPr>
          <p:spPr>
            <a:xfrm>
              <a:off x="5817240" y="4038480"/>
              <a:ext cx="533520" cy="332280"/>
            </a:xfrm>
            <a:custGeom>
              <a:avLst/>
              <a:gdLst/>
              <a:ahLst/>
              <a:rect l="l" t="t" r="r" b="b"/>
              <a:pathLst>
                <a:path w="336" h="191">
                  <a:moveTo>
                    <a:pt x="336" y="90"/>
                  </a:moveTo>
                  <a:lnTo>
                    <a:pt x="310" y="122"/>
                  </a:lnTo>
                  <a:lnTo>
                    <a:pt x="300" y="122"/>
                  </a:lnTo>
                  <a:lnTo>
                    <a:pt x="300" y="122"/>
                  </a:lnTo>
                  <a:lnTo>
                    <a:pt x="279" y="133"/>
                  </a:lnTo>
                  <a:lnTo>
                    <a:pt x="259" y="143"/>
                  </a:lnTo>
                  <a:lnTo>
                    <a:pt x="259" y="149"/>
                  </a:lnTo>
                  <a:lnTo>
                    <a:pt x="259" y="154"/>
                  </a:lnTo>
                  <a:lnTo>
                    <a:pt x="253" y="154"/>
                  </a:lnTo>
                  <a:lnTo>
                    <a:pt x="253" y="159"/>
                  </a:lnTo>
                  <a:lnTo>
                    <a:pt x="243" y="159"/>
                  </a:lnTo>
                  <a:lnTo>
                    <a:pt x="238" y="159"/>
                  </a:lnTo>
                  <a:lnTo>
                    <a:pt x="212" y="170"/>
                  </a:lnTo>
                  <a:lnTo>
                    <a:pt x="207" y="170"/>
                  </a:lnTo>
                  <a:lnTo>
                    <a:pt x="197" y="175"/>
                  </a:lnTo>
                  <a:lnTo>
                    <a:pt x="181" y="175"/>
                  </a:lnTo>
                  <a:lnTo>
                    <a:pt x="171" y="186"/>
                  </a:lnTo>
                  <a:lnTo>
                    <a:pt x="150" y="191"/>
                  </a:lnTo>
                  <a:lnTo>
                    <a:pt x="145" y="180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57" y="122"/>
                  </a:lnTo>
                  <a:lnTo>
                    <a:pt x="47" y="122"/>
                  </a:lnTo>
                  <a:lnTo>
                    <a:pt x="37" y="111"/>
                  </a:lnTo>
                  <a:lnTo>
                    <a:pt x="0" y="37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0" name=""/>
            <p:cNvSpPr/>
            <p:nvPr/>
          </p:nvSpPr>
          <p:spPr>
            <a:xfrm>
              <a:off x="6023880" y="3992760"/>
              <a:ext cx="204840" cy="304560"/>
            </a:xfrm>
            <a:custGeom>
              <a:avLst/>
              <a:gdLst/>
              <a:ahLst/>
              <a:rect l="l" t="t" r="r" b="b"/>
              <a:pathLst>
                <a:path w="129" h="175">
                  <a:moveTo>
                    <a:pt x="129" y="175"/>
                  </a:moveTo>
                  <a:lnTo>
                    <a:pt x="103" y="153"/>
                  </a:lnTo>
                  <a:lnTo>
                    <a:pt x="103" y="153"/>
                  </a:lnTo>
                  <a:lnTo>
                    <a:pt x="82" y="137"/>
                  </a:lnTo>
                  <a:lnTo>
                    <a:pt x="82" y="127"/>
                  </a:lnTo>
                  <a:lnTo>
                    <a:pt x="77" y="127"/>
                  </a:lnTo>
                  <a:lnTo>
                    <a:pt x="51" y="106"/>
                  </a:lnTo>
                  <a:lnTo>
                    <a:pt x="46" y="95"/>
                  </a:lnTo>
                  <a:lnTo>
                    <a:pt x="41" y="95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20" y="90"/>
                  </a:lnTo>
                  <a:lnTo>
                    <a:pt x="20" y="95"/>
                  </a:lnTo>
                  <a:lnTo>
                    <a:pt x="15" y="90"/>
                  </a:lnTo>
                  <a:lnTo>
                    <a:pt x="10" y="74"/>
                  </a:lnTo>
                  <a:lnTo>
                    <a:pt x="10" y="69"/>
                  </a:lnTo>
                  <a:lnTo>
                    <a:pt x="10" y="63"/>
                  </a:lnTo>
                  <a:lnTo>
                    <a:pt x="10" y="53"/>
                  </a:lnTo>
                  <a:lnTo>
                    <a:pt x="5" y="42"/>
                  </a:lnTo>
                  <a:lnTo>
                    <a:pt x="5" y="37"/>
                  </a:lnTo>
                  <a:lnTo>
                    <a:pt x="0" y="26"/>
                  </a:lnTo>
                  <a:lnTo>
                    <a:pt x="5" y="0"/>
                  </a:lnTo>
                  <a:lnTo>
                    <a:pt x="25" y="0"/>
                  </a:lnTo>
                  <a:lnTo>
                    <a:pt x="36" y="10"/>
                  </a:lnTo>
                  <a:lnTo>
                    <a:pt x="46" y="10"/>
                  </a:lnTo>
                  <a:lnTo>
                    <a:pt x="82" y="47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1" name=""/>
            <p:cNvSpPr/>
            <p:nvPr/>
          </p:nvSpPr>
          <p:spPr>
            <a:xfrm>
              <a:off x="6154200" y="4075200"/>
              <a:ext cx="15840" cy="46800"/>
            </a:xfrm>
            <a:custGeom>
              <a:avLst/>
              <a:gdLst/>
              <a:ahLst/>
              <a:rect l="l" t="t" r="r" b="b"/>
              <a:pathLst>
                <a:path w="10" h="27">
                  <a:moveTo>
                    <a:pt x="0" y="0"/>
                  </a:moveTo>
                  <a:lnTo>
                    <a:pt x="5" y="6"/>
                  </a:lnTo>
                  <a:lnTo>
                    <a:pt x="5" y="22"/>
                  </a:lnTo>
                  <a:lnTo>
                    <a:pt x="10" y="27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2" name=""/>
            <p:cNvSpPr/>
            <p:nvPr/>
          </p:nvSpPr>
          <p:spPr>
            <a:xfrm>
              <a:off x="6170040" y="4122000"/>
              <a:ext cx="9360" cy="8640"/>
            </a:xfrm>
            <a:custGeom>
              <a:avLst/>
              <a:gdLst/>
              <a:ahLst/>
              <a:rect l="l" t="t" r="r" b="b"/>
              <a:pathLst>
                <a:path w="6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3" name=""/>
            <p:cNvSpPr/>
            <p:nvPr/>
          </p:nvSpPr>
          <p:spPr>
            <a:xfrm>
              <a:off x="6179400" y="4130640"/>
              <a:ext cx="792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4" name=""/>
            <p:cNvSpPr/>
            <p:nvPr/>
          </p:nvSpPr>
          <p:spPr>
            <a:xfrm>
              <a:off x="6187320" y="4130640"/>
              <a:ext cx="792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5" name=""/>
            <p:cNvSpPr/>
            <p:nvPr/>
          </p:nvSpPr>
          <p:spPr>
            <a:xfrm>
              <a:off x="6195240" y="4130640"/>
              <a:ext cx="792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6" name=""/>
            <p:cNvSpPr/>
            <p:nvPr/>
          </p:nvSpPr>
          <p:spPr>
            <a:xfrm>
              <a:off x="6203160" y="4130640"/>
              <a:ext cx="15840" cy="864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10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7" name=""/>
            <p:cNvSpPr/>
            <p:nvPr/>
          </p:nvSpPr>
          <p:spPr>
            <a:xfrm>
              <a:off x="6219000" y="4139280"/>
              <a:ext cx="1800" cy="1008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8" name=""/>
            <p:cNvSpPr/>
            <p:nvPr/>
          </p:nvSpPr>
          <p:spPr>
            <a:xfrm>
              <a:off x="6219000" y="4149720"/>
              <a:ext cx="17640" cy="27720"/>
            </a:xfrm>
            <a:custGeom>
              <a:avLst/>
              <a:gdLst/>
              <a:ahLst/>
              <a:rect l="l" t="t" r="r" b="b"/>
              <a:pathLst>
                <a:path w="11" h="16">
                  <a:moveTo>
                    <a:pt x="0" y="0"/>
                  </a:moveTo>
                  <a:lnTo>
                    <a:pt x="6" y="5"/>
                  </a:lnTo>
                  <a:lnTo>
                    <a:pt x="6" y="10"/>
                  </a:lnTo>
                  <a:lnTo>
                    <a:pt x="11" y="1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9" name=""/>
            <p:cNvSpPr/>
            <p:nvPr/>
          </p:nvSpPr>
          <p:spPr>
            <a:xfrm>
              <a:off x="6236640" y="4177800"/>
              <a:ext cx="31680" cy="1440"/>
            </a:xfrm>
            <a:custGeom>
              <a:avLst/>
              <a:gdLst/>
              <a:ahLst/>
              <a:rect l="l" t="t" r="r" b="b"/>
              <a:pathLst>
                <a:path w="20" h="0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0" name=""/>
            <p:cNvSpPr/>
            <p:nvPr/>
          </p:nvSpPr>
          <p:spPr>
            <a:xfrm>
              <a:off x="6268320" y="4177800"/>
              <a:ext cx="25560" cy="144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0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1" name=""/>
            <p:cNvSpPr/>
            <p:nvPr/>
          </p:nvSpPr>
          <p:spPr>
            <a:xfrm>
              <a:off x="6293880" y="4177800"/>
              <a:ext cx="15840" cy="1728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0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10" y="1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2" name=""/>
            <p:cNvSpPr/>
            <p:nvPr/>
          </p:nvSpPr>
          <p:spPr>
            <a:xfrm>
              <a:off x="6309720" y="4195080"/>
              <a:ext cx="144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3" name=""/>
            <p:cNvSpPr/>
            <p:nvPr/>
          </p:nvSpPr>
          <p:spPr>
            <a:xfrm>
              <a:off x="6309720" y="4195080"/>
              <a:ext cx="33120" cy="1440"/>
            </a:xfrm>
            <a:custGeom>
              <a:avLst/>
              <a:gdLst/>
              <a:ahLst/>
              <a:rect l="l" t="t" r="r" b="b"/>
              <a:pathLst>
                <a:path w="21" h="0">
                  <a:moveTo>
                    <a:pt x="0" y="0"/>
                  </a:moveTo>
                  <a:lnTo>
                    <a:pt x="5" y="0"/>
                  </a:lnTo>
                  <a:lnTo>
                    <a:pt x="16" y="0"/>
                  </a:lnTo>
                  <a:lnTo>
                    <a:pt x="21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4" name=""/>
            <p:cNvSpPr/>
            <p:nvPr/>
          </p:nvSpPr>
          <p:spPr>
            <a:xfrm>
              <a:off x="6219000" y="4010760"/>
              <a:ext cx="263520" cy="259200"/>
            </a:xfrm>
            <a:custGeom>
              <a:avLst/>
              <a:gdLst/>
              <a:ahLst/>
              <a:rect l="l" t="t" r="r" b="b"/>
              <a:pathLst>
                <a:path w="166" h="149">
                  <a:moveTo>
                    <a:pt x="145" y="149"/>
                  </a:moveTo>
                  <a:lnTo>
                    <a:pt x="150" y="138"/>
                  </a:lnTo>
                  <a:lnTo>
                    <a:pt x="166" y="90"/>
                  </a:lnTo>
                  <a:lnTo>
                    <a:pt x="155" y="80"/>
                  </a:lnTo>
                  <a:lnTo>
                    <a:pt x="155" y="74"/>
                  </a:lnTo>
                  <a:lnTo>
                    <a:pt x="155" y="69"/>
                  </a:lnTo>
                  <a:lnTo>
                    <a:pt x="160" y="64"/>
                  </a:lnTo>
                  <a:lnTo>
                    <a:pt x="160" y="53"/>
                  </a:lnTo>
                  <a:lnTo>
                    <a:pt x="140" y="37"/>
                  </a:lnTo>
                  <a:lnTo>
                    <a:pt x="129" y="37"/>
                  </a:lnTo>
                  <a:lnTo>
                    <a:pt x="119" y="11"/>
                  </a:lnTo>
                  <a:lnTo>
                    <a:pt x="104" y="6"/>
                  </a:lnTo>
                  <a:lnTo>
                    <a:pt x="104" y="0"/>
                  </a:lnTo>
                  <a:lnTo>
                    <a:pt x="93" y="11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3" y="21"/>
                  </a:lnTo>
                  <a:lnTo>
                    <a:pt x="78" y="16"/>
                  </a:lnTo>
                  <a:lnTo>
                    <a:pt x="73" y="16"/>
                  </a:lnTo>
                  <a:lnTo>
                    <a:pt x="68" y="21"/>
                  </a:lnTo>
                  <a:lnTo>
                    <a:pt x="68" y="27"/>
                  </a:lnTo>
                  <a:lnTo>
                    <a:pt x="62" y="27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6" y="6"/>
                  </a:lnTo>
                  <a:lnTo>
                    <a:pt x="0" y="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5" name=""/>
            <p:cNvSpPr/>
            <p:nvPr/>
          </p:nvSpPr>
          <p:spPr>
            <a:xfrm>
              <a:off x="6179400" y="4020840"/>
              <a:ext cx="39600" cy="45360"/>
            </a:xfrm>
            <a:custGeom>
              <a:avLst/>
              <a:gdLst/>
              <a:ahLst/>
              <a:rect l="l" t="t" r="r" b="b"/>
              <a:pathLst>
                <a:path w="25" h="26">
                  <a:moveTo>
                    <a:pt x="25" y="0"/>
                  </a:moveTo>
                  <a:lnTo>
                    <a:pt x="15" y="5"/>
                  </a:lnTo>
                  <a:lnTo>
                    <a:pt x="5" y="21"/>
                  </a:lnTo>
                  <a:lnTo>
                    <a:pt x="0" y="2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6" name=""/>
            <p:cNvSpPr/>
            <p:nvPr/>
          </p:nvSpPr>
          <p:spPr>
            <a:xfrm>
              <a:off x="6179400" y="4066200"/>
              <a:ext cx="144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7" name=""/>
            <p:cNvSpPr/>
            <p:nvPr/>
          </p:nvSpPr>
          <p:spPr>
            <a:xfrm>
              <a:off x="6170040" y="4066200"/>
              <a:ext cx="9360" cy="1440"/>
            </a:xfrm>
            <a:custGeom>
              <a:avLst/>
              <a:gdLst/>
              <a:ahLst/>
              <a:rect l="l" t="t" r="r" b="b"/>
              <a:pathLst>
                <a:path w="6" h="0">
                  <a:moveTo>
                    <a:pt x="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8" name=""/>
            <p:cNvSpPr/>
            <p:nvPr/>
          </p:nvSpPr>
          <p:spPr>
            <a:xfrm>
              <a:off x="6162120" y="4066200"/>
              <a:ext cx="792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9" name=""/>
            <p:cNvSpPr/>
            <p:nvPr/>
          </p:nvSpPr>
          <p:spPr>
            <a:xfrm>
              <a:off x="6162120" y="4066200"/>
              <a:ext cx="1440" cy="86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0" name=""/>
            <p:cNvSpPr/>
            <p:nvPr/>
          </p:nvSpPr>
          <p:spPr>
            <a:xfrm>
              <a:off x="6162120" y="4075200"/>
              <a:ext cx="144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1" name=""/>
            <p:cNvSpPr/>
            <p:nvPr/>
          </p:nvSpPr>
          <p:spPr>
            <a:xfrm>
              <a:off x="6145920" y="4029480"/>
              <a:ext cx="16200" cy="45360"/>
            </a:xfrm>
            <a:custGeom>
              <a:avLst/>
              <a:gdLst/>
              <a:ahLst/>
              <a:rect l="l" t="t" r="r" b="b"/>
              <a:pathLst>
                <a:path w="10" h="26">
                  <a:moveTo>
                    <a:pt x="10" y="26"/>
                  </a:moveTo>
                  <a:lnTo>
                    <a:pt x="5" y="2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2" name=""/>
            <p:cNvSpPr/>
            <p:nvPr/>
          </p:nvSpPr>
          <p:spPr>
            <a:xfrm>
              <a:off x="5777280" y="3724560"/>
              <a:ext cx="368280" cy="304560"/>
            </a:xfrm>
            <a:custGeom>
              <a:avLst/>
              <a:gdLst/>
              <a:ahLst/>
              <a:rect l="l" t="t" r="r" b="b"/>
              <a:pathLst>
                <a:path w="232" h="175">
                  <a:moveTo>
                    <a:pt x="232" y="175"/>
                  </a:moveTo>
                  <a:lnTo>
                    <a:pt x="211" y="154"/>
                  </a:lnTo>
                  <a:lnTo>
                    <a:pt x="211" y="138"/>
                  </a:lnTo>
                  <a:lnTo>
                    <a:pt x="206" y="127"/>
                  </a:lnTo>
                  <a:lnTo>
                    <a:pt x="196" y="122"/>
                  </a:lnTo>
                  <a:lnTo>
                    <a:pt x="175" y="122"/>
                  </a:lnTo>
                  <a:lnTo>
                    <a:pt x="175" y="127"/>
                  </a:lnTo>
                  <a:lnTo>
                    <a:pt x="165" y="127"/>
                  </a:lnTo>
                  <a:lnTo>
                    <a:pt x="160" y="117"/>
                  </a:lnTo>
                  <a:lnTo>
                    <a:pt x="149" y="122"/>
                  </a:lnTo>
                  <a:lnTo>
                    <a:pt x="149" y="111"/>
                  </a:lnTo>
                  <a:lnTo>
                    <a:pt x="149" y="106"/>
                  </a:lnTo>
                  <a:lnTo>
                    <a:pt x="149" y="90"/>
                  </a:lnTo>
                  <a:lnTo>
                    <a:pt x="139" y="58"/>
                  </a:lnTo>
                  <a:lnTo>
                    <a:pt x="144" y="53"/>
                  </a:lnTo>
                  <a:lnTo>
                    <a:pt x="129" y="21"/>
                  </a:lnTo>
                  <a:lnTo>
                    <a:pt x="93" y="16"/>
                  </a:lnTo>
                  <a:lnTo>
                    <a:pt x="87" y="16"/>
                  </a:lnTo>
                  <a:lnTo>
                    <a:pt x="77" y="16"/>
                  </a:lnTo>
                  <a:lnTo>
                    <a:pt x="51" y="26"/>
                  </a:lnTo>
                  <a:lnTo>
                    <a:pt x="31" y="1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3" name=""/>
            <p:cNvSpPr/>
            <p:nvPr/>
          </p:nvSpPr>
          <p:spPr>
            <a:xfrm>
              <a:off x="6039720" y="3937320"/>
              <a:ext cx="15840" cy="180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4" name=""/>
            <p:cNvSpPr/>
            <p:nvPr/>
          </p:nvSpPr>
          <p:spPr>
            <a:xfrm>
              <a:off x="6104880" y="3937320"/>
              <a:ext cx="1440" cy="86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5" name=""/>
            <p:cNvSpPr/>
            <p:nvPr/>
          </p:nvSpPr>
          <p:spPr>
            <a:xfrm>
              <a:off x="6104880" y="3928680"/>
              <a:ext cx="15840" cy="864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0" y="5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1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6" name=""/>
            <p:cNvSpPr/>
            <p:nvPr/>
          </p:nvSpPr>
          <p:spPr>
            <a:xfrm>
              <a:off x="6120720" y="3928680"/>
              <a:ext cx="9360" cy="1800"/>
            </a:xfrm>
            <a:custGeom>
              <a:avLst/>
              <a:gdLst/>
              <a:ahLst/>
              <a:rect l="l" t="t" r="r" b="b"/>
              <a:pathLst>
                <a:path w="6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7" name=""/>
            <p:cNvSpPr/>
            <p:nvPr/>
          </p:nvSpPr>
          <p:spPr>
            <a:xfrm>
              <a:off x="6130080" y="3918240"/>
              <a:ext cx="1800" cy="1008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8" name=""/>
            <p:cNvSpPr/>
            <p:nvPr/>
          </p:nvSpPr>
          <p:spPr>
            <a:xfrm>
              <a:off x="6130080" y="3900960"/>
              <a:ext cx="15840" cy="1728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0" y="10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1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9" name=""/>
            <p:cNvSpPr/>
            <p:nvPr/>
          </p:nvSpPr>
          <p:spPr>
            <a:xfrm>
              <a:off x="6145920" y="3890160"/>
              <a:ext cx="16200" cy="1044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0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1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0" name=""/>
            <p:cNvSpPr/>
            <p:nvPr/>
          </p:nvSpPr>
          <p:spPr>
            <a:xfrm>
              <a:off x="6162120" y="3872880"/>
              <a:ext cx="7920" cy="1728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10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1" name=""/>
            <p:cNvSpPr/>
            <p:nvPr/>
          </p:nvSpPr>
          <p:spPr>
            <a:xfrm>
              <a:off x="6170040" y="3862440"/>
              <a:ext cx="17280" cy="10080"/>
            </a:xfrm>
            <a:custGeom>
              <a:avLst/>
              <a:gdLst/>
              <a:ahLst/>
              <a:rect l="l" t="t" r="r" b="b"/>
              <a:pathLst>
                <a:path w="11" h="6">
                  <a:moveTo>
                    <a:pt x="0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11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2" name=""/>
            <p:cNvSpPr/>
            <p:nvPr/>
          </p:nvSpPr>
          <p:spPr>
            <a:xfrm>
              <a:off x="6187320" y="3845160"/>
              <a:ext cx="7920" cy="1728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10"/>
                  </a:moveTo>
                  <a:lnTo>
                    <a:pt x="5" y="10"/>
                  </a:lnTo>
                  <a:lnTo>
                    <a:pt x="5" y="5"/>
                  </a:lnTo>
                  <a:lnTo>
                    <a:pt x="5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3" name=""/>
            <p:cNvSpPr/>
            <p:nvPr/>
          </p:nvSpPr>
          <p:spPr>
            <a:xfrm>
              <a:off x="6195240" y="3808440"/>
              <a:ext cx="23760" cy="36720"/>
            </a:xfrm>
            <a:custGeom>
              <a:avLst/>
              <a:gdLst/>
              <a:ahLst/>
              <a:rect l="l" t="t" r="r" b="b"/>
              <a:pathLst>
                <a:path w="15" h="21">
                  <a:moveTo>
                    <a:pt x="0" y="21"/>
                  </a:moveTo>
                  <a:lnTo>
                    <a:pt x="5" y="16"/>
                  </a:lnTo>
                  <a:lnTo>
                    <a:pt x="10" y="5"/>
                  </a:lnTo>
                  <a:lnTo>
                    <a:pt x="15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4" name=""/>
            <p:cNvSpPr/>
            <p:nvPr/>
          </p:nvSpPr>
          <p:spPr>
            <a:xfrm>
              <a:off x="6219000" y="3798000"/>
              <a:ext cx="1800" cy="1008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5" name=""/>
            <p:cNvSpPr/>
            <p:nvPr/>
          </p:nvSpPr>
          <p:spPr>
            <a:xfrm>
              <a:off x="6031800" y="3937320"/>
              <a:ext cx="1440" cy="5544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6" name=""/>
            <p:cNvSpPr/>
            <p:nvPr/>
          </p:nvSpPr>
          <p:spPr>
            <a:xfrm>
              <a:off x="6023880" y="3937320"/>
              <a:ext cx="88920" cy="73440"/>
            </a:xfrm>
            <a:custGeom>
              <a:avLst/>
              <a:gdLst/>
              <a:ahLst/>
              <a:rect l="l" t="t" r="r" b="b"/>
              <a:pathLst>
                <a:path w="56" h="42">
                  <a:moveTo>
                    <a:pt x="0" y="0"/>
                  </a:moveTo>
                  <a:lnTo>
                    <a:pt x="0" y="21"/>
                  </a:lnTo>
                  <a:lnTo>
                    <a:pt x="10" y="26"/>
                  </a:lnTo>
                  <a:lnTo>
                    <a:pt x="25" y="26"/>
                  </a:lnTo>
                  <a:lnTo>
                    <a:pt x="36" y="42"/>
                  </a:lnTo>
                  <a:lnTo>
                    <a:pt x="46" y="42"/>
                  </a:lnTo>
                  <a:lnTo>
                    <a:pt x="56" y="42"/>
                  </a:lnTo>
                  <a:lnTo>
                    <a:pt x="56" y="3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7" name=""/>
            <p:cNvSpPr/>
            <p:nvPr/>
          </p:nvSpPr>
          <p:spPr>
            <a:xfrm>
              <a:off x="5982480" y="3697200"/>
              <a:ext cx="31680" cy="55440"/>
            </a:xfrm>
            <a:custGeom>
              <a:avLst/>
              <a:gdLst/>
              <a:ahLst/>
              <a:rect l="l" t="t" r="r" b="b"/>
              <a:pathLst>
                <a:path w="20" h="32">
                  <a:moveTo>
                    <a:pt x="0" y="32"/>
                  </a:moveTo>
                  <a:lnTo>
                    <a:pt x="5" y="32"/>
                  </a:lnTo>
                  <a:lnTo>
                    <a:pt x="10" y="11"/>
                  </a:lnTo>
                  <a:lnTo>
                    <a:pt x="2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8" name=""/>
            <p:cNvSpPr/>
            <p:nvPr/>
          </p:nvSpPr>
          <p:spPr>
            <a:xfrm>
              <a:off x="5777280" y="3862440"/>
              <a:ext cx="65160" cy="27360"/>
            </a:xfrm>
            <a:custGeom>
              <a:avLst/>
              <a:gdLst/>
              <a:ahLst/>
              <a:rect l="l" t="t" r="r" b="b"/>
              <a:pathLst>
                <a:path w="41" h="16">
                  <a:moveTo>
                    <a:pt x="0" y="16"/>
                  </a:moveTo>
                  <a:lnTo>
                    <a:pt x="36" y="6"/>
                  </a:lnTo>
                  <a:lnTo>
                    <a:pt x="31" y="6"/>
                  </a:lnTo>
                  <a:lnTo>
                    <a:pt x="41" y="0"/>
                  </a:lnTo>
                  <a:lnTo>
                    <a:pt x="36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9" name=""/>
            <p:cNvSpPr/>
            <p:nvPr/>
          </p:nvSpPr>
          <p:spPr>
            <a:xfrm>
              <a:off x="4759200" y="1814400"/>
              <a:ext cx="255600" cy="249120"/>
            </a:xfrm>
            <a:custGeom>
              <a:avLst/>
              <a:gdLst/>
              <a:ahLst/>
              <a:rect l="l" t="t" r="r" b="b"/>
              <a:pathLst>
                <a:path w="161" h="143">
                  <a:moveTo>
                    <a:pt x="0" y="0"/>
                  </a:moveTo>
                  <a:lnTo>
                    <a:pt x="11" y="10"/>
                  </a:lnTo>
                  <a:lnTo>
                    <a:pt x="11" y="21"/>
                  </a:lnTo>
                  <a:lnTo>
                    <a:pt x="11" y="26"/>
                  </a:lnTo>
                  <a:lnTo>
                    <a:pt x="42" y="21"/>
                  </a:lnTo>
                  <a:lnTo>
                    <a:pt x="73" y="63"/>
                  </a:lnTo>
                  <a:lnTo>
                    <a:pt x="78" y="69"/>
                  </a:lnTo>
                  <a:lnTo>
                    <a:pt x="93" y="69"/>
                  </a:lnTo>
                  <a:lnTo>
                    <a:pt x="114" y="79"/>
                  </a:lnTo>
                  <a:lnTo>
                    <a:pt x="124" y="95"/>
                  </a:lnTo>
                  <a:lnTo>
                    <a:pt x="145" y="95"/>
                  </a:lnTo>
                  <a:lnTo>
                    <a:pt x="155" y="106"/>
                  </a:lnTo>
                  <a:lnTo>
                    <a:pt x="155" y="116"/>
                  </a:lnTo>
                  <a:lnTo>
                    <a:pt x="150" y="116"/>
                  </a:lnTo>
                  <a:lnTo>
                    <a:pt x="150" y="138"/>
                  </a:lnTo>
                  <a:lnTo>
                    <a:pt x="161" y="143"/>
                  </a:lnTo>
                  <a:lnTo>
                    <a:pt x="161" y="14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0" name=""/>
            <p:cNvSpPr/>
            <p:nvPr/>
          </p:nvSpPr>
          <p:spPr>
            <a:xfrm>
              <a:off x="5015160" y="2054520"/>
              <a:ext cx="15840" cy="900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0" y="5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1" name=""/>
            <p:cNvSpPr/>
            <p:nvPr/>
          </p:nvSpPr>
          <p:spPr>
            <a:xfrm>
              <a:off x="5031000" y="2054520"/>
              <a:ext cx="7920" cy="2772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0" y="0"/>
                  </a:moveTo>
                  <a:lnTo>
                    <a:pt x="0" y="5"/>
                  </a:lnTo>
                  <a:lnTo>
                    <a:pt x="5" y="10"/>
                  </a:lnTo>
                  <a:lnTo>
                    <a:pt x="5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2" name=""/>
            <p:cNvSpPr/>
            <p:nvPr/>
          </p:nvSpPr>
          <p:spPr>
            <a:xfrm>
              <a:off x="5038920" y="2082240"/>
              <a:ext cx="7920" cy="144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3" name=""/>
            <p:cNvSpPr/>
            <p:nvPr/>
          </p:nvSpPr>
          <p:spPr>
            <a:xfrm>
              <a:off x="5038920" y="2082240"/>
              <a:ext cx="7920" cy="45360"/>
            </a:xfrm>
            <a:custGeom>
              <a:avLst/>
              <a:gdLst/>
              <a:ahLst/>
              <a:rect l="l" t="t" r="r" b="b"/>
              <a:pathLst>
                <a:path w="5" h="26">
                  <a:moveTo>
                    <a:pt x="5" y="0"/>
                  </a:moveTo>
                  <a:lnTo>
                    <a:pt x="5" y="10"/>
                  </a:lnTo>
                  <a:lnTo>
                    <a:pt x="0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4" name=""/>
            <p:cNvSpPr/>
            <p:nvPr/>
          </p:nvSpPr>
          <p:spPr>
            <a:xfrm>
              <a:off x="5038920" y="2127960"/>
              <a:ext cx="1440" cy="119880"/>
            </a:xfrm>
            <a:custGeom>
              <a:avLst/>
              <a:gdLst/>
              <a:ahLst/>
              <a:rect l="l" t="t" r="r" b="b"/>
              <a:pathLst>
                <a:path w="0" h="69">
                  <a:moveTo>
                    <a:pt x="0" y="0"/>
                  </a:moveTo>
                  <a:lnTo>
                    <a:pt x="0" y="5"/>
                  </a:lnTo>
                  <a:lnTo>
                    <a:pt x="0" y="27"/>
                  </a:lnTo>
                  <a:lnTo>
                    <a:pt x="0" y="48"/>
                  </a:lnTo>
                  <a:lnTo>
                    <a:pt x="0" y="6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5" name=""/>
            <p:cNvSpPr/>
            <p:nvPr/>
          </p:nvSpPr>
          <p:spPr>
            <a:xfrm>
              <a:off x="5038920" y="2247840"/>
              <a:ext cx="7920" cy="1872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5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6" name=""/>
            <p:cNvSpPr/>
            <p:nvPr/>
          </p:nvSpPr>
          <p:spPr>
            <a:xfrm>
              <a:off x="5046840" y="2266920"/>
              <a:ext cx="1440" cy="64440"/>
            </a:xfrm>
            <a:custGeom>
              <a:avLst/>
              <a:gdLst/>
              <a:ahLst/>
              <a:rect l="l" t="t" r="r" b="b"/>
              <a:pathLst>
                <a:path w="0" h="37">
                  <a:moveTo>
                    <a:pt x="0" y="0"/>
                  </a:moveTo>
                  <a:lnTo>
                    <a:pt x="0" y="21"/>
                  </a:lnTo>
                  <a:lnTo>
                    <a:pt x="0" y="26"/>
                  </a:lnTo>
                  <a:lnTo>
                    <a:pt x="0" y="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640" bIns="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7" name=""/>
            <p:cNvSpPr/>
            <p:nvPr/>
          </p:nvSpPr>
          <p:spPr>
            <a:xfrm>
              <a:off x="5505840" y="2792880"/>
              <a:ext cx="230400" cy="119880"/>
            </a:xfrm>
            <a:custGeom>
              <a:avLst/>
              <a:gdLst/>
              <a:ahLst/>
              <a:rect l="l" t="t" r="r" b="b"/>
              <a:pathLst>
                <a:path w="145" h="69">
                  <a:moveTo>
                    <a:pt x="0" y="69"/>
                  </a:moveTo>
                  <a:lnTo>
                    <a:pt x="31" y="69"/>
                  </a:lnTo>
                  <a:lnTo>
                    <a:pt x="31" y="58"/>
                  </a:lnTo>
                  <a:lnTo>
                    <a:pt x="47" y="58"/>
                  </a:lnTo>
                  <a:lnTo>
                    <a:pt x="47" y="63"/>
                  </a:lnTo>
                  <a:lnTo>
                    <a:pt x="134" y="53"/>
                  </a:lnTo>
                  <a:lnTo>
                    <a:pt x="145" y="31"/>
                  </a:lnTo>
                  <a:lnTo>
                    <a:pt x="134" y="37"/>
                  </a:lnTo>
                  <a:lnTo>
                    <a:pt x="124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8" name=""/>
            <p:cNvSpPr/>
            <p:nvPr/>
          </p:nvSpPr>
          <p:spPr>
            <a:xfrm>
              <a:off x="5736240" y="2847240"/>
              <a:ext cx="581400" cy="435240"/>
            </a:xfrm>
            <a:custGeom>
              <a:avLst/>
              <a:gdLst/>
              <a:ahLst/>
              <a:rect l="l" t="t" r="r" b="b"/>
              <a:pathLst>
                <a:path w="366" h="250">
                  <a:moveTo>
                    <a:pt x="335" y="212"/>
                  </a:moveTo>
                  <a:lnTo>
                    <a:pt x="325" y="212"/>
                  </a:lnTo>
                  <a:lnTo>
                    <a:pt x="310" y="207"/>
                  </a:lnTo>
                  <a:lnTo>
                    <a:pt x="299" y="218"/>
                  </a:lnTo>
                  <a:lnTo>
                    <a:pt x="279" y="212"/>
                  </a:lnTo>
                  <a:lnTo>
                    <a:pt x="268" y="218"/>
                  </a:lnTo>
                  <a:lnTo>
                    <a:pt x="263" y="212"/>
                  </a:lnTo>
                  <a:lnTo>
                    <a:pt x="237" y="218"/>
                  </a:lnTo>
                  <a:lnTo>
                    <a:pt x="232" y="223"/>
                  </a:lnTo>
                  <a:lnTo>
                    <a:pt x="103" y="250"/>
                  </a:lnTo>
                  <a:lnTo>
                    <a:pt x="88" y="244"/>
                  </a:lnTo>
                  <a:lnTo>
                    <a:pt x="88" y="228"/>
                  </a:lnTo>
                  <a:lnTo>
                    <a:pt x="82" y="202"/>
                  </a:lnTo>
                  <a:lnTo>
                    <a:pt x="72" y="149"/>
                  </a:lnTo>
                  <a:lnTo>
                    <a:pt x="41" y="128"/>
                  </a:lnTo>
                  <a:lnTo>
                    <a:pt x="31" y="91"/>
                  </a:lnTo>
                  <a:lnTo>
                    <a:pt x="31" y="85"/>
                  </a:lnTo>
                  <a:lnTo>
                    <a:pt x="26" y="59"/>
                  </a:lnTo>
                  <a:lnTo>
                    <a:pt x="0" y="11"/>
                  </a:lnTo>
                  <a:lnTo>
                    <a:pt x="0" y="0"/>
                  </a:lnTo>
                  <a:lnTo>
                    <a:pt x="31" y="27"/>
                  </a:lnTo>
                  <a:lnTo>
                    <a:pt x="108" y="59"/>
                  </a:lnTo>
                  <a:lnTo>
                    <a:pt x="196" y="75"/>
                  </a:lnTo>
                  <a:lnTo>
                    <a:pt x="217" y="80"/>
                  </a:lnTo>
                  <a:lnTo>
                    <a:pt x="366" y="8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9" name=""/>
            <p:cNvSpPr/>
            <p:nvPr/>
          </p:nvSpPr>
          <p:spPr>
            <a:xfrm>
              <a:off x="6154200" y="2874600"/>
              <a:ext cx="180720" cy="407520"/>
            </a:xfrm>
            <a:custGeom>
              <a:avLst/>
              <a:gdLst/>
              <a:ahLst/>
              <a:rect l="l" t="t" r="r" b="b"/>
              <a:pathLst>
                <a:path w="114" h="234">
                  <a:moveTo>
                    <a:pt x="0" y="196"/>
                  </a:moveTo>
                  <a:lnTo>
                    <a:pt x="0" y="207"/>
                  </a:lnTo>
                  <a:lnTo>
                    <a:pt x="0" y="218"/>
                  </a:lnTo>
                  <a:lnTo>
                    <a:pt x="10" y="228"/>
                  </a:lnTo>
                  <a:lnTo>
                    <a:pt x="21" y="234"/>
                  </a:lnTo>
                  <a:lnTo>
                    <a:pt x="52" y="223"/>
                  </a:lnTo>
                  <a:lnTo>
                    <a:pt x="52" y="218"/>
                  </a:lnTo>
                  <a:lnTo>
                    <a:pt x="67" y="218"/>
                  </a:lnTo>
                  <a:lnTo>
                    <a:pt x="72" y="196"/>
                  </a:lnTo>
                  <a:lnTo>
                    <a:pt x="72" y="133"/>
                  </a:lnTo>
                  <a:lnTo>
                    <a:pt x="93" y="112"/>
                  </a:lnTo>
                  <a:lnTo>
                    <a:pt x="114" y="80"/>
                  </a:lnTo>
                  <a:lnTo>
                    <a:pt x="114" y="64"/>
                  </a:lnTo>
                  <a:lnTo>
                    <a:pt x="98" y="48"/>
                  </a:lnTo>
                  <a:lnTo>
                    <a:pt x="88" y="27"/>
                  </a:lnTo>
                  <a:lnTo>
                    <a:pt x="52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0" name=""/>
            <p:cNvSpPr/>
            <p:nvPr/>
          </p:nvSpPr>
          <p:spPr>
            <a:xfrm>
              <a:off x="6047640" y="2977920"/>
              <a:ext cx="238320" cy="313200"/>
            </a:xfrm>
            <a:custGeom>
              <a:avLst/>
              <a:gdLst/>
              <a:ahLst/>
              <a:rect l="l" t="t" r="r" b="b"/>
              <a:pathLst>
                <a:path w="150" h="180">
                  <a:moveTo>
                    <a:pt x="0" y="0"/>
                  </a:moveTo>
                  <a:lnTo>
                    <a:pt x="5" y="21"/>
                  </a:lnTo>
                  <a:lnTo>
                    <a:pt x="21" y="47"/>
                  </a:lnTo>
                  <a:lnTo>
                    <a:pt x="93" y="90"/>
                  </a:lnTo>
                  <a:lnTo>
                    <a:pt x="114" y="106"/>
                  </a:lnTo>
                  <a:lnTo>
                    <a:pt x="119" y="132"/>
                  </a:lnTo>
                  <a:lnTo>
                    <a:pt x="134" y="159"/>
                  </a:lnTo>
                  <a:lnTo>
                    <a:pt x="150" y="18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1" name=""/>
            <p:cNvSpPr/>
            <p:nvPr/>
          </p:nvSpPr>
          <p:spPr>
            <a:xfrm>
              <a:off x="6179400" y="3282480"/>
              <a:ext cx="401760" cy="173880"/>
            </a:xfrm>
            <a:custGeom>
              <a:avLst/>
              <a:gdLst/>
              <a:ahLst/>
              <a:rect l="l" t="t" r="r" b="b"/>
              <a:pathLst>
                <a:path w="253" h="100">
                  <a:moveTo>
                    <a:pt x="5" y="0"/>
                  </a:moveTo>
                  <a:lnTo>
                    <a:pt x="0" y="5"/>
                  </a:lnTo>
                  <a:lnTo>
                    <a:pt x="0" y="42"/>
                  </a:lnTo>
                  <a:lnTo>
                    <a:pt x="46" y="90"/>
                  </a:lnTo>
                  <a:lnTo>
                    <a:pt x="87" y="100"/>
                  </a:lnTo>
                  <a:lnTo>
                    <a:pt x="108" y="100"/>
                  </a:lnTo>
                  <a:lnTo>
                    <a:pt x="113" y="95"/>
                  </a:lnTo>
                  <a:lnTo>
                    <a:pt x="124" y="100"/>
                  </a:lnTo>
                  <a:lnTo>
                    <a:pt x="170" y="84"/>
                  </a:lnTo>
                  <a:lnTo>
                    <a:pt x="185" y="58"/>
                  </a:lnTo>
                  <a:lnTo>
                    <a:pt x="185" y="47"/>
                  </a:lnTo>
                  <a:lnTo>
                    <a:pt x="191" y="37"/>
                  </a:lnTo>
                  <a:lnTo>
                    <a:pt x="191" y="31"/>
                  </a:lnTo>
                  <a:lnTo>
                    <a:pt x="196" y="21"/>
                  </a:lnTo>
                  <a:lnTo>
                    <a:pt x="216" y="21"/>
                  </a:lnTo>
                  <a:lnTo>
                    <a:pt x="227" y="31"/>
                  </a:lnTo>
                  <a:lnTo>
                    <a:pt x="242" y="31"/>
                  </a:lnTo>
                  <a:lnTo>
                    <a:pt x="253" y="15"/>
                  </a:lnTo>
                  <a:lnTo>
                    <a:pt x="247" y="1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2" name=""/>
            <p:cNvSpPr/>
            <p:nvPr/>
          </p:nvSpPr>
          <p:spPr>
            <a:xfrm>
              <a:off x="5653440" y="3216240"/>
              <a:ext cx="222480" cy="184320"/>
            </a:xfrm>
            <a:custGeom>
              <a:avLst/>
              <a:gdLst/>
              <a:ahLst/>
              <a:rect l="l" t="t" r="r" b="b"/>
              <a:pathLst>
                <a:path w="140" h="106">
                  <a:moveTo>
                    <a:pt x="0" y="0"/>
                  </a:moveTo>
                  <a:lnTo>
                    <a:pt x="11" y="22"/>
                  </a:lnTo>
                  <a:lnTo>
                    <a:pt x="26" y="53"/>
                  </a:lnTo>
                  <a:lnTo>
                    <a:pt x="41" y="106"/>
                  </a:lnTo>
                  <a:lnTo>
                    <a:pt x="57" y="91"/>
                  </a:lnTo>
                  <a:lnTo>
                    <a:pt x="83" y="75"/>
                  </a:lnTo>
                  <a:lnTo>
                    <a:pt x="114" y="64"/>
                  </a:lnTo>
                  <a:lnTo>
                    <a:pt x="129" y="22"/>
                  </a:lnTo>
                  <a:lnTo>
                    <a:pt x="140" y="1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3" name=""/>
            <p:cNvSpPr/>
            <p:nvPr/>
          </p:nvSpPr>
          <p:spPr>
            <a:xfrm>
              <a:off x="6711480" y="2063520"/>
              <a:ext cx="49320" cy="164880"/>
            </a:xfrm>
            <a:custGeom>
              <a:avLst/>
              <a:gdLst/>
              <a:ahLst/>
              <a:rect l="l" t="t" r="r" b="b"/>
              <a:pathLst>
                <a:path w="31" h="95">
                  <a:moveTo>
                    <a:pt x="31" y="0"/>
                  </a:moveTo>
                  <a:lnTo>
                    <a:pt x="31" y="5"/>
                  </a:lnTo>
                  <a:lnTo>
                    <a:pt x="16" y="11"/>
                  </a:lnTo>
                  <a:lnTo>
                    <a:pt x="5" y="16"/>
                  </a:lnTo>
                  <a:lnTo>
                    <a:pt x="0" y="37"/>
                  </a:lnTo>
                  <a:lnTo>
                    <a:pt x="5" y="69"/>
                  </a:lnTo>
                  <a:lnTo>
                    <a:pt x="11" y="74"/>
                  </a:lnTo>
                  <a:lnTo>
                    <a:pt x="11" y="79"/>
                  </a:lnTo>
                  <a:lnTo>
                    <a:pt x="11" y="85"/>
                  </a:lnTo>
                  <a:lnTo>
                    <a:pt x="16" y="9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4" name=""/>
            <p:cNvSpPr/>
            <p:nvPr/>
          </p:nvSpPr>
          <p:spPr>
            <a:xfrm>
              <a:off x="6729120" y="2228400"/>
              <a:ext cx="7920" cy="10440"/>
            </a:xfrm>
            <a:custGeom>
              <a:avLst/>
              <a:gdLst/>
              <a:ahLst/>
              <a:rect l="l" t="t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5" name=""/>
            <p:cNvSpPr/>
            <p:nvPr/>
          </p:nvSpPr>
          <p:spPr>
            <a:xfrm>
              <a:off x="6737040" y="2239200"/>
              <a:ext cx="1440" cy="1728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6" name=""/>
            <p:cNvSpPr/>
            <p:nvPr/>
          </p:nvSpPr>
          <p:spPr>
            <a:xfrm>
              <a:off x="6737040" y="2256480"/>
              <a:ext cx="7920" cy="2772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7" name=""/>
            <p:cNvSpPr/>
            <p:nvPr/>
          </p:nvSpPr>
          <p:spPr>
            <a:xfrm>
              <a:off x="6744960" y="2284560"/>
              <a:ext cx="15840" cy="55440"/>
            </a:xfrm>
            <a:custGeom>
              <a:avLst/>
              <a:gdLst/>
              <a:ahLst/>
              <a:rect l="l" t="t" r="r" b="b"/>
              <a:pathLst>
                <a:path w="10" h="32">
                  <a:moveTo>
                    <a:pt x="0" y="0"/>
                  </a:moveTo>
                  <a:lnTo>
                    <a:pt x="0" y="5"/>
                  </a:lnTo>
                  <a:lnTo>
                    <a:pt x="5" y="16"/>
                  </a:lnTo>
                  <a:lnTo>
                    <a:pt x="10" y="3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8" name=""/>
            <p:cNvSpPr/>
            <p:nvPr/>
          </p:nvSpPr>
          <p:spPr>
            <a:xfrm>
              <a:off x="6752880" y="2340360"/>
              <a:ext cx="7920" cy="864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9" name=""/>
            <p:cNvSpPr/>
            <p:nvPr/>
          </p:nvSpPr>
          <p:spPr>
            <a:xfrm>
              <a:off x="6646680" y="2331720"/>
              <a:ext cx="106200" cy="17280"/>
            </a:xfrm>
            <a:custGeom>
              <a:avLst/>
              <a:gdLst/>
              <a:ahLst/>
              <a:rect l="l" t="t" r="r" b="b"/>
              <a:pathLst>
                <a:path w="67" h="10">
                  <a:moveTo>
                    <a:pt x="67" y="10"/>
                  </a:moveTo>
                  <a:lnTo>
                    <a:pt x="67" y="10"/>
                  </a:lnTo>
                  <a:lnTo>
                    <a:pt x="57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6" y="5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0" name=""/>
            <p:cNvSpPr/>
            <p:nvPr/>
          </p:nvSpPr>
          <p:spPr>
            <a:xfrm>
              <a:off x="6760800" y="2340360"/>
              <a:ext cx="15840" cy="864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1" name=""/>
            <p:cNvSpPr/>
            <p:nvPr/>
          </p:nvSpPr>
          <p:spPr>
            <a:xfrm>
              <a:off x="6776640" y="2340360"/>
              <a:ext cx="25560" cy="864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0" y="5"/>
                  </a:moveTo>
                  <a:lnTo>
                    <a:pt x="0" y="5"/>
                  </a:lnTo>
                  <a:lnTo>
                    <a:pt x="6" y="5"/>
                  </a:lnTo>
                  <a:lnTo>
                    <a:pt x="16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2" name=""/>
            <p:cNvSpPr/>
            <p:nvPr/>
          </p:nvSpPr>
          <p:spPr>
            <a:xfrm>
              <a:off x="6802200" y="2340360"/>
              <a:ext cx="23760" cy="8640"/>
            </a:xfrm>
            <a:custGeom>
              <a:avLst/>
              <a:gdLst/>
              <a:ahLst/>
              <a:rect l="l" t="t" r="r" b="b"/>
              <a:pathLst>
                <a:path w="15" h="5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5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3" name=""/>
            <p:cNvSpPr/>
            <p:nvPr/>
          </p:nvSpPr>
          <p:spPr>
            <a:xfrm>
              <a:off x="6825960" y="2349000"/>
              <a:ext cx="9360" cy="1008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4" name=""/>
            <p:cNvSpPr/>
            <p:nvPr/>
          </p:nvSpPr>
          <p:spPr>
            <a:xfrm>
              <a:off x="6835320" y="2359440"/>
              <a:ext cx="81000" cy="45360"/>
            </a:xfrm>
            <a:custGeom>
              <a:avLst/>
              <a:gdLst/>
              <a:ahLst/>
              <a:rect l="l" t="t" r="r" b="b"/>
              <a:pathLst>
                <a:path w="51" h="26">
                  <a:moveTo>
                    <a:pt x="0" y="0"/>
                  </a:moveTo>
                  <a:lnTo>
                    <a:pt x="5" y="5"/>
                  </a:lnTo>
                  <a:lnTo>
                    <a:pt x="25" y="5"/>
                  </a:lnTo>
                  <a:lnTo>
                    <a:pt x="41" y="10"/>
                  </a:lnTo>
                  <a:lnTo>
                    <a:pt x="41" y="21"/>
                  </a:lnTo>
                  <a:lnTo>
                    <a:pt x="51" y="2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5" name=""/>
            <p:cNvSpPr/>
            <p:nvPr/>
          </p:nvSpPr>
          <p:spPr>
            <a:xfrm>
              <a:off x="6449760" y="3420000"/>
              <a:ext cx="82440" cy="18720"/>
            </a:xfrm>
            <a:custGeom>
              <a:avLst/>
              <a:gdLst/>
              <a:ahLst/>
              <a:rect l="l" t="t" r="r" b="b"/>
              <a:pathLst>
                <a:path w="52" h="11">
                  <a:moveTo>
                    <a:pt x="0" y="5"/>
                  </a:moveTo>
                  <a:lnTo>
                    <a:pt x="36" y="0"/>
                  </a:lnTo>
                  <a:lnTo>
                    <a:pt x="52" y="5"/>
                  </a:lnTo>
                  <a:lnTo>
                    <a:pt x="52" y="1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6" name=""/>
            <p:cNvSpPr/>
            <p:nvPr/>
          </p:nvSpPr>
          <p:spPr>
            <a:xfrm flipH="1">
              <a:off x="2251080" y="2026800"/>
              <a:ext cx="23760" cy="1728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7" name=""/>
            <p:cNvSpPr/>
            <p:nvPr/>
          </p:nvSpPr>
          <p:spPr>
            <a:xfrm>
              <a:off x="4128480" y="1823040"/>
              <a:ext cx="507960" cy="332280"/>
            </a:xfrm>
            <a:custGeom>
              <a:avLst/>
              <a:gdLst/>
              <a:ahLst/>
              <a:rect l="l" t="t" r="r" b="b"/>
              <a:pathLst>
                <a:path w="320" h="191">
                  <a:moveTo>
                    <a:pt x="0" y="0"/>
                  </a:moveTo>
                  <a:lnTo>
                    <a:pt x="5" y="27"/>
                  </a:lnTo>
                  <a:lnTo>
                    <a:pt x="15" y="32"/>
                  </a:lnTo>
                  <a:lnTo>
                    <a:pt x="15" y="53"/>
                  </a:lnTo>
                  <a:lnTo>
                    <a:pt x="10" y="64"/>
                  </a:lnTo>
                  <a:lnTo>
                    <a:pt x="21" y="58"/>
                  </a:lnTo>
                  <a:lnTo>
                    <a:pt x="52" y="74"/>
                  </a:lnTo>
                  <a:lnTo>
                    <a:pt x="62" y="90"/>
                  </a:lnTo>
                  <a:lnTo>
                    <a:pt x="93" y="90"/>
                  </a:lnTo>
                  <a:lnTo>
                    <a:pt x="83" y="111"/>
                  </a:lnTo>
                  <a:lnTo>
                    <a:pt x="83" y="175"/>
                  </a:lnTo>
                  <a:lnTo>
                    <a:pt x="98" y="138"/>
                  </a:lnTo>
                  <a:lnTo>
                    <a:pt x="103" y="117"/>
                  </a:lnTo>
                  <a:lnTo>
                    <a:pt x="114" y="111"/>
                  </a:lnTo>
                  <a:lnTo>
                    <a:pt x="114" y="96"/>
                  </a:lnTo>
                  <a:lnTo>
                    <a:pt x="124" y="96"/>
                  </a:lnTo>
                  <a:lnTo>
                    <a:pt x="124" y="90"/>
                  </a:lnTo>
                  <a:lnTo>
                    <a:pt x="139" y="90"/>
                  </a:lnTo>
                  <a:lnTo>
                    <a:pt x="155" y="80"/>
                  </a:lnTo>
                  <a:lnTo>
                    <a:pt x="232" y="80"/>
                  </a:lnTo>
                  <a:lnTo>
                    <a:pt x="243" y="90"/>
                  </a:lnTo>
                  <a:lnTo>
                    <a:pt x="320" y="90"/>
                  </a:lnTo>
                  <a:lnTo>
                    <a:pt x="315" y="101"/>
                  </a:lnTo>
                  <a:lnTo>
                    <a:pt x="310" y="111"/>
                  </a:lnTo>
                  <a:lnTo>
                    <a:pt x="258" y="175"/>
                  </a:lnTo>
                  <a:lnTo>
                    <a:pt x="222" y="170"/>
                  </a:lnTo>
                  <a:lnTo>
                    <a:pt x="191" y="170"/>
                  </a:lnTo>
                  <a:lnTo>
                    <a:pt x="67" y="127"/>
                  </a:lnTo>
                  <a:lnTo>
                    <a:pt x="114" y="159"/>
                  </a:lnTo>
                  <a:lnTo>
                    <a:pt x="124" y="191"/>
                  </a:lnTo>
                  <a:lnTo>
                    <a:pt x="93" y="15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8" name=""/>
            <p:cNvSpPr/>
            <p:nvPr/>
          </p:nvSpPr>
          <p:spPr>
            <a:xfrm>
              <a:off x="3915720" y="2044080"/>
              <a:ext cx="344520" cy="92160"/>
            </a:xfrm>
            <a:custGeom>
              <a:avLst/>
              <a:gdLst/>
              <a:ahLst/>
              <a:rect l="l" t="t" r="r" b="b"/>
              <a:pathLst>
                <a:path w="217" h="53">
                  <a:moveTo>
                    <a:pt x="217" y="0"/>
                  </a:moveTo>
                  <a:lnTo>
                    <a:pt x="113" y="0"/>
                  </a:lnTo>
                  <a:lnTo>
                    <a:pt x="113" y="53"/>
                  </a:lnTo>
                  <a:lnTo>
                    <a:pt x="98" y="53"/>
                  </a:lnTo>
                  <a:lnTo>
                    <a:pt x="46" y="6"/>
                  </a:lnTo>
                  <a:lnTo>
                    <a:pt x="15" y="6"/>
                  </a:lnTo>
                  <a:lnTo>
                    <a:pt x="10" y="11"/>
                  </a:lnTo>
                  <a:lnTo>
                    <a:pt x="0" y="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9" name=""/>
            <p:cNvSpPr/>
            <p:nvPr/>
          </p:nvSpPr>
          <p:spPr>
            <a:xfrm>
              <a:off x="4218840" y="2044080"/>
              <a:ext cx="335160" cy="471960"/>
            </a:xfrm>
            <a:custGeom>
              <a:avLst/>
              <a:gdLst/>
              <a:ahLst/>
              <a:rect l="l" t="t" r="r" b="b"/>
              <a:pathLst>
                <a:path w="211" h="271">
                  <a:moveTo>
                    <a:pt x="0" y="0"/>
                  </a:moveTo>
                  <a:lnTo>
                    <a:pt x="0" y="27"/>
                  </a:lnTo>
                  <a:lnTo>
                    <a:pt x="5" y="37"/>
                  </a:lnTo>
                  <a:lnTo>
                    <a:pt x="20" y="48"/>
                  </a:lnTo>
                  <a:lnTo>
                    <a:pt x="57" y="90"/>
                  </a:lnTo>
                  <a:lnTo>
                    <a:pt x="77" y="90"/>
                  </a:lnTo>
                  <a:lnTo>
                    <a:pt x="82" y="106"/>
                  </a:lnTo>
                  <a:lnTo>
                    <a:pt x="82" y="117"/>
                  </a:lnTo>
                  <a:lnTo>
                    <a:pt x="82" y="133"/>
                  </a:lnTo>
                  <a:lnTo>
                    <a:pt x="113" y="159"/>
                  </a:lnTo>
                  <a:lnTo>
                    <a:pt x="129" y="196"/>
                  </a:lnTo>
                  <a:lnTo>
                    <a:pt x="175" y="228"/>
                  </a:lnTo>
                  <a:lnTo>
                    <a:pt x="175" y="249"/>
                  </a:lnTo>
                  <a:lnTo>
                    <a:pt x="211" y="27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0" name=""/>
            <p:cNvSpPr/>
            <p:nvPr/>
          </p:nvSpPr>
          <p:spPr>
            <a:xfrm>
              <a:off x="4103280" y="2099880"/>
              <a:ext cx="263520" cy="470160"/>
            </a:xfrm>
            <a:custGeom>
              <a:avLst/>
              <a:gdLst/>
              <a:ahLst/>
              <a:rect l="l" t="t" r="r" b="b"/>
              <a:pathLst>
                <a:path w="166" h="270">
                  <a:moveTo>
                    <a:pt x="0" y="270"/>
                  </a:moveTo>
                  <a:lnTo>
                    <a:pt x="16" y="265"/>
                  </a:lnTo>
                  <a:lnTo>
                    <a:pt x="114" y="244"/>
                  </a:lnTo>
                  <a:lnTo>
                    <a:pt x="155" y="239"/>
                  </a:lnTo>
                  <a:lnTo>
                    <a:pt x="166" y="164"/>
                  </a:lnTo>
                  <a:lnTo>
                    <a:pt x="166" y="154"/>
                  </a:lnTo>
                  <a:lnTo>
                    <a:pt x="160" y="154"/>
                  </a:lnTo>
                  <a:lnTo>
                    <a:pt x="160" y="101"/>
                  </a:lnTo>
                  <a:lnTo>
                    <a:pt x="124" y="21"/>
                  </a:lnTo>
                  <a:lnTo>
                    <a:pt x="109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1" name=""/>
            <p:cNvSpPr/>
            <p:nvPr/>
          </p:nvSpPr>
          <p:spPr>
            <a:xfrm>
              <a:off x="4218840" y="2544120"/>
              <a:ext cx="1800" cy="259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2" name=""/>
            <p:cNvSpPr/>
            <p:nvPr/>
          </p:nvSpPr>
          <p:spPr>
            <a:xfrm>
              <a:off x="4349520" y="2441160"/>
              <a:ext cx="665640" cy="128880"/>
            </a:xfrm>
            <a:custGeom>
              <a:avLst/>
              <a:gdLst/>
              <a:ahLst/>
              <a:rect l="l" t="t" r="r" b="b"/>
              <a:pathLst>
                <a:path w="419" h="74">
                  <a:moveTo>
                    <a:pt x="0" y="43"/>
                  </a:moveTo>
                  <a:lnTo>
                    <a:pt x="57" y="74"/>
                  </a:lnTo>
                  <a:lnTo>
                    <a:pt x="62" y="69"/>
                  </a:lnTo>
                  <a:lnTo>
                    <a:pt x="135" y="43"/>
                  </a:lnTo>
                  <a:lnTo>
                    <a:pt x="160" y="16"/>
                  </a:lnTo>
                  <a:lnTo>
                    <a:pt x="171" y="16"/>
                  </a:lnTo>
                  <a:lnTo>
                    <a:pt x="191" y="0"/>
                  </a:lnTo>
                  <a:lnTo>
                    <a:pt x="197" y="6"/>
                  </a:lnTo>
                  <a:lnTo>
                    <a:pt x="274" y="0"/>
                  </a:lnTo>
                  <a:lnTo>
                    <a:pt x="419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3" name=""/>
            <p:cNvSpPr/>
            <p:nvPr/>
          </p:nvSpPr>
          <p:spPr>
            <a:xfrm>
              <a:off x="4628880" y="1979640"/>
              <a:ext cx="212760" cy="55440"/>
            </a:xfrm>
            <a:custGeom>
              <a:avLst/>
              <a:gdLst/>
              <a:ahLst/>
              <a:rect l="l" t="t" r="r" b="b"/>
              <a:pathLst>
                <a:path w="134" h="32">
                  <a:moveTo>
                    <a:pt x="134" y="32"/>
                  </a:moveTo>
                  <a:lnTo>
                    <a:pt x="72" y="27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4" name=""/>
            <p:cNvSpPr/>
            <p:nvPr/>
          </p:nvSpPr>
          <p:spPr>
            <a:xfrm>
              <a:off x="4670280" y="1823040"/>
              <a:ext cx="409680" cy="405360"/>
            </a:xfrm>
            <a:custGeom>
              <a:avLst/>
              <a:gdLst/>
              <a:ahLst/>
              <a:rect l="l" t="t" r="r" b="b"/>
              <a:pathLst>
                <a:path w="258" h="233">
                  <a:moveTo>
                    <a:pt x="46" y="117"/>
                  </a:moveTo>
                  <a:lnTo>
                    <a:pt x="0" y="180"/>
                  </a:lnTo>
                  <a:lnTo>
                    <a:pt x="46" y="180"/>
                  </a:lnTo>
                  <a:lnTo>
                    <a:pt x="51" y="186"/>
                  </a:lnTo>
                  <a:lnTo>
                    <a:pt x="103" y="180"/>
                  </a:lnTo>
                  <a:lnTo>
                    <a:pt x="108" y="180"/>
                  </a:lnTo>
                  <a:lnTo>
                    <a:pt x="108" y="180"/>
                  </a:lnTo>
                  <a:lnTo>
                    <a:pt x="118" y="175"/>
                  </a:lnTo>
                  <a:lnTo>
                    <a:pt x="155" y="212"/>
                  </a:lnTo>
                  <a:lnTo>
                    <a:pt x="165" y="217"/>
                  </a:lnTo>
                  <a:lnTo>
                    <a:pt x="170" y="223"/>
                  </a:lnTo>
                  <a:lnTo>
                    <a:pt x="170" y="228"/>
                  </a:lnTo>
                  <a:lnTo>
                    <a:pt x="175" y="233"/>
                  </a:lnTo>
                  <a:lnTo>
                    <a:pt x="196" y="159"/>
                  </a:lnTo>
                  <a:lnTo>
                    <a:pt x="237" y="164"/>
                  </a:lnTo>
                  <a:lnTo>
                    <a:pt x="242" y="175"/>
                  </a:lnTo>
                  <a:lnTo>
                    <a:pt x="247" y="175"/>
                  </a:lnTo>
                  <a:lnTo>
                    <a:pt x="258" y="170"/>
                  </a:lnTo>
                  <a:lnTo>
                    <a:pt x="237" y="149"/>
                  </a:lnTo>
                  <a:lnTo>
                    <a:pt x="237" y="143"/>
                  </a:lnTo>
                  <a:lnTo>
                    <a:pt x="232" y="133"/>
                  </a:lnTo>
                  <a:lnTo>
                    <a:pt x="227" y="127"/>
                  </a:lnTo>
                  <a:lnTo>
                    <a:pt x="217" y="127"/>
                  </a:lnTo>
                  <a:lnTo>
                    <a:pt x="217" y="133"/>
                  </a:lnTo>
                  <a:lnTo>
                    <a:pt x="211" y="127"/>
                  </a:lnTo>
                  <a:lnTo>
                    <a:pt x="211" y="117"/>
                  </a:lnTo>
                  <a:lnTo>
                    <a:pt x="217" y="111"/>
                  </a:lnTo>
                  <a:lnTo>
                    <a:pt x="217" y="101"/>
                  </a:lnTo>
                  <a:lnTo>
                    <a:pt x="206" y="90"/>
                  </a:lnTo>
                  <a:lnTo>
                    <a:pt x="186" y="85"/>
                  </a:lnTo>
                  <a:lnTo>
                    <a:pt x="191" y="37"/>
                  </a:lnTo>
                  <a:lnTo>
                    <a:pt x="170" y="37"/>
                  </a:lnTo>
                  <a:lnTo>
                    <a:pt x="160" y="37"/>
                  </a:lnTo>
                  <a:lnTo>
                    <a:pt x="160" y="27"/>
                  </a:lnTo>
                  <a:lnTo>
                    <a:pt x="149" y="21"/>
                  </a:lnTo>
                  <a:lnTo>
                    <a:pt x="118" y="21"/>
                  </a:lnTo>
                  <a:lnTo>
                    <a:pt x="87" y="11"/>
                  </a:lnTo>
                  <a:lnTo>
                    <a:pt x="6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5" name=""/>
            <p:cNvSpPr/>
            <p:nvPr/>
          </p:nvSpPr>
          <p:spPr>
            <a:xfrm>
              <a:off x="3283560" y="1831680"/>
              <a:ext cx="476280" cy="914040"/>
            </a:xfrm>
            <a:custGeom>
              <a:avLst/>
              <a:gdLst/>
              <a:ahLst/>
              <a:rect l="l" t="t" r="r" b="b"/>
              <a:pathLst>
                <a:path w="300" h="525">
                  <a:moveTo>
                    <a:pt x="5" y="0"/>
                  </a:moveTo>
                  <a:lnTo>
                    <a:pt x="0" y="53"/>
                  </a:lnTo>
                  <a:lnTo>
                    <a:pt x="26" y="75"/>
                  </a:lnTo>
                  <a:lnTo>
                    <a:pt x="41" y="91"/>
                  </a:lnTo>
                  <a:lnTo>
                    <a:pt x="72" y="96"/>
                  </a:lnTo>
                  <a:lnTo>
                    <a:pt x="160" y="197"/>
                  </a:lnTo>
                  <a:lnTo>
                    <a:pt x="176" y="260"/>
                  </a:lnTo>
                  <a:lnTo>
                    <a:pt x="243" y="340"/>
                  </a:lnTo>
                  <a:lnTo>
                    <a:pt x="274" y="345"/>
                  </a:lnTo>
                  <a:lnTo>
                    <a:pt x="289" y="393"/>
                  </a:lnTo>
                  <a:lnTo>
                    <a:pt x="300" y="509"/>
                  </a:lnTo>
                  <a:lnTo>
                    <a:pt x="300" y="52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6" name=""/>
            <p:cNvSpPr/>
            <p:nvPr/>
          </p:nvSpPr>
          <p:spPr>
            <a:xfrm>
              <a:off x="2938680" y="1841760"/>
              <a:ext cx="795600" cy="451440"/>
            </a:xfrm>
            <a:custGeom>
              <a:avLst/>
              <a:gdLst/>
              <a:ahLst/>
              <a:rect l="l" t="t" r="r" b="b"/>
              <a:pathLst>
                <a:path w="501" h="259">
                  <a:moveTo>
                    <a:pt x="501" y="259"/>
                  </a:moveTo>
                  <a:lnTo>
                    <a:pt x="419" y="249"/>
                  </a:lnTo>
                  <a:lnTo>
                    <a:pt x="393" y="254"/>
                  </a:lnTo>
                  <a:lnTo>
                    <a:pt x="341" y="233"/>
                  </a:lnTo>
                  <a:lnTo>
                    <a:pt x="222" y="222"/>
                  </a:lnTo>
                  <a:lnTo>
                    <a:pt x="207" y="233"/>
                  </a:lnTo>
                  <a:lnTo>
                    <a:pt x="191" y="233"/>
                  </a:lnTo>
                  <a:lnTo>
                    <a:pt x="150" y="201"/>
                  </a:lnTo>
                  <a:lnTo>
                    <a:pt x="109" y="143"/>
                  </a:lnTo>
                  <a:lnTo>
                    <a:pt x="88" y="111"/>
                  </a:lnTo>
                  <a:lnTo>
                    <a:pt x="67" y="37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7" name=""/>
            <p:cNvSpPr/>
            <p:nvPr/>
          </p:nvSpPr>
          <p:spPr>
            <a:xfrm>
              <a:off x="3054600" y="1915200"/>
              <a:ext cx="335160" cy="147960"/>
            </a:xfrm>
            <a:custGeom>
              <a:avLst/>
              <a:gdLst/>
              <a:ahLst/>
              <a:rect l="l" t="t" r="r" b="b"/>
              <a:pathLst>
                <a:path w="211" h="85">
                  <a:moveTo>
                    <a:pt x="0" y="0"/>
                  </a:moveTo>
                  <a:lnTo>
                    <a:pt x="46" y="48"/>
                  </a:lnTo>
                  <a:lnTo>
                    <a:pt x="93" y="64"/>
                  </a:lnTo>
                  <a:lnTo>
                    <a:pt x="98" y="80"/>
                  </a:lnTo>
                  <a:lnTo>
                    <a:pt x="113" y="85"/>
                  </a:lnTo>
                  <a:lnTo>
                    <a:pt x="170" y="43"/>
                  </a:lnTo>
                  <a:lnTo>
                    <a:pt x="211" y="4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8" name=""/>
            <p:cNvSpPr/>
            <p:nvPr/>
          </p:nvSpPr>
          <p:spPr>
            <a:xfrm>
              <a:off x="3726360" y="1962360"/>
              <a:ext cx="409680" cy="645840"/>
            </a:xfrm>
            <a:custGeom>
              <a:avLst/>
              <a:gdLst/>
              <a:ahLst/>
              <a:rect l="l" t="t" r="r" b="b"/>
              <a:pathLst>
                <a:path w="258" h="371">
                  <a:moveTo>
                    <a:pt x="0" y="0"/>
                  </a:moveTo>
                  <a:lnTo>
                    <a:pt x="62" y="26"/>
                  </a:lnTo>
                  <a:lnTo>
                    <a:pt x="119" y="69"/>
                  </a:lnTo>
                  <a:lnTo>
                    <a:pt x="52" y="148"/>
                  </a:lnTo>
                  <a:lnTo>
                    <a:pt x="93" y="148"/>
                  </a:lnTo>
                  <a:lnTo>
                    <a:pt x="145" y="148"/>
                  </a:lnTo>
                  <a:lnTo>
                    <a:pt x="165" y="164"/>
                  </a:lnTo>
                  <a:lnTo>
                    <a:pt x="222" y="175"/>
                  </a:lnTo>
                  <a:lnTo>
                    <a:pt x="253" y="169"/>
                  </a:lnTo>
                  <a:lnTo>
                    <a:pt x="258" y="217"/>
                  </a:lnTo>
                  <a:lnTo>
                    <a:pt x="253" y="254"/>
                  </a:lnTo>
                  <a:lnTo>
                    <a:pt x="258" y="265"/>
                  </a:lnTo>
                  <a:lnTo>
                    <a:pt x="248" y="270"/>
                  </a:lnTo>
                  <a:lnTo>
                    <a:pt x="237" y="371"/>
                  </a:lnTo>
                  <a:lnTo>
                    <a:pt x="227" y="37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9" name=""/>
            <p:cNvSpPr/>
            <p:nvPr/>
          </p:nvSpPr>
          <p:spPr>
            <a:xfrm>
              <a:off x="2422440" y="1831680"/>
              <a:ext cx="385920" cy="656280"/>
            </a:xfrm>
            <a:custGeom>
              <a:avLst/>
              <a:gdLst/>
              <a:ahLst/>
              <a:rect l="l" t="t" r="r" b="b"/>
              <a:pathLst>
                <a:path w="243" h="377">
                  <a:moveTo>
                    <a:pt x="222" y="265"/>
                  </a:moveTo>
                  <a:lnTo>
                    <a:pt x="217" y="303"/>
                  </a:lnTo>
                  <a:lnTo>
                    <a:pt x="243" y="377"/>
                  </a:lnTo>
                  <a:lnTo>
                    <a:pt x="222" y="260"/>
                  </a:lnTo>
                  <a:lnTo>
                    <a:pt x="238" y="255"/>
                  </a:lnTo>
                  <a:lnTo>
                    <a:pt x="243" y="223"/>
                  </a:lnTo>
                  <a:lnTo>
                    <a:pt x="201" y="212"/>
                  </a:lnTo>
                  <a:lnTo>
                    <a:pt x="155" y="149"/>
                  </a:lnTo>
                  <a:lnTo>
                    <a:pt x="150" y="122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0" name=""/>
            <p:cNvSpPr/>
            <p:nvPr/>
          </p:nvSpPr>
          <p:spPr>
            <a:xfrm>
              <a:off x="2422440" y="2469240"/>
              <a:ext cx="1132560" cy="628560"/>
            </a:xfrm>
            <a:custGeom>
              <a:avLst/>
              <a:gdLst/>
              <a:ahLst/>
              <a:rect l="l" t="t" r="r" b="b"/>
              <a:pathLst>
                <a:path w="713" h="361">
                  <a:moveTo>
                    <a:pt x="222" y="0"/>
                  </a:moveTo>
                  <a:lnTo>
                    <a:pt x="248" y="11"/>
                  </a:lnTo>
                  <a:lnTo>
                    <a:pt x="320" y="85"/>
                  </a:lnTo>
                  <a:lnTo>
                    <a:pt x="439" y="111"/>
                  </a:lnTo>
                  <a:lnTo>
                    <a:pt x="485" y="80"/>
                  </a:lnTo>
                  <a:lnTo>
                    <a:pt x="511" y="111"/>
                  </a:lnTo>
                  <a:lnTo>
                    <a:pt x="516" y="175"/>
                  </a:lnTo>
                  <a:lnTo>
                    <a:pt x="542" y="180"/>
                  </a:lnTo>
                  <a:lnTo>
                    <a:pt x="563" y="217"/>
                  </a:lnTo>
                  <a:lnTo>
                    <a:pt x="713" y="217"/>
                  </a:lnTo>
                  <a:lnTo>
                    <a:pt x="707" y="228"/>
                  </a:lnTo>
                  <a:lnTo>
                    <a:pt x="563" y="223"/>
                  </a:lnTo>
                  <a:lnTo>
                    <a:pt x="537" y="191"/>
                  </a:lnTo>
                  <a:lnTo>
                    <a:pt x="516" y="186"/>
                  </a:lnTo>
                  <a:lnTo>
                    <a:pt x="454" y="101"/>
                  </a:lnTo>
                  <a:lnTo>
                    <a:pt x="439" y="85"/>
                  </a:lnTo>
                  <a:lnTo>
                    <a:pt x="377" y="74"/>
                  </a:lnTo>
                  <a:lnTo>
                    <a:pt x="351" y="96"/>
                  </a:lnTo>
                  <a:lnTo>
                    <a:pt x="346" y="143"/>
                  </a:lnTo>
                  <a:lnTo>
                    <a:pt x="325" y="138"/>
                  </a:lnTo>
                  <a:lnTo>
                    <a:pt x="300" y="149"/>
                  </a:lnTo>
                  <a:lnTo>
                    <a:pt x="289" y="202"/>
                  </a:lnTo>
                  <a:lnTo>
                    <a:pt x="201" y="191"/>
                  </a:lnTo>
                  <a:lnTo>
                    <a:pt x="165" y="212"/>
                  </a:lnTo>
                  <a:lnTo>
                    <a:pt x="150" y="207"/>
                  </a:lnTo>
                  <a:lnTo>
                    <a:pt x="93" y="292"/>
                  </a:lnTo>
                  <a:lnTo>
                    <a:pt x="36" y="313"/>
                  </a:lnTo>
                  <a:lnTo>
                    <a:pt x="26" y="350"/>
                  </a:lnTo>
                  <a:lnTo>
                    <a:pt x="0" y="36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1" name=""/>
            <p:cNvSpPr/>
            <p:nvPr/>
          </p:nvSpPr>
          <p:spPr>
            <a:xfrm>
              <a:off x="2388960" y="3069720"/>
              <a:ext cx="1304280" cy="654840"/>
            </a:xfrm>
            <a:custGeom>
              <a:avLst/>
              <a:gdLst/>
              <a:ahLst/>
              <a:rect l="l" t="t" r="r" b="b"/>
              <a:pathLst>
                <a:path w="821" h="376">
                  <a:moveTo>
                    <a:pt x="0" y="37"/>
                  </a:moveTo>
                  <a:lnTo>
                    <a:pt x="11" y="31"/>
                  </a:lnTo>
                  <a:lnTo>
                    <a:pt x="93" y="42"/>
                  </a:lnTo>
                  <a:lnTo>
                    <a:pt x="109" y="31"/>
                  </a:lnTo>
                  <a:lnTo>
                    <a:pt x="155" y="21"/>
                  </a:lnTo>
                  <a:lnTo>
                    <a:pt x="186" y="26"/>
                  </a:lnTo>
                  <a:lnTo>
                    <a:pt x="207" y="21"/>
                  </a:lnTo>
                  <a:lnTo>
                    <a:pt x="233" y="31"/>
                  </a:lnTo>
                  <a:lnTo>
                    <a:pt x="238" y="47"/>
                  </a:lnTo>
                  <a:lnTo>
                    <a:pt x="264" y="47"/>
                  </a:lnTo>
                  <a:lnTo>
                    <a:pt x="300" y="58"/>
                  </a:lnTo>
                  <a:lnTo>
                    <a:pt x="377" y="53"/>
                  </a:lnTo>
                  <a:lnTo>
                    <a:pt x="465" y="26"/>
                  </a:lnTo>
                  <a:lnTo>
                    <a:pt x="517" y="31"/>
                  </a:lnTo>
                  <a:lnTo>
                    <a:pt x="579" y="0"/>
                  </a:lnTo>
                  <a:lnTo>
                    <a:pt x="651" y="31"/>
                  </a:lnTo>
                  <a:lnTo>
                    <a:pt x="703" y="16"/>
                  </a:lnTo>
                  <a:lnTo>
                    <a:pt x="785" y="10"/>
                  </a:lnTo>
                  <a:lnTo>
                    <a:pt x="770" y="31"/>
                  </a:lnTo>
                  <a:lnTo>
                    <a:pt x="754" y="90"/>
                  </a:lnTo>
                  <a:lnTo>
                    <a:pt x="718" y="122"/>
                  </a:lnTo>
                  <a:lnTo>
                    <a:pt x="713" y="143"/>
                  </a:lnTo>
                  <a:lnTo>
                    <a:pt x="692" y="148"/>
                  </a:lnTo>
                  <a:lnTo>
                    <a:pt x="713" y="212"/>
                  </a:lnTo>
                  <a:lnTo>
                    <a:pt x="713" y="259"/>
                  </a:lnTo>
                  <a:lnTo>
                    <a:pt x="697" y="275"/>
                  </a:lnTo>
                  <a:lnTo>
                    <a:pt x="697" y="328"/>
                  </a:lnTo>
                  <a:lnTo>
                    <a:pt x="801" y="349"/>
                  </a:lnTo>
                  <a:lnTo>
                    <a:pt x="821" y="37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2" name=""/>
            <p:cNvSpPr/>
            <p:nvPr/>
          </p:nvSpPr>
          <p:spPr>
            <a:xfrm>
              <a:off x="3456720" y="3143160"/>
              <a:ext cx="500040" cy="203400"/>
            </a:xfrm>
            <a:custGeom>
              <a:avLst/>
              <a:gdLst/>
              <a:ahLst/>
              <a:rect l="l" t="t" r="r" b="b"/>
              <a:pathLst>
                <a:path w="315" h="117">
                  <a:moveTo>
                    <a:pt x="0" y="95"/>
                  </a:moveTo>
                  <a:lnTo>
                    <a:pt x="25" y="80"/>
                  </a:lnTo>
                  <a:lnTo>
                    <a:pt x="77" y="69"/>
                  </a:lnTo>
                  <a:lnTo>
                    <a:pt x="139" y="58"/>
                  </a:lnTo>
                  <a:lnTo>
                    <a:pt x="160" y="106"/>
                  </a:lnTo>
                  <a:lnTo>
                    <a:pt x="180" y="117"/>
                  </a:lnTo>
                  <a:lnTo>
                    <a:pt x="242" y="64"/>
                  </a:lnTo>
                  <a:lnTo>
                    <a:pt x="304" y="58"/>
                  </a:lnTo>
                  <a:lnTo>
                    <a:pt x="3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3" name=""/>
            <p:cNvSpPr/>
            <p:nvPr/>
          </p:nvSpPr>
          <p:spPr>
            <a:xfrm>
              <a:off x="3135600" y="3115440"/>
              <a:ext cx="336600" cy="905400"/>
            </a:xfrm>
            <a:custGeom>
              <a:avLst/>
              <a:gdLst/>
              <a:ahLst/>
              <a:rect l="l" t="t" r="r" b="b"/>
              <a:pathLst>
                <a:path w="212" h="520">
                  <a:moveTo>
                    <a:pt x="0" y="0"/>
                  </a:moveTo>
                  <a:lnTo>
                    <a:pt x="129" y="101"/>
                  </a:lnTo>
                  <a:lnTo>
                    <a:pt x="171" y="164"/>
                  </a:lnTo>
                  <a:lnTo>
                    <a:pt x="160" y="228"/>
                  </a:lnTo>
                  <a:lnTo>
                    <a:pt x="212" y="292"/>
                  </a:lnTo>
                  <a:lnTo>
                    <a:pt x="196" y="313"/>
                  </a:lnTo>
                  <a:lnTo>
                    <a:pt x="5" y="520"/>
                  </a:lnTo>
                  <a:lnTo>
                    <a:pt x="16" y="408"/>
                  </a:lnTo>
                  <a:lnTo>
                    <a:pt x="26" y="276"/>
                  </a:lnTo>
                  <a:lnTo>
                    <a:pt x="42" y="26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4" name=""/>
            <p:cNvSpPr/>
            <p:nvPr/>
          </p:nvSpPr>
          <p:spPr>
            <a:xfrm>
              <a:off x="3086280" y="2505960"/>
              <a:ext cx="984600" cy="766080"/>
            </a:xfrm>
            <a:custGeom>
              <a:avLst/>
              <a:gdLst/>
              <a:ahLst/>
              <a:rect l="l" t="t" r="r" b="b"/>
              <a:pathLst>
                <a:path w="620" h="440">
                  <a:moveTo>
                    <a:pt x="486" y="6"/>
                  </a:moveTo>
                  <a:lnTo>
                    <a:pt x="620" y="0"/>
                  </a:lnTo>
                  <a:lnTo>
                    <a:pt x="615" y="75"/>
                  </a:lnTo>
                  <a:lnTo>
                    <a:pt x="604" y="96"/>
                  </a:lnTo>
                  <a:lnTo>
                    <a:pt x="553" y="80"/>
                  </a:lnTo>
                  <a:lnTo>
                    <a:pt x="542" y="43"/>
                  </a:lnTo>
                  <a:lnTo>
                    <a:pt x="491" y="32"/>
                  </a:lnTo>
                  <a:lnTo>
                    <a:pt x="486" y="6"/>
                  </a:lnTo>
                  <a:lnTo>
                    <a:pt x="460" y="122"/>
                  </a:lnTo>
                  <a:lnTo>
                    <a:pt x="372" y="212"/>
                  </a:lnTo>
                  <a:lnTo>
                    <a:pt x="295" y="223"/>
                  </a:lnTo>
                  <a:lnTo>
                    <a:pt x="295" y="202"/>
                  </a:lnTo>
                  <a:lnTo>
                    <a:pt x="279" y="223"/>
                  </a:lnTo>
                  <a:lnTo>
                    <a:pt x="207" y="228"/>
                  </a:lnTo>
                  <a:lnTo>
                    <a:pt x="145" y="207"/>
                  </a:lnTo>
                  <a:lnTo>
                    <a:pt x="5" y="223"/>
                  </a:lnTo>
                  <a:lnTo>
                    <a:pt x="26" y="297"/>
                  </a:lnTo>
                  <a:lnTo>
                    <a:pt x="0" y="440"/>
                  </a:lnTo>
                  <a:lnTo>
                    <a:pt x="16" y="430"/>
                  </a:lnTo>
                  <a:lnTo>
                    <a:pt x="36" y="43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5" name=""/>
            <p:cNvSpPr/>
            <p:nvPr/>
          </p:nvSpPr>
          <p:spPr>
            <a:xfrm>
              <a:off x="3143520" y="3263400"/>
              <a:ext cx="66600" cy="8640"/>
            </a:xfrm>
            <a:custGeom>
              <a:avLst/>
              <a:gdLst/>
              <a:ahLst/>
              <a:rect l="l" t="t" r="r" b="b"/>
              <a:pathLst>
                <a:path w="42" h="5">
                  <a:moveTo>
                    <a:pt x="0" y="0"/>
                  </a:moveTo>
                  <a:lnTo>
                    <a:pt x="11" y="0"/>
                  </a:lnTo>
                  <a:lnTo>
                    <a:pt x="31" y="5"/>
                  </a:lnTo>
                  <a:lnTo>
                    <a:pt x="42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6" name=""/>
            <p:cNvSpPr/>
            <p:nvPr/>
          </p:nvSpPr>
          <p:spPr>
            <a:xfrm>
              <a:off x="3210120" y="3254760"/>
              <a:ext cx="49320" cy="17280"/>
            </a:xfrm>
            <a:custGeom>
              <a:avLst/>
              <a:gdLst/>
              <a:ahLst/>
              <a:rect l="l" t="t" r="r" b="b"/>
              <a:pathLst>
                <a:path w="31" h="10">
                  <a:moveTo>
                    <a:pt x="0" y="10"/>
                  </a:moveTo>
                  <a:lnTo>
                    <a:pt x="10" y="5"/>
                  </a:lnTo>
                  <a:lnTo>
                    <a:pt x="20" y="0"/>
                  </a:lnTo>
                  <a:lnTo>
                    <a:pt x="3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7" name=""/>
            <p:cNvSpPr/>
            <p:nvPr/>
          </p:nvSpPr>
          <p:spPr>
            <a:xfrm>
              <a:off x="3054600" y="2653560"/>
              <a:ext cx="220680" cy="600840"/>
            </a:xfrm>
            <a:custGeom>
              <a:avLst/>
              <a:gdLst/>
              <a:ahLst/>
              <a:rect l="l" t="t" r="r" b="b"/>
              <a:pathLst>
                <a:path w="139" h="345">
                  <a:moveTo>
                    <a:pt x="129" y="345"/>
                  </a:moveTo>
                  <a:lnTo>
                    <a:pt x="139" y="292"/>
                  </a:lnTo>
                  <a:lnTo>
                    <a:pt x="41" y="207"/>
                  </a:lnTo>
                  <a:lnTo>
                    <a:pt x="56" y="196"/>
                  </a:lnTo>
                  <a:lnTo>
                    <a:pt x="62" y="138"/>
                  </a:lnTo>
                  <a:lnTo>
                    <a:pt x="51" y="133"/>
                  </a:lnTo>
                  <a:lnTo>
                    <a:pt x="62" y="127"/>
                  </a:lnTo>
                  <a:lnTo>
                    <a:pt x="77" y="74"/>
                  </a:lnTo>
                  <a:lnTo>
                    <a:pt x="46" y="32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8" name=""/>
            <p:cNvSpPr/>
            <p:nvPr/>
          </p:nvSpPr>
          <p:spPr>
            <a:xfrm>
              <a:off x="3972960" y="2673000"/>
              <a:ext cx="65160" cy="221040"/>
            </a:xfrm>
            <a:custGeom>
              <a:avLst/>
              <a:gdLst/>
              <a:ahLst/>
              <a:rect l="l" t="t" r="r" b="b"/>
              <a:pathLst>
                <a:path w="41" h="127">
                  <a:moveTo>
                    <a:pt x="41" y="0"/>
                  </a:moveTo>
                  <a:lnTo>
                    <a:pt x="31" y="32"/>
                  </a:lnTo>
                  <a:lnTo>
                    <a:pt x="31" y="69"/>
                  </a:lnTo>
                  <a:lnTo>
                    <a:pt x="15" y="85"/>
                  </a:lnTo>
                  <a:lnTo>
                    <a:pt x="0" y="1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9" name=""/>
            <p:cNvSpPr/>
            <p:nvPr/>
          </p:nvSpPr>
          <p:spPr>
            <a:xfrm>
              <a:off x="3817440" y="2728440"/>
              <a:ext cx="236520" cy="249120"/>
            </a:xfrm>
            <a:custGeom>
              <a:avLst/>
              <a:gdLst/>
              <a:ahLst/>
              <a:rect l="l" t="t" r="r" b="b"/>
              <a:pathLst>
                <a:path w="149" h="143">
                  <a:moveTo>
                    <a:pt x="0" y="0"/>
                  </a:moveTo>
                  <a:lnTo>
                    <a:pt x="0" y="47"/>
                  </a:lnTo>
                  <a:lnTo>
                    <a:pt x="51" y="84"/>
                  </a:lnTo>
                  <a:lnTo>
                    <a:pt x="149" y="143"/>
                  </a:lnTo>
                  <a:lnTo>
                    <a:pt x="113" y="111"/>
                  </a:lnTo>
                  <a:lnTo>
                    <a:pt x="113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0" name=""/>
            <p:cNvSpPr/>
            <p:nvPr/>
          </p:nvSpPr>
          <p:spPr>
            <a:xfrm>
              <a:off x="3874680" y="2865960"/>
              <a:ext cx="269640" cy="324000"/>
            </a:xfrm>
            <a:custGeom>
              <a:avLst/>
              <a:gdLst/>
              <a:ahLst/>
              <a:rect l="l" t="t" r="r" b="b"/>
              <a:pathLst>
                <a:path w="170" h="186">
                  <a:moveTo>
                    <a:pt x="0" y="0"/>
                  </a:moveTo>
                  <a:lnTo>
                    <a:pt x="67" y="164"/>
                  </a:lnTo>
                  <a:lnTo>
                    <a:pt x="150" y="186"/>
                  </a:lnTo>
                  <a:lnTo>
                    <a:pt x="170" y="17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1" name=""/>
            <p:cNvSpPr/>
            <p:nvPr/>
          </p:nvSpPr>
          <p:spPr>
            <a:xfrm>
              <a:off x="3858480" y="3078360"/>
              <a:ext cx="122400" cy="73440"/>
            </a:xfrm>
            <a:custGeom>
              <a:avLst/>
              <a:gdLst/>
              <a:ahLst/>
              <a:rect l="l" t="t" r="r" b="b"/>
              <a:pathLst>
                <a:path w="77" h="42">
                  <a:moveTo>
                    <a:pt x="77" y="42"/>
                  </a:moveTo>
                  <a:lnTo>
                    <a:pt x="56" y="42"/>
                  </a:lnTo>
                  <a:lnTo>
                    <a:pt x="31" y="37"/>
                  </a:lnTo>
                  <a:lnTo>
                    <a:pt x="5" y="26"/>
                  </a:lnTo>
                  <a:lnTo>
                    <a:pt x="5" y="11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2" name=""/>
            <p:cNvSpPr/>
            <p:nvPr/>
          </p:nvSpPr>
          <p:spPr>
            <a:xfrm>
              <a:off x="3866760" y="2986560"/>
              <a:ext cx="56880" cy="221040"/>
            </a:xfrm>
            <a:custGeom>
              <a:avLst/>
              <a:gdLst/>
              <a:ahLst/>
              <a:rect l="l" t="t" r="r" b="b"/>
              <a:pathLst>
                <a:path w="36" h="127">
                  <a:moveTo>
                    <a:pt x="36" y="0"/>
                  </a:moveTo>
                  <a:lnTo>
                    <a:pt x="20" y="32"/>
                  </a:lnTo>
                  <a:lnTo>
                    <a:pt x="5" y="53"/>
                  </a:lnTo>
                  <a:lnTo>
                    <a:pt x="0" y="1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3" name=""/>
            <p:cNvSpPr/>
            <p:nvPr/>
          </p:nvSpPr>
          <p:spPr>
            <a:xfrm>
              <a:off x="3809520" y="3124080"/>
              <a:ext cx="106200" cy="343080"/>
            </a:xfrm>
            <a:custGeom>
              <a:avLst/>
              <a:gdLst/>
              <a:ahLst/>
              <a:rect l="l" t="t" r="r" b="b"/>
              <a:pathLst>
                <a:path w="67" h="197">
                  <a:moveTo>
                    <a:pt x="41" y="0"/>
                  </a:moveTo>
                  <a:lnTo>
                    <a:pt x="5" y="22"/>
                  </a:lnTo>
                  <a:lnTo>
                    <a:pt x="0" y="38"/>
                  </a:lnTo>
                  <a:lnTo>
                    <a:pt x="0" y="53"/>
                  </a:lnTo>
                  <a:lnTo>
                    <a:pt x="10" y="69"/>
                  </a:lnTo>
                  <a:lnTo>
                    <a:pt x="20" y="75"/>
                  </a:lnTo>
                  <a:lnTo>
                    <a:pt x="36" y="91"/>
                  </a:lnTo>
                  <a:lnTo>
                    <a:pt x="67" y="133"/>
                  </a:lnTo>
                  <a:lnTo>
                    <a:pt x="56" y="165"/>
                  </a:lnTo>
                  <a:lnTo>
                    <a:pt x="67" y="19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4" name=""/>
            <p:cNvSpPr/>
            <p:nvPr/>
          </p:nvSpPr>
          <p:spPr>
            <a:xfrm>
              <a:off x="3898440" y="3291120"/>
              <a:ext cx="245880" cy="120240"/>
            </a:xfrm>
            <a:custGeom>
              <a:avLst/>
              <a:gdLst/>
              <a:ahLst/>
              <a:rect l="l" t="t" r="r" b="b"/>
              <a:pathLst>
                <a:path w="155" h="69">
                  <a:moveTo>
                    <a:pt x="0" y="69"/>
                  </a:moveTo>
                  <a:lnTo>
                    <a:pt x="88" y="0"/>
                  </a:lnTo>
                  <a:lnTo>
                    <a:pt x="15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5" name=""/>
            <p:cNvSpPr/>
            <p:nvPr/>
          </p:nvSpPr>
          <p:spPr>
            <a:xfrm>
              <a:off x="3586680" y="2995200"/>
              <a:ext cx="541800" cy="497880"/>
            </a:xfrm>
            <a:custGeom>
              <a:avLst/>
              <a:gdLst/>
              <a:ahLst/>
              <a:rect l="l" t="t" r="r" b="b"/>
              <a:pathLst>
                <a:path w="341" h="286">
                  <a:moveTo>
                    <a:pt x="341" y="286"/>
                  </a:moveTo>
                  <a:lnTo>
                    <a:pt x="331" y="276"/>
                  </a:lnTo>
                  <a:lnTo>
                    <a:pt x="243" y="276"/>
                  </a:lnTo>
                  <a:lnTo>
                    <a:pt x="207" y="260"/>
                  </a:lnTo>
                  <a:lnTo>
                    <a:pt x="212" y="239"/>
                  </a:lnTo>
                  <a:lnTo>
                    <a:pt x="0" y="228"/>
                  </a:lnTo>
                  <a:lnTo>
                    <a:pt x="0" y="80"/>
                  </a:lnTo>
                  <a:lnTo>
                    <a:pt x="31" y="53"/>
                  </a:lnTo>
                  <a:lnTo>
                    <a:pt x="47" y="69"/>
                  </a:lnTo>
                  <a:lnTo>
                    <a:pt x="145" y="27"/>
                  </a:lnTo>
                  <a:lnTo>
                    <a:pt x="21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6" name=""/>
            <p:cNvSpPr/>
            <p:nvPr/>
          </p:nvSpPr>
          <p:spPr>
            <a:xfrm>
              <a:off x="3643920" y="3031560"/>
              <a:ext cx="246240" cy="120240"/>
            </a:xfrm>
            <a:custGeom>
              <a:avLst/>
              <a:gdLst/>
              <a:ahLst/>
              <a:rect l="l" t="t" r="r" b="b"/>
              <a:pathLst>
                <a:path w="155" h="69">
                  <a:moveTo>
                    <a:pt x="155" y="0"/>
                  </a:moveTo>
                  <a:lnTo>
                    <a:pt x="119" y="11"/>
                  </a:lnTo>
                  <a:lnTo>
                    <a:pt x="6" y="69"/>
                  </a:lnTo>
                  <a:lnTo>
                    <a:pt x="0" y="3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7" name=""/>
            <p:cNvSpPr/>
            <p:nvPr/>
          </p:nvSpPr>
          <p:spPr>
            <a:xfrm>
              <a:off x="3218040" y="3383280"/>
              <a:ext cx="376200" cy="240480"/>
            </a:xfrm>
            <a:custGeom>
              <a:avLst/>
              <a:gdLst/>
              <a:ahLst/>
              <a:rect l="l" t="t" r="r" b="b"/>
              <a:pathLst>
                <a:path w="237" h="138">
                  <a:moveTo>
                    <a:pt x="0" y="127"/>
                  </a:moveTo>
                  <a:lnTo>
                    <a:pt x="150" y="138"/>
                  </a:lnTo>
                  <a:lnTo>
                    <a:pt x="191" y="53"/>
                  </a:lnTo>
                  <a:lnTo>
                    <a:pt x="227" y="26"/>
                  </a:lnTo>
                  <a:lnTo>
                    <a:pt x="23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8" name=""/>
            <p:cNvSpPr/>
            <p:nvPr/>
          </p:nvSpPr>
          <p:spPr>
            <a:xfrm>
              <a:off x="3439080" y="3624120"/>
              <a:ext cx="525960" cy="755280"/>
            </a:xfrm>
            <a:custGeom>
              <a:avLst/>
              <a:gdLst/>
              <a:ahLst/>
              <a:rect l="l" t="t" r="r" b="b"/>
              <a:pathLst>
                <a:path w="331" h="434">
                  <a:moveTo>
                    <a:pt x="269" y="376"/>
                  </a:moveTo>
                  <a:lnTo>
                    <a:pt x="258" y="376"/>
                  </a:lnTo>
                  <a:lnTo>
                    <a:pt x="248" y="392"/>
                  </a:lnTo>
                  <a:lnTo>
                    <a:pt x="160" y="387"/>
                  </a:lnTo>
                  <a:lnTo>
                    <a:pt x="171" y="397"/>
                  </a:lnTo>
                  <a:lnTo>
                    <a:pt x="160" y="413"/>
                  </a:lnTo>
                  <a:lnTo>
                    <a:pt x="181" y="434"/>
                  </a:lnTo>
                  <a:lnTo>
                    <a:pt x="145" y="429"/>
                  </a:lnTo>
                  <a:lnTo>
                    <a:pt x="129" y="397"/>
                  </a:lnTo>
                  <a:lnTo>
                    <a:pt x="129" y="185"/>
                  </a:lnTo>
                  <a:lnTo>
                    <a:pt x="52" y="148"/>
                  </a:lnTo>
                  <a:lnTo>
                    <a:pt x="5" y="1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145" y="143"/>
                  </a:lnTo>
                  <a:lnTo>
                    <a:pt x="165" y="137"/>
                  </a:lnTo>
                  <a:lnTo>
                    <a:pt x="207" y="137"/>
                  </a:lnTo>
                  <a:lnTo>
                    <a:pt x="253" y="164"/>
                  </a:lnTo>
                  <a:lnTo>
                    <a:pt x="295" y="169"/>
                  </a:lnTo>
                  <a:lnTo>
                    <a:pt x="305" y="222"/>
                  </a:lnTo>
                  <a:lnTo>
                    <a:pt x="331" y="222"/>
                  </a:lnTo>
                  <a:lnTo>
                    <a:pt x="331" y="24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9" name=""/>
            <p:cNvSpPr/>
            <p:nvPr/>
          </p:nvSpPr>
          <p:spPr>
            <a:xfrm>
              <a:off x="3898440" y="4057560"/>
              <a:ext cx="237960" cy="212400"/>
            </a:xfrm>
            <a:custGeom>
              <a:avLst/>
              <a:gdLst/>
              <a:ahLst/>
              <a:rect l="l" t="t" r="r" b="b"/>
              <a:pathLst>
                <a:path w="150" h="122">
                  <a:moveTo>
                    <a:pt x="0" y="122"/>
                  </a:moveTo>
                  <a:lnTo>
                    <a:pt x="21" y="106"/>
                  </a:lnTo>
                  <a:lnTo>
                    <a:pt x="47" y="100"/>
                  </a:lnTo>
                  <a:lnTo>
                    <a:pt x="52" y="63"/>
                  </a:lnTo>
                  <a:lnTo>
                    <a:pt x="47" y="47"/>
                  </a:lnTo>
                  <a:lnTo>
                    <a:pt x="62" y="37"/>
                  </a:lnTo>
                  <a:lnTo>
                    <a:pt x="68" y="26"/>
                  </a:lnTo>
                  <a:lnTo>
                    <a:pt x="104" y="10"/>
                  </a:lnTo>
                  <a:lnTo>
                    <a:pt x="114" y="21"/>
                  </a:lnTo>
                  <a:lnTo>
                    <a:pt x="140" y="0"/>
                  </a:lnTo>
                  <a:lnTo>
                    <a:pt x="150" y="10"/>
                  </a:lnTo>
                  <a:lnTo>
                    <a:pt x="150" y="9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0" name=""/>
            <p:cNvSpPr/>
            <p:nvPr/>
          </p:nvSpPr>
          <p:spPr>
            <a:xfrm>
              <a:off x="3866760" y="4057560"/>
              <a:ext cx="98280" cy="221040"/>
            </a:xfrm>
            <a:custGeom>
              <a:avLst/>
              <a:gdLst/>
              <a:ahLst/>
              <a:rect l="l" t="t" r="r" b="b"/>
              <a:pathLst>
                <a:path w="62" h="127">
                  <a:moveTo>
                    <a:pt x="62" y="0"/>
                  </a:moveTo>
                  <a:lnTo>
                    <a:pt x="62" y="16"/>
                  </a:lnTo>
                  <a:lnTo>
                    <a:pt x="15" y="47"/>
                  </a:lnTo>
                  <a:lnTo>
                    <a:pt x="0" y="69"/>
                  </a:lnTo>
                  <a:lnTo>
                    <a:pt x="10" y="74"/>
                  </a:lnTo>
                  <a:lnTo>
                    <a:pt x="15" y="106"/>
                  </a:lnTo>
                  <a:lnTo>
                    <a:pt x="10" y="1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1" name=""/>
            <p:cNvSpPr/>
            <p:nvPr/>
          </p:nvSpPr>
          <p:spPr>
            <a:xfrm>
              <a:off x="3332880" y="3982680"/>
              <a:ext cx="271440" cy="323640"/>
            </a:xfrm>
            <a:custGeom>
              <a:avLst/>
              <a:gdLst/>
              <a:ahLst/>
              <a:rect l="l" t="t" r="r" b="b"/>
              <a:pathLst>
                <a:path w="171" h="186">
                  <a:moveTo>
                    <a:pt x="114" y="186"/>
                  </a:moveTo>
                  <a:lnTo>
                    <a:pt x="165" y="122"/>
                  </a:lnTo>
                  <a:lnTo>
                    <a:pt x="171" y="85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2" name=""/>
            <p:cNvSpPr/>
            <p:nvPr/>
          </p:nvSpPr>
          <p:spPr>
            <a:xfrm>
              <a:off x="3169080" y="4297680"/>
              <a:ext cx="56880" cy="172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3" name=""/>
            <p:cNvSpPr/>
            <p:nvPr/>
          </p:nvSpPr>
          <p:spPr>
            <a:xfrm>
              <a:off x="4079160" y="2054520"/>
              <a:ext cx="492120" cy="987480"/>
            </a:xfrm>
            <a:custGeom>
              <a:avLst/>
              <a:gdLst/>
              <a:ahLst/>
              <a:rect l="l" t="t" r="r" b="b"/>
              <a:pathLst>
                <a:path w="310" h="567">
                  <a:moveTo>
                    <a:pt x="0" y="551"/>
                  </a:moveTo>
                  <a:lnTo>
                    <a:pt x="36" y="556"/>
                  </a:lnTo>
                  <a:lnTo>
                    <a:pt x="88" y="556"/>
                  </a:lnTo>
                  <a:lnTo>
                    <a:pt x="93" y="567"/>
                  </a:lnTo>
                  <a:lnTo>
                    <a:pt x="114" y="567"/>
                  </a:lnTo>
                  <a:lnTo>
                    <a:pt x="119" y="556"/>
                  </a:lnTo>
                  <a:lnTo>
                    <a:pt x="150" y="561"/>
                  </a:lnTo>
                  <a:lnTo>
                    <a:pt x="191" y="561"/>
                  </a:lnTo>
                  <a:lnTo>
                    <a:pt x="222" y="561"/>
                  </a:lnTo>
                  <a:lnTo>
                    <a:pt x="248" y="561"/>
                  </a:lnTo>
                  <a:lnTo>
                    <a:pt x="305" y="561"/>
                  </a:lnTo>
                  <a:lnTo>
                    <a:pt x="305" y="567"/>
                  </a:lnTo>
                  <a:lnTo>
                    <a:pt x="310" y="556"/>
                  </a:lnTo>
                  <a:lnTo>
                    <a:pt x="289" y="381"/>
                  </a:lnTo>
                  <a:lnTo>
                    <a:pt x="237" y="302"/>
                  </a:lnTo>
                  <a:lnTo>
                    <a:pt x="227" y="296"/>
                  </a:lnTo>
                  <a:lnTo>
                    <a:pt x="191" y="206"/>
                  </a:lnTo>
                  <a:lnTo>
                    <a:pt x="175" y="180"/>
                  </a:lnTo>
                  <a:lnTo>
                    <a:pt x="170" y="137"/>
                  </a:lnTo>
                  <a:lnTo>
                    <a:pt x="155" y="90"/>
                  </a:lnTo>
                  <a:lnTo>
                    <a:pt x="150" y="90"/>
                  </a:lnTo>
                  <a:lnTo>
                    <a:pt x="103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4" name=""/>
            <p:cNvSpPr/>
            <p:nvPr/>
          </p:nvSpPr>
          <p:spPr>
            <a:xfrm>
              <a:off x="4071240" y="2986560"/>
              <a:ext cx="492120" cy="156600"/>
            </a:xfrm>
            <a:custGeom>
              <a:avLst/>
              <a:gdLst/>
              <a:ahLst/>
              <a:rect l="l" t="t" r="r" b="b"/>
              <a:pathLst>
                <a:path w="310" h="90">
                  <a:moveTo>
                    <a:pt x="0" y="0"/>
                  </a:moveTo>
                  <a:lnTo>
                    <a:pt x="88" y="5"/>
                  </a:lnTo>
                  <a:lnTo>
                    <a:pt x="93" y="11"/>
                  </a:lnTo>
                  <a:lnTo>
                    <a:pt x="217" y="11"/>
                  </a:lnTo>
                  <a:lnTo>
                    <a:pt x="237" y="21"/>
                  </a:lnTo>
                  <a:lnTo>
                    <a:pt x="242" y="64"/>
                  </a:lnTo>
                  <a:lnTo>
                    <a:pt x="289" y="69"/>
                  </a:lnTo>
                  <a:lnTo>
                    <a:pt x="294" y="79"/>
                  </a:lnTo>
                  <a:lnTo>
                    <a:pt x="304" y="85"/>
                  </a:lnTo>
                  <a:lnTo>
                    <a:pt x="310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5" name=""/>
            <p:cNvSpPr/>
            <p:nvPr/>
          </p:nvSpPr>
          <p:spPr>
            <a:xfrm>
              <a:off x="4227120" y="3022920"/>
              <a:ext cx="1148400" cy="536040"/>
            </a:xfrm>
            <a:custGeom>
              <a:avLst/>
              <a:gdLst/>
              <a:ahLst/>
              <a:rect l="l" t="t" r="r" b="b"/>
              <a:pathLst>
                <a:path w="723" h="308">
                  <a:moveTo>
                    <a:pt x="418" y="164"/>
                  </a:moveTo>
                  <a:lnTo>
                    <a:pt x="408" y="175"/>
                  </a:lnTo>
                  <a:lnTo>
                    <a:pt x="377" y="175"/>
                  </a:lnTo>
                  <a:lnTo>
                    <a:pt x="330" y="196"/>
                  </a:lnTo>
                  <a:lnTo>
                    <a:pt x="253" y="196"/>
                  </a:lnTo>
                  <a:lnTo>
                    <a:pt x="253" y="233"/>
                  </a:lnTo>
                  <a:lnTo>
                    <a:pt x="222" y="249"/>
                  </a:lnTo>
                  <a:lnTo>
                    <a:pt x="165" y="223"/>
                  </a:lnTo>
                  <a:lnTo>
                    <a:pt x="98" y="270"/>
                  </a:lnTo>
                  <a:lnTo>
                    <a:pt x="15" y="270"/>
                  </a:lnTo>
                  <a:lnTo>
                    <a:pt x="10" y="217"/>
                  </a:lnTo>
                  <a:lnTo>
                    <a:pt x="15" y="159"/>
                  </a:lnTo>
                  <a:lnTo>
                    <a:pt x="21" y="69"/>
                  </a:lnTo>
                  <a:lnTo>
                    <a:pt x="21" y="16"/>
                  </a:lnTo>
                  <a:lnTo>
                    <a:pt x="0" y="16"/>
                  </a:lnTo>
                  <a:lnTo>
                    <a:pt x="0" y="5"/>
                  </a:lnTo>
                  <a:lnTo>
                    <a:pt x="21" y="0"/>
                  </a:lnTo>
                  <a:lnTo>
                    <a:pt x="46" y="0"/>
                  </a:lnTo>
                  <a:lnTo>
                    <a:pt x="82" y="27"/>
                  </a:lnTo>
                  <a:lnTo>
                    <a:pt x="206" y="27"/>
                  </a:lnTo>
                  <a:lnTo>
                    <a:pt x="212" y="16"/>
                  </a:lnTo>
                  <a:lnTo>
                    <a:pt x="227" y="32"/>
                  </a:lnTo>
                  <a:lnTo>
                    <a:pt x="325" y="48"/>
                  </a:lnTo>
                  <a:lnTo>
                    <a:pt x="335" y="53"/>
                  </a:lnTo>
                  <a:lnTo>
                    <a:pt x="356" y="58"/>
                  </a:lnTo>
                  <a:lnTo>
                    <a:pt x="366" y="74"/>
                  </a:lnTo>
                  <a:lnTo>
                    <a:pt x="382" y="64"/>
                  </a:lnTo>
                  <a:lnTo>
                    <a:pt x="485" y="74"/>
                  </a:lnTo>
                  <a:lnTo>
                    <a:pt x="439" y="106"/>
                  </a:lnTo>
                  <a:lnTo>
                    <a:pt x="459" y="106"/>
                  </a:lnTo>
                  <a:lnTo>
                    <a:pt x="470" y="149"/>
                  </a:lnTo>
                  <a:lnTo>
                    <a:pt x="501" y="122"/>
                  </a:lnTo>
                  <a:lnTo>
                    <a:pt x="578" y="180"/>
                  </a:lnTo>
                  <a:lnTo>
                    <a:pt x="609" y="164"/>
                  </a:lnTo>
                  <a:lnTo>
                    <a:pt x="650" y="164"/>
                  </a:lnTo>
                  <a:lnTo>
                    <a:pt x="723" y="159"/>
                  </a:lnTo>
                  <a:lnTo>
                    <a:pt x="723" y="180"/>
                  </a:lnTo>
                  <a:lnTo>
                    <a:pt x="707" y="180"/>
                  </a:lnTo>
                  <a:lnTo>
                    <a:pt x="692" y="186"/>
                  </a:lnTo>
                  <a:lnTo>
                    <a:pt x="687" y="191"/>
                  </a:lnTo>
                  <a:lnTo>
                    <a:pt x="645" y="207"/>
                  </a:lnTo>
                  <a:lnTo>
                    <a:pt x="635" y="249"/>
                  </a:lnTo>
                  <a:lnTo>
                    <a:pt x="588" y="286"/>
                  </a:lnTo>
                  <a:lnTo>
                    <a:pt x="532" y="297"/>
                  </a:lnTo>
                  <a:lnTo>
                    <a:pt x="532" y="308"/>
                  </a:lnTo>
                  <a:lnTo>
                    <a:pt x="521" y="297"/>
                  </a:lnTo>
                  <a:lnTo>
                    <a:pt x="449" y="30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6" name=""/>
            <p:cNvSpPr/>
            <p:nvPr/>
          </p:nvSpPr>
          <p:spPr>
            <a:xfrm>
              <a:off x="4694040" y="3243960"/>
              <a:ext cx="189000" cy="46800"/>
            </a:xfrm>
            <a:custGeom>
              <a:avLst/>
              <a:gdLst/>
              <a:ahLst/>
              <a:rect l="l" t="t" r="r" b="b"/>
              <a:pathLst>
                <a:path w="119" h="27">
                  <a:moveTo>
                    <a:pt x="119" y="27"/>
                  </a:moveTo>
                  <a:lnTo>
                    <a:pt x="109" y="16"/>
                  </a:lnTo>
                  <a:lnTo>
                    <a:pt x="62" y="0"/>
                  </a:lnTo>
                  <a:lnTo>
                    <a:pt x="31" y="11"/>
                  </a:lnTo>
                  <a:lnTo>
                    <a:pt x="26" y="27"/>
                  </a:lnTo>
                  <a:lnTo>
                    <a:pt x="21" y="16"/>
                  </a:lnTo>
                  <a:lnTo>
                    <a:pt x="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7" name=""/>
            <p:cNvSpPr/>
            <p:nvPr/>
          </p:nvSpPr>
          <p:spPr>
            <a:xfrm>
              <a:off x="4628880" y="3263400"/>
              <a:ext cx="171360" cy="137160"/>
            </a:xfrm>
            <a:custGeom>
              <a:avLst/>
              <a:gdLst/>
              <a:ahLst/>
              <a:rect l="l" t="t" r="r" b="b"/>
              <a:pathLst>
                <a:path w="108" h="79">
                  <a:moveTo>
                    <a:pt x="0" y="58"/>
                  </a:moveTo>
                  <a:lnTo>
                    <a:pt x="72" y="42"/>
                  </a:lnTo>
                  <a:lnTo>
                    <a:pt x="72" y="0"/>
                  </a:lnTo>
                  <a:lnTo>
                    <a:pt x="82" y="53"/>
                  </a:lnTo>
                  <a:lnTo>
                    <a:pt x="72" y="48"/>
                  </a:lnTo>
                  <a:lnTo>
                    <a:pt x="77" y="64"/>
                  </a:lnTo>
                  <a:lnTo>
                    <a:pt x="108" y="7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8" name=""/>
            <p:cNvSpPr/>
            <p:nvPr/>
          </p:nvSpPr>
          <p:spPr>
            <a:xfrm>
              <a:off x="4686120" y="3429000"/>
              <a:ext cx="147600" cy="147960"/>
            </a:xfrm>
            <a:custGeom>
              <a:avLst/>
              <a:gdLst/>
              <a:ahLst/>
              <a:rect l="l" t="t" r="r" b="b"/>
              <a:pathLst>
                <a:path w="93" h="85">
                  <a:moveTo>
                    <a:pt x="93" y="0"/>
                  </a:moveTo>
                  <a:lnTo>
                    <a:pt x="62" y="37"/>
                  </a:lnTo>
                  <a:lnTo>
                    <a:pt x="41" y="37"/>
                  </a:lnTo>
                  <a:lnTo>
                    <a:pt x="0" y="69"/>
                  </a:lnTo>
                  <a:lnTo>
                    <a:pt x="0" y="85"/>
                  </a:lnTo>
                  <a:lnTo>
                    <a:pt x="46" y="75"/>
                  </a:lnTo>
                  <a:lnTo>
                    <a:pt x="93" y="0"/>
                  </a:lnTo>
                  <a:close/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9" name=""/>
            <p:cNvSpPr/>
            <p:nvPr/>
          </p:nvSpPr>
          <p:spPr>
            <a:xfrm>
              <a:off x="4686120" y="3429000"/>
              <a:ext cx="147600" cy="147960"/>
            </a:xfrm>
            <a:custGeom>
              <a:avLst/>
              <a:gdLst/>
              <a:ahLst/>
              <a:rect l="l" t="t" r="r" b="b"/>
              <a:pathLst>
                <a:path w="93" h="85">
                  <a:moveTo>
                    <a:pt x="93" y="0"/>
                  </a:moveTo>
                  <a:lnTo>
                    <a:pt x="62" y="37"/>
                  </a:lnTo>
                  <a:lnTo>
                    <a:pt x="41" y="37"/>
                  </a:lnTo>
                  <a:lnTo>
                    <a:pt x="0" y="69"/>
                  </a:lnTo>
                  <a:lnTo>
                    <a:pt x="0" y="85"/>
                  </a:lnTo>
                  <a:lnTo>
                    <a:pt x="46" y="75"/>
                  </a:lnTo>
                  <a:lnTo>
                    <a:pt x="93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0" name=""/>
            <p:cNvSpPr/>
            <p:nvPr/>
          </p:nvSpPr>
          <p:spPr>
            <a:xfrm>
              <a:off x="4686120" y="3429000"/>
              <a:ext cx="237960" cy="167040"/>
            </a:xfrm>
            <a:custGeom>
              <a:avLst/>
              <a:gdLst/>
              <a:ahLst/>
              <a:rect l="l" t="t" r="r" b="b"/>
              <a:pathLst>
                <a:path w="150" h="96">
                  <a:moveTo>
                    <a:pt x="93" y="0"/>
                  </a:moveTo>
                  <a:lnTo>
                    <a:pt x="150" y="0"/>
                  </a:lnTo>
                  <a:lnTo>
                    <a:pt x="124" y="85"/>
                  </a:lnTo>
                  <a:lnTo>
                    <a:pt x="129" y="90"/>
                  </a:lnTo>
                  <a:lnTo>
                    <a:pt x="114" y="90"/>
                  </a:lnTo>
                  <a:lnTo>
                    <a:pt x="88" y="96"/>
                  </a:lnTo>
                  <a:lnTo>
                    <a:pt x="0" y="8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1" name=""/>
            <p:cNvSpPr/>
            <p:nvPr/>
          </p:nvSpPr>
          <p:spPr>
            <a:xfrm>
              <a:off x="4620960" y="3540240"/>
              <a:ext cx="81000" cy="285480"/>
            </a:xfrm>
            <a:custGeom>
              <a:avLst/>
              <a:gdLst/>
              <a:ahLst/>
              <a:rect l="l" t="t" r="r" b="b"/>
              <a:pathLst>
                <a:path w="51" h="164">
                  <a:moveTo>
                    <a:pt x="41" y="5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58"/>
                  </a:lnTo>
                  <a:lnTo>
                    <a:pt x="0" y="127"/>
                  </a:lnTo>
                  <a:lnTo>
                    <a:pt x="5" y="127"/>
                  </a:lnTo>
                  <a:lnTo>
                    <a:pt x="41" y="117"/>
                  </a:lnTo>
                  <a:lnTo>
                    <a:pt x="51" y="127"/>
                  </a:lnTo>
                  <a:lnTo>
                    <a:pt x="26" y="154"/>
                  </a:lnTo>
                  <a:lnTo>
                    <a:pt x="26" y="16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2" name=""/>
            <p:cNvSpPr/>
            <p:nvPr/>
          </p:nvSpPr>
          <p:spPr>
            <a:xfrm>
              <a:off x="4620960" y="3761280"/>
              <a:ext cx="409680" cy="443880"/>
            </a:xfrm>
            <a:custGeom>
              <a:avLst/>
              <a:gdLst/>
              <a:ahLst/>
              <a:rect l="l" t="t" r="r" b="b"/>
              <a:pathLst>
                <a:path w="258" h="255">
                  <a:moveTo>
                    <a:pt x="0" y="0"/>
                  </a:moveTo>
                  <a:lnTo>
                    <a:pt x="5" y="53"/>
                  </a:lnTo>
                  <a:lnTo>
                    <a:pt x="82" y="96"/>
                  </a:lnTo>
                  <a:lnTo>
                    <a:pt x="103" y="101"/>
                  </a:lnTo>
                  <a:lnTo>
                    <a:pt x="196" y="164"/>
                  </a:lnTo>
                  <a:lnTo>
                    <a:pt x="211" y="228"/>
                  </a:lnTo>
                  <a:lnTo>
                    <a:pt x="258" y="228"/>
                  </a:lnTo>
                  <a:lnTo>
                    <a:pt x="232" y="25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3" name=""/>
            <p:cNvSpPr/>
            <p:nvPr/>
          </p:nvSpPr>
          <p:spPr>
            <a:xfrm>
              <a:off x="4128480" y="3808440"/>
              <a:ext cx="65160" cy="249120"/>
            </a:xfrm>
            <a:custGeom>
              <a:avLst/>
              <a:gdLst/>
              <a:ahLst/>
              <a:rect l="l" t="t" r="r" b="b"/>
              <a:pathLst>
                <a:path w="41" h="143">
                  <a:moveTo>
                    <a:pt x="36" y="0"/>
                  </a:moveTo>
                  <a:lnTo>
                    <a:pt x="41" y="10"/>
                  </a:lnTo>
                  <a:lnTo>
                    <a:pt x="41" y="37"/>
                  </a:lnTo>
                  <a:lnTo>
                    <a:pt x="31" y="47"/>
                  </a:lnTo>
                  <a:lnTo>
                    <a:pt x="31" y="63"/>
                  </a:lnTo>
                  <a:lnTo>
                    <a:pt x="21" y="63"/>
                  </a:lnTo>
                  <a:lnTo>
                    <a:pt x="21" y="116"/>
                  </a:lnTo>
                  <a:lnTo>
                    <a:pt x="15" y="116"/>
                  </a:lnTo>
                  <a:lnTo>
                    <a:pt x="15" y="127"/>
                  </a:lnTo>
                  <a:lnTo>
                    <a:pt x="5" y="127"/>
                  </a:lnTo>
                  <a:lnTo>
                    <a:pt x="5" y="143"/>
                  </a:lnTo>
                  <a:lnTo>
                    <a:pt x="0" y="1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4" name=""/>
            <p:cNvSpPr/>
            <p:nvPr/>
          </p:nvSpPr>
          <p:spPr>
            <a:xfrm>
              <a:off x="4185720" y="3825720"/>
              <a:ext cx="57240" cy="397080"/>
            </a:xfrm>
            <a:custGeom>
              <a:avLst/>
              <a:gdLst/>
              <a:ahLst/>
              <a:rect l="l" t="t" r="r" b="b"/>
              <a:pathLst>
                <a:path w="36" h="228">
                  <a:moveTo>
                    <a:pt x="36" y="0"/>
                  </a:moveTo>
                  <a:lnTo>
                    <a:pt x="31" y="0"/>
                  </a:lnTo>
                  <a:lnTo>
                    <a:pt x="31" y="21"/>
                  </a:lnTo>
                  <a:lnTo>
                    <a:pt x="21" y="27"/>
                  </a:lnTo>
                  <a:lnTo>
                    <a:pt x="16" y="53"/>
                  </a:lnTo>
                  <a:lnTo>
                    <a:pt x="21" y="59"/>
                  </a:lnTo>
                  <a:lnTo>
                    <a:pt x="21" y="85"/>
                  </a:lnTo>
                  <a:lnTo>
                    <a:pt x="16" y="85"/>
                  </a:lnTo>
                  <a:lnTo>
                    <a:pt x="10" y="196"/>
                  </a:lnTo>
                  <a:lnTo>
                    <a:pt x="0" y="196"/>
                  </a:lnTo>
                  <a:lnTo>
                    <a:pt x="0" y="202"/>
                  </a:lnTo>
                  <a:lnTo>
                    <a:pt x="16" y="212"/>
                  </a:lnTo>
                  <a:lnTo>
                    <a:pt x="16" y="228"/>
                  </a:lnTo>
                  <a:lnTo>
                    <a:pt x="5" y="22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5" name=""/>
            <p:cNvSpPr/>
            <p:nvPr/>
          </p:nvSpPr>
          <p:spPr>
            <a:xfrm>
              <a:off x="4169880" y="4177800"/>
              <a:ext cx="15840" cy="2736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10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6" name=""/>
            <p:cNvSpPr/>
            <p:nvPr/>
          </p:nvSpPr>
          <p:spPr>
            <a:xfrm>
              <a:off x="3890520" y="4223160"/>
              <a:ext cx="320400" cy="83160"/>
            </a:xfrm>
            <a:custGeom>
              <a:avLst/>
              <a:gdLst/>
              <a:ahLst/>
              <a:rect l="l" t="t" r="r" b="b"/>
              <a:pathLst>
                <a:path w="202" h="48">
                  <a:moveTo>
                    <a:pt x="202" y="0"/>
                  </a:moveTo>
                  <a:lnTo>
                    <a:pt x="196" y="11"/>
                  </a:lnTo>
                  <a:lnTo>
                    <a:pt x="155" y="0"/>
                  </a:lnTo>
                  <a:lnTo>
                    <a:pt x="150" y="5"/>
                  </a:lnTo>
                  <a:lnTo>
                    <a:pt x="88" y="32"/>
                  </a:lnTo>
                  <a:lnTo>
                    <a:pt x="78" y="48"/>
                  </a:lnTo>
                  <a:lnTo>
                    <a:pt x="73" y="37"/>
                  </a:lnTo>
                  <a:lnTo>
                    <a:pt x="0" y="37"/>
                  </a:lnTo>
                  <a:lnTo>
                    <a:pt x="5" y="27"/>
                  </a:lnTo>
                  <a:lnTo>
                    <a:pt x="0" y="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7" name=""/>
            <p:cNvSpPr/>
            <p:nvPr/>
          </p:nvSpPr>
          <p:spPr>
            <a:xfrm>
              <a:off x="4030200" y="4047120"/>
              <a:ext cx="90360" cy="222840"/>
            </a:xfrm>
            <a:custGeom>
              <a:avLst/>
              <a:gdLst/>
              <a:ahLst/>
              <a:rect l="l" t="t" r="r" b="b"/>
              <a:pathLst>
                <a:path w="57" h="128">
                  <a:moveTo>
                    <a:pt x="0" y="11"/>
                  </a:moveTo>
                  <a:lnTo>
                    <a:pt x="57" y="0"/>
                  </a:lnTo>
                  <a:lnTo>
                    <a:pt x="57" y="27"/>
                  </a:lnTo>
                  <a:lnTo>
                    <a:pt x="46" y="27"/>
                  </a:lnTo>
                  <a:lnTo>
                    <a:pt x="46" y="48"/>
                  </a:lnTo>
                  <a:lnTo>
                    <a:pt x="41" y="48"/>
                  </a:lnTo>
                  <a:lnTo>
                    <a:pt x="41" y="69"/>
                  </a:lnTo>
                  <a:lnTo>
                    <a:pt x="36" y="69"/>
                  </a:lnTo>
                  <a:lnTo>
                    <a:pt x="36" y="106"/>
                  </a:lnTo>
                  <a:lnTo>
                    <a:pt x="31" y="106"/>
                  </a:lnTo>
                  <a:lnTo>
                    <a:pt x="31" y="117"/>
                  </a:lnTo>
                  <a:lnTo>
                    <a:pt x="36" y="117"/>
                  </a:lnTo>
                  <a:lnTo>
                    <a:pt x="36" y="12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8" name=""/>
            <p:cNvSpPr/>
            <p:nvPr/>
          </p:nvSpPr>
          <p:spPr>
            <a:xfrm>
              <a:off x="4136400" y="4057560"/>
              <a:ext cx="57240" cy="109080"/>
            </a:xfrm>
            <a:custGeom>
              <a:avLst/>
              <a:gdLst/>
              <a:ahLst/>
              <a:rect l="l" t="t" r="r" b="b"/>
              <a:pathLst>
                <a:path w="36" h="63">
                  <a:moveTo>
                    <a:pt x="36" y="63"/>
                  </a:moveTo>
                  <a:lnTo>
                    <a:pt x="26" y="58"/>
                  </a:lnTo>
                  <a:lnTo>
                    <a:pt x="26" y="53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9" name=""/>
            <p:cNvSpPr/>
            <p:nvPr/>
          </p:nvSpPr>
          <p:spPr>
            <a:xfrm>
              <a:off x="4193640" y="3853800"/>
              <a:ext cx="434880" cy="323640"/>
            </a:xfrm>
            <a:custGeom>
              <a:avLst/>
              <a:gdLst/>
              <a:ahLst/>
              <a:rect l="l" t="t" r="r" b="b"/>
              <a:pathLst>
                <a:path w="274" h="186">
                  <a:moveTo>
                    <a:pt x="0" y="186"/>
                  </a:moveTo>
                  <a:lnTo>
                    <a:pt x="5" y="180"/>
                  </a:lnTo>
                  <a:lnTo>
                    <a:pt x="140" y="164"/>
                  </a:lnTo>
                  <a:lnTo>
                    <a:pt x="227" y="96"/>
                  </a:lnTo>
                  <a:lnTo>
                    <a:pt x="222" y="64"/>
                  </a:lnTo>
                  <a:lnTo>
                    <a:pt x="227" y="11"/>
                  </a:lnTo>
                  <a:lnTo>
                    <a:pt x="27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0" name=""/>
            <p:cNvSpPr/>
            <p:nvPr/>
          </p:nvSpPr>
          <p:spPr>
            <a:xfrm>
              <a:off x="4546440" y="3808440"/>
              <a:ext cx="434880" cy="266400"/>
            </a:xfrm>
            <a:custGeom>
              <a:avLst/>
              <a:gdLst/>
              <a:ahLst/>
              <a:rect l="l" t="t" r="r" b="b"/>
              <a:pathLst>
                <a:path w="274" h="153">
                  <a:moveTo>
                    <a:pt x="0" y="100"/>
                  </a:moveTo>
                  <a:lnTo>
                    <a:pt x="98" y="143"/>
                  </a:lnTo>
                  <a:lnTo>
                    <a:pt x="98" y="153"/>
                  </a:lnTo>
                  <a:lnTo>
                    <a:pt x="103" y="143"/>
                  </a:lnTo>
                  <a:lnTo>
                    <a:pt x="202" y="100"/>
                  </a:lnTo>
                  <a:lnTo>
                    <a:pt x="196" y="10"/>
                  </a:lnTo>
                  <a:lnTo>
                    <a:pt x="207" y="0"/>
                  </a:lnTo>
                  <a:lnTo>
                    <a:pt x="248" y="37"/>
                  </a:lnTo>
                  <a:lnTo>
                    <a:pt x="274" y="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1" name=""/>
            <p:cNvSpPr/>
            <p:nvPr/>
          </p:nvSpPr>
          <p:spPr>
            <a:xfrm>
              <a:off x="4636800" y="3770280"/>
              <a:ext cx="254160" cy="83520"/>
            </a:xfrm>
            <a:custGeom>
              <a:avLst/>
              <a:gdLst/>
              <a:ahLst/>
              <a:rect l="l" t="t" r="r" b="b"/>
              <a:pathLst>
                <a:path w="160" h="48">
                  <a:moveTo>
                    <a:pt x="0" y="48"/>
                  </a:moveTo>
                  <a:lnTo>
                    <a:pt x="5" y="38"/>
                  </a:lnTo>
                  <a:lnTo>
                    <a:pt x="46" y="27"/>
                  </a:lnTo>
                  <a:lnTo>
                    <a:pt x="67" y="16"/>
                  </a:lnTo>
                  <a:lnTo>
                    <a:pt x="114" y="6"/>
                  </a:lnTo>
                  <a:lnTo>
                    <a:pt x="124" y="0"/>
                  </a:lnTo>
                  <a:lnTo>
                    <a:pt x="139" y="11"/>
                  </a:lnTo>
                  <a:lnTo>
                    <a:pt x="150" y="11"/>
                  </a:lnTo>
                  <a:lnTo>
                    <a:pt x="160" y="11"/>
                  </a:lnTo>
                  <a:lnTo>
                    <a:pt x="155" y="16"/>
                  </a:lnTo>
                  <a:lnTo>
                    <a:pt x="134" y="22"/>
                  </a:lnTo>
                  <a:lnTo>
                    <a:pt x="129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720" bIns="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2" name=""/>
            <p:cNvSpPr/>
            <p:nvPr/>
          </p:nvSpPr>
          <p:spPr>
            <a:xfrm>
              <a:off x="4808160" y="3596040"/>
              <a:ext cx="90720" cy="173880"/>
            </a:xfrm>
            <a:custGeom>
              <a:avLst/>
              <a:gdLst/>
              <a:ahLst/>
              <a:rect l="l" t="t" r="r" b="b"/>
              <a:pathLst>
                <a:path w="57" h="100">
                  <a:moveTo>
                    <a:pt x="57" y="0"/>
                  </a:moveTo>
                  <a:lnTo>
                    <a:pt x="42" y="5"/>
                  </a:lnTo>
                  <a:lnTo>
                    <a:pt x="31" y="10"/>
                  </a:lnTo>
                  <a:lnTo>
                    <a:pt x="0" y="63"/>
                  </a:lnTo>
                  <a:lnTo>
                    <a:pt x="21" y="74"/>
                  </a:lnTo>
                  <a:lnTo>
                    <a:pt x="21" y="10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3" name=""/>
            <p:cNvSpPr/>
            <p:nvPr/>
          </p:nvSpPr>
          <p:spPr>
            <a:xfrm>
              <a:off x="4743360" y="3705840"/>
              <a:ext cx="64800" cy="18720"/>
            </a:xfrm>
            <a:custGeom>
              <a:avLst/>
              <a:gdLst/>
              <a:ahLst/>
              <a:rect l="l" t="t" r="r" b="b"/>
              <a:pathLst>
                <a:path w="41" h="11">
                  <a:moveTo>
                    <a:pt x="0" y="11"/>
                  </a:moveTo>
                  <a:lnTo>
                    <a:pt x="26" y="11"/>
                  </a:lnTo>
                  <a:lnTo>
                    <a:pt x="4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4" name=""/>
            <p:cNvSpPr/>
            <p:nvPr/>
          </p:nvSpPr>
          <p:spPr>
            <a:xfrm>
              <a:off x="4759200" y="3660480"/>
              <a:ext cx="237960" cy="92160"/>
            </a:xfrm>
            <a:custGeom>
              <a:avLst/>
              <a:gdLst/>
              <a:ahLst/>
              <a:rect l="l" t="t" r="r" b="b"/>
              <a:pathLst>
                <a:path w="150" h="53">
                  <a:moveTo>
                    <a:pt x="0" y="53"/>
                  </a:moveTo>
                  <a:lnTo>
                    <a:pt x="0" y="42"/>
                  </a:lnTo>
                  <a:lnTo>
                    <a:pt x="16" y="42"/>
                  </a:lnTo>
                  <a:lnTo>
                    <a:pt x="62" y="53"/>
                  </a:lnTo>
                  <a:lnTo>
                    <a:pt x="78" y="42"/>
                  </a:lnTo>
                  <a:lnTo>
                    <a:pt x="83" y="37"/>
                  </a:lnTo>
                  <a:lnTo>
                    <a:pt x="130" y="37"/>
                  </a:lnTo>
                  <a:lnTo>
                    <a:pt x="15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5" name=""/>
            <p:cNvSpPr/>
            <p:nvPr/>
          </p:nvSpPr>
          <p:spPr>
            <a:xfrm flipH="1">
              <a:off x="4416120" y="3881520"/>
              <a:ext cx="7920" cy="86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6" name=""/>
            <p:cNvSpPr/>
            <p:nvPr/>
          </p:nvSpPr>
          <p:spPr>
            <a:xfrm>
              <a:off x="4309560" y="3890160"/>
              <a:ext cx="106200" cy="10440"/>
            </a:xfrm>
            <a:custGeom>
              <a:avLst/>
              <a:gdLst/>
              <a:ahLst/>
              <a:rect l="l" t="t" r="r" b="b"/>
              <a:pathLst>
                <a:path w="67" h="6">
                  <a:moveTo>
                    <a:pt x="67" y="0"/>
                  </a:moveTo>
                  <a:lnTo>
                    <a:pt x="51" y="0"/>
                  </a:lnTo>
                  <a:lnTo>
                    <a:pt x="25" y="6"/>
                  </a:lnTo>
                  <a:lnTo>
                    <a:pt x="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7" name=""/>
            <p:cNvSpPr/>
            <p:nvPr/>
          </p:nvSpPr>
          <p:spPr>
            <a:xfrm>
              <a:off x="4227120" y="3900960"/>
              <a:ext cx="82440" cy="8640"/>
            </a:xfrm>
            <a:custGeom>
              <a:avLst/>
              <a:gdLst/>
              <a:ahLst/>
              <a:rect l="l" t="t" r="r" b="b"/>
              <a:pathLst>
                <a:path w="52" h="5">
                  <a:moveTo>
                    <a:pt x="52" y="0"/>
                  </a:moveTo>
                  <a:lnTo>
                    <a:pt x="41" y="5"/>
                  </a:lnTo>
                  <a:lnTo>
                    <a:pt x="15" y="5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8" name=""/>
            <p:cNvSpPr/>
            <p:nvPr/>
          </p:nvSpPr>
          <p:spPr>
            <a:xfrm flipH="1">
              <a:off x="4218480" y="3909600"/>
              <a:ext cx="8280" cy="86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9" name=""/>
            <p:cNvSpPr/>
            <p:nvPr/>
          </p:nvSpPr>
          <p:spPr>
            <a:xfrm>
              <a:off x="4465440" y="4093920"/>
              <a:ext cx="81000" cy="36720"/>
            </a:xfrm>
            <a:custGeom>
              <a:avLst/>
              <a:gdLst/>
              <a:ahLst/>
              <a:rect l="l" t="t" r="r" b="b"/>
              <a:pathLst>
                <a:path w="51" h="21">
                  <a:moveTo>
                    <a:pt x="0" y="0"/>
                  </a:moveTo>
                  <a:lnTo>
                    <a:pt x="46" y="5"/>
                  </a:lnTo>
                  <a:lnTo>
                    <a:pt x="51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0" name=""/>
            <p:cNvSpPr/>
            <p:nvPr/>
          </p:nvSpPr>
          <p:spPr>
            <a:xfrm>
              <a:off x="4522680" y="4130640"/>
              <a:ext cx="23760" cy="8640"/>
            </a:xfrm>
            <a:custGeom>
              <a:avLst/>
              <a:gdLst/>
              <a:ahLst/>
              <a:rect l="l" t="t" r="r" b="b"/>
              <a:pathLst>
                <a:path w="15" h="5">
                  <a:moveTo>
                    <a:pt x="15" y="0"/>
                  </a:moveTo>
                  <a:lnTo>
                    <a:pt x="10" y="0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891" name=""/>
          <p:cNvGrpSpPr/>
          <p:nvPr/>
        </p:nvGrpSpPr>
        <p:grpSpPr>
          <a:xfrm>
            <a:off x="4103640" y="2313000"/>
            <a:ext cx="2889000" cy="2971440"/>
            <a:chOff x="4103640" y="2313000"/>
            <a:chExt cx="2889000" cy="2971440"/>
          </a:xfrm>
        </p:grpSpPr>
        <p:sp>
          <p:nvSpPr>
            <p:cNvPr id="2892" name=""/>
            <p:cNvSpPr/>
            <p:nvPr/>
          </p:nvSpPr>
          <p:spPr>
            <a:xfrm>
              <a:off x="4515120" y="4139280"/>
              <a:ext cx="7920" cy="102600"/>
            </a:xfrm>
            <a:custGeom>
              <a:avLst/>
              <a:gdLst/>
              <a:ahLst/>
              <a:rect l="l" t="t" r="r" b="b"/>
              <a:pathLst>
                <a:path w="5" h="59">
                  <a:moveTo>
                    <a:pt x="5" y="0"/>
                  </a:moveTo>
                  <a:lnTo>
                    <a:pt x="5" y="16"/>
                  </a:lnTo>
                  <a:lnTo>
                    <a:pt x="0" y="43"/>
                  </a:lnTo>
                  <a:lnTo>
                    <a:pt x="0" y="5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3" name=""/>
            <p:cNvSpPr/>
            <p:nvPr/>
          </p:nvSpPr>
          <p:spPr>
            <a:xfrm>
              <a:off x="4515120" y="4241880"/>
              <a:ext cx="114120" cy="45360"/>
            </a:xfrm>
            <a:custGeom>
              <a:avLst/>
              <a:gdLst/>
              <a:ahLst/>
              <a:rect l="l" t="t" r="r" b="b"/>
              <a:pathLst>
                <a:path w="72" h="26">
                  <a:moveTo>
                    <a:pt x="0" y="0"/>
                  </a:moveTo>
                  <a:lnTo>
                    <a:pt x="5" y="5"/>
                  </a:lnTo>
                  <a:lnTo>
                    <a:pt x="25" y="10"/>
                  </a:lnTo>
                  <a:lnTo>
                    <a:pt x="51" y="21"/>
                  </a:lnTo>
                  <a:lnTo>
                    <a:pt x="72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4" name=""/>
            <p:cNvSpPr/>
            <p:nvPr/>
          </p:nvSpPr>
          <p:spPr>
            <a:xfrm>
              <a:off x="4523040" y="4139280"/>
              <a:ext cx="106200" cy="147960"/>
            </a:xfrm>
            <a:custGeom>
              <a:avLst/>
              <a:gdLst/>
              <a:ahLst/>
              <a:rect l="l" t="t" r="r" b="b"/>
              <a:pathLst>
                <a:path w="67" h="85">
                  <a:moveTo>
                    <a:pt x="67" y="85"/>
                  </a:moveTo>
                  <a:lnTo>
                    <a:pt x="62" y="75"/>
                  </a:lnTo>
                  <a:lnTo>
                    <a:pt x="51" y="64"/>
                  </a:lnTo>
                  <a:lnTo>
                    <a:pt x="36" y="43"/>
                  </a:lnTo>
                  <a:lnTo>
                    <a:pt x="20" y="22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5" name=""/>
            <p:cNvSpPr/>
            <p:nvPr/>
          </p:nvSpPr>
          <p:spPr>
            <a:xfrm>
              <a:off x="4424400" y="4093920"/>
              <a:ext cx="49320" cy="128880"/>
            </a:xfrm>
            <a:custGeom>
              <a:avLst/>
              <a:gdLst/>
              <a:ahLst/>
              <a:rect l="l" t="t" r="r" b="b"/>
              <a:pathLst>
                <a:path w="31" h="74">
                  <a:moveTo>
                    <a:pt x="31" y="0"/>
                  </a:moveTo>
                  <a:lnTo>
                    <a:pt x="26" y="5"/>
                  </a:lnTo>
                  <a:lnTo>
                    <a:pt x="20" y="11"/>
                  </a:lnTo>
                  <a:lnTo>
                    <a:pt x="10" y="26"/>
                  </a:lnTo>
                  <a:lnTo>
                    <a:pt x="5" y="48"/>
                  </a:lnTo>
                  <a:lnTo>
                    <a:pt x="0" y="7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6" name=""/>
            <p:cNvSpPr/>
            <p:nvPr/>
          </p:nvSpPr>
          <p:spPr>
            <a:xfrm>
              <a:off x="4424400" y="4222800"/>
              <a:ext cx="1800" cy="1872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7" name=""/>
            <p:cNvSpPr/>
            <p:nvPr/>
          </p:nvSpPr>
          <p:spPr>
            <a:xfrm>
              <a:off x="4128840" y="4241880"/>
              <a:ext cx="295560" cy="165240"/>
            </a:xfrm>
            <a:custGeom>
              <a:avLst/>
              <a:gdLst/>
              <a:ahLst/>
              <a:rect l="l" t="t" r="r" b="b"/>
              <a:pathLst>
                <a:path w="186" h="95">
                  <a:moveTo>
                    <a:pt x="186" y="0"/>
                  </a:moveTo>
                  <a:lnTo>
                    <a:pt x="175" y="10"/>
                  </a:lnTo>
                  <a:lnTo>
                    <a:pt x="170" y="16"/>
                  </a:lnTo>
                  <a:lnTo>
                    <a:pt x="160" y="26"/>
                  </a:lnTo>
                  <a:lnTo>
                    <a:pt x="114" y="53"/>
                  </a:lnTo>
                  <a:lnTo>
                    <a:pt x="98" y="53"/>
                  </a:lnTo>
                  <a:lnTo>
                    <a:pt x="88" y="69"/>
                  </a:lnTo>
                  <a:lnTo>
                    <a:pt x="46" y="85"/>
                  </a:lnTo>
                  <a:lnTo>
                    <a:pt x="41" y="90"/>
                  </a:lnTo>
                  <a:lnTo>
                    <a:pt x="31" y="90"/>
                  </a:lnTo>
                  <a:lnTo>
                    <a:pt x="10" y="95"/>
                  </a:lnTo>
                  <a:lnTo>
                    <a:pt x="5" y="95"/>
                  </a:lnTo>
                  <a:lnTo>
                    <a:pt x="5" y="90"/>
                  </a:lnTo>
                  <a:lnTo>
                    <a:pt x="0" y="95"/>
                  </a:lnTo>
                  <a:lnTo>
                    <a:pt x="0" y="9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8" name=""/>
            <p:cNvSpPr/>
            <p:nvPr/>
          </p:nvSpPr>
          <p:spPr>
            <a:xfrm>
              <a:off x="4103640" y="4407480"/>
              <a:ext cx="25200" cy="18720"/>
            </a:xfrm>
            <a:custGeom>
              <a:avLst/>
              <a:gdLst/>
              <a:ahLst/>
              <a:rect l="l" t="t" r="r" b="b"/>
              <a:pathLst>
                <a:path w="16" h="11">
                  <a:moveTo>
                    <a:pt x="16" y="0"/>
                  </a:moveTo>
                  <a:lnTo>
                    <a:pt x="11" y="0"/>
                  </a:lnTo>
                  <a:lnTo>
                    <a:pt x="6" y="5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9" name=""/>
            <p:cNvSpPr/>
            <p:nvPr/>
          </p:nvSpPr>
          <p:spPr>
            <a:xfrm>
              <a:off x="4103640" y="4426200"/>
              <a:ext cx="1440" cy="900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0" name=""/>
            <p:cNvSpPr/>
            <p:nvPr/>
          </p:nvSpPr>
          <p:spPr>
            <a:xfrm>
              <a:off x="4103640" y="4435200"/>
              <a:ext cx="25200" cy="864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0" y="0"/>
                  </a:moveTo>
                  <a:lnTo>
                    <a:pt x="6" y="5"/>
                  </a:lnTo>
                  <a:lnTo>
                    <a:pt x="11" y="5"/>
                  </a:lnTo>
                  <a:lnTo>
                    <a:pt x="16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1" name=""/>
            <p:cNvSpPr/>
            <p:nvPr/>
          </p:nvSpPr>
          <p:spPr>
            <a:xfrm>
              <a:off x="4128840" y="4435200"/>
              <a:ext cx="1800" cy="864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2" name=""/>
            <p:cNvSpPr/>
            <p:nvPr/>
          </p:nvSpPr>
          <p:spPr>
            <a:xfrm>
              <a:off x="4128840" y="4250520"/>
              <a:ext cx="376560" cy="184680"/>
            </a:xfrm>
            <a:custGeom>
              <a:avLst/>
              <a:gdLst/>
              <a:ahLst/>
              <a:rect l="l" t="t" r="r" b="b"/>
              <a:pathLst>
                <a:path w="237" h="106">
                  <a:moveTo>
                    <a:pt x="0" y="106"/>
                  </a:moveTo>
                  <a:lnTo>
                    <a:pt x="93" y="69"/>
                  </a:lnTo>
                  <a:lnTo>
                    <a:pt x="160" y="53"/>
                  </a:lnTo>
                  <a:lnTo>
                    <a:pt x="237" y="0"/>
                  </a:lnTo>
                  <a:lnTo>
                    <a:pt x="186" y="0"/>
                  </a:lnTo>
                  <a:lnTo>
                    <a:pt x="170" y="11"/>
                  </a:lnTo>
                  <a:lnTo>
                    <a:pt x="150" y="4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3" name=""/>
            <p:cNvSpPr/>
            <p:nvPr/>
          </p:nvSpPr>
          <p:spPr>
            <a:xfrm>
              <a:off x="4367160" y="4334400"/>
              <a:ext cx="1440" cy="1728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4" name=""/>
            <p:cNvSpPr/>
            <p:nvPr/>
          </p:nvSpPr>
          <p:spPr>
            <a:xfrm>
              <a:off x="4349520" y="4351680"/>
              <a:ext cx="17640" cy="38160"/>
            </a:xfrm>
            <a:custGeom>
              <a:avLst/>
              <a:gdLst/>
              <a:ahLst/>
              <a:rect l="l" t="t" r="r" b="b"/>
              <a:pathLst>
                <a:path w="11" h="22">
                  <a:moveTo>
                    <a:pt x="11" y="0"/>
                  </a:moveTo>
                  <a:lnTo>
                    <a:pt x="5" y="6"/>
                  </a:lnTo>
                  <a:lnTo>
                    <a:pt x="5" y="16"/>
                  </a:lnTo>
                  <a:lnTo>
                    <a:pt x="0" y="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5" name=""/>
            <p:cNvSpPr/>
            <p:nvPr/>
          </p:nvSpPr>
          <p:spPr>
            <a:xfrm>
              <a:off x="4309920" y="4389840"/>
              <a:ext cx="39600" cy="9216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25" y="0"/>
                  </a:moveTo>
                  <a:lnTo>
                    <a:pt x="15" y="5"/>
                  </a:lnTo>
                  <a:lnTo>
                    <a:pt x="0" y="5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6" name=""/>
            <p:cNvSpPr/>
            <p:nvPr/>
          </p:nvSpPr>
          <p:spPr>
            <a:xfrm>
              <a:off x="4505400" y="4370760"/>
              <a:ext cx="82800" cy="64440"/>
            </a:xfrm>
            <a:custGeom>
              <a:avLst/>
              <a:gdLst/>
              <a:ahLst/>
              <a:rect l="l" t="t" r="r" b="b"/>
              <a:pathLst>
                <a:path w="52" h="37">
                  <a:moveTo>
                    <a:pt x="0" y="37"/>
                  </a:moveTo>
                  <a:lnTo>
                    <a:pt x="11" y="32"/>
                  </a:lnTo>
                  <a:lnTo>
                    <a:pt x="21" y="21"/>
                  </a:lnTo>
                  <a:lnTo>
                    <a:pt x="31" y="5"/>
                  </a:lnTo>
                  <a:lnTo>
                    <a:pt x="5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640" bIns="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7" name=""/>
            <p:cNvSpPr/>
            <p:nvPr/>
          </p:nvSpPr>
          <p:spPr>
            <a:xfrm>
              <a:off x="4588200" y="4323600"/>
              <a:ext cx="1440" cy="46800"/>
            </a:xfrm>
            <a:custGeom>
              <a:avLst/>
              <a:gdLst/>
              <a:ahLst/>
              <a:rect l="l" t="t" r="r" b="b"/>
              <a:pathLst>
                <a:path w="0" h="27">
                  <a:moveTo>
                    <a:pt x="0" y="27"/>
                  </a:moveTo>
                  <a:lnTo>
                    <a:pt x="0" y="22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8" name=""/>
            <p:cNvSpPr/>
            <p:nvPr/>
          </p:nvSpPr>
          <p:spPr>
            <a:xfrm>
              <a:off x="4588200" y="4323600"/>
              <a:ext cx="7920" cy="180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9" name=""/>
            <p:cNvSpPr/>
            <p:nvPr/>
          </p:nvSpPr>
          <p:spPr>
            <a:xfrm>
              <a:off x="4596120" y="4278600"/>
              <a:ext cx="25200" cy="45000"/>
            </a:xfrm>
            <a:custGeom>
              <a:avLst/>
              <a:gdLst/>
              <a:ahLst/>
              <a:rect l="l" t="t" r="r" b="b"/>
              <a:pathLst>
                <a:path w="16" h="26">
                  <a:moveTo>
                    <a:pt x="0" y="26"/>
                  </a:moveTo>
                  <a:lnTo>
                    <a:pt x="5" y="21"/>
                  </a:lnTo>
                  <a:lnTo>
                    <a:pt x="11" y="5"/>
                  </a:lnTo>
                  <a:lnTo>
                    <a:pt x="1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0" name=""/>
            <p:cNvSpPr/>
            <p:nvPr/>
          </p:nvSpPr>
          <p:spPr>
            <a:xfrm>
              <a:off x="4621320" y="4214160"/>
              <a:ext cx="73080" cy="64080"/>
            </a:xfrm>
            <a:custGeom>
              <a:avLst/>
              <a:gdLst/>
              <a:ahLst/>
              <a:rect l="l" t="t" r="r" b="b"/>
              <a:pathLst>
                <a:path w="46" h="37">
                  <a:moveTo>
                    <a:pt x="0" y="37"/>
                  </a:moveTo>
                  <a:lnTo>
                    <a:pt x="15" y="32"/>
                  </a:lnTo>
                  <a:lnTo>
                    <a:pt x="15" y="32"/>
                  </a:lnTo>
                  <a:lnTo>
                    <a:pt x="10" y="32"/>
                  </a:lnTo>
                  <a:lnTo>
                    <a:pt x="10" y="26"/>
                  </a:lnTo>
                  <a:lnTo>
                    <a:pt x="20" y="26"/>
                  </a:lnTo>
                  <a:lnTo>
                    <a:pt x="36" y="0"/>
                  </a:lnTo>
                  <a:lnTo>
                    <a:pt x="4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1" name=""/>
            <p:cNvSpPr/>
            <p:nvPr/>
          </p:nvSpPr>
          <p:spPr>
            <a:xfrm>
              <a:off x="4694760" y="4214160"/>
              <a:ext cx="15840" cy="1728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0" y="0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0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2" name=""/>
            <p:cNvSpPr/>
            <p:nvPr/>
          </p:nvSpPr>
          <p:spPr>
            <a:xfrm>
              <a:off x="4710600" y="4205160"/>
              <a:ext cx="17640" cy="26280"/>
            </a:xfrm>
            <a:custGeom>
              <a:avLst/>
              <a:gdLst/>
              <a:ahLst/>
              <a:rect l="l" t="t" r="r" b="b"/>
              <a:pathLst>
                <a:path w="11" h="15">
                  <a:moveTo>
                    <a:pt x="0" y="15"/>
                  </a:moveTo>
                  <a:lnTo>
                    <a:pt x="6" y="10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3" name=""/>
            <p:cNvSpPr/>
            <p:nvPr/>
          </p:nvSpPr>
          <p:spPr>
            <a:xfrm>
              <a:off x="4728240" y="4139280"/>
              <a:ext cx="48960" cy="65880"/>
            </a:xfrm>
            <a:custGeom>
              <a:avLst/>
              <a:gdLst/>
              <a:ahLst/>
              <a:rect l="l" t="t" r="r" b="b"/>
              <a:pathLst>
                <a:path w="31" h="38">
                  <a:moveTo>
                    <a:pt x="0" y="38"/>
                  </a:moveTo>
                  <a:lnTo>
                    <a:pt x="10" y="38"/>
                  </a:lnTo>
                  <a:lnTo>
                    <a:pt x="3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080" bIns="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4" name=""/>
            <p:cNvSpPr/>
            <p:nvPr/>
          </p:nvSpPr>
          <p:spPr>
            <a:xfrm>
              <a:off x="4777200" y="4139280"/>
              <a:ext cx="98640" cy="1440"/>
            </a:xfrm>
            <a:custGeom>
              <a:avLst/>
              <a:gdLst/>
              <a:ahLst/>
              <a:rect l="l" t="t" r="r" b="b"/>
              <a:pathLst>
                <a:path w="62" h="0">
                  <a:moveTo>
                    <a:pt x="0" y="0"/>
                  </a:moveTo>
                  <a:lnTo>
                    <a:pt x="15" y="0"/>
                  </a:lnTo>
                  <a:lnTo>
                    <a:pt x="41" y="0"/>
                  </a:lnTo>
                  <a:lnTo>
                    <a:pt x="6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5" name=""/>
            <p:cNvSpPr/>
            <p:nvPr/>
          </p:nvSpPr>
          <p:spPr>
            <a:xfrm>
              <a:off x="4875840" y="4139280"/>
              <a:ext cx="31680" cy="27360"/>
            </a:xfrm>
            <a:custGeom>
              <a:avLst/>
              <a:gdLst/>
              <a:ahLst/>
              <a:rect l="l" t="t" r="r" b="b"/>
              <a:pathLst>
                <a:path w="20" h="16">
                  <a:moveTo>
                    <a:pt x="0" y="0"/>
                  </a:moveTo>
                  <a:lnTo>
                    <a:pt x="0" y="6"/>
                  </a:lnTo>
                  <a:lnTo>
                    <a:pt x="5" y="11"/>
                  </a:lnTo>
                  <a:lnTo>
                    <a:pt x="2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6" name=""/>
            <p:cNvSpPr/>
            <p:nvPr/>
          </p:nvSpPr>
          <p:spPr>
            <a:xfrm>
              <a:off x="4907520" y="4167000"/>
              <a:ext cx="17280" cy="55800"/>
            </a:xfrm>
            <a:custGeom>
              <a:avLst/>
              <a:gdLst/>
              <a:ahLst/>
              <a:rect l="l" t="t" r="r" b="b"/>
              <a:pathLst>
                <a:path w="11" h="32">
                  <a:moveTo>
                    <a:pt x="0" y="0"/>
                  </a:moveTo>
                  <a:lnTo>
                    <a:pt x="6" y="11"/>
                  </a:lnTo>
                  <a:lnTo>
                    <a:pt x="11" y="27"/>
                  </a:lnTo>
                  <a:lnTo>
                    <a:pt x="1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7" name=""/>
            <p:cNvSpPr/>
            <p:nvPr/>
          </p:nvSpPr>
          <p:spPr>
            <a:xfrm>
              <a:off x="4629240" y="4205160"/>
              <a:ext cx="295560" cy="92160"/>
            </a:xfrm>
            <a:custGeom>
              <a:avLst/>
              <a:gdLst/>
              <a:ahLst/>
              <a:rect l="l" t="t" r="r" b="b"/>
              <a:pathLst>
                <a:path w="186" h="53">
                  <a:moveTo>
                    <a:pt x="186" y="10"/>
                  </a:moveTo>
                  <a:lnTo>
                    <a:pt x="113" y="5"/>
                  </a:lnTo>
                  <a:lnTo>
                    <a:pt x="103" y="5"/>
                  </a:lnTo>
                  <a:lnTo>
                    <a:pt x="98" y="5"/>
                  </a:lnTo>
                  <a:lnTo>
                    <a:pt x="98" y="15"/>
                  </a:lnTo>
                  <a:lnTo>
                    <a:pt x="88" y="10"/>
                  </a:lnTo>
                  <a:lnTo>
                    <a:pt x="82" y="10"/>
                  </a:lnTo>
                  <a:lnTo>
                    <a:pt x="77" y="0"/>
                  </a:lnTo>
                  <a:lnTo>
                    <a:pt x="62" y="5"/>
                  </a:lnTo>
                  <a:lnTo>
                    <a:pt x="57" y="15"/>
                  </a:lnTo>
                  <a:lnTo>
                    <a:pt x="51" y="21"/>
                  </a:lnTo>
                  <a:lnTo>
                    <a:pt x="51" y="47"/>
                  </a:lnTo>
                  <a:lnTo>
                    <a:pt x="36" y="47"/>
                  </a:lnTo>
                  <a:lnTo>
                    <a:pt x="31" y="53"/>
                  </a:lnTo>
                  <a:lnTo>
                    <a:pt x="21" y="53"/>
                  </a:lnTo>
                  <a:lnTo>
                    <a:pt x="0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8" name=""/>
            <p:cNvSpPr/>
            <p:nvPr/>
          </p:nvSpPr>
          <p:spPr>
            <a:xfrm>
              <a:off x="4694760" y="4287240"/>
              <a:ext cx="7920" cy="3600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9" name=""/>
            <p:cNvSpPr/>
            <p:nvPr/>
          </p:nvSpPr>
          <p:spPr>
            <a:xfrm>
              <a:off x="4694760" y="4323600"/>
              <a:ext cx="1440" cy="1044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0" name=""/>
            <p:cNvSpPr/>
            <p:nvPr/>
          </p:nvSpPr>
          <p:spPr>
            <a:xfrm>
              <a:off x="4662720" y="4334400"/>
              <a:ext cx="31680" cy="221040"/>
            </a:xfrm>
            <a:custGeom>
              <a:avLst/>
              <a:gdLst/>
              <a:ahLst/>
              <a:rect l="l" t="t" r="r" b="b"/>
              <a:pathLst>
                <a:path w="20" h="127">
                  <a:moveTo>
                    <a:pt x="20" y="0"/>
                  </a:moveTo>
                  <a:lnTo>
                    <a:pt x="15" y="42"/>
                  </a:lnTo>
                  <a:lnTo>
                    <a:pt x="20" y="85"/>
                  </a:lnTo>
                  <a:lnTo>
                    <a:pt x="0" y="1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1" name=""/>
            <p:cNvSpPr/>
            <p:nvPr/>
          </p:nvSpPr>
          <p:spPr>
            <a:xfrm>
              <a:off x="4596120" y="4555440"/>
              <a:ext cx="66600" cy="18720"/>
            </a:xfrm>
            <a:custGeom>
              <a:avLst/>
              <a:gdLst/>
              <a:ahLst/>
              <a:rect l="l" t="t" r="r" b="b"/>
              <a:pathLst>
                <a:path w="42" h="11">
                  <a:moveTo>
                    <a:pt x="42" y="0"/>
                  </a:moveTo>
                  <a:lnTo>
                    <a:pt x="31" y="5"/>
                  </a:lnTo>
                  <a:lnTo>
                    <a:pt x="16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2" name=""/>
            <p:cNvSpPr/>
            <p:nvPr/>
          </p:nvSpPr>
          <p:spPr>
            <a:xfrm>
              <a:off x="4481640" y="4564080"/>
              <a:ext cx="181080" cy="203400"/>
            </a:xfrm>
            <a:custGeom>
              <a:avLst/>
              <a:gdLst/>
              <a:ahLst/>
              <a:rect l="l" t="t" r="r" b="b"/>
              <a:pathLst>
                <a:path w="114" h="117">
                  <a:moveTo>
                    <a:pt x="108" y="0"/>
                  </a:moveTo>
                  <a:lnTo>
                    <a:pt x="114" y="37"/>
                  </a:lnTo>
                  <a:lnTo>
                    <a:pt x="114" y="69"/>
                  </a:lnTo>
                  <a:lnTo>
                    <a:pt x="88" y="74"/>
                  </a:lnTo>
                  <a:lnTo>
                    <a:pt x="88" y="80"/>
                  </a:lnTo>
                  <a:lnTo>
                    <a:pt x="52" y="117"/>
                  </a:lnTo>
                  <a:lnTo>
                    <a:pt x="41" y="117"/>
                  </a:lnTo>
                  <a:lnTo>
                    <a:pt x="5" y="106"/>
                  </a:lnTo>
                  <a:lnTo>
                    <a:pt x="0" y="10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3" name=""/>
            <p:cNvSpPr/>
            <p:nvPr/>
          </p:nvSpPr>
          <p:spPr>
            <a:xfrm>
              <a:off x="4523040" y="4712040"/>
              <a:ext cx="269640" cy="156600"/>
            </a:xfrm>
            <a:custGeom>
              <a:avLst/>
              <a:gdLst/>
              <a:ahLst/>
              <a:rect l="l" t="t" r="r" b="b"/>
              <a:pathLst>
                <a:path w="170" h="90">
                  <a:moveTo>
                    <a:pt x="57" y="0"/>
                  </a:moveTo>
                  <a:lnTo>
                    <a:pt x="72" y="0"/>
                  </a:lnTo>
                  <a:lnTo>
                    <a:pt x="139" y="0"/>
                  </a:lnTo>
                  <a:lnTo>
                    <a:pt x="165" y="27"/>
                  </a:lnTo>
                  <a:lnTo>
                    <a:pt x="160" y="42"/>
                  </a:lnTo>
                  <a:lnTo>
                    <a:pt x="170" y="42"/>
                  </a:lnTo>
                  <a:lnTo>
                    <a:pt x="160" y="90"/>
                  </a:lnTo>
                  <a:lnTo>
                    <a:pt x="103" y="90"/>
                  </a:lnTo>
                  <a:lnTo>
                    <a:pt x="41" y="58"/>
                  </a:lnTo>
                  <a:lnTo>
                    <a:pt x="20" y="48"/>
                  </a:lnTo>
                  <a:lnTo>
                    <a:pt x="0" y="5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4" name=""/>
            <p:cNvSpPr/>
            <p:nvPr/>
          </p:nvSpPr>
          <p:spPr>
            <a:xfrm>
              <a:off x="4785120" y="4149360"/>
              <a:ext cx="7920" cy="55440"/>
            </a:xfrm>
            <a:custGeom>
              <a:avLst/>
              <a:gdLst/>
              <a:ahLst/>
              <a:rect l="l" t="t" r="r" b="b"/>
              <a:pathLst>
                <a:path w="5" h="32">
                  <a:moveTo>
                    <a:pt x="0" y="0"/>
                  </a:moveTo>
                  <a:lnTo>
                    <a:pt x="0" y="10"/>
                  </a:lnTo>
                  <a:lnTo>
                    <a:pt x="0" y="26"/>
                  </a:lnTo>
                  <a:lnTo>
                    <a:pt x="5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5" name=""/>
            <p:cNvSpPr/>
            <p:nvPr/>
          </p:nvSpPr>
          <p:spPr>
            <a:xfrm>
              <a:off x="4785120" y="4205160"/>
              <a:ext cx="15840" cy="54000"/>
            </a:xfrm>
            <a:custGeom>
              <a:avLst/>
              <a:gdLst/>
              <a:ahLst/>
              <a:rect l="l" t="t" r="r" b="b"/>
              <a:pathLst>
                <a:path w="10" h="31">
                  <a:moveTo>
                    <a:pt x="5" y="0"/>
                  </a:moveTo>
                  <a:lnTo>
                    <a:pt x="0" y="21"/>
                  </a:lnTo>
                  <a:lnTo>
                    <a:pt x="10" y="3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6" name=""/>
            <p:cNvSpPr/>
            <p:nvPr/>
          </p:nvSpPr>
          <p:spPr>
            <a:xfrm>
              <a:off x="4800960" y="4259160"/>
              <a:ext cx="66960" cy="27720"/>
            </a:xfrm>
            <a:custGeom>
              <a:avLst/>
              <a:gdLst/>
              <a:ahLst/>
              <a:rect l="l" t="t" r="r" b="b"/>
              <a:pathLst>
                <a:path w="42" h="16">
                  <a:moveTo>
                    <a:pt x="0" y="0"/>
                  </a:moveTo>
                  <a:lnTo>
                    <a:pt x="11" y="6"/>
                  </a:lnTo>
                  <a:lnTo>
                    <a:pt x="31" y="11"/>
                  </a:lnTo>
                  <a:lnTo>
                    <a:pt x="42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7" name=""/>
            <p:cNvSpPr/>
            <p:nvPr/>
          </p:nvSpPr>
          <p:spPr>
            <a:xfrm>
              <a:off x="4867920" y="4287240"/>
              <a:ext cx="39600" cy="18720"/>
            </a:xfrm>
            <a:custGeom>
              <a:avLst/>
              <a:gdLst/>
              <a:ahLst/>
              <a:rect l="l" t="t" r="r" b="b"/>
              <a:pathLst>
                <a:path w="25" h="11">
                  <a:moveTo>
                    <a:pt x="0" y="0"/>
                  </a:moveTo>
                  <a:lnTo>
                    <a:pt x="10" y="0"/>
                  </a:lnTo>
                  <a:lnTo>
                    <a:pt x="20" y="11"/>
                  </a:lnTo>
                  <a:lnTo>
                    <a:pt x="25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8" name=""/>
            <p:cNvSpPr/>
            <p:nvPr/>
          </p:nvSpPr>
          <p:spPr>
            <a:xfrm>
              <a:off x="4907520" y="4306320"/>
              <a:ext cx="66600" cy="277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9" name=""/>
            <p:cNvSpPr/>
            <p:nvPr/>
          </p:nvSpPr>
          <p:spPr>
            <a:xfrm>
              <a:off x="4850280" y="4205160"/>
              <a:ext cx="165240" cy="433440"/>
            </a:xfrm>
            <a:custGeom>
              <a:avLst/>
              <a:gdLst/>
              <a:ahLst/>
              <a:rect l="l" t="t" r="r" b="b"/>
              <a:pathLst>
                <a:path w="104" h="249">
                  <a:moveTo>
                    <a:pt x="5" y="249"/>
                  </a:moveTo>
                  <a:lnTo>
                    <a:pt x="0" y="238"/>
                  </a:lnTo>
                  <a:lnTo>
                    <a:pt x="21" y="217"/>
                  </a:lnTo>
                  <a:lnTo>
                    <a:pt x="104" y="63"/>
                  </a:lnTo>
                  <a:lnTo>
                    <a:pt x="78" y="42"/>
                  </a:lnTo>
                  <a:lnTo>
                    <a:pt x="78" y="5"/>
                  </a:lnTo>
                  <a:lnTo>
                    <a:pt x="88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0" name=""/>
            <p:cNvSpPr/>
            <p:nvPr/>
          </p:nvSpPr>
          <p:spPr>
            <a:xfrm>
              <a:off x="4974480" y="4167000"/>
              <a:ext cx="228600" cy="120240"/>
            </a:xfrm>
            <a:custGeom>
              <a:avLst/>
              <a:gdLst/>
              <a:ahLst/>
              <a:rect l="l" t="t" r="r" b="b"/>
              <a:pathLst>
                <a:path w="144" h="69">
                  <a:moveTo>
                    <a:pt x="0" y="32"/>
                  </a:moveTo>
                  <a:lnTo>
                    <a:pt x="20" y="22"/>
                  </a:lnTo>
                  <a:lnTo>
                    <a:pt x="20" y="43"/>
                  </a:lnTo>
                  <a:lnTo>
                    <a:pt x="36" y="43"/>
                  </a:lnTo>
                  <a:lnTo>
                    <a:pt x="51" y="69"/>
                  </a:lnTo>
                  <a:lnTo>
                    <a:pt x="108" y="6"/>
                  </a:lnTo>
                  <a:lnTo>
                    <a:pt x="14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1" name=""/>
            <p:cNvSpPr/>
            <p:nvPr/>
          </p:nvSpPr>
          <p:spPr>
            <a:xfrm>
              <a:off x="5055480" y="4287240"/>
              <a:ext cx="66600" cy="138960"/>
            </a:xfrm>
            <a:custGeom>
              <a:avLst/>
              <a:gdLst/>
              <a:ahLst/>
              <a:rect l="l" t="t" r="r" b="b"/>
              <a:pathLst>
                <a:path w="42" h="80">
                  <a:moveTo>
                    <a:pt x="0" y="0"/>
                  </a:moveTo>
                  <a:lnTo>
                    <a:pt x="0" y="16"/>
                  </a:lnTo>
                  <a:lnTo>
                    <a:pt x="5" y="21"/>
                  </a:lnTo>
                  <a:lnTo>
                    <a:pt x="5" y="37"/>
                  </a:lnTo>
                  <a:lnTo>
                    <a:pt x="42" y="43"/>
                  </a:lnTo>
                  <a:lnTo>
                    <a:pt x="36" y="8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2" name=""/>
            <p:cNvSpPr/>
            <p:nvPr/>
          </p:nvSpPr>
          <p:spPr>
            <a:xfrm>
              <a:off x="4974480" y="4269960"/>
              <a:ext cx="81000" cy="45000"/>
            </a:xfrm>
            <a:custGeom>
              <a:avLst/>
              <a:gdLst/>
              <a:ahLst/>
              <a:rect l="l" t="t" r="r" b="b"/>
              <a:pathLst>
                <a:path w="51" h="26">
                  <a:moveTo>
                    <a:pt x="51" y="26"/>
                  </a:moveTo>
                  <a:lnTo>
                    <a:pt x="36" y="21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3" name=""/>
            <p:cNvSpPr/>
            <p:nvPr/>
          </p:nvSpPr>
          <p:spPr>
            <a:xfrm>
              <a:off x="4759920" y="4241880"/>
              <a:ext cx="156960" cy="506520"/>
            </a:xfrm>
            <a:custGeom>
              <a:avLst/>
              <a:gdLst/>
              <a:ahLst/>
              <a:rect l="l" t="t" r="r" b="b"/>
              <a:pathLst>
                <a:path w="99" h="291">
                  <a:moveTo>
                    <a:pt x="16" y="0"/>
                  </a:moveTo>
                  <a:lnTo>
                    <a:pt x="0" y="47"/>
                  </a:lnTo>
                  <a:lnTo>
                    <a:pt x="26" y="90"/>
                  </a:lnTo>
                  <a:lnTo>
                    <a:pt x="21" y="111"/>
                  </a:lnTo>
                  <a:lnTo>
                    <a:pt x="21" y="132"/>
                  </a:lnTo>
                  <a:lnTo>
                    <a:pt x="21" y="143"/>
                  </a:lnTo>
                  <a:lnTo>
                    <a:pt x="88" y="291"/>
                  </a:lnTo>
                  <a:lnTo>
                    <a:pt x="88" y="270"/>
                  </a:lnTo>
                  <a:lnTo>
                    <a:pt x="99" y="27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4" name=""/>
            <p:cNvSpPr/>
            <p:nvPr/>
          </p:nvSpPr>
          <p:spPr>
            <a:xfrm flipV="1">
              <a:off x="4800960" y="4389840"/>
              <a:ext cx="90720" cy="86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5" name=""/>
            <p:cNvSpPr/>
            <p:nvPr/>
          </p:nvSpPr>
          <p:spPr>
            <a:xfrm>
              <a:off x="4891680" y="4389840"/>
              <a:ext cx="48960" cy="8640"/>
            </a:xfrm>
            <a:custGeom>
              <a:avLst/>
              <a:gdLst/>
              <a:ahLst/>
              <a:rect l="l" t="t" r="r" b="b"/>
              <a:pathLst>
                <a:path w="31" h="5">
                  <a:moveTo>
                    <a:pt x="0" y="0"/>
                  </a:moveTo>
                  <a:lnTo>
                    <a:pt x="5" y="5"/>
                  </a:lnTo>
                  <a:lnTo>
                    <a:pt x="16" y="5"/>
                  </a:lnTo>
                  <a:lnTo>
                    <a:pt x="31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6" name=""/>
            <p:cNvSpPr/>
            <p:nvPr/>
          </p:nvSpPr>
          <p:spPr>
            <a:xfrm>
              <a:off x="4940640" y="4343040"/>
              <a:ext cx="33480" cy="55440"/>
            </a:xfrm>
            <a:custGeom>
              <a:avLst/>
              <a:gdLst/>
              <a:ahLst/>
              <a:rect l="l" t="t" r="r" b="b"/>
              <a:pathLst>
                <a:path w="21" h="32">
                  <a:moveTo>
                    <a:pt x="0" y="32"/>
                  </a:moveTo>
                  <a:lnTo>
                    <a:pt x="10" y="27"/>
                  </a:lnTo>
                  <a:lnTo>
                    <a:pt x="16" y="16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7" name=""/>
            <p:cNvSpPr/>
            <p:nvPr/>
          </p:nvSpPr>
          <p:spPr>
            <a:xfrm>
              <a:off x="4891680" y="4314960"/>
              <a:ext cx="82440" cy="27720"/>
            </a:xfrm>
            <a:custGeom>
              <a:avLst/>
              <a:gdLst/>
              <a:ahLst/>
              <a:rect l="l" t="t" r="r" b="b"/>
              <a:pathLst>
                <a:path w="52" h="16">
                  <a:moveTo>
                    <a:pt x="52" y="16"/>
                  </a:moveTo>
                  <a:lnTo>
                    <a:pt x="41" y="16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8" name=""/>
            <p:cNvSpPr/>
            <p:nvPr/>
          </p:nvSpPr>
          <p:spPr>
            <a:xfrm>
              <a:off x="4759920" y="4306320"/>
              <a:ext cx="131760" cy="17280"/>
            </a:xfrm>
            <a:custGeom>
              <a:avLst/>
              <a:gdLst/>
              <a:ahLst/>
              <a:rect l="l" t="t" r="r" b="b"/>
              <a:pathLst>
                <a:path w="83" h="10">
                  <a:moveTo>
                    <a:pt x="83" y="5"/>
                  </a:moveTo>
                  <a:lnTo>
                    <a:pt x="57" y="10"/>
                  </a:lnTo>
                  <a:lnTo>
                    <a:pt x="52" y="0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9" name=""/>
            <p:cNvSpPr/>
            <p:nvPr/>
          </p:nvSpPr>
          <p:spPr>
            <a:xfrm>
              <a:off x="4694760" y="4351680"/>
              <a:ext cx="90360" cy="74520"/>
            </a:xfrm>
            <a:custGeom>
              <a:avLst/>
              <a:gdLst/>
              <a:ahLst/>
              <a:rect l="l" t="t" r="r" b="b"/>
              <a:pathLst>
                <a:path w="57" h="43">
                  <a:moveTo>
                    <a:pt x="57" y="43"/>
                  </a:moveTo>
                  <a:lnTo>
                    <a:pt x="47" y="43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0" name=""/>
            <p:cNvSpPr/>
            <p:nvPr/>
          </p:nvSpPr>
          <p:spPr>
            <a:xfrm>
              <a:off x="4588200" y="4351680"/>
              <a:ext cx="106200" cy="10080"/>
            </a:xfrm>
            <a:custGeom>
              <a:avLst/>
              <a:gdLst/>
              <a:ahLst/>
              <a:rect l="l" t="t" r="r" b="b"/>
              <a:pathLst>
                <a:path w="67" h="6">
                  <a:moveTo>
                    <a:pt x="67" y="0"/>
                  </a:moveTo>
                  <a:lnTo>
                    <a:pt x="52" y="0"/>
                  </a:lnTo>
                  <a:lnTo>
                    <a:pt x="26" y="0"/>
                  </a:lnTo>
                  <a:lnTo>
                    <a:pt x="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1" name=""/>
            <p:cNvSpPr/>
            <p:nvPr/>
          </p:nvSpPr>
          <p:spPr>
            <a:xfrm>
              <a:off x="4694760" y="4491000"/>
              <a:ext cx="98280" cy="72720"/>
            </a:xfrm>
            <a:custGeom>
              <a:avLst/>
              <a:gdLst/>
              <a:ahLst/>
              <a:rect l="l" t="t" r="r" b="b"/>
              <a:pathLst>
                <a:path w="62" h="42">
                  <a:moveTo>
                    <a:pt x="0" y="0"/>
                  </a:moveTo>
                  <a:lnTo>
                    <a:pt x="62" y="0"/>
                  </a:lnTo>
                  <a:lnTo>
                    <a:pt x="47" y="26"/>
                  </a:lnTo>
                  <a:lnTo>
                    <a:pt x="41" y="16"/>
                  </a:lnTo>
                  <a:lnTo>
                    <a:pt x="26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2" name=""/>
            <p:cNvSpPr/>
            <p:nvPr/>
          </p:nvSpPr>
          <p:spPr>
            <a:xfrm>
              <a:off x="4769280" y="4536000"/>
              <a:ext cx="179640" cy="156600"/>
            </a:xfrm>
            <a:custGeom>
              <a:avLst/>
              <a:gdLst/>
              <a:ahLst/>
              <a:rect l="l" t="t" r="r" b="b"/>
              <a:pathLst>
                <a:path w="113" h="90">
                  <a:moveTo>
                    <a:pt x="0" y="0"/>
                  </a:moveTo>
                  <a:lnTo>
                    <a:pt x="25" y="37"/>
                  </a:lnTo>
                  <a:lnTo>
                    <a:pt x="46" y="27"/>
                  </a:lnTo>
                  <a:lnTo>
                    <a:pt x="98" y="69"/>
                  </a:lnTo>
                  <a:lnTo>
                    <a:pt x="113" y="75"/>
                  </a:lnTo>
                  <a:lnTo>
                    <a:pt x="113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3" name=""/>
            <p:cNvSpPr/>
            <p:nvPr/>
          </p:nvSpPr>
          <p:spPr>
            <a:xfrm>
              <a:off x="4867920" y="4683960"/>
              <a:ext cx="122040" cy="27720"/>
            </a:xfrm>
            <a:custGeom>
              <a:avLst/>
              <a:gdLst/>
              <a:ahLst/>
              <a:rect l="l" t="t" r="r" b="b"/>
              <a:pathLst>
                <a:path w="77" h="16">
                  <a:moveTo>
                    <a:pt x="77" y="16"/>
                  </a:moveTo>
                  <a:lnTo>
                    <a:pt x="62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4" name=""/>
            <p:cNvSpPr/>
            <p:nvPr/>
          </p:nvSpPr>
          <p:spPr>
            <a:xfrm>
              <a:off x="4924800" y="4720680"/>
              <a:ext cx="1800" cy="100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5" name=""/>
            <p:cNvSpPr/>
            <p:nvPr/>
          </p:nvSpPr>
          <p:spPr>
            <a:xfrm>
              <a:off x="4907520" y="4731120"/>
              <a:ext cx="17280" cy="1728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11" y="0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0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6" name=""/>
            <p:cNvSpPr/>
            <p:nvPr/>
          </p:nvSpPr>
          <p:spPr>
            <a:xfrm>
              <a:off x="4974480" y="4591800"/>
              <a:ext cx="88920" cy="55800"/>
            </a:xfrm>
            <a:custGeom>
              <a:avLst/>
              <a:gdLst/>
              <a:ahLst/>
              <a:rect l="l" t="t" r="r" b="b"/>
              <a:pathLst>
                <a:path w="56" h="32">
                  <a:moveTo>
                    <a:pt x="0" y="0"/>
                  </a:moveTo>
                  <a:lnTo>
                    <a:pt x="20" y="11"/>
                  </a:lnTo>
                  <a:lnTo>
                    <a:pt x="56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7" name=""/>
            <p:cNvSpPr/>
            <p:nvPr/>
          </p:nvSpPr>
          <p:spPr>
            <a:xfrm>
              <a:off x="5063400" y="4647600"/>
              <a:ext cx="17640" cy="55440"/>
            </a:xfrm>
            <a:custGeom>
              <a:avLst/>
              <a:gdLst/>
              <a:ahLst/>
              <a:rect l="l" t="t" r="r" b="b"/>
              <a:pathLst>
                <a:path w="11" h="32">
                  <a:moveTo>
                    <a:pt x="0" y="0"/>
                  </a:moveTo>
                  <a:lnTo>
                    <a:pt x="0" y="11"/>
                  </a:lnTo>
                  <a:lnTo>
                    <a:pt x="0" y="21"/>
                  </a:lnTo>
                  <a:lnTo>
                    <a:pt x="1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8" name=""/>
            <p:cNvSpPr/>
            <p:nvPr/>
          </p:nvSpPr>
          <p:spPr>
            <a:xfrm>
              <a:off x="5081040" y="4675320"/>
              <a:ext cx="23760" cy="2772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16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9" name=""/>
            <p:cNvSpPr/>
            <p:nvPr/>
          </p:nvSpPr>
          <p:spPr>
            <a:xfrm>
              <a:off x="5104800" y="4628520"/>
              <a:ext cx="66600" cy="55440"/>
            </a:xfrm>
            <a:custGeom>
              <a:avLst/>
              <a:gdLst/>
              <a:ahLst/>
              <a:rect l="l" t="t" r="r" b="b"/>
              <a:pathLst>
                <a:path w="42" h="32">
                  <a:moveTo>
                    <a:pt x="0" y="27"/>
                  </a:moveTo>
                  <a:lnTo>
                    <a:pt x="16" y="32"/>
                  </a:lnTo>
                  <a:lnTo>
                    <a:pt x="42" y="32"/>
                  </a:lnTo>
                  <a:lnTo>
                    <a:pt x="42" y="0"/>
                  </a:lnTo>
                  <a:lnTo>
                    <a:pt x="2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0" name=""/>
            <p:cNvSpPr/>
            <p:nvPr/>
          </p:nvSpPr>
          <p:spPr>
            <a:xfrm>
              <a:off x="4465800" y="4795560"/>
              <a:ext cx="88920" cy="82080"/>
            </a:xfrm>
            <a:custGeom>
              <a:avLst/>
              <a:gdLst/>
              <a:ahLst/>
              <a:rect l="l" t="t" r="r" b="b"/>
              <a:pathLst>
                <a:path w="56" h="47">
                  <a:moveTo>
                    <a:pt x="51" y="0"/>
                  </a:moveTo>
                  <a:lnTo>
                    <a:pt x="56" y="10"/>
                  </a:lnTo>
                  <a:lnTo>
                    <a:pt x="0" y="4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280" bIns="35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1" name=""/>
            <p:cNvSpPr/>
            <p:nvPr/>
          </p:nvSpPr>
          <p:spPr>
            <a:xfrm>
              <a:off x="4523040" y="4840920"/>
              <a:ext cx="155520" cy="443520"/>
            </a:xfrm>
            <a:custGeom>
              <a:avLst/>
              <a:gdLst/>
              <a:ahLst/>
              <a:rect l="l" t="t" r="r" b="b"/>
              <a:pathLst>
                <a:path w="98" h="255">
                  <a:moveTo>
                    <a:pt x="0" y="0"/>
                  </a:moveTo>
                  <a:lnTo>
                    <a:pt x="46" y="64"/>
                  </a:lnTo>
                  <a:lnTo>
                    <a:pt x="51" y="85"/>
                  </a:lnTo>
                  <a:lnTo>
                    <a:pt x="72" y="117"/>
                  </a:lnTo>
                  <a:lnTo>
                    <a:pt x="72" y="127"/>
                  </a:lnTo>
                  <a:lnTo>
                    <a:pt x="67" y="143"/>
                  </a:lnTo>
                  <a:lnTo>
                    <a:pt x="82" y="218"/>
                  </a:lnTo>
                  <a:lnTo>
                    <a:pt x="93" y="218"/>
                  </a:lnTo>
                  <a:lnTo>
                    <a:pt x="98" y="25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2" name=""/>
            <p:cNvSpPr/>
            <p:nvPr/>
          </p:nvSpPr>
          <p:spPr>
            <a:xfrm>
              <a:off x="4588200" y="4924440"/>
              <a:ext cx="114120" cy="312840"/>
            </a:xfrm>
            <a:custGeom>
              <a:avLst/>
              <a:gdLst/>
              <a:ahLst/>
              <a:rect l="l" t="t" r="r" b="b"/>
              <a:pathLst>
                <a:path w="72" h="180">
                  <a:moveTo>
                    <a:pt x="5" y="180"/>
                  </a:moveTo>
                  <a:lnTo>
                    <a:pt x="0" y="117"/>
                  </a:lnTo>
                  <a:lnTo>
                    <a:pt x="0" y="101"/>
                  </a:lnTo>
                  <a:lnTo>
                    <a:pt x="10" y="85"/>
                  </a:lnTo>
                  <a:lnTo>
                    <a:pt x="10" y="64"/>
                  </a:lnTo>
                  <a:lnTo>
                    <a:pt x="31" y="69"/>
                  </a:lnTo>
                  <a:lnTo>
                    <a:pt x="41" y="32"/>
                  </a:lnTo>
                  <a:lnTo>
                    <a:pt x="47" y="26"/>
                  </a:lnTo>
                  <a:lnTo>
                    <a:pt x="7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3" name=""/>
            <p:cNvSpPr/>
            <p:nvPr/>
          </p:nvSpPr>
          <p:spPr>
            <a:xfrm>
              <a:off x="4702680" y="4887720"/>
              <a:ext cx="41400" cy="36360"/>
            </a:xfrm>
            <a:custGeom>
              <a:avLst/>
              <a:gdLst/>
              <a:ahLst/>
              <a:rect l="l" t="t" r="r" b="b"/>
              <a:pathLst>
                <a:path w="26" h="21">
                  <a:moveTo>
                    <a:pt x="0" y="21"/>
                  </a:moveTo>
                  <a:lnTo>
                    <a:pt x="0" y="16"/>
                  </a:lnTo>
                  <a:lnTo>
                    <a:pt x="5" y="10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4" name=""/>
            <p:cNvSpPr/>
            <p:nvPr/>
          </p:nvSpPr>
          <p:spPr>
            <a:xfrm>
              <a:off x="4744080" y="4869000"/>
              <a:ext cx="41040" cy="1872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0" y="11"/>
                  </a:moveTo>
                  <a:lnTo>
                    <a:pt x="5" y="11"/>
                  </a:lnTo>
                  <a:lnTo>
                    <a:pt x="16" y="0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5" name=""/>
            <p:cNvSpPr/>
            <p:nvPr/>
          </p:nvSpPr>
          <p:spPr>
            <a:xfrm>
              <a:off x="4785120" y="4748400"/>
              <a:ext cx="147600" cy="139320"/>
            </a:xfrm>
            <a:custGeom>
              <a:avLst/>
              <a:gdLst/>
              <a:ahLst/>
              <a:rect l="l" t="t" r="r" b="b"/>
              <a:pathLst>
                <a:path w="93" h="80">
                  <a:moveTo>
                    <a:pt x="0" y="69"/>
                  </a:moveTo>
                  <a:lnTo>
                    <a:pt x="10" y="69"/>
                  </a:lnTo>
                  <a:lnTo>
                    <a:pt x="21" y="80"/>
                  </a:lnTo>
                  <a:lnTo>
                    <a:pt x="31" y="80"/>
                  </a:lnTo>
                  <a:lnTo>
                    <a:pt x="67" y="37"/>
                  </a:lnTo>
                  <a:lnTo>
                    <a:pt x="83" y="32"/>
                  </a:lnTo>
                  <a:lnTo>
                    <a:pt x="83" y="37"/>
                  </a:lnTo>
                  <a:lnTo>
                    <a:pt x="93" y="37"/>
                  </a:lnTo>
                  <a:lnTo>
                    <a:pt x="93" y="27"/>
                  </a:lnTo>
                  <a:lnTo>
                    <a:pt x="88" y="6"/>
                  </a:lnTo>
                  <a:lnTo>
                    <a:pt x="7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6" name=""/>
            <p:cNvSpPr/>
            <p:nvPr/>
          </p:nvSpPr>
          <p:spPr>
            <a:xfrm flipV="1">
              <a:off x="4629240" y="4943520"/>
              <a:ext cx="7920" cy="921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7" name=""/>
            <p:cNvSpPr/>
            <p:nvPr/>
          </p:nvSpPr>
          <p:spPr>
            <a:xfrm>
              <a:off x="4637160" y="4915800"/>
              <a:ext cx="15840" cy="2736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16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1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8" name=""/>
            <p:cNvSpPr/>
            <p:nvPr/>
          </p:nvSpPr>
          <p:spPr>
            <a:xfrm>
              <a:off x="4546800" y="2755080"/>
              <a:ext cx="303480" cy="231480"/>
            </a:xfrm>
            <a:custGeom>
              <a:avLst/>
              <a:gdLst/>
              <a:ahLst/>
              <a:rect l="l" t="t" r="r" b="b"/>
              <a:pathLst>
                <a:path w="191" h="133">
                  <a:moveTo>
                    <a:pt x="0" y="0"/>
                  </a:moveTo>
                  <a:lnTo>
                    <a:pt x="73" y="128"/>
                  </a:lnTo>
                  <a:lnTo>
                    <a:pt x="83" y="133"/>
                  </a:lnTo>
                  <a:lnTo>
                    <a:pt x="83" y="64"/>
                  </a:lnTo>
                  <a:lnTo>
                    <a:pt x="114" y="27"/>
                  </a:lnTo>
                  <a:lnTo>
                    <a:pt x="134" y="11"/>
                  </a:lnTo>
                  <a:lnTo>
                    <a:pt x="191" y="5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9" name=""/>
            <p:cNvSpPr/>
            <p:nvPr/>
          </p:nvSpPr>
          <p:spPr>
            <a:xfrm>
              <a:off x="4678560" y="2810520"/>
              <a:ext cx="926640" cy="92160"/>
            </a:xfrm>
            <a:custGeom>
              <a:avLst/>
              <a:gdLst/>
              <a:ahLst/>
              <a:rect l="l" t="t" r="r" b="b"/>
              <a:pathLst>
                <a:path w="583" h="53">
                  <a:moveTo>
                    <a:pt x="0" y="32"/>
                  </a:moveTo>
                  <a:lnTo>
                    <a:pt x="26" y="27"/>
                  </a:lnTo>
                  <a:lnTo>
                    <a:pt x="46" y="0"/>
                  </a:lnTo>
                  <a:lnTo>
                    <a:pt x="175" y="11"/>
                  </a:lnTo>
                  <a:lnTo>
                    <a:pt x="175" y="32"/>
                  </a:lnTo>
                  <a:lnTo>
                    <a:pt x="191" y="37"/>
                  </a:lnTo>
                  <a:lnTo>
                    <a:pt x="191" y="53"/>
                  </a:lnTo>
                  <a:lnTo>
                    <a:pt x="330" y="43"/>
                  </a:lnTo>
                  <a:lnTo>
                    <a:pt x="423" y="43"/>
                  </a:lnTo>
                  <a:lnTo>
                    <a:pt x="480" y="32"/>
                  </a:lnTo>
                  <a:lnTo>
                    <a:pt x="485" y="21"/>
                  </a:lnTo>
                  <a:lnTo>
                    <a:pt x="537" y="16"/>
                  </a:lnTo>
                  <a:lnTo>
                    <a:pt x="583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0" name=""/>
            <p:cNvSpPr/>
            <p:nvPr/>
          </p:nvSpPr>
          <p:spPr>
            <a:xfrm>
              <a:off x="6212520" y="3115440"/>
              <a:ext cx="41400" cy="1872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26" y="0"/>
                  </a:moveTo>
                  <a:lnTo>
                    <a:pt x="21" y="11"/>
                  </a:lnTo>
                  <a:lnTo>
                    <a:pt x="11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1" name=""/>
            <p:cNvSpPr/>
            <p:nvPr/>
          </p:nvSpPr>
          <p:spPr>
            <a:xfrm>
              <a:off x="5688000" y="3115440"/>
              <a:ext cx="41400" cy="139320"/>
            </a:xfrm>
            <a:custGeom>
              <a:avLst/>
              <a:gdLst/>
              <a:ahLst/>
              <a:rect l="l" t="t" r="r" b="b"/>
              <a:pathLst>
                <a:path w="26" h="80">
                  <a:moveTo>
                    <a:pt x="0" y="43"/>
                  </a:moveTo>
                  <a:lnTo>
                    <a:pt x="5" y="48"/>
                  </a:lnTo>
                  <a:lnTo>
                    <a:pt x="20" y="80"/>
                  </a:lnTo>
                  <a:lnTo>
                    <a:pt x="15" y="43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2" name=""/>
            <p:cNvSpPr/>
            <p:nvPr/>
          </p:nvSpPr>
          <p:spPr>
            <a:xfrm>
              <a:off x="5851800" y="3106800"/>
              <a:ext cx="74880" cy="109440"/>
            </a:xfrm>
            <a:custGeom>
              <a:avLst/>
              <a:gdLst/>
              <a:ahLst/>
              <a:rect l="l" t="t" r="r" b="b"/>
              <a:pathLst>
                <a:path w="47" h="63">
                  <a:moveTo>
                    <a:pt x="47" y="26"/>
                  </a:moveTo>
                  <a:lnTo>
                    <a:pt x="47" y="37"/>
                  </a:lnTo>
                  <a:lnTo>
                    <a:pt x="21" y="53"/>
                  </a:lnTo>
                  <a:lnTo>
                    <a:pt x="10" y="63"/>
                  </a:lnTo>
                  <a:lnTo>
                    <a:pt x="5" y="48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3" name=""/>
            <p:cNvSpPr/>
            <p:nvPr/>
          </p:nvSpPr>
          <p:spPr>
            <a:xfrm>
              <a:off x="5885280" y="3124080"/>
              <a:ext cx="196920" cy="111240"/>
            </a:xfrm>
            <a:custGeom>
              <a:avLst/>
              <a:gdLst/>
              <a:ahLst/>
              <a:rect l="l" t="t" r="r" b="b"/>
              <a:pathLst>
                <a:path w="124" h="64">
                  <a:moveTo>
                    <a:pt x="15" y="11"/>
                  </a:moveTo>
                  <a:lnTo>
                    <a:pt x="26" y="22"/>
                  </a:lnTo>
                  <a:lnTo>
                    <a:pt x="31" y="16"/>
                  </a:lnTo>
                  <a:lnTo>
                    <a:pt x="36" y="6"/>
                  </a:lnTo>
                  <a:lnTo>
                    <a:pt x="62" y="0"/>
                  </a:lnTo>
                  <a:lnTo>
                    <a:pt x="67" y="32"/>
                  </a:lnTo>
                  <a:lnTo>
                    <a:pt x="57" y="43"/>
                  </a:lnTo>
                  <a:lnTo>
                    <a:pt x="20" y="64"/>
                  </a:lnTo>
                  <a:lnTo>
                    <a:pt x="5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20" y="38"/>
                  </a:lnTo>
                  <a:lnTo>
                    <a:pt x="31" y="32"/>
                  </a:lnTo>
                  <a:lnTo>
                    <a:pt x="57" y="27"/>
                  </a:lnTo>
                  <a:lnTo>
                    <a:pt x="82" y="22"/>
                  </a:lnTo>
                  <a:lnTo>
                    <a:pt x="98" y="16"/>
                  </a:lnTo>
                  <a:lnTo>
                    <a:pt x="108" y="16"/>
                  </a:lnTo>
                  <a:lnTo>
                    <a:pt x="118" y="11"/>
                  </a:lnTo>
                  <a:lnTo>
                    <a:pt x="124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4" name=""/>
            <p:cNvSpPr/>
            <p:nvPr/>
          </p:nvSpPr>
          <p:spPr>
            <a:xfrm>
              <a:off x="5926680" y="2903040"/>
              <a:ext cx="56880" cy="259200"/>
            </a:xfrm>
            <a:custGeom>
              <a:avLst/>
              <a:gdLst/>
              <a:ahLst/>
              <a:rect l="l" t="t" r="r" b="b"/>
              <a:pathLst>
                <a:path w="36" h="149">
                  <a:moveTo>
                    <a:pt x="0" y="149"/>
                  </a:moveTo>
                  <a:lnTo>
                    <a:pt x="10" y="133"/>
                  </a:lnTo>
                  <a:lnTo>
                    <a:pt x="5" y="122"/>
                  </a:lnTo>
                  <a:lnTo>
                    <a:pt x="20" y="112"/>
                  </a:lnTo>
                  <a:lnTo>
                    <a:pt x="15" y="101"/>
                  </a:lnTo>
                  <a:lnTo>
                    <a:pt x="15" y="74"/>
                  </a:lnTo>
                  <a:lnTo>
                    <a:pt x="31" y="69"/>
                  </a:lnTo>
                  <a:lnTo>
                    <a:pt x="36" y="59"/>
                  </a:lnTo>
                  <a:lnTo>
                    <a:pt x="31" y="32"/>
                  </a:lnTo>
                  <a:lnTo>
                    <a:pt x="20" y="16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5" name=""/>
            <p:cNvSpPr/>
            <p:nvPr/>
          </p:nvSpPr>
          <p:spPr>
            <a:xfrm>
              <a:off x="6230160" y="3042360"/>
              <a:ext cx="335160" cy="257400"/>
            </a:xfrm>
            <a:custGeom>
              <a:avLst/>
              <a:gdLst/>
              <a:ahLst/>
              <a:rect l="l" t="t" r="r" b="b"/>
              <a:pathLst>
                <a:path w="211" h="148">
                  <a:moveTo>
                    <a:pt x="5" y="0"/>
                  </a:moveTo>
                  <a:lnTo>
                    <a:pt x="0" y="26"/>
                  </a:lnTo>
                  <a:lnTo>
                    <a:pt x="0" y="47"/>
                  </a:lnTo>
                  <a:lnTo>
                    <a:pt x="5" y="47"/>
                  </a:lnTo>
                  <a:lnTo>
                    <a:pt x="31" y="69"/>
                  </a:lnTo>
                  <a:lnTo>
                    <a:pt x="46" y="85"/>
                  </a:lnTo>
                  <a:lnTo>
                    <a:pt x="51" y="100"/>
                  </a:lnTo>
                  <a:lnTo>
                    <a:pt x="51" y="111"/>
                  </a:lnTo>
                  <a:lnTo>
                    <a:pt x="82" y="132"/>
                  </a:lnTo>
                  <a:lnTo>
                    <a:pt x="98" y="148"/>
                  </a:lnTo>
                  <a:lnTo>
                    <a:pt x="134" y="143"/>
                  </a:lnTo>
                  <a:lnTo>
                    <a:pt x="144" y="143"/>
                  </a:lnTo>
                  <a:lnTo>
                    <a:pt x="160" y="138"/>
                  </a:lnTo>
                  <a:lnTo>
                    <a:pt x="175" y="138"/>
                  </a:lnTo>
                  <a:lnTo>
                    <a:pt x="196" y="138"/>
                  </a:lnTo>
                  <a:lnTo>
                    <a:pt x="206" y="138"/>
                  </a:lnTo>
                  <a:lnTo>
                    <a:pt x="211" y="127"/>
                  </a:lnTo>
                  <a:lnTo>
                    <a:pt x="211" y="1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6" name=""/>
            <p:cNvSpPr/>
            <p:nvPr/>
          </p:nvSpPr>
          <p:spPr>
            <a:xfrm>
              <a:off x="5999400" y="3051000"/>
              <a:ext cx="82800" cy="147960"/>
            </a:xfrm>
            <a:custGeom>
              <a:avLst/>
              <a:gdLst/>
              <a:ahLst/>
              <a:rect l="l" t="t" r="r" b="b"/>
              <a:pathLst>
                <a:path w="52" h="85">
                  <a:moveTo>
                    <a:pt x="52" y="0"/>
                  </a:moveTo>
                  <a:lnTo>
                    <a:pt x="36" y="48"/>
                  </a:lnTo>
                  <a:lnTo>
                    <a:pt x="31" y="85"/>
                  </a:lnTo>
                  <a:lnTo>
                    <a:pt x="26" y="58"/>
                  </a:lnTo>
                  <a:lnTo>
                    <a:pt x="5" y="1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7" name=""/>
            <p:cNvSpPr/>
            <p:nvPr/>
          </p:nvSpPr>
          <p:spPr>
            <a:xfrm>
              <a:off x="5942520" y="3134520"/>
              <a:ext cx="237960" cy="82080"/>
            </a:xfrm>
            <a:custGeom>
              <a:avLst/>
              <a:gdLst/>
              <a:ahLst/>
              <a:rect l="l" t="t" r="r" b="b"/>
              <a:pathLst>
                <a:path w="150" h="47">
                  <a:moveTo>
                    <a:pt x="0" y="10"/>
                  </a:moveTo>
                  <a:lnTo>
                    <a:pt x="5" y="10"/>
                  </a:lnTo>
                  <a:lnTo>
                    <a:pt x="10" y="5"/>
                  </a:lnTo>
                  <a:lnTo>
                    <a:pt x="10" y="21"/>
                  </a:lnTo>
                  <a:lnTo>
                    <a:pt x="21" y="47"/>
                  </a:lnTo>
                  <a:lnTo>
                    <a:pt x="36" y="47"/>
                  </a:lnTo>
                  <a:lnTo>
                    <a:pt x="31" y="26"/>
                  </a:lnTo>
                  <a:lnTo>
                    <a:pt x="93" y="10"/>
                  </a:lnTo>
                  <a:lnTo>
                    <a:pt x="119" y="0"/>
                  </a:lnTo>
                  <a:lnTo>
                    <a:pt x="139" y="0"/>
                  </a:lnTo>
                  <a:lnTo>
                    <a:pt x="15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280" bIns="35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8" name=""/>
            <p:cNvSpPr/>
            <p:nvPr/>
          </p:nvSpPr>
          <p:spPr>
            <a:xfrm>
              <a:off x="6098040" y="3134520"/>
              <a:ext cx="33120" cy="55800"/>
            </a:xfrm>
            <a:custGeom>
              <a:avLst/>
              <a:gdLst/>
              <a:ahLst/>
              <a:rect l="l" t="t" r="r" b="b"/>
              <a:pathLst>
                <a:path w="21" h="32">
                  <a:moveTo>
                    <a:pt x="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21" y="21"/>
                  </a:lnTo>
                  <a:lnTo>
                    <a:pt x="2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9" name=""/>
            <p:cNvSpPr/>
            <p:nvPr/>
          </p:nvSpPr>
          <p:spPr>
            <a:xfrm>
              <a:off x="5851800" y="3190320"/>
              <a:ext cx="287280" cy="64080"/>
            </a:xfrm>
            <a:custGeom>
              <a:avLst/>
              <a:gdLst/>
              <a:ahLst/>
              <a:rect l="l" t="t" r="r" b="b"/>
              <a:pathLst>
                <a:path w="181" h="37">
                  <a:moveTo>
                    <a:pt x="176" y="0"/>
                  </a:moveTo>
                  <a:lnTo>
                    <a:pt x="181" y="5"/>
                  </a:lnTo>
                  <a:lnTo>
                    <a:pt x="155" y="10"/>
                  </a:lnTo>
                  <a:lnTo>
                    <a:pt x="124" y="15"/>
                  </a:lnTo>
                  <a:lnTo>
                    <a:pt x="98" y="26"/>
                  </a:lnTo>
                  <a:lnTo>
                    <a:pt x="67" y="31"/>
                  </a:lnTo>
                  <a:lnTo>
                    <a:pt x="41" y="37"/>
                  </a:lnTo>
                  <a:lnTo>
                    <a:pt x="21" y="31"/>
                  </a:lnTo>
                  <a:lnTo>
                    <a:pt x="5" y="31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0" name=""/>
            <p:cNvSpPr/>
            <p:nvPr/>
          </p:nvSpPr>
          <p:spPr>
            <a:xfrm>
              <a:off x="5425560" y="3087360"/>
              <a:ext cx="246240" cy="147960"/>
            </a:xfrm>
            <a:custGeom>
              <a:avLst/>
              <a:gdLst/>
              <a:ahLst/>
              <a:rect l="l" t="t" r="r" b="b"/>
              <a:pathLst>
                <a:path w="155" h="85">
                  <a:moveTo>
                    <a:pt x="0" y="85"/>
                  </a:moveTo>
                  <a:lnTo>
                    <a:pt x="31" y="74"/>
                  </a:lnTo>
                  <a:lnTo>
                    <a:pt x="87" y="59"/>
                  </a:lnTo>
                  <a:lnTo>
                    <a:pt x="155" y="59"/>
                  </a:lnTo>
                  <a:lnTo>
                    <a:pt x="155" y="43"/>
                  </a:lnTo>
                  <a:lnTo>
                    <a:pt x="14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1" name=""/>
            <p:cNvSpPr/>
            <p:nvPr/>
          </p:nvSpPr>
          <p:spPr>
            <a:xfrm>
              <a:off x="6295320" y="3022920"/>
              <a:ext cx="56880" cy="19080"/>
            </a:xfrm>
            <a:custGeom>
              <a:avLst/>
              <a:gdLst/>
              <a:ahLst/>
              <a:rect l="l" t="t" r="r" b="b"/>
              <a:pathLst>
                <a:path w="36" h="11">
                  <a:moveTo>
                    <a:pt x="36" y="0"/>
                  </a:moveTo>
                  <a:lnTo>
                    <a:pt x="21" y="5"/>
                  </a:lnTo>
                  <a:lnTo>
                    <a:pt x="10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2" name=""/>
            <p:cNvSpPr/>
            <p:nvPr/>
          </p:nvSpPr>
          <p:spPr>
            <a:xfrm>
              <a:off x="6393600" y="2986920"/>
              <a:ext cx="163440" cy="27360"/>
            </a:xfrm>
            <a:custGeom>
              <a:avLst/>
              <a:gdLst/>
              <a:ahLst/>
              <a:rect l="l" t="t" r="r" b="b"/>
              <a:pathLst>
                <a:path w="103" h="16">
                  <a:moveTo>
                    <a:pt x="103" y="0"/>
                  </a:moveTo>
                  <a:lnTo>
                    <a:pt x="98" y="11"/>
                  </a:lnTo>
                  <a:lnTo>
                    <a:pt x="93" y="16"/>
                  </a:lnTo>
                  <a:lnTo>
                    <a:pt x="51" y="16"/>
                  </a:lnTo>
                  <a:lnTo>
                    <a:pt x="31" y="16"/>
                  </a:lnTo>
                  <a:lnTo>
                    <a:pt x="15" y="16"/>
                  </a:lnTo>
                  <a:lnTo>
                    <a:pt x="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3" name=""/>
            <p:cNvSpPr/>
            <p:nvPr/>
          </p:nvSpPr>
          <p:spPr>
            <a:xfrm flipV="1">
              <a:off x="6253920" y="3162600"/>
              <a:ext cx="25200" cy="172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4" name=""/>
            <p:cNvSpPr/>
            <p:nvPr/>
          </p:nvSpPr>
          <p:spPr>
            <a:xfrm>
              <a:off x="6113880" y="3134520"/>
              <a:ext cx="115920" cy="36360"/>
            </a:xfrm>
            <a:custGeom>
              <a:avLst/>
              <a:gdLst/>
              <a:ahLst/>
              <a:rect l="l" t="t" r="r" b="b"/>
              <a:pathLst>
                <a:path w="73" h="21">
                  <a:moveTo>
                    <a:pt x="0" y="0"/>
                  </a:moveTo>
                  <a:lnTo>
                    <a:pt x="5" y="5"/>
                  </a:lnTo>
                  <a:lnTo>
                    <a:pt x="11" y="10"/>
                  </a:lnTo>
                  <a:lnTo>
                    <a:pt x="36" y="10"/>
                  </a:lnTo>
                  <a:lnTo>
                    <a:pt x="52" y="5"/>
                  </a:lnTo>
                  <a:lnTo>
                    <a:pt x="62" y="5"/>
                  </a:lnTo>
                  <a:lnTo>
                    <a:pt x="67" y="10"/>
                  </a:lnTo>
                  <a:lnTo>
                    <a:pt x="73" y="5"/>
                  </a:lnTo>
                  <a:lnTo>
                    <a:pt x="73" y="10"/>
                  </a:lnTo>
                  <a:lnTo>
                    <a:pt x="73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5" name=""/>
            <p:cNvSpPr/>
            <p:nvPr/>
          </p:nvSpPr>
          <p:spPr>
            <a:xfrm>
              <a:off x="6220440" y="3134520"/>
              <a:ext cx="74880" cy="156600"/>
            </a:xfrm>
            <a:custGeom>
              <a:avLst/>
              <a:gdLst/>
              <a:ahLst/>
              <a:rect l="l" t="t" r="r" b="b"/>
              <a:pathLst>
                <a:path w="47" h="90">
                  <a:moveTo>
                    <a:pt x="0" y="0"/>
                  </a:moveTo>
                  <a:lnTo>
                    <a:pt x="6" y="42"/>
                  </a:lnTo>
                  <a:lnTo>
                    <a:pt x="26" y="58"/>
                  </a:lnTo>
                  <a:lnTo>
                    <a:pt x="42" y="79"/>
                  </a:lnTo>
                  <a:lnTo>
                    <a:pt x="47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6" name=""/>
            <p:cNvSpPr/>
            <p:nvPr/>
          </p:nvSpPr>
          <p:spPr>
            <a:xfrm>
              <a:off x="6139440" y="3179880"/>
              <a:ext cx="106560" cy="19080"/>
            </a:xfrm>
            <a:custGeom>
              <a:avLst/>
              <a:gdLst/>
              <a:ahLst/>
              <a:rect l="l" t="t" r="r" b="b"/>
              <a:pathLst>
                <a:path w="67" h="11">
                  <a:moveTo>
                    <a:pt x="0" y="11"/>
                  </a:moveTo>
                  <a:lnTo>
                    <a:pt x="36" y="11"/>
                  </a:lnTo>
                  <a:lnTo>
                    <a:pt x="67" y="0"/>
                  </a:lnTo>
                  <a:lnTo>
                    <a:pt x="62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7" name=""/>
            <p:cNvSpPr/>
            <p:nvPr/>
          </p:nvSpPr>
          <p:spPr>
            <a:xfrm>
              <a:off x="6163560" y="3190320"/>
              <a:ext cx="74520" cy="6408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47" y="0"/>
                  </a:moveTo>
                  <a:lnTo>
                    <a:pt x="42" y="10"/>
                  </a:lnTo>
                  <a:lnTo>
                    <a:pt x="16" y="31"/>
                  </a:lnTo>
                  <a:lnTo>
                    <a:pt x="0" y="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8" name=""/>
            <p:cNvSpPr/>
            <p:nvPr/>
          </p:nvSpPr>
          <p:spPr>
            <a:xfrm>
              <a:off x="5236560" y="3429000"/>
              <a:ext cx="253800" cy="212400"/>
            </a:xfrm>
            <a:custGeom>
              <a:avLst/>
              <a:gdLst/>
              <a:ahLst/>
              <a:rect l="l" t="t" r="r" b="b"/>
              <a:pathLst>
                <a:path w="160" h="122">
                  <a:moveTo>
                    <a:pt x="0" y="16"/>
                  </a:moveTo>
                  <a:lnTo>
                    <a:pt x="52" y="37"/>
                  </a:lnTo>
                  <a:lnTo>
                    <a:pt x="57" y="48"/>
                  </a:lnTo>
                  <a:lnTo>
                    <a:pt x="124" y="122"/>
                  </a:lnTo>
                  <a:lnTo>
                    <a:pt x="160" y="122"/>
                  </a:lnTo>
                  <a:lnTo>
                    <a:pt x="134" y="43"/>
                  </a:lnTo>
                  <a:lnTo>
                    <a:pt x="124" y="22"/>
                  </a:lnTo>
                  <a:lnTo>
                    <a:pt x="113" y="6"/>
                  </a:lnTo>
                  <a:lnTo>
                    <a:pt x="108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9" name=""/>
            <p:cNvSpPr/>
            <p:nvPr/>
          </p:nvSpPr>
          <p:spPr>
            <a:xfrm>
              <a:off x="5540040" y="3336480"/>
              <a:ext cx="33480" cy="147960"/>
            </a:xfrm>
            <a:custGeom>
              <a:avLst/>
              <a:gdLst/>
              <a:ahLst/>
              <a:rect l="l" t="t" r="r" b="b"/>
              <a:pathLst>
                <a:path w="21" h="85">
                  <a:moveTo>
                    <a:pt x="0" y="0"/>
                  </a:moveTo>
                  <a:lnTo>
                    <a:pt x="5" y="27"/>
                  </a:lnTo>
                  <a:lnTo>
                    <a:pt x="15" y="53"/>
                  </a:lnTo>
                  <a:lnTo>
                    <a:pt x="21" y="75"/>
                  </a:lnTo>
                  <a:lnTo>
                    <a:pt x="21" y="8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0" name=""/>
            <p:cNvSpPr/>
            <p:nvPr/>
          </p:nvSpPr>
          <p:spPr>
            <a:xfrm>
              <a:off x="5416200" y="3235680"/>
              <a:ext cx="181080" cy="139320"/>
            </a:xfrm>
            <a:custGeom>
              <a:avLst/>
              <a:gdLst/>
              <a:ahLst/>
              <a:rect l="l" t="t" r="r" b="b"/>
              <a:pathLst>
                <a:path w="114" h="80">
                  <a:moveTo>
                    <a:pt x="0" y="37"/>
                  </a:moveTo>
                  <a:lnTo>
                    <a:pt x="11" y="37"/>
                  </a:lnTo>
                  <a:lnTo>
                    <a:pt x="21" y="53"/>
                  </a:lnTo>
                  <a:lnTo>
                    <a:pt x="21" y="80"/>
                  </a:lnTo>
                  <a:lnTo>
                    <a:pt x="16" y="53"/>
                  </a:lnTo>
                  <a:lnTo>
                    <a:pt x="6" y="48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11" y="80"/>
                  </a:lnTo>
                  <a:lnTo>
                    <a:pt x="21" y="80"/>
                  </a:lnTo>
                  <a:lnTo>
                    <a:pt x="57" y="69"/>
                  </a:lnTo>
                  <a:lnTo>
                    <a:pt x="73" y="64"/>
                  </a:lnTo>
                  <a:lnTo>
                    <a:pt x="78" y="48"/>
                  </a:lnTo>
                  <a:lnTo>
                    <a:pt x="99" y="27"/>
                  </a:lnTo>
                  <a:lnTo>
                    <a:pt x="109" y="21"/>
                  </a:lnTo>
                  <a:lnTo>
                    <a:pt x="11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1" name=""/>
            <p:cNvSpPr/>
            <p:nvPr/>
          </p:nvSpPr>
          <p:spPr>
            <a:xfrm>
              <a:off x="5729400" y="3346920"/>
              <a:ext cx="352800" cy="156600"/>
            </a:xfrm>
            <a:custGeom>
              <a:avLst/>
              <a:gdLst/>
              <a:ahLst/>
              <a:rect l="l" t="t" r="r" b="b"/>
              <a:pathLst>
                <a:path w="222" h="90">
                  <a:moveTo>
                    <a:pt x="0" y="26"/>
                  </a:moveTo>
                  <a:lnTo>
                    <a:pt x="36" y="26"/>
                  </a:lnTo>
                  <a:lnTo>
                    <a:pt x="62" y="26"/>
                  </a:lnTo>
                  <a:lnTo>
                    <a:pt x="82" y="21"/>
                  </a:lnTo>
                  <a:lnTo>
                    <a:pt x="87" y="21"/>
                  </a:lnTo>
                  <a:lnTo>
                    <a:pt x="108" y="21"/>
                  </a:lnTo>
                  <a:lnTo>
                    <a:pt x="124" y="21"/>
                  </a:lnTo>
                  <a:lnTo>
                    <a:pt x="139" y="10"/>
                  </a:lnTo>
                  <a:lnTo>
                    <a:pt x="149" y="0"/>
                  </a:lnTo>
                  <a:lnTo>
                    <a:pt x="170" y="79"/>
                  </a:lnTo>
                  <a:lnTo>
                    <a:pt x="186" y="79"/>
                  </a:lnTo>
                  <a:lnTo>
                    <a:pt x="201" y="90"/>
                  </a:lnTo>
                  <a:lnTo>
                    <a:pt x="222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2" name=""/>
            <p:cNvSpPr/>
            <p:nvPr/>
          </p:nvSpPr>
          <p:spPr>
            <a:xfrm>
              <a:off x="5695920" y="3355920"/>
              <a:ext cx="57240" cy="83160"/>
            </a:xfrm>
            <a:custGeom>
              <a:avLst/>
              <a:gdLst/>
              <a:ahLst/>
              <a:rect l="l" t="t" r="r" b="b"/>
              <a:pathLst>
                <a:path w="36" h="48">
                  <a:moveTo>
                    <a:pt x="0" y="32"/>
                  </a:moveTo>
                  <a:lnTo>
                    <a:pt x="21" y="48"/>
                  </a:lnTo>
                  <a:lnTo>
                    <a:pt x="26" y="37"/>
                  </a:lnTo>
                  <a:lnTo>
                    <a:pt x="31" y="26"/>
                  </a:lnTo>
                  <a:lnTo>
                    <a:pt x="36" y="11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3" name=""/>
            <p:cNvSpPr/>
            <p:nvPr/>
          </p:nvSpPr>
          <p:spPr>
            <a:xfrm>
              <a:off x="5654520" y="3226680"/>
              <a:ext cx="131760" cy="92160"/>
            </a:xfrm>
            <a:custGeom>
              <a:avLst/>
              <a:gdLst/>
              <a:ahLst/>
              <a:rect l="l" t="t" r="r" b="b"/>
              <a:pathLst>
                <a:path w="83" h="53">
                  <a:moveTo>
                    <a:pt x="0" y="53"/>
                  </a:moveTo>
                  <a:lnTo>
                    <a:pt x="31" y="47"/>
                  </a:lnTo>
                  <a:lnTo>
                    <a:pt x="52" y="42"/>
                  </a:lnTo>
                  <a:lnTo>
                    <a:pt x="83" y="21"/>
                  </a:lnTo>
                  <a:lnTo>
                    <a:pt x="72" y="5"/>
                  </a:lnTo>
                  <a:lnTo>
                    <a:pt x="72" y="0"/>
                  </a:lnTo>
                  <a:lnTo>
                    <a:pt x="62" y="10"/>
                  </a:lnTo>
                  <a:lnTo>
                    <a:pt x="36" y="32"/>
                  </a:lnTo>
                  <a:lnTo>
                    <a:pt x="0" y="53"/>
                  </a:lnTo>
                  <a:lnTo>
                    <a:pt x="21" y="26"/>
                  </a:lnTo>
                  <a:lnTo>
                    <a:pt x="21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4" name=""/>
            <p:cNvSpPr/>
            <p:nvPr/>
          </p:nvSpPr>
          <p:spPr>
            <a:xfrm>
              <a:off x="6098040" y="3171240"/>
              <a:ext cx="23760" cy="2772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16"/>
                  </a:move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5" name=""/>
            <p:cNvSpPr/>
            <p:nvPr/>
          </p:nvSpPr>
          <p:spPr>
            <a:xfrm>
              <a:off x="6048720" y="3143520"/>
              <a:ext cx="57240" cy="55440"/>
            </a:xfrm>
            <a:custGeom>
              <a:avLst/>
              <a:gdLst/>
              <a:ahLst/>
              <a:rect l="l" t="t" r="r" b="b"/>
              <a:pathLst>
                <a:path w="36" h="32">
                  <a:moveTo>
                    <a:pt x="0" y="32"/>
                  </a:moveTo>
                  <a:lnTo>
                    <a:pt x="15" y="21"/>
                  </a:lnTo>
                  <a:lnTo>
                    <a:pt x="21" y="27"/>
                  </a:lnTo>
                  <a:lnTo>
                    <a:pt x="21" y="16"/>
                  </a:lnTo>
                  <a:lnTo>
                    <a:pt x="31" y="11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6" name=""/>
            <p:cNvSpPr/>
            <p:nvPr/>
          </p:nvSpPr>
          <p:spPr>
            <a:xfrm>
              <a:off x="6459120" y="3124080"/>
              <a:ext cx="98280" cy="92160"/>
            </a:xfrm>
            <a:custGeom>
              <a:avLst/>
              <a:gdLst/>
              <a:ahLst/>
              <a:rect l="l" t="t" r="r" b="b"/>
              <a:pathLst>
                <a:path w="62" h="53">
                  <a:moveTo>
                    <a:pt x="0" y="22"/>
                  </a:moveTo>
                  <a:lnTo>
                    <a:pt x="31" y="53"/>
                  </a:lnTo>
                  <a:lnTo>
                    <a:pt x="10" y="38"/>
                  </a:lnTo>
                  <a:lnTo>
                    <a:pt x="0" y="22"/>
                  </a:lnTo>
                  <a:lnTo>
                    <a:pt x="47" y="0"/>
                  </a:lnTo>
                  <a:lnTo>
                    <a:pt x="62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7" name=""/>
            <p:cNvSpPr/>
            <p:nvPr/>
          </p:nvSpPr>
          <p:spPr>
            <a:xfrm flipH="1">
              <a:off x="6443280" y="3299760"/>
              <a:ext cx="7920" cy="86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8" name=""/>
            <p:cNvSpPr/>
            <p:nvPr/>
          </p:nvSpPr>
          <p:spPr>
            <a:xfrm>
              <a:off x="6131520" y="3199320"/>
              <a:ext cx="88920" cy="156600"/>
            </a:xfrm>
            <a:custGeom>
              <a:avLst/>
              <a:gdLst/>
              <a:ahLst/>
              <a:rect l="l" t="t" r="r" b="b"/>
              <a:pathLst>
                <a:path w="56" h="90">
                  <a:moveTo>
                    <a:pt x="0" y="0"/>
                  </a:moveTo>
                  <a:lnTo>
                    <a:pt x="10" y="10"/>
                  </a:lnTo>
                  <a:lnTo>
                    <a:pt x="25" y="32"/>
                  </a:lnTo>
                  <a:lnTo>
                    <a:pt x="25" y="69"/>
                  </a:lnTo>
                  <a:lnTo>
                    <a:pt x="56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9" name=""/>
            <p:cNvSpPr/>
            <p:nvPr/>
          </p:nvSpPr>
          <p:spPr>
            <a:xfrm>
              <a:off x="6253920" y="2829960"/>
              <a:ext cx="41400" cy="36000"/>
            </a:xfrm>
            <a:custGeom>
              <a:avLst/>
              <a:gdLst/>
              <a:ahLst/>
              <a:rect l="l" t="t" r="r" b="b"/>
              <a:pathLst>
                <a:path w="26" h="21">
                  <a:moveTo>
                    <a:pt x="0" y="0"/>
                  </a:moveTo>
                  <a:lnTo>
                    <a:pt x="5" y="5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0" y="21"/>
                  </a:lnTo>
                  <a:lnTo>
                    <a:pt x="26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0" name=""/>
            <p:cNvSpPr/>
            <p:nvPr/>
          </p:nvSpPr>
          <p:spPr>
            <a:xfrm>
              <a:off x="6188760" y="2737800"/>
              <a:ext cx="147600" cy="128520"/>
            </a:xfrm>
            <a:custGeom>
              <a:avLst/>
              <a:gdLst/>
              <a:ahLst/>
              <a:rect l="l" t="t" r="r" b="b"/>
              <a:pathLst>
                <a:path w="93" h="74">
                  <a:moveTo>
                    <a:pt x="88" y="53"/>
                  </a:moveTo>
                  <a:lnTo>
                    <a:pt x="93" y="48"/>
                  </a:lnTo>
                  <a:lnTo>
                    <a:pt x="88" y="21"/>
                  </a:lnTo>
                  <a:lnTo>
                    <a:pt x="93" y="21"/>
                  </a:lnTo>
                  <a:lnTo>
                    <a:pt x="93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57" y="5"/>
                  </a:lnTo>
                  <a:lnTo>
                    <a:pt x="46" y="10"/>
                  </a:lnTo>
                  <a:lnTo>
                    <a:pt x="26" y="10"/>
                  </a:lnTo>
                  <a:lnTo>
                    <a:pt x="20" y="5"/>
                  </a:lnTo>
                  <a:lnTo>
                    <a:pt x="20" y="16"/>
                  </a:lnTo>
                  <a:lnTo>
                    <a:pt x="0" y="21"/>
                  </a:lnTo>
                  <a:lnTo>
                    <a:pt x="0" y="48"/>
                  </a:lnTo>
                  <a:lnTo>
                    <a:pt x="10" y="74"/>
                  </a:lnTo>
                  <a:lnTo>
                    <a:pt x="46" y="69"/>
                  </a:lnTo>
                  <a:lnTo>
                    <a:pt x="57" y="63"/>
                  </a:lnTo>
                  <a:lnTo>
                    <a:pt x="88" y="69"/>
                  </a:lnTo>
                  <a:lnTo>
                    <a:pt x="88" y="58"/>
                  </a:lnTo>
                  <a:lnTo>
                    <a:pt x="77" y="53"/>
                  </a:lnTo>
                  <a:lnTo>
                    <a:pt x="67" y="5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1" name=""/>
            <p:cNvSpPr/>
            <p:nvPr/>
          </p:nvSpPr>
          <p:spPr>
            <a:xfrm>
              <a:off x="6311160" y="2801880"/>
              <a:ext cx="90360" cy="36360"/>
            </a:xfrm>
            <a:custGeom>
              <a:avLst/>
              <a:gdLst/>
              <a:ahLst/>
              <a:rect l="l" t="t" r="r" b="b"/>
              <a:pathLst>
                <a:path w="57" h="21">
                  <a:moveTo>
                    <a:pt x="57" y="0"/>
                  </a:moveTo>
                  <a:lnTo>
                    <a:pt x="36" y="11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16" y="21"/>
                  </a:lnTo>
                  <a:lnTo>
                    <a:pt x="5" y="11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2" name=""/>
            <p:cNvSpPr/>
            <p:nvPr/>
          </p:nvSpPr>
          <p:spPr>
            <a:xfrm>
              <a:off x="6401520" y="2783160"/>
              <a:ext cx="73080" cy="27360"/>
            </a:xfrm>
            <a:custGeom>
              <a:avLst/>
              <a:gdLst/>
              <a:ahLst/>
              <a:rect l="l" t="t" r="r" b="b"/>
              <a:pathLst>
                <a:path w="46" h="16">
                  <a:moveTo>
                    <a:pt x="46" y="0"/>
                  </a:moveTo>
                  <a:lnTo>
                    <a:pt x="36" y="11"/>
                  </a:lnTo>
                  <a:lnTo>
                    <a:pt x="21" y="11"/>
                  </a:lnTo>
                  <a:lnTo>
                    <a:pt x="10" y="1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3" name=""/>
            <p:cNvSpPr/>
            <p:nvPr/>
          </p:nvSpPr>
          <p:spPr>
            <a:xfrm>
              <a:off x="5457600" y="2866320"/>
              <a:ext cx="155520" cy="295920"/>
            </a:xfrm>
            <a:custGeom>
              <a:avLst/>
              <a:gdLst/>
              <a:ahLst/>
              <a:rect l="l" t="t" r="r" b="b"/>
              <a:pathLst>
                <a:path w="98" h="170">
                  <a:moveTo>
                    <a:pt x="42" y="69"/>
                  </a:moveTo>
                  <a:lnTo>
                    <a:pt x="42" y="80"/>
                  </a:lnTo>
                  <a:lnTo>
                    <a:pt x="5" y="170"/>
                  </a:lnTo>
                  <a:lnTo>
                    <a:pt x="0" y="170"/>
                  </a:lnTo>
                  <a:lnTo>
                    <a:pt x="36" y="69"/>
                  </a:lnTo>
                  <a:lnTo>
                    <a:pt x="98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4" name=""/>
            <p:cNvSpPr/>
            <p:nvPr/>
          </p:nvSpPr>
          <p:spPr>
            <a:xfrm>
              <a:off x="5737320" y="2829960"/>
              <a:ext cx="228600" cy="72720"/>
            </a:xfrm>
            <a:custGeom>
              <a:avLst/>
              <a:gdLst/>
              <a:ahLst/>
              <a:rect l="l" t="t" r="r" b="b"/>
              <a:pathLst>
                <a:path w="144" h="42">
                  <a:moveTo>
                    <a:pt x="144" y="37"/>
                  </a:moveTo>
                  <a:lnTo>
                    <a:pt x="124" y="37"/>
                  </a:lnTo>
                  <a:lnTo>
                    <a:pt x="113" y="37"/>
                  </a:lnTo>
                  <a:lnTo>
                    <a:pt x="77" y="42"/>
                  </a:lnTo>
                  <a:lnTo>
                    <a:pt x="62" y="26"/>
                  </a:lnTo>
                  <a:lnTo>
                    <a:pt x="31" y="10"/>
                  </a:lnTo>
                  <a:lnTo>
                    <a:pt x="15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5" name=""/>
            <p:cNvSpPr/>
            <p:nvPr/>
          </p:nvSpPr>
          <p:spPr>
            <a:xfrm>
              <a:off x="6072480" y="3005640"/>
              <a:ext cx="58680" cy="45360"/>
            </a:xfrm>
            <a:custGeom>
              <a:avLst/>
              <a:gdLst/>
              <a:ahLst/>
              <a:rect l="l" t="t" r="r" b="b"/>
              <a:pathLst>
                <a:path w="37" h="26">
                  <a:moveTo>
                    <a:pt x="0" y="26"/>
                  </a:moveTo>
                  <a:lnTo>
                    <a:pt x="6" y="10"/>
                  </a:lnTo>
                  <a:lnTo>
                    <a:pt x="11" y="10"/>
                  </a:lnTo>
                  <a:lnTo>
                    <a:pt x="16" y="10"/>
                  </a:lnTo>
                  <a:lnTo>
                    <a:pt x="3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6" name=""/>
            <p:cNvSpPr/>
            <p:nvPr/>
          </p:nvSpPr>
          <p:spPr>
            <a:xfrm>
              <a:off x="6121800" y="2986920"/>
              <a:ext cx="9360" cy="18720"/>
            </a:xfrm>
            <a:custGeom>
              <a:avLst/>
              <a:gdLst/>
              <a:ahLst/>
              <a:rect l="l" t="t" r="r" b="b"/>
              <a:pathLst>
                <a:path w="6" h="11">
                  <a:moveTo>
                    <a:pt x="6" y="11"/>
                  </a:move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7" name=""/>
            <p:cNvSpPr/>
            <p:nvPr/>
          </p:nvSpPr>
          <p:spPr>
            <a:xfrm>
              <a:off x="6377760" y="2950200"/>
              <a:ext cx="7920" cy="3636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21"/>
                  </a:moveTo>
                  <a:lnTo>
                    <a:pt x="5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8" name=""/>
            <p:cNvSpPr/>
            <p:nvPr/>
          </p:nvSpPr>
          <p:spPr>
            <a:xfrm>
              <a:off x="5573880" y="2977920"/>
              <a:ext cx="179280" cy="312840"/>
            </a:xfrm>
            <a:custGeom>
              <a:avLst/>
              <a:gdLst/>
              <a:ahLst/>
              <a:rect l="l" t="t" r="r" b="b"/>
              <a:pathLst>
                <a:path w="113" h="180">
                  <a:moveTo>
                    <a:pt x="113" y="0"/>
                  </a:moveTo>
                  <a:lnTo>
                    <a:pt x="62" y="58"/>
                  </a:lnTo>
                  <a:lnTo>
                    <a:pt x="10" y="69"/>
                  </a:lnTo>
                  <a:lnTo>
                    <a:pt x="15" y="79"/>
                  </a:lnTo>
                  <a:lnTo>
                    <a:pt x="15" y="90"/>
                  </a:lnTo>
                  <a:lnTo>
                    <a:pt x="15" y="106"/>
                  </a:lnTo>
                  <a:lnTo>
                    <a:pt x="20" y="122"/>
                  </a:lnTo>
                  <a:lnTo>
                    <a:pt x="15" y="148"/>
                  </a:lnTo>
                  <a:lnTo>
                    <a:pt x="15" y="159"/>
                  </a:lnTo>
                  <a:lnTo>
                    <a:pt x="10" y="169"/>
                  </a:lnTo>
                  <a:lnTo>
                    <a:pt x="0" y="18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9" name=""/>
            <p:cNvSpPr/>
            <p:nvPr/>
          </p:nvSpPr>
          <p:spPr>
            <a:xfrm>
              <a:off x="5729400" y="3059640"/>
              <a:ext cx="48960" cy="55440"/>
            </a:xfrm>
            <a:custGeom>
              <a:avLst/>
              <a:gdLst/>
              <a:ahLst/>
              <a:rect l="l" t="t" r="r" b="b"/>
              <a:pathLst>
                <a:path w="31" h="32">
                  <a:moveTo>
                    <a:pt x="0" y="32"/>
                  </a:moveTo>
                  <a:lnTo>
                    <a:pt x="0" y="11"/>
                  </a:lnTo>
                  <a:lnTo>
                    <a:pt x="15" y="0"/>
                  </a:lnTo>
                  <a:lnTo>
                    <a:pt x="20" y="6"/>
                  </a:lnTo>
                  <a:lnTo>
                    <a:pt x="25" y="11"/>
                  </a:lnTo>
                  <a:lnTo>
                    <a:pt x="25" y="27"/>
                  </a:lnTo>
                  <a:lnTo>
                    <a:pt x="3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0" name=""/>
            <p:cNvSpPr/>
            <p:nvPr/>
          </p:nvSpPr>
          <p:spPr>
            <a:xfrm>
              <a:off x="6024960" y="2939760"/>
              <a:ext cx="303480" cy="102600"/>
            </a:xfrm>
            <a:custGeom>
              <a:avLst/>
              <a:gdLst/>
              <a:ahLst/>
              <a:rect l="l" t="t" r="r" b="b"/>
              <a:pathLst>
                <a:path w="191" h="59">
                  <a:moveTo>
                    <a:pt x="191" y="22"/>
                  </a:moveTo>
                  <a:lnTo>
                    <a:pt x="185" y="16"/>
                  </a:lnTo>
                  <a:lnTo>
                    <a:pt x="160" y="43"/>
                  </a:lnTo>
                  <a:lnTo>
                    <a:pt x="139" y="48"/>
                  </a:lnTo>
                  <a:lnTo>
                    <a:pt x="92" y="59"/>
                  </a:lnTo>
                  <a:lnTo>
                    <a:pt x="77" y="32"/>
                  </a:lnTo>
                  <a:lnTo>
                    <a:pt x="61" y="22"/>
                  </a:lnTo>
                  <a:lnTo>
                    <a:pt x="46" y="11"/>
                  </a:lnTo>
                  <a:lnTo>
                    <a:pt x="20" y="11"/>
                  </a:lnTo>
                  <a:lnTo>
                    <a:pt x="0" y="0"/>
                  </a:lnTo>
                  <a:lnTo>
                    <a:pt x="20" y="16"/>
                  </a:lnTo>
                  <a:lnTo>
                    <a:pt x="46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1" name=""/>
            <p:cNvSpPr/>
            <p:nvPr/>
          </p:nvSpPr>
          <p:spPr>
            <a:xfrm>
              <a:off x="6032880" y="2950200"/>
              <a:ext cx="220680" cy="249120"/>
            </a:xfrm>
            <a:custGeom>
              <a:avLst/>
              <a:gdLst/>
              <a:ahLst/>
              <a:rect l="l" t="t" r="r" b="b"/>
              <a:pathLst>
                <a:path w="139" h="143">
                  <a:moveTo>
                    <a:pt x="139" y="127"/>
                  </a:moveTo>
                  <a:lnTo>
                    <a:pt x="124" y="143"/>
                  </a:lnTo>
                  <a:lnTo>
                    <a:pt x="118" y="116"/>
                  </a:lnTo>
                  <a:lnTo>
                    <a:pt x="10" y="47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2" name=""/>
            <p:cNvSpPr/>
            <p:nvPr/>
          </p:nvSpPr>
          <p:spPr>
            <a:xfrm flipH="1" flipV="1">
              <a:off x="5975280" y="2894400"/>
              <a:ext cx="57240" cy="554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3" name=""/>
            <p:cNvSpPr/>
            <p:nvPr/>
          </p:nvSpPr>
          <p:spPr>
            <a:xfrm>
              <a:off x="5975640" y="2958840"/>
              <a:ext cx="106560" cy="100800"/>
            </a:xfrm>
            <a:custGeom>
              <a:avLst/>
              <a:gdLst/>
              <a:ahLst/>
              <a:rect l="l" t="t" r="r" b="b"/>
              <a:pathLst>
                <a:path w="67" h="58">
                  <a:moveTo>
                    <a:pt x="0" y="37"/>
                  </a:moveTo>
                  <a:lnTo>
                    <a:pt x="10" y="42"/>
                  </a:lnTo>
                  <a:lnTo>
                    <a:pt x="15" y="42"/>
                  </a:lnTo>
                  <a:lnTo>
                    <a:pt x="15" y="48"/>
                  </a:lnTo>
                  <a:lnTo>
                    <a:pt x="20" y="58"/>
                  </a:lnTo>
                  <a:lnTo>
                    <a:pt x="67" y="37"/>
                  </a:lnTo>
                  <a:lnTo>
                    <a:pt x="56" y="32"/>
                  </a:lnTo>
                  <a:lnTo>
                    <a:pt x="56" y="16"/>
                  </a:lnTo>
                  <a:lnTo>
                    <a:pt x="6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4" name=""/>
            <p:cNvSpPr/>
            <p:nvPr/>
          </p:nvSpPr>
          <p:spPr>
            <a:xfrm>
              <a:off x="6360120" y="2939760"/>
              <a:ext cx="147600" cy="27360"/>
            </a:xfrm>
            <a:custGeom>
              <a:avLst/>
              <a:gdLst/>
              <a:ahLst/>
              <a:rect l="l" t="t" r="r" b="b"/>
              <a:pathLst>
                <a:path w="93" h="16">
                  <a:moveTo>
                    <a:pt x="0" y="16"/>
                  </a:moveTo>
                  <a:lnTo>
                    <a:pt x="31" y="6"/>
                  </a:lnTo>
                  <a:lnTo>
                    <a:pt x="52" y="0"/>
                  </a:lnTo>
                  <a:lnTo>
                    <a:pt x="72" y="6"/>
                  </a:lnTo>
                  <a:lnTo>
                    <a:pt x="93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5" name=""/>
            <p:cNvSpPr/>
            <p:nvPr/>
          </p:nvSpPr>
          <p:spPr>
            <a:xfrm>
              <a:off x="6368040" y="2810520"/>
              <a:ext cx="49320" cy="156600"/>
            </a:xfrm>
            <a:custGeom>
              <a:avLst/>
              <a:gdLst/>
              <a:ahLst/>
              <a:rect l="l" t="t" r="r" b="b"/>
              <a:pathLst>
                <a:path w="31" h="90">
                  <a:moveTo>
                    <a:pt x="0" y="90"/>
                  </a:moveTo>
                  <a:lnTo>
                    <a:pt x="16" y="90"/>
                  </a:lnTo>
                  <a:lnTo>
                    <a:pt x="21" y="90"/>
                  </a:lnTo>
                  <a:lnTo>
                    <a:pt x="26" y="80"/>
                  </a:lnTo>
                  <a:lnTo>
                    <a:pt x="26" y="69"/>
                  </a:lnTo>
                  <a:lnTo>
                    <a:pt x="26" y="59"/>
                  </a:lnTo>
                  <a:lnTo>
                    <a:pt x="26" y="48"/>
                  </a:lnTo>
                  <a:lnTo>
                    <a:pt x="21" y="43"/>
                  </a:lnTo>
                  <a:lnTo>
                    <a:pt x="26" y="37"/>
                  </a:lnTo>
                  <a:lnTo>
                    <a:pt x="26" y="27"/>
                  </a:lnTo>
                  <a:lnTo>
                    <a:pt x="26" y="16"/>
                  </a:lnTo>
                  <a:lnTo>
                    <a:pt x="31" y="6"/>
                  </a:lnTo>
                  <a:lnTo>
                    <a:pt x="3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6" name=""/>
            <p:cNvSpPr/>
            <p:nvPr/>
          </p:nvSpPr>
          <p:spPr>
            <a:xfrm>
              <a:off x="6261840" y="2857680"/>
              <a:ext cx="57240" cy="45360"/>
            </a:xfrm>
            <a:custGeom>
              <a:avLst/>
              <a:gdLst/>
              <a:ahLst/>
              <a:rect l="l" t="t" r="r" b="b"/>
              <a:pathLst>
                <a:path w="36" h="26">
                  <a:moveTo>
                    <a:pt x="0" y="0"/>
                  </a:moveTo>
                  <a:lnTo>
                    <a:pt x="16" y="5"/>
                  </a:lnTo>
                  <a:lnTo>
                    <a:pt x="21" y="16"/>
                  </a:lnTo>
                  <a:lnTo>
                    <a:pt x="26" y="21"/>
                  </a:lnTo>
                  <a:lnTo>
                    <a:pt x="36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7" name=""/>
            <p:cNvSpPr/>
            <p:nvPr/>
          </p:nvSpPr>
          <p:spPr>
            <a:xfrm>
              <a:off x="5703840" y="2701080"/>
              <a:ext cx="74520" cy="100800"/>
            </a:xfrm>
            <a:custGeom>
              <a:avLst/>
              <a:gdLst/>
              <a:ahLst/>
              <a:rect l="l" t="t" r="r" b="b"/>
              <a:pathLst>
                <a:path w="47" h="58">
                  <a:moveTo>
                    <a:pt x="47" y="0"/>
                  </a:moveTo>
                  <a:lnTo>
                    <a:pt x="47" y="21"/>
                  </a:lnTo>
                  <a:lnTo>
                    <a:pt x="41" y="53"/>
                  </a:lnTo>
                  <a:lnTo>
                    <a:pt x="41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16" y="47"/>
                  </a:lnTo>
                  <a:lnTo>
                    <a:pt x="5" y="53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5" y="42"/>
                  </a:lnTo>
                  <a:lnTo>
                    <a:pt x="10" y="47"/>
                  </a:lnTo>
                  <a:lnTo>
                    <a:pt x="10" y="37"/>
                  </a:lnTo>
                  <a:lnTo>
                    <a:pt x="16" y="26"/>
                  </a:lnTo>
                  <a:lnTo>
                    <a:pt x="10" y="21"/>
                  </a:lnTo>
                  <a:lnTo>
                    <a:pt x="1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8" name=""/>
            <p:cNvSpPr/>
            <p:nvPr/>
          </p:nvSpPr>
          <p:spPr>
            <a:xfrm>
              <a:off x="5465520" y="2755080"/>
              <a:ext cx="66600" cy="27720"/>
            </a:xfrm>
            <a:custGeom>
              <a:avLst/>
              <a:gdLst/>
              <a:ahLst/>
              <a:rect l="l" t="t" r="r" b="b"/>
              <a:pathLst>
                <a:path w="42" h="16">
                  <a:moveTo>
                    <a:pt x="0" y="16"/>
                  </a:moveTo>
                  <a:lnTo>
                    <a:pt x="42" y="11"/>
                  </a:lnTo>
                  <a:lnTo>
                    <a:pt x="4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9" name=""/>
            <p:cNvSpPr/>
            <p:nvPr/>
          </p:nvSpPr>
          <p:spPr>
            <a:xfrm>
              <a:off x="6474960" y="2570760"/>
              <a:ext cx="9360" cy="273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0" name=""/>
            <p:cNvSpPr/>
            <p:nvPr/>
          </p:nvSpPr>
          <p:spPr>
            <a:xfrm>
              <a:off x="6451200" y="2598120"/>
              <a:ext cx="33120" cy="184680"/>
            </a:xfrm>
            <a:custGeom>
              <a:avLst/>
              <a:gdLst/>
              <a:ahLst/>
              <a:rect l="l" t="t" r="r" b="b"/>
              <a:pathLst>
                <a:path w="21" h="106">
                  <a:moveTo>
                    <a:pt x="21" y="0"/>
                  </a:moveTo>
                  <a:lnTo>
                    <a:pt x="15" y="16"/>
                  </a:lnTo>
                  <a:lnTo>
                    <a:pt x="10" y="43"/>
                  </a:lnTo>
                  <a:lnTo>
                    <a:pt x="10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5" y="75"/>
                  </a:lnTo>
                  <a:lnTo>
                    <a:pt x="15" y="10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1" name=""/>
            <p:cNvSpPr/>
            <p:nvPr/>
          </p:nvSpPr>
          <p:spPr>
            <a:xfrm>
              <a:off x="6155640" y="2608920"/>
              <a:ext cx="188640" cy="212400"/>
            </a:xfrm>
            <a:custGeom>
              <a:avLst/>
              <a:gdLst/>
              <a:ahLst/>
              <a:rect l="l" t="t" r="r" b="b"/>
              <a:pathLst>
                <a:path w="119" h="122">
                  <a:moveTo>
                    <a:pt x="0" y="122"/>
                  </a:moveTo>
                  <a:lnTo>
                    <a:pt x="62" y="111"/>
                  </a:lnTo>
                  <a:lnTo>
                    <a:pt x="57" y="95"/>
                  </a:lnTo>
                  <a:lnTo>
                    <a:pt x="36" y="95"/>
                  </a:lnTo>
                  <a:lnTo>
                    <a:pt x="31" y="84"/>
                  </a:lnTo>
                  <a:lnTo>
                    <a:pt x="31" y="74"/>
                  </a:lnTo>
                  <a:lnTo>
                    <a:pt x="36" y="58"/>
                  </a:lnTo>
                  <a:lnTo>
                    <a:pt x="47" y="53"/>
                  </a:lnTo>
                  <a:lnTo>
                    <a:pt x="47" y="42"/>
                  </a:lnTo>
                  <a:lnTo>
                    <a:pt x="52" y="47"/>
                  </a:lnTo>
                  <a:lnTo>
                    <a:pt x="67" y="42"/>
                  </a:lnTo>
                  <a:lnTo>
                    <a:pt x="119" y="5"/>
                  </a:lnTo>
                  <a:lnTo>
                    <a:pt x="119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2" name=""/>
            <p:cNvSpPr/>
            <p:nvPr/>
          </p:nvSpPr>
          <p:spPr>
            <a:xfrm>
              <a:off x="5958360" y="2728800"/>
              <a:ext cx="56880" cy="156600"/>
            </a:xfrm>
            <a:custGeom>
              <a:avLst/>
              <a:gdLst/>
              <a:ahLst/>
              <a:rect l="l" t="t" r="r" b="b"/>
              <a:pathLst>
                <a:path w="36" h="90">
                  <a:moveTo>
                    <a:pt x="5" y="90"/>
                  </a:moveTo>
                  <a:lnTo>
                    <a:pt x="0" y="79"/>
                  </a:lnTo>
                  <a:lnTo>
                    <a:pt x="5" y="68"/>
                  </a:lnTo>
                  <a:lnTo>
                    <a:pt x="31" y="63"/>
                  </a:lnTo>
                  <a:lnTo>
                    <a:pt x="31" y="53"/>
                  </a:lnTo>
                  <a:lnTo>
                    <a:pt x="36" y="47"/>
                  </a:lnTo>
                  <a:lnTo>
                    <a:pt x="31" y="37"/>
                  </a:lnTo>
                  <a:lnTo>
                    <a:pt x="31" y="10"/>
                  </a:lnTo>
                  <a:lnTo>
                    <a:pt x="26" y="0"/>
                  </a:lnTo>
                  <a:lnTo>
                    <a:pt x="16" y="26"/>
                  </a:lnTo>
                  <a:lnTo>
                    <a:pt x="11" y="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3" name=""/>
            <p:cNvSpPr/>
            <p:nvPr/>
          </p:nvSpPr>
          <p:spPr>
            <a:xfrm>
              <a:off x="5719680" y="2838600"/>
              <a:ext cx="599400" cy="128520"/>
            </a:xfrm>
            <a:custGeom>
              <a:avLst/>
              <a:gdLst/>
              <a:ahLst/>
              <a:rect l="l" t="t" r="r" b="b"/>
              <a:pathLst>
                <a:path w="377" h="74">
                  <a:moveTo>
                    <a:pt x="0" y="0"/>
                  </a:moveTo>
                  <a:lnTo>
                    <a:pt x="26" y="5"/>
                  </a:lnTo>
                  <a:lnTo>
                    <a:pt x="73" y="32"/>
                  </a:lnTo>
                  <a:lnTo>
                    <a:pt x="83" y="43"/>
                  </a:lnTo>
                  <a:lnTo>
                    <a:pt x="145" y="58"/>
                  </a:lnTo>
                  <a:lnTo>
                    <a:pt x="181" y="64"/>
                  </a:lnTo>
                  <a:lnTo>
                    <a:pt x="228" y="64"/>
                  </a:lnTo>
                  <a:lnTo>
                    <a:pt x="295" y="64"/>
                  </a:lnTo>
                  <a:lnTo>
                    <a:pt x="341" y="69"/>
                  </a:lnTo>
                  <a:lnTo>
                    <a:pt x="377" y="74"/>
                  </a:lnTo>
                  <a:lnTo>
                    <a:pt x="372" y="64"/>
                  </a:lnTo>
                  <a:lnTo>
                    <a:pt x="367" y="48"/>
                  </a:lnTo>
                  <a:lnTo>
                    <a:pt x="357" y="32"/>
                  </a:lnTo>
                  <a:lnTo>
                    <a:pt x="341" y="27"/>
                  </a:lnTo>
                  <a:lnTo>
                    <a:pt x="315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4" name=""/>
            <p:cNvSpPr/>
            <p:nvPr/>
          </p:nvSpPr>
          <p:spPr>
            <a:xfrm>
              <a:off x="5703840" y="2783160"/>
              <a:ext cx="90360" cy="102600"/>
            </a:xfrm>
            <a:custGeom>
              <a:avLst/>
              <a:gdLst/>
              <a:ahLst/>
              <a:rect l="l" t="t" r="r" b="b"/>
              <a:pathLst>
                <a:path w="57" h="59">
                  <a:moveTo>
                    <a:pt x="0" y="0"/>
                  </a:moveTo>
                  <a:lnTo>
                    <a:pt x="0" y="6"/>
                  </a:lnTo>
                  <a:lnTo>
                    <a:pt x="0" y="32"/>
                  </a:lnTo>
                  <a:lnTo>
                    <a:pt x="10" y="37"/>
                  </a:lnTo>
                  <a:lnTo>
                    <a:pt x="21" y="37"/>
                  </a:lnTo>
                  <a:lnTo>
                    <a:pt x="57" y="5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5" name=""/>
            <p:cNvSpPr/>
            <p:nvPr/>
          </p:nvSpPr>
          <p:spPr>
            <a:xfrm>
              <a:off x="5662440" y="2829960"/>
              <a:ext cx="57240" cy="36000"/>
            </a:xfrm>
            <a:custGeom>
              <a:avLst/>
              <a:gdLst/>
              <a:ahLst/>
              <a:rect l="l" t="t" r="r" b="b"/>
              <a:pathLst>
                <a:path w="36" h="21">
                  <a:moveTo>
                    <a:pt x="31" y="16"/>
                  </a:moveTo>
                  <a:lnTo>
                    <a:pt x="31" y="5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16" y="16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6" name=""/>
            <p:cNvSpPr/>
            <p:nvPr/>
          </p:nvSpPr>
          <p:spPr>
            <a:xfrm>
              <a:off x="5711760" y="2793240"/>
              <a:ext cx="106560" cy="276480"/>
            </a:xfrm>
            <a:custGeom>
              <a:avLst/>
              <a:gdLst/>
              <a:ahLst/>
              <a:rect l="l" t="t" r="r" b="b"/>
              <a:pathLst>
                <a:path w="67" h="159">
                  <a:moveTo>
                    <a:pt x="0" y="0"/>
                  </a:moveTo>
                  <a:lnTo>
                    <a:pt x="5" y="21"/>
                  </a:lnTo>
                  <a:lnTo>
                    <a:pt x="5" y="26"/>
                  </a:lnTo>
                  <a:lnTo>
                    <a:pt x="11" y="31"/>
                  </a:lnTo>
                  <a:lnTo>
                    <a:pt x="16" y="42"/>
                  </a:lnTo>
                  <a:lnTo>
                    <a:pt x="42" y="69"/>
                  </a:lnTo>
                  <a:lnTo>
                    <a:pt x="57" y="137"/>
                  </a:lnTo>
                  <a:lnTo>
                    <a:pt x="67" y="159"/>
                  </a:lnTo>
                  <a:lnTo>
                    <a:pt x="57" y="1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7" name=""/>
            <p:cNvSpPr/>
            <p:nvPr/>
          </p:nvSpPr>
          <p:spPr>
            <a:xfrm>
              <a:off x="5556240" y="2793240"/>
              <a:ext cx="66600" cy="81720"/>
            </a:xfrm>
            <a:custGeom>
              <a:avLst/>
              <a:gdLst/>
              <a:ahLst/>
              <a:rect l="l" t="t" r="r" b="b"/>
              <a:pathLst>
                <a:path w="42" h="47">
                  <a:moveTo>
                    <a:pt x="42" y="21"/>
                  </a:moveTo>
                  <a:lnTo>
                    <a:pt x="26" y="26"/>
                  </a:lnTo>
                  <a:lnTo>
                    <a:pt x="0" y="31"/>
                  </a:lnTo>
                  <a:lnTo>
                    <a:pt x="11" y="21"/>
                  </a:lnTo>
                  <a:lnTo>
                    <a:pt x="21" y="0"/>
                  </a:lnTo>
                  <a:lnTo>
                    <a:pt x="26" y="10"/>
                  </a:lnTo>
                  <a:lnTo>
                    <a:pt x="16" y="16"/>
                  </a:lnTo>
                  <a:lnTo>
                    <a:pt x="16" y="31"/>
                  </a:lnTo>
                  <a:lnTo>
                    <a:pt x="5" y="4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920" bIns="34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8" name=""/>
            <p:cNvSpPr/>
            <p:nvPr/>
          </p:nvSpPr>
          <p:spPr>
            <a:xfrm>
              <a:off x="5400360" y="2857680"/>
              <a:ext cx="196920" cy="212400"/>
            </a:xfrm>
            <a:custGeom>
              <a:avLst/>
              <a:gdLst/>
              <a:ahLst/>
              <a:rect l="l" t="t" r="r" b="b"/>
              <a:pathLst>
                <a:path w="124" h="122">
                  <a:moveTo>
                    <a:pt x="124" y="16"/>
                  </a:moveTo>
                  <a:lnTo>
                    <a:pt x="114" y="0"/>
                  </a:lnTo>
                  <a:lnTo>
                    <a:pt x="103" y="21"/>
                  </a:lnTo>
                  <a:lnTo>
                    <a:pt x="78" y="53"/>
                  </a:lnTo>
                  <a:lnTo>
                    <a:pt x="0" y="1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9" name=""/>
            <p:cNvSpPr/>
            <p:nvPr/>
          </p:nvSpPr>
          <p:spPr>
            <a:xfrm flipH="1">
              <a:off x="5532120" y="2894400"/>
              <a:ext cx="23760" cy="453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0" name=""/>
            <p:cNvSpPr/>
            <p:nvPr/>
          </p:nvSpPr>
          <p:spPr>
            <a:xfrm>
              <a:off x="6253920" y="2662560"/>
              <a:ext cx="57240" cy="158400"/>
            </a:xfrm>
            <a:custGeom>
              <a:avLst/>
              <a:gdLst/>
              <a:ahLst/>
              <a:rect l="l" t="t" r="r" b="b"/>
              <a:pathLst>
                <a:path w="36" h="91">
                  <a:moveTo>
                    <a:pt x="5" y="0"/>
                  </a:moveTo>
                  <a:lnTo>
                    <a:pt x="10" y="32"/>
                  </a:lnTo>
                  <a:lnTo>
                    <a:pt x="0" y="69"/>
                  </a:lnTo>
                  <a:lnTo>
                    <a:pt x="16" y="80"/>
                  </a:lnTo>
                  <a:lnTo>
                    <a:pt x="26" y="91"/>
                  </a:lnTo>
                  <a:lnTo>
                    <a:pt x="36" y="8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1" name=""/>
            <p:cNvSpPr/>
            <p:nvPr/>
          </p:nvSpPr>
          <p:spPr>
            <a:xfrm>
              <a:off x="6246000" y="2690640"/>
              <a:ext cx="90360" cy="156600"/>
            </a:xfrm>
            <a:custGeom>
              <a:avLst/>
              <a:gdLst/>
              <a:ahLst/>
              <a:rect l="l" t="t" r="r" b="b"/>
              <a:pathLst>
                <a:path w="57" h="90">
                  <a:moveTo>
                    <a:pt x="0" y="0"/>
                  </a:moveTo>
                  <a:lnTo>
                    <a:pt x="5" y="11"/>
                  </a:lnTo>
                  <a:lnTo>
                    <a:pt x="10" y="48"/>
                  </a:lnTo>
                  <a:lnTo>
                    <a:pt x="46" y="80"/>
                  </a:lnTo>
                  <a:lnTo>
                    <a:pt x="57" y="90"/>
                  </a:lnTo>
                  <a:lnTo>
                    <a:pt x="52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2" name=""/>
            <p:cNvSpPr/>
            <p:nvPr/>
          </p:nvSpPr>
          <p:spPr>
            <a:xfrm>
              <a:off x="6246000" y="2793240"/>
              <a:ext cx="82440" cy="54000"/>
            </a:xfrm>
            <a:custGeom>
              <a:avLst/>
              <a:gdLst/>
              <a:ahLst/>
              <a:rect l="l" t="t" r="r" b="b"/>
              <a:pathLst>
                <a:path w="52" h="31">
                  <a:moveTo>
                    <a:pt x="52" y="31"/>
                  </a:moveTo>
                  <a:lnTo>
                    <a:pt x="41" y="26"/>
                  </a:lnTo>
                  <a:lnTo>
                    <a:pt x="21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3" name=""/>
            <p:cNvSpPr/>
            <p:nvPr/>
          </p:nvSpPr>
          <p:spPr>
            <a:xfrm>
              <a:off x="6238080" y="2774520"/>
              <a:ext cx="7920" cy="1872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5" y="11"/>
                  </a:moveTo>
                  <a:lnTo>
                    <a:pt x="5" y="1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4" name=""/>
            <p:cNvSpPr/>
            <p:nvPr/>
          </p:nvSpPr>
          <p:spPr>
            <a:xfrm>
              <a:off x="6007320" y="2765520"/>
              <a:ext cx="262080" cy="100440"/>
            </a:xfrm>
            <a:custGeom>
              <a:avLst/>
              <a:gdLst/>
              <a:ahLst/>
              <a:rect l="l" t="t" r="r" b="b"/>
              <a:pathLst>
                <a:path w="165" h="58">
                  <a:moveTo>
                    <a:pt x="145" y="5"/>
                  </a:moveTo>
                  <a:lnTo>
                    <a:pt x="150" y="5"/>
                  </a:lnTo>
                  <a:lnTo>
                    <a:pt x="165" y="53"/>
                  </a:lnTo>
                  <a:lnTo>
                    <a:pt x="124" y="58"/>
                  </a:lnTo>
                  <a:lnTo>
                    <a:pt x="114" y="32"/>
                  </a:lnTo>
                  <a:lnTo>
                    <a:pt x="93" y="32"/>
                  </a:lnTo>
                  <a:lnTo>
                    <a:pt x="83" y="21"/>
                  </a:lnTo>
                  <a:lnTo>
                    <a:pt x="88" y="21"/>
                  </a:lnTo>
                  <a:lnTo>
                    <a:pt x="78" y="5"/>
                  </a:lnTo>
                  <a:lnTo>
                    <a:pt x="57" y="16"/>
                  </a:lnTo>
                  <a:lnTo>
                    <a:pt x="26" y="16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0" y="5"/>
                  </a:lnTo>
                  <a:lnTo>
                    <a:pt x="5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5" name=""/>
            <p:cNvSpPr/>
            <p:nvPr/>
          </p:nvSpPr>
          <p:spPr>
            <a:xfrm>
              <a:off x="5514480" y="2441520"/>
              <a:ext cx="90720" cy="489240"/>
            </a:xfrm>
            <a:custGeom>
              <a:avLst/>
              <a:gdLst/>
              <a:ahLst/>
              <a:rect l="l" t="t" r="r" b="b"/>
              <a:pathLst>
                <a:path w="57" h="281">
                  <a:moveTo>
                    <a:pt x="6" y="223"/>
                  </a:moveTo>
                  <a:lnTo>
                    <a:pt x="16" y="223"/>
                  </a:lnTo>
                  <a:lnTo>
                    <a:pt x="11" y="223"/>
                  </a:lnTo>
                  <a:lnTo>
                    <a:pt x="21" y="223"/>
                  </a:lnTo>
                  <a:lnTo>
                    <a:pt x="37" y="212"/>
                  </a:lnTo>
                  <a:lnTo>
                    <a:pt x="26" y="180"/>
                  </a:lnTo>
                  <a:lnTo>
                    <a:pt x="11" y="180"/>
                  </a:lnTo>
                  <a:lnTo>
                    <a:pt x="16" y="212"/>
                  </a:lnTo>
                  <a:lnTo>
                    <a:pt x="31" y="218"/>
                  </a:lnTo>
                  <a:lnTo>
                    <a:pt x="26" y="228"/>
                  </a:lnTo>
                  <a:lnTo>
                    <a:pt x="0" y="281"/>
                  </a:lnTo>
                  <a:lnTo>
                    <a:pt x="26" y="255"/>
                  </a:lnTo>
                  <a:lnTo>
                    <a:pt x="52" y="218"/>
                  </a:lnTo>
                  <a:lnTo>
                    <a:pt x="57" y="202"/>
                  </a:lnTo>
                  <a:lnTo>
                    <a:pt x="42" y="191"/>
                  </a:lnTo>
                  <a:lnTo>
                    <a:pt x="31" y="154"/>
                  </a:lnTo>
                  <a:lnTo>
                    <a:pt x="26" y="133"/>
                  </a:lnTo>
                  <a:lnTo>
                    <a:pt x="6" y="138"/>
                  </a:lnTo>
                  <a:lnTo>
                    <a:pt x="0" y="106"/>
                  </a:lnTo>
                  <a:lnTo>
                    <a:pt x="16" y="90"/>
                  </a:lnTo>
                  <a:lnTo>
                    <a:pt x="16" y="74"/>
                  </a:lnTo>
                  <a:lnTo>
                    <a:pt x="11" y="21"/>
                  </a:lnTo>
                  <a:lnTo>
                    <a:pt x="31" y="16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6" name=""/>
            <p:cNvSpPr/>
            <p:nvPr/>
          </p:nvSpPr>
          <p:spPr>
            <a:xfrm>
              <a:off x="5506560" y="2847240"/>
              <a:ext cx="212760" cy="83520"/>
            </a:xfrm>
            <a:custGeom>
              <a:avLst/>
              <a:gdLst/>
              <a:ahLst/>
              <a:rect l="l" t="t" r="r" b="b"/>
              <a:pathLst>
                <a:path w="134" h="48">
                  <a:moveTo>
                    <a:pt x="5" y="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6" y="32"/>
                  </a:lnTo>
                  <a:lnTo>
                    <a:pt x="47" y="27"/>
                  </a:lnTo>
                  <a:lnTo>
                    <a:pt x="47" y="22"/>
                  </a:lnTo>
                  <a:lnTo>
                    <a:pt x="57" y="22"/>
                  </a:lnTo>
                  <a:lnTo>
                    <a:pt x="57" y="27"/>
                  </a:lnTo>
                  <a:lnTo>
                    <a:pt x="134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720" bIns="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7" name=""/>
            <p:cNvSpPr/>
            <p:nvPr/>
          </p:nvSpPr>
          <p:spPr>
            <a:xfrm>
              <a:off x="5327280" y="2829960"/>
              <a:ext cx="228600" cy="72720"/>
            </a:xfrm>
            <a:custGeom>
              <a:avLst/>
              <a:gdLst/>
              <a:ahLst/>
              <a:rect l="l" t="t" r="r" b="b"/>
              <a:pathLst>
                <a:path w="144" h="42">
                  <a:moveTo>
                    <a:pt x="0" y="42"/>
                  </a:moveTo>
                  <a:lnTo>
                    <a:pt x="10" y="26"/>
                  </a:lnTo>
                  <a:lnTo>
                    <a:pt x="67" y="16"/>
                  </a:lnTo>
                  <a:lnTo>
                    <a:pt x="67" y="10"/>
                  </a:lnTo>
                  <a:lnTo>
                    <a:pt x="118" y="5"/>
                  </a:lnTo>
                  <a:lnTo>
                    <a:pt x="14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8" name=""/>
            <p:cNvSpPr/>
            <p:nvPr/>
          </p:nvSpPr>
          <p:spPr>
            <a:xfrm>
              <a:off x="5622840" y="2829960"/>
              <a:ext cx="96840" cy="36000"/>
            </a:xfrm>
            <a:custGeom>
              <a:avLst/>
              <a:gdLst/>
              <a:ahLst/>
              <a:rect l="l" t="t" r="r" b="b"/>
              <a:pathLst>
                <a:path w="61" h="21">
                  <a:moveTo>
                    <a:pt x="0" y="16"/>
                  </a:moveTo>
                  <a:lnTo>
                    <a:pt x="5" y="16"/>
                  </a:lnTo>
                  <a:lnTo>
                    <a:pt x="20" y="16"/>
                  </a:lnTo>
                  <a:lnTo>
                    <a:pt x="25" y="10"/>
                  </a:lnTo>
                  <a:lnTo>
                    <a:pt x="36" y="0"/>
                  </a:lnTo>
                  <a:lnTo>
                    <a:pt x="36" y="16"/>
                  </a:lnTo>
                  <a:lnTo>
                    <a:pt x="25" y="21"/>
                  </a:lnTo>
                  <a:lnTo>
                    <a:pt x="20" y="21"/>
                  </a:lnTo>
                  <a:lnTo>
                    <a:pt x="31" y="5"/>
                  </a:lnTo>
                  <a:lnTo>
                    <a:pt x="61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9" name=""/>
            <p:cNvSpPr/>
            <p:nvPr/>
          </p:nvSpPr>
          <p:spPr>
            <a:xfrm>
              <a:off x="5646600" y="2838600"/>
              <a:ext cx="57240" cy="27360"/>
            </a:xfrm>
            <a:custGeom>
              <a:avLst/>
              <a:gdLst/>
              <a:ahLst/>
              <a:rect l="l" t="t" r="r" b="b"/>
              <a:pathLst>
                <a:path w="36" h="16">
                  <a:moveTo>
                    <a:pt x="0" y="16"/>
                  </a:moveTo>
                  <a:lnTo>
                    <a:pt x="10" y="11"/>
                  </a:lnTo>
                  <a:lnTo>
                    <a:pt x="16" y="5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0" name=""/>
            <p:cNvSpPr/>
            <p:nvPr/>
          </p:nvSpPr>
          <p:spPr>
            <a:xfrm>
              <a:off x="5400360" y="2847240"/>
              <a:ext cx="271440" cy="203400"/>
            </a:xfrm>
            <a:custGeom>
              <a:avLst/>
              <a:gdLst/>
              <a:ahLst/>
              <a:rect l="l" t="t" r="r" b="b"/>
              <a:pathLst>
                <a:path w="171" h="117">
                  <a:moveTo>
                    <a:pt x="0" y="117"/>
                  </a:moveTo>
                  <a:lnTo>
                    <a:pt x="72" y="53"/>
                  </a:lnTo>
                  <a:lnTo>
                    <a:pt x="109" y="48"/>
                  </a:lnTo>
                  <a:lnTo>
                    <a:pt x="124" y="22"/>
                  </a:lnTo>
                  <a:lnTo>
                    <a:pt x="124" y="16"/>
                  </a:lnTo>
                  <a:lnTo>
                    <a:pt x="145" y="22"/>
                  </a:lnTo>
                  <a:lnTo>
                    <a:pt x="155" y="16"/>
                  </a:lnTo>
                  <a:lnTo>
                    <a:pt x="165" y="11"/>
                  </a:lnTo>
                  <a:lnTo>
                    <a:pt x="171" y="27"/>
                  </a:lnTo>
                  <a:lnTo>
                    <a:pt x="155" y="32"/>
                  </a:lnTo>
                  <a:lnTo>
                    <a:pt x="150" y="16"/>
                  </a:lnTo>
                  <a:lnTo>
                    <a:pt x="140" y="16"/>
                  </a:lnTo>
                  <a:lnTo>
                    <a:pt x="129" y="11"/>
                  </a:lnTo>
                  <a:lnTo>
                    <a:pt x="129" y="6"/>
                  </a:lnTo>
                  <a:lnTo>
                    <a:pt x="12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1" name=""/>
            <p:cNvSpPr/>
            <p:nvPr/>
          </p:nvSpPr>
          <p:spPr>
            <a:xfrm>
              <a:off x="5638680" y="2847240"/>
              <a:ext cx="73080" cy="65880"/>
            </a:xfrm>
            <a:custGeom>
              <a:avLst/>
              <a:gdLst/>
              <a:ahLst/>
              <a:rect l="l" t="t" r="r" b="b"/>
              <a:pathLst>
                <a:path w="46" h="38">
                  <a:moveTo>
                    <a:pt x="46" y="0"/>
                  </a:moveTo>
                  <a:lnTo>
                    <a:pt x="41" y="22"/>
                  </a:lnTo>
                  <a:lnTo>
                    <a:pt x="31" y="27"/>
                  </a:lnTo>
                  <a:lnTo>
                    <a:pt x="21" y="38"/>
                  </a:lnTo>
                  <a:lnTo>
                    <a:pt x="10" y="38"/>
                  </a:lnTo>
                  <a:lnTo>
                    <a:pt x="0" y="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080" bIns="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2" name=""/>
            <p:cNvSpPr/>
            <p:nvPr/>
          </p:nvSpPr>
          <p:spPr>
            <a:xfrm>
              <a:off x="5703840" y="2783160"/>
              <a:ext cx="15840" cy="2736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3" name=""/>
            <p:cNvSpPr/>
            <p:nvPr/>
          </p:nvSpPr>
          <p:spPr>
            <a:xfrm>
              <a:off x="5654520" y="2801880"/>
              <a:ext cx="90720" cy="414360"/>
            </a:xfrm>
            <a:custGeom>
              <a:avLst/>
              <a:gdLst/>
              <a:ahLst/>
              <a:rect l="l" t="t" r="r" b="b"/>
              <a:pathLst>
                <a:path w="57" h="238">
                  <a:moveTo>
                    <a:pt x="57" y="201"/>
                  </a:moveTo>
                  <a:lnTo>
                    <a:pt x="31" y="233"/>
                  </a:lnTo>
                  <a:lnTo>
                    <a:pt x="11" y="238"/>
                  </a:lnTo>
                  <a:lnTo>
                    <a:pt x="11" y="212"/>
                  </a:lnTo>
                  <a:lnTo>
                    <a:pt x="0" y="132"/>
                  </a:lnTo>
                  <a:lnTo>
                    <a:pt x="5" y="117"/>
                  </a:lnTo>
                  <a:lnTo>
                    <a:pt x="47" y="21"/>
                  </a:lnTo>
                  <a:lnTo>
                    <a:pt x="5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4" name=""/>
            <p:cNvSpPr/>
            <p:nvPr/>
          </p:nvSpPr>
          <p:spPr>
            <a:xfrm flipH="1">
              <a:off x="5737320" y="2821320"/>
              <a:ext cx="7920" cy="172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5" name=""/>
            <p:cNvSpPr/>
            <p:nvPr/>
          </p:nvSpPr>
          <p:spPr>
            <a:xfrm>
              <a:off x="5711760" y="2829960"/>
              <a:ext cx="41400" cy="172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6" name=""/>
            <p:cNvSpPr/>
            <p:nvPr/>
          </p:nvSpPr>
          <p:spPr>
            <a:xfrm>
              <a:off x="5672160" y="2821320"/>
              <a:ext cx="179280" cy="229680"/>
            </a:xfrm>
            <a:custGeom>
              <a:avLst/>
              <a:gdLst/>
              <a:ahLst/>
              <a:rect l="l" t="t" r="r" b="b"/>
              <a:pathLst>
                <a:path w="113" h="132">
                  <a:moveTo>
                    <a:pt x="0" y="47"/>
                  </a:moveTo>
                  <a:lnTo>
                    <a:pt x="5" y="53"/>
                  </a:lnTo>
                  <a:lnTo>
                    <a:pt x="15" y="53"/>
                  </a:lnTo>
                  <a:lnTo>
                    <a:pt x="20" y="47"/>
                  </a:lnTo>
                  <a:lnTo>
                    <a:pt x="41" y="42"/>
                  </a:lnTo>
                  <a:lnTo>
                    <a:pt x="92" y="0"/>
                  </a:lnTo>
                  <a:lnTo>
                    <a:pt x="61" y="26"/>
                  </a:lnTo>
                  <a:lnTo>
                    <a:pt x="56" y="74"/>
                  </a:lnTo>
                  <a:lnTo>
                    <a:pt x="51" y="90"/>
                  </a:lnTo>
                  <a:lnTo>
                    <a:pt x="56" y="90"/>
                  </a:lnTo>
                  <a:lnTo>
                    <a:pt x="67" y="132"/>
                  </a:lnTo>
                  <a:lnTo>
                    <a:pt x="103" y="132"/>
                  </a:lnTo>
                  <a:lnTo>
                    <a:pt x="113" y="1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7" name=""/>
            <p:cNvSpPr/>
            <p:nvPr/>
          </p:nvSpPr>
          <p:spPr>
            <a:xfrm>
              <a:off x="5778360" y="2793240"/>
              <a:ext cx="81000" cy="72720"/>
            </a:xfrm>
            <a:custGeom>
              <a:avLst/>
              <a:gdLst/>
              <a:ahLst/>
              <a:rect l="l" t="t" r="r" b="b"/>
              <a:pathLst>
                <a:path w="51" h="42">
                  <a:moveTo>
                    <a:pt x="0" y="0"/>
                  </a:moveTo>
                  <a:lnTo>
                    <a:pt x="51" y="26"/>
                  </a:lnTo>
                  <a:lnTo>
                    <a:pt x="51" y="42"/>
                  </a:lnTo>
                  <a:lnTo>
                    <a:pt x="51" y="31"/>
                  </a:lnTo>
                  <a:lnTo>
                    <a:pt x="20" y="16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8" name=""/>
            <p:cNvSpPr/>
            <p:nvPr/>
          </p:nvSpPr>
          <p:spPr>
            <a:xfrm>
              <a:off x="5769000" y="2701080"/>
              <a:ext cx="74520" cy="165240"/>
            </a:xfrm>
            <a:custGeom>
              <a:avLst/>
              <a:gdLst/>
              <a:ahLst/>
              <a:rect l="l" t="t" r="r" b="b"/>
              <a:pathLst>
                <a:path w="47" h="95">
                  <a:moveTo>
                    <a:pt x="42" y="0"/>
                  </a:moveTo>
                  <a:lnTo>
                    <a:pt x="47" y="37"/>
                  </a:lnTo>
                  <a:lnTo>
                    <a:pt x="31" y="37"/>
                  </a:lnTo>
                  <a:lnTo>
                    <a:pt x="31" y="53"/>
                  </a:lnTo>
                  <a:lnTo>
                    <a:pt x="6" y="79"/>
                  </a:lnTo>
                  <a:lnTo>
                    <a:pt x="6" y="84"/>
                  </a:lnTo>
                  <a:lnTo>
                    <a:pt x="0" y="9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9" name=""/>
            <p:cNvSpPr/>
            <p:nvPr/>
          </p:nvSpPr>
          <p:spPr>
            <a:xfrm>
              <a:off x="5672160" y="2488680"/>
              <a:ext cx="65160" cy="109440"/>
            </a:xfrm>
            <a:custGeom>
              <a:avLst/>
              <a:gdLst/>
              <a:ahLst/>
              <a:rect l="l" t="t" r="r" b="b"/>
              <a:pathLst>
                <a:path w="41" h="63">
                  <a:moveTo>
                    <a:pt x="0" y="0"/>
                  </a:moveTo>
                  <a:lnTo>
                    <a:pt x="36" y="63"/>
                  </a:lnTo>
                  <a:lnTo>
                    <a:pt x="41" y="6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0" name=""/>
            <p:cNvSpPr/>
            <p:nvPr/>
          </p:nvSpPr>
          <p:spPr>
            <a:xfrm>
              <a:off x="5737320" y="2598120"/>
              <a:ext cx="7920" cy="10440"/>
            </a:xfrm>
            <a:custGeom>
              <a:avLst/>
              <a:gdLst/>
              <a:ahLst/>
              <a:rect l="l" t="t" r="r" b="b"/>
              <a:pathLst>
                <a:path w="5" h="6">
                  <a:moveTo>
                    <a:pt x="0" y="0"/>
                  </a:moveTo>
                  <a:lnTo>
                    <a:pt x="5" y="0"/>
                  </a:lnTo>
                  <a:lnTo>
                    <a:pt x="5" y="6"/>
                  </a:lnTo>
                  <a:lnTo>
                    <a:pt x="5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1" name=""/>
            <p:cNvSpPr/>
            <p:nvPr/>
          </p:nvSpPr>
          <p:spPr>
            <a:xfrm>
              <a:off x="5745240" y="2608920"/>
              <a:ext cx="7920" cy="864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2" name=""/>
            <p:cNvSpPr/>
            <p:nvPr/>
          </p:nvSpPr>
          <p:spPr>
            <a:xfrm>
              <a:off x="5672160" y="2488680"/>
              <a:ext cx="81000" cy="128880"/>
            </a:xfrm>
            <a:custGeom>
              <a:avLst/>
              <a:gdLst/>
              <a:ahLst/>
              <a:rect l="l" t="t" r="r" b="b"/>
              <a:pathLst>
                <a:path w="51" h="74">
                  <a:moveTo>
                    <a:pt x="51" y="74"/>
                  </a:moveTo>
                  <a:lnTo>
                    <a:pt x="51" y="63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3" name=""/>
            <p:cNvSpPr/>
            <p:nvPr/>
          </p:nvSpPr>
          <p:spPr>
            <a:xfrm>
              <a:off x="6639840" y="2321640"/>
              <a:ext cx="81000" cy="46800"/>
            </a:xfrm>
            <a:custGeom>
              <a:avLst/>
              <a:gdLst/>
              <a:ahLst/>
              <a:rect l="l" t="t" r="r" b="b"/>
              <a:pathLst>
                <a:path w="51" h="27">
                  <a:moveTo>
                    <a:pt x="0" y="27"/>
                  </a:moveTo>
                  <a:lnTo>
                    <a:pt x="15" y="27"/>
                  </a:lnTo>
                  <a:lnTo>
                    <a:pt x="36" y="22"/>
                  </a:lnTo>
                  <a:lnTo>
                    <a:pt x="51" y="11"/>
                  </a:lnTo>
                  <a:lnTo>
                    <a:pt x="5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4" name=""/>
            <p:cNvSpPr/>
            <p:nvPr/>
          </p:nvSpPr>
          <p:spPr>
            <a:xfrm>
              <a:off x="5433480" y="2469600"/>
              <a:ext cx="140040" cy="360360"/>
            </a:xfrm>
            <a:custGeom>
              <a:avLst/>
              <a:gdLst/>
              <a:ahLst/>
              <a:rect l="l" t="t" r="r" b="b"/>
              <a:pathLst>
                <a:path w="88" h="207">
                  <a:moveTo>
                    <a:pt x="88" y="0"/>
                  </a:moveTo>
                  <a:lnTo>
                    <a:pt x="62" y="11"/>
                  </a:lnTo>
                  <a:lnTo>
                    <a:pt x="72" y="48"/>
                  </a:lnTo>
                  <a:lnTo>
                    <a:pt x="57" y="53"/>
                  </a:lnTo>
                  <a:lnTo>
                    <a:pt x="0" y="64"/>
                  </a:lnTo>
                  <a:lnTo>
                    <a:pt x="5" y="101"/>
                  </a:lnTo>
                  <a:lnTo>
                    <a:pt x="10" y="101"/>
                  </a:lnTo>
                  <a:lnTo>
                    <a:pt x="15" y="127"/>
                  </a:lnTo>
                  <a:lnTo>
                    <a:pt x="15" y="143"/>
                  </a:lnTo>
                  <a:lnTo>
                    <a:pt x="15" y="149"/>
                  </a:lnTo>
                  <a:lnTo>
                    <a:pt x="10" y="154"/>
                  </a:lnTo>
                  <a:lnTo>
                    <a:pt x="20" y="154"/>
                  </a:lnTo>
                  <a:lnTo>
                    <a:pt x="26" y="180"/>
                  </a:lnTo>
                  <a:lnTo>
                    <a:pt x="26" y="191"/>
                  </a:lnTo>
                  <a:lnTo>
                    <a:pt x="15" y="191"/>
                  </a:lnTo>
                  <a:lnTo>
                    <a:pt x="10" y="207"/>
                  </a:lnTo>
                  <a:lnTo>
                    <a:pt x="5" y="20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5" name=""/>
            <p:cNvSpPr/>
            <p:nvPr/>
          </p:nvSpPr>
          <p:spPr>
            <a:xfrm>
              <a:off x="5991480" y="2580840"/>
              <a:ext cx="98640" cy="100800"/>
            </a:xfrm>
            <a:custGeom>
              <a:avLst/>
              <a:gdLst/>
              <a:ahLst/>
              <a:rect l="l" t="t" r="r" b="b"/>
              <a:pathLst>
                <a:path w="62" h="58">
                  <a:moveTo>
                    <a:pt x="57" y="5"/>
                  </a:moveTo>
                  <a:lnTo>
                    <a:pt x="15" y="10"/>
                  </a:lnTo>
                  <a:lnTo>
                    <a:pt x="5" y="21"/>
                  </a:lnTo>
                  <a:lnTo>
                    <a:pt x="5" y="37"/>
                  </a:lnTo>
                  <a:lnTo>
                    <a:pt x="5" y="42"/>
                  </a:lnTo>
                  <a:lnTo>
                    <a:pt x="15" y="42"/>
                  </a:lnTo>
                  <a:lnTo>
                    <a:pt x="15" y="53"/>
                  </a:lnTo>
                  <a:lnTo>
                    <a:pt x="26" y="58"/>
                  </a:lnTo>
                  <a:lnTo>
                    <a:pt x="15" y="53"/>
                  </a:lnTo>
                  <a:lnTo>
                    <a:pt x="10" y="47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62" y="0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6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6" name=""/>
            <p:cNvSpPr/>
            <p:nvPr/>
          </p:nvSpPr>
          <p:spPr>
            <a:xfrm flipH="1">
              <a:off x="5908680" y="2653920"/>
              <a:ext cx="57240" cy="86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7" name=""/>
            <p:cNvSpPr/>
            <p:nvPr/>
          </p:nvSpPr>
          <p:spPr>
            <a:xfrm>
              <a:off x="5711760" y="2636640"/>
              <a:ext cx="41400" cy="17280"/>
            </a:xfrm>
            <a:custGeom>
              <a:avLst/>
              <a:gdLst/>
              <a:ahLst/>
              <a:rect l="l" t="t" r="r" b="b"/>
              <a:pathLst>
                <a:path w="26" h="10">
                  <a:moveTo>
                    <a:pt x="0" y="5"/>
                  </a:moveTo>
                  <a:lnTo>
                    <a:pt x="21" y="0"/>
                  </a:lnTo>
                  <a:lnTo>
                    <a:pt x="26" y="0"/>
                  </a:lnTo>
                  <a:lnTo>
                    <a:pt x="26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8" name=""/>
            <p:cNvSpPr/>
            <p:nvPr/>
          </p:nvSpPr>
          <p:spPr>
            <a:xfrm>
              <a:off x="6360120" y="2488680"/>
              <a:ext cx="90720" cy="92160"/>
            </a:xfrm>
            <a:custGeom>
              <a:avLst/>
              <a:gdLst/>
              <a:ahLst/>
              <a:rect l="l" t="t" r="r" b="b"/>
              <a:pathLst>
                <a:path w="57" h="53">
                  <a:moveTo>
                    <a:pt x="0" y="53"/>
                  </a:moveTo>
                  <a:lnTo>
                    <a:pt x="5" y="37"/>
                  </a:lnTo>
                  <a:lnTo>
                    <a:pt x="5" y="42"/>
                  </a:lnTo>
                  <a:lnTo>
                    <a:pt x="31" y="10"/>
                  </a:lnTo>
                  <a:lnTo>
                    <a:pt x="31" y="0"/>
                  </a:lnTo>
                  <a:lnTo>
                    <a:pt x="41" y="16"/>
                  </a:lnTo>
                  <a:lnTo>
                    <a:pt x="47" y="26"/>
                  </a:lnTo>
                  <a:lnTo>
                    <a:pt x="57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9" name=""/>
            <p:cNvSpPr/>
            <p:nvPr/>
          </p:nvSpPr>
          <p:spPr>
            <a:xfrm>
              <a:off x="6425640" y="2488680"/>
              <a:ext cx="25560" cy="73080"/>
            </a:xfrm>
            <a:custGeom>
              <a:avLst/>
              <a:gdLst/>
              <a:ahLst/>
              <a:rect l="l" t="t" r="r" b="b"/>
              <a:pathLst>
                <a:path w="16" h="42">
                  <a:moveTo>
                    <a:pt x="0" y="0"/>
                  </a:moveTo>
                  <a:lnTo>
                    <a:pt x="11" y="10"/>
                  </a:lnTo>
                  <a:lnTo>
                    <a:pt x="6" y="21"/>
                  </a:lnTo>
                  <a:lnTo>
                    <a:pt x="16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0" name=""/>
            <p:cNvSpPr/>
            <p:nvPr/>
          </p:nvSpPr>
          <p:spPr>
            <a:xfrm>
              <a:off x="5433480" y="2617560"/>
              <a:ext cx="8280" cy="273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1" name=""/>
            <p:cNvSpPr/>
            <p:nvPr/>
          </p:nvSpPr>
          <p:spPr>
            <a:xfrm>
              <a:off x="5778360" y="2497680"/>
              <a:ext cx="277920" cy="128520"/>
            </a:xfrm>
            <a:custGeom>
              <a:avLst/>
              <a:gdLst/>
              <a:ahLst/>
              <a:rect l="l" t="t" r="r" b="b"/>
              <a:pathLst>
                <a:path w="175" h="74">
                  <a:moveTo>
                    <a:pt x="93" y="0"/>
                  </a:moveTo>
                  <a:lnTo>
                    <a:pt x="103" y="0"/>
                  </a:lnTo>
                  <a:lnTo>
                    <a:pt x="108" y="32"/>
                  </a:lnTo>
                  <a:lnTo>
                    <a:pt x="118" y="42"/>
                  </a:lnTo>
                  <a:lnTo>
                    <a:pt x="118" y="48"/>
                  </a:lnTo>
                  <a:lnTo>
                    <a:pt x="134" y="42"/>
                  </a:lnTo>
                  <a:lnTo>
                    <a:pt x="139" y="48"/>
                  </a:lnTo>
                  <a:lnTo>
                    <a:pt x="149" y="48"/>
                  </a:lnTo>
                  <a:lnTo>
                    <a:pt x="144" y="27"/>
                  </a:lnTo>
                  <a:lnTo>
                    <a:pt x="165" y="21"/>
                  </a:lnTo>
                  <a:lnTo>
                    <a:pt x="175" y="48"/>
                  </a:lnTo>
                  <a:lnTo>
                    <a:pt x="165" y="42"/>
                  </a:lnTo>
                  <a:lnTo>
                    <a:pt x="144" y="53"/>
                  </a:lnTo>
                  <a:lnTo>
                    <a:pt x="124" y="53"/>
                  </a:lnTo>
                  <a:lnTo>
                    <a:pt x="124" y="48"/>
                  </a:lnTo>
                  <a:lnTo>
                    <a:pt x="118" y="42"/>
                  </a:lnTo>
                  <a:lnTo>
                    <a:pt x="108" y="32"/>
                  </a:lnTo>
                  <a:lnTo>
                    <a:pt x="82" y="37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5" y="69"/>
                  </a:lnTo>
                  <a:lnTo>
                    <a:pt x="10" y="74"/>
                  </a:lnTo>
                  <a:lnTo>
                    <a:pt x="5" y="7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2" name=""/>
            <p:cNvSpPr/>
            <p:nvPr/>
          </p:nvSpPr>
          <p:spPr>
            <a:xfrm>
              <a:off x="5737320" y="2589480"/>
              <a:ext cx="212760" cy="100800"/>
            </a:xfrm>
            <a:custGeom>
              <a:avLst/>
              <a:gdLst/>
              <a:ahLst/>
              <a:rect l="l" t="t" r="r" b="b"/>
              <a:pathLst>
                <a:path w="134" h="58">
                  <a:moveTo>
                    <a:pt x="134" y="0"/>
                  </a:moveTo>
                  <a:lnTo>
                    <a:pt x="134" y="11"/>
                  </a:lnTo>
                  <a:lnTo>
                    <a:pt x="108" y="16"/>
                  </a:lnTo>
                  <a:lnTo>
                    <a:pt x="113" y="27"/>
                  </a:lnTo>
                  <a:lnTo>
                    <a:pt x="113" y="42"/>
                  </a:lnTo>
                  <a:lnTo>
                    <a:pt x="20" y="58"/>
                  </a:lnTo>
                  <a:lnTo>
                    <a:pt x="20" y="42"/>
                  </a:lnTo>
                  <a:lnTo>
                    <a:pt x="15" y="32"/>
                  </a:lnTo>
                  <a:lnTo>
                    <a:pt x="26" y="32"/>
                  </a:lnTo>
                  <a:lnTo>
                    <a:pt x="31" y="21"/>
                  </a:lnTo>
                  <a:lnTo>
                    <a:pt x="10" y="21"/>
                  </a:lnTo>
                  <a:lnTo>
                    <a:pt x="10" y="32"/>
                  </a:lnTo>
                  <a:lnTo>
                    <a:pt x="5" y="32"/>
                  </a:lnTo>
                  <a:lnTo>
                    <a:pt x="5" y="1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3" name=""/>
            <p:cNvSpPr/>
            <p:nvPr/>
          </p:nvSpPr>
          <p:spPr>
            <a:xfrm>
              <a:off x="5672160" y="2313000"/>
              <a:ext cx="195120" cy="184680"/>
            </a:xfrm>
            <a:custGeom>
              <a:avLst/>
              <a:gdLst/>
              <a:ahLst/>
              <a:rect l="l" t="t" r="r" b="b"/>
              <a:pathLst>
                <a:path w="123" h="106">
                  <a:moveTo>
                    <a:pt x="123" y="27"/>
                  </a:moveTo>
                  <a:lnTo>
                    <a:pt x="92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36" y="42"/>
                  </a:lnTo>
                  <a:lnTo>
                    <a:pt x="30" y="53"/>
                  </a:lnTo>
                  <a:lnTo>
                    <a:pt x="20" y="69"/>
                  </a:lnTo>
                  <a:lnTo>
                    <a:pt x="20" y="80"/>
                  </a:lnTo>
                  <a:lnTo>
                    <a:pt x="15" y="90"/>
                  </a:lnTo>
                  <a:lnTo>
                    <a:pt x="5" y="85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5" y="10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4" name=""/>
            <p:cNvSpPr/>
            <p:nvPr/>
          </p:nvSpPr>
          <p:spPr>
            <a:xfrm>
              <a:off x="5859720" y="2359800"/>
              <a:ext cx="25560" cy="128520"/>
            </a:xfrm>
            <a:custGeom>
              <a:avLst/>
              <a:gdLst/>
              <a:ahLst/>
              <a:rect l="l" t="t" r="r" b="b"/>
              <a:pathLst>
                <a:path w="16" h="74">
                  <a:moveTo>
                    <a:pt x="0" y="0"/>
                  </a:moveTo>
                  <a:lnTo>
                    <a:pt x="11" y="37"/>
                  </a:lnTo>
                  <a:lnTo>
                    <a:pt x="5" y="74"/>
                  </a:lnTo>
                  <a:lnTo>
                    <a:pt x="16" y="7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5" name=""/>
            <p:cNvSpPr/>
            <p:nvPr/>
          </p:nvSpPr>
          <p:spPr>
            <a:xfrm>
              <a:off x="5729400" y="2617560"/>
              <a:ext cx="48960" cy="119880"/>
            </a:xfrm>
            <a:custGeom>
              <a:avLst/>
              <a:gdLst/>
              <a:ahLst/>
              <a:rect l="l" t="t" r="r" b="b"/>
              <a:pathLst>
                <a:path w="31" h="69">
                  <a:moveTo>
                    <a:pt x="10" y="0"/>
                  </a:moveTo>
                  <a:lnTo>
                    <a:pt x="0" y="69"/>
                  </a:lnTo>
                  <a:lnTo>
                    <a:pt x="31" y="4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6" name=""/>
            <p:cNvSpPr/>
            <p:nvPr/>
          </p:nvSpPr>
          <p:spPr>
            <a:xfrm>
              <a:off x="5966280" y="2894400"/>
              <a:ext cx="17280" cy="86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7" name=""/>
            <p:cNvSpPr/>
            <p:nvPr/>
          </p:nvSpPr>
          <p:spPr>
            <a:xfrm flipH="1">
              <a:off x="5892840" y="2506320"/>
              <a:ext cx="33480" cy="14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8" name=""/>
            <p:cNvSpPr/>
            <p:nvPr/>
          </p:nvSpPr>
          <p:spPr>
            <a:xfrm>
              <a:off x="5885280" y="2506320"/>
              <a:ext cx="15840" cy="1008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5" y="0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1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9" name=""/>
            <p:cNvSpPr/>
            <p:nvPr/>
          </p:nvSpPr>
          <p:spPr>
            <a:xfrm>
              <a:off x="5901120" y="2516400"/>
              <a:ext cx="25560" cy="144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0" name=""/>
            <p:cNvSpPr/>
            <p:nvPr/>
          </p:nvSpPr>
          <p:spPr>
            <a:xfrm>
              <a:off x="5926680" y="2516400"/>
              <a:ext cx="31680" cy="45360"/>
            </a:xfrm>
            <a:custGeom>
              <a:avLst/>
              <a:gdLst/>
              <a:ahLst/>
              <a:rect l="l" t="t" r="r" b="b"/>
              <a:pathLst>
                <a:path w="20" h="26">
                  <a:moveTo>
                    <a:pt x="0" y="0"/>
                  </a:moveTo>
                  <a:lnTo>
                    <a:pt x="5" y="5"/>
                  </a:lnTo>
                  <a:lnTo>
                    <a:pt x="20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1" name=""/>
            <p:cNvSpPr/>
            <p:nvPr/>
          </p:nvSpPr>
          <p:spPr>
            <a:xfrm flipH="1" flipV="1">
              <a:off x="5934600" y="2562120"/>
              <a:ext cx="7920" cy="187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2" name=""/>
            <p:cNvSpPr/>
            <p:nvPr/>
          </p:nvSpPr>
          <p:spPr>
            <a:xfrm flipH="1">
              <a:off x="5581800" y="2801880"/>
              <a:ext cx="23760" cy="554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3" name=""/>
            <p:cNvSpPr/>
            <p:nvPr/>
          </p:nvSpPr>
          <p:spPr>
            <a:xfrm>
              <a:off x="5482800" y="2903040"/>
              <a:ext cx="57240" cy="184320"/>
            </a:xfrm>
            <a:custGeom>
              <a:avLst/>
              <a:gdLst/>
              <a:ahLst/>
              <a:rect l="l" t="t" r="r" b="b"/>
              <a:pathLst>
                <a:path w="36" h="106">
                  <a:moveTo>
                    <a:pt x="0" y="106"/>
                  </a:moveTo>
                  <a:lnTo>
                    <a:pt x="31" y="96"/>
                  </a:lnTo>
                  <a:lnTo>
                    <a:pt x="20" y="53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4" name=""/>
            <p:cNvSpPr/>
            <p:nvPr/>
          </p:nvSpPr>
          <p:spPr>
            <a:xfrm flipH="1">
              <a:off x="5514120" y="2931120"/>
              <a:ext cx="25560" cy="554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5" name=""/>
            <p:cNvSpPr/>
            <p:nvPr/>
          </p:nvSpPr>
          <p:spPr>
            <a:xfrm>
              <a:off x="6435360" y="2368440"/>
              <a:ext cx="204480" cy="55440"/>
            </a:xfrm>
            <a:custGeom>
              <a:avLst/>
              <a:gdLst/>
              <a:ahLst/>
              <a:rect l="l" t="t" r="r" b="b"/>
              <a:pathLst>
                <a:path w="129" h="32">
                  <a:moveTo>
                    <a:pt x="0" y="10"/>
                  </a:moveTo>
                  <a:lnTo>
                    <a:pt x="5" y="32"/>
                  </a:lnTo>
                  <a:lnTo>
                    <a:pt x="46" y="26"/>
                  </a:lnTo>
                  <a:lnTo>
                    <a:pt x="51" y="26"/>
                  </a:lnTo>
                  <a:lnTo>
                    <a:pt x="56" y="21"/>
                  </a:lnTo>
                  <a:lnTo>
                    <a:pt x="93" y="16"/>
                  </a:lnTo>
                  <a:lnTo>
                    <a:pt x="103" y="5"/>
                  </a:lnTo>
                  <a:lnTo>
                    <a:pt x="129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6" name=""/>
            <p:cNvSpPr/>
            <p:nvPr/>
          </p:nvSpPr>
          <p:spPr>
            <a:xfrm>
              <a:off x="6639840" y="2332080"/>
              <a:ext cx="98640" cy="36000"/>
            </a:xfrm>
            <a:custGeom>
              <a:avLst/>
              <a:gdLst/>
              <a:ahLst/>
              <a:rect l="l" t="t" r="r" b="b"/>
              <a:pathLst>
                <a:path w="62" h="21">
                  <a:moveTo>
                    <a:pt x="0" y="21"/>
                  </a:moveTo>
                  <a:lnTo>
                    <a:pt x="15" y="16"/>
                  </a:lnTo>
                  <a:lnTo>
                    <a:pt x="41" y="10"/>
                  </a:lnTo>
                  <a:lnTo>
                    <a:pt x="6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7" name=""/>
            <p:cNvSpPr/>
            <p:nvPr/>
          </p:nvSpPr>
          <p:spPr>
            <a:xfrm>
              <a:off x="6738840" y="2321640"/>
              <a:ext cx="23760" cy="10440"/>
            </a:xfrm>
            <a:custGeom>
              <a:avLst/>
              <a:gdLst/>
              <a:ahLst/>
              <a:rect l="l" t="t" r="r" b="b"/>
              <a:pathLst>
                <a:path w="15" h="6">
                  <a:moveTo>
                    <a:pt x="0" y="6"/>
                  </a:moveTo>
                  <a:lnTo>
                    <a:pt x="5" y="6"/>
                  </a:ln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8" name=""/>
            <p:cNvSpPr/>
            <p:nvPr/>
          </p:nvSpPr>
          <p:spPr>
            <a:xfrm>
              <a:off x="6754680" y="2313000"/>
              <a:ext cx="65160" cy="139320"/>
            </a:xfrm>
            <a:custGeom>
              <a:avLst/>
              <a:gdLst/>
              <a:ahLst/>
              <a:rect l="l" t="t" r="r" b="b"/>
              <a:pathLst>
                <a:path w="41" h="80">
                  <a:moveTo>
                    <a:pt x="5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5" y="27"/>
                  </a:lnTo>
                  <a:lnTo>
                    <a:pt x="26" y="21"/>
                  </a:lnTo>
                  <a:lnTo>
                    <a:pt x="41" y="27"/>
                  </a:lnTo>
                  <a:lnTo>
                    <a:pt x="36" y="58"/>
                  </a:lnTo>
                  <a:lnTo>
                    <a:pt x="41" y="8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9" name=""/>
            <p:cNvSpPr/>
            <p:nvPr/>
          </p:nvSpPr>
          <p:spPr>
            <a:xfrm>
              <a:off x="6819840" y="2452320"/>
              <a:ext cx="17280" cy="1728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0" name=""/>
            <p:cNvSpPr/>
            <p:nvPr/>
          </p:nvSpPr>
          <p:spPr>
            <a:xfrm>
              <a:off x="6837120" y="2469600"/>
              <a:ext cx="1800" cy="36360"/>
            </a:xfrm>
            <a:custGeom>
              <a:avLst/>
              <a:gdLst/>
              <a:ahLst/>
              <a:rect l="l" t="t" r="r" b="b"/>
              <a:pathLst>
                <a:path w="0" h="21">
                  <a:moveTo>
                    <a:pt x="0" y="0"/>
                  </a:moveTo>
                  <a:lnTo>
                    <a:pt x="0" y="5"/>
                  </a:lnTo>
                  <a:lnTo>
                    <a:pt x="0" y="16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1" name=""/>
            <p:cNvSpPr/>
            <p:nvPr/>
          </p:nvSpPr>
          <p:spPr>
            <a:xfrm>
              <a:off x="6837120" y="2506320"/>
              <a:ext cx="122400" cy="46800"/>
            </a:xfrm>
            <a:custGeom>
              <a:avLst/>
              <a:gdLst/>
              <a:ahLst/>
              <a:rect l="l" t="t" r="r" b="b"/>
              <a:pathLst>
                <a:path w="77" h="27">
                  <a:moveTo>
                    <a:pt x="0" y="0"/>
                  </a:moveTo>
                  <a:lnTo>
                    <a:pt x="15" y="6"/>
                  </a:lnTo>
                  <a:lnTo>
                    <a:pt x="15" y="11"/>
                  </a:lnTo>
                  <a:lnTo>
                    <a:pt x="25" y="27"/>
                  </a:lnTo>
                  <a:lnTo>
                    <a:pt x="56" y="22"/>
                  </a:lnTo>
                  <a:lnTo>
                    <a:pt x="56" y="11"/>
                  </a:lnTo>
                  <a:lnTo>
                    <a:pt x="62" y="11"/>
                  </a:lnTo>
                  <a:lnTo>
                    <a:pt x="62" y="6"/>
                  </a:lnTo>
                  <a:lnTo>
                    <a:pt x="77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2" name=""/>
            <p:cNvSpPr/>
            <p:nvPr/>
          </p:nvSpPr>
          <p:spPr>
            <a:xfrm>
              <a:off x="6385680" y="2385720"/>
              <a:ext cx="57240" cy="46800"/>
            </a:xfrm>
            <a:custGeom>
              <a:avLst/>
              <a:gdLst/>
              <a:ahLst/>
              <a:rect l="l" t="t" r="r" b="b"/>
              <a:pathLst>
                <a:path w="36" h="27">
                  <a:moveTo>
                    <a:pt x="31" y="0"/>
                  </a:moveTo>
                  <a:lnTo>
                    <a:pt x="36" y="22"/>
                  </a:lnTo>
                  <a:lnTo>
                    <a:pt x="0" y="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3" name=""/>
            <p:cNvSpPr/>
            <p:nvPr/>
          </p:nvSpPr>
          <p:spPr>
            <a:xfrm>
              <a:off x="6385680" y="2359800"/>
              <a:ext cx="277920" cy="81720"/>
            </a:xfrm>
            <a:custGeom>
              <a:avLst/>
              <a:gdLst/>
              <a:ahLst/>
              <a:rect l="l" t="t" r="r" b="b"/>
              <a:pathLst>
                <a:path w="175" h="47">
                  <a:moveTo>
                    <a:pt x="0" y="47"/>
                  </a:moveTo>
                  <a:lnTo>
                    <a:pt x="77" y="31"/>
                  </a:lnTo>
                  <a:lnTo>
                    <a:pt x="82" y="37"/>
                  </a:lnTo>
                  <a:lnTo>
                    <a:pt x="87" y="31"/>
                  </a:lnTo>
                  <a:lnTo>
                    <a:pt x="124" y="26"/>
                  </a:lnTo>
                  <a:lnTo>
                    <a:pt x="139" y="10"/>
                  </a:lnTo>
                  <a:lnTo>
                    <a:pt x="17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920" bIns="34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4" name=""/>
            <p:cNvSpPr/>
            <p:nvPr/>
          </p:nvSpPr>
          <p:spPr>
            <a:xfrm>
              <a:off x="6663960" y="2340720"/>
              <a:ext cx="74520" cy="18720"/>
            </a:xfrm>
            <a:custGeom>
              <a:avLst/>
              <a:gdLst/>
              <a:ahLst/>
              <a:rect l="l" t="t" r="r" b="b"/>
              <a:pathLst>
                <a:path w="47" h="11">
                  <a:moveTo>
                    <a:pt x="0" y="11"/>
                  </a:moveTo>
                  <a:lnTo>
                    <a:pt x="11" y="11"/>
                  </a:lnTo>
                  <a:lnTo>
                    <a:pt x="31" y="5"/>
                  </a:lnTo>
                  <a:lnTo>
                    <a:pt x="4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5" name=""/>
            <p:cNvSpPr/>
            <p:nvPr/>
          </p:nvSpPr>
          <p:spPr>
            <a:xfrm>
              <a:off x="6738840" y="2321640"/>
              <a:ext cx="23760" cy="19080"/>
            </a:xfrm>
            <a:custGeom>
              <a:avLst/>
              <a:gdLst/>
              <a:ahLst/>
              <a:rect l="l" t="t" r="r" b="b"/>
              <a:pathLst>
                <a:path w="15" h="11">
                  <a:moveTo>
                    <a:pt x="0" y="11"/>
                  </a:moveTo>
                  <a:lnTo>
                    <a:pt x="5" y="6"/>
                  </a:lnTo>
                  <a:lnTo>
                    <a:pt x="10" y="6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6" name=""/>
            <p:cNvSpPr/>
            <p:nvPr/>
          </p:nvSpPr>
          <p:spPr>
            <a:xfrm>
              <a:off x="6762600" y="2321640"/>
              <a:ext cx="90360" cy="19080"/>
            </a:xfrm>
            <a:custGeom>
              <a:avLst/>
              <a:gdLst/>
              <a:ahLst/>
              <a:rect l="l" t="t" r="r" b="b"/>
              <a:pathLst>
                <a:path w="57" h="11">
                  <a:moveTo>
                    <a:pt x="0" y="0"/>
                  </a:moveTo>
                  <a:lnTo>
                    <a:pt x="10" y="0"/>
                  </a:lnTo>
                  <a:lnTo>
                    <a:pt x="16" y="0"/>
                  </a:lnTo>
                  <a:lnTo>
                    <a:pt x="26" y="11"/>
                  </a:lnTo>
                  <a:lnTo>
                    <a:pt x="57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7" name=""/>
            <p:cNvSpPr/>
            <p:nvPr/>
          </p:nvSpPr>
          <p:spPr>
            <a:xfrm>
              <a:off x="6852960" y="2340720"/>
              <a:ext cx="41400" cy="27360"/>
            </a:xfrm>
            <a:custGeom>
              <a:avLst/>
              <a:gdLst/>
              <a:ahLst/>
              <a:rect l="l" t="t" r="r" b="b"/>
              <a:pathLst>
                <a:path w="26" h="16">
                  <a:moveTo>
                    <a:pt x="0" y="0"/>
                  </a:moveTo>
                  <a:lnTo>
                    <a:pt x="5" y="5"/>
                  </a:lnTo>
                  <a:lnTo>
                    <a:pt x="15" y="11"/>
                  </a:lnTo>
                  <a:lnTo>
                    <a:pt x="26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8" name=""/>
            <p:cNvSpPr/>
            <p:nvPr/>
          </p:nvSpPr>
          <p:spPr>
            <a:xfrm>
              <a:off x="6894360" y="2368440"/>
              <a:ext cx="23760" cy="2772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5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9" name=""/>
            <p:cNvSpPr/>
            <p:nvPr/>
          </p:nvSpPr>
          <p:spPr>
            <a:xfrm>
              <a:off x="6918120" y="2396520"/>
              <a:ext cx="25560" cy="72720"/>
            </a:xfrm>
            <a:custGeom>
              <a:avLst/>
              <a:gdLst/>
              <a:ahLst/>
              <a:rect l="l" t="t" r="r" b="b"/>
              <a:pathLst>
                <a:path w="16" h="42">
                  <a:moveTo>
                    <a:pt x="0" y="0"/>
                  </a:moveTo>
                  <a:lnTo>
                    <a:pt x="0" y="10"/>
                  </a:lnTo>
                  <a:lnTo>
                    <a:pt x="11" y="32"/>
                  </a:lnTo>
                  <a:lnTo>
                    <a:pt x="16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0" name=""/>
            <p:cNvSpPr/>
            <p:nvPr/>
          </p:nvSpPr>
          <p:spPr>
            <a:xfrm>
              <a:off x="6943680" y="2469600"/>
              <a:ext cx="1440" cy="144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1" name=""/>
            <p:cNvSpPr/>
            <p:nvPr/>
          </p:nvSpPr>
          <p:spPr>
            <a:xfrm>
              <a:off x="6894360" y="2368440"/>
              <a:ext cx="41400" cy="100800"/>
            </a:xfrm>
            <a:custGeom>
              <a:avLst/>
              <a:gdLst/>
              <a:ahLst/>
              <a:rect l="l" t="t" r="r" b="b"/>
              <a:pathLst>
                <a:path w="26" h="58">
                  <a:moveTo>
                    <a:pt x="0" y="0"/>
                  </a:moveTo>
                  <a:lnTo>
                    <a:pt x="10" y="16"/>
                  </a:lnTo>
                  <a:lnTo>
                    <a:pt x="20" y="37"/>
                  </a:lnTo>
                  <a:lnTo>
                    <a:pt x="26" y="5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2" name=""/>
            <p:cNvSpPr/>
            <p:nvPr/>
          </p:nvSpPr>
          <p:spPr>
            <a:xfrm>
              <a:off x="6935760" y="2469600"/>
              <a:ext cx="7920" cy="864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3" name=""/>
            <p:cNvSpPr/>
            <p:nvPr/>
          </p:nvSpPr>
          <p:spPr>
            <a:xfrm>
              <a:off x="6943680" y="2478240"/>
              <a:ext cx="7920" cy="1908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5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4" name=""/>
            <p:cNvSpPr/>
            <p:nvPr/>
          </p:nvSpPr>
          <p:spPr>
            <a:xfrm>
              <a:off x="6943680" y="2469600"/>
              <a:ext cx="48960" cy="184320"/>
            </a:xfrm>
            <a:custGeom>
              <a:avLst/>
              <a:gdLst/>
              <a:ahLst/>
              <a:rect l="l" t="t" r="r" b="b"/>
              <a:pathLst>
                <a:path w="31" h="106">
                  <a:moveTo>
                    <a:pt x="5" y="16"/>
                  </a:moveTo>
                  <a:lnTo>
                    <a:pt x="15" y="53"/>
                  </a:lnTo>
                  <a:lnTo>
                    <a:pt x="26" y="58"/>
                  </a:lnTo>
                  <a:lnTo>
                    <a:pt x="20" y="69"/>
                  </a:lnTo>
                  <a:lnTo>
                    <a:pt x="20" y="74"/>
                  </a:lnTo>
                  <a:lnTo>
                    <a:pt x="26" y="80"/>
                  </a:lnTo>
                  <a:lnTo>
                    <a:pt x="20" y="80"/>
                  </a:lnTo>
                  <a:lnTo>
                    <a:pt x="20" y="101"/>
                  </a:lnTo>
                  <a:lnTo>
                    <a:pt x="26" y="101"/>
                  </a:lnTo>
                  <a:lnTo>
                    <a:pt x="26" y="106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74"/>
                  </a:lnTo>
                  <a:lnTo>
                    <a:pt x="26" y="69"/>
                  </a:lnTo>
                  <a:lnTo>
                    <a:pt x="31" y="58"/>
                  </a:lnTo>
                  <a:lnTo>
                    <a:pt x="15" y="53"/>
                  </a:lnTo>
                  <a:lnTo>
                    <a:pt x="10" y="16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5" name=""/>
            <p:cNvSpPr/>
            <p:nvPr/>
          </p:nvSpPr>
          <p:spPr>
            <a:xfrm>
              <a:off x="6762600" y="2321640"/>
              <a:ext cx="204840" cy="267840"/>
            </a:xfrm>
            <a:custGeom>
              <a:avLst/>
              <a:gdLst/>
              <a:ahLst/>
              <a:rect l="l" t="t" r="r" b="b"/>
              <a:pathLst>
                <a:path w="129" h="154">
                  <a:moveTo>
                    <a:pt x="0" y="0"/>
                  </a:moveTo>
                  <a:lnTo>
                    <a:pt x="10" y="22"/>
                  </a:lnTo>
                  <a:lnTo>
                    <a:pt x="21" y="22"/>
                  </a:lnTo>
                  <a:lnTo>
                    <a:pt x="31" y="22"/>
                  </a:lnTo>
                  <a:lnTo>
                    <a:pt x="31" y="53"/>
                  </a:lnTo>
                  <a:lnTo>
                    <a:pt x="36" y="75"/>
                  </a:lnTo>
                  <a:lnTo>
                    <a:pt x="41" y="85"/>
                  </a:lnTo>
                  <a:lnTo>
                    <a:pt x="41" y="101"/>
                  </a:lnTo>
                  <a:lnTo>
                    <a:pt x="47" y="106"/>
                  </a:lnTo>
                  <a:lnTo>
                    <a:pt x="62" y="117"/>
                  </a:lnTo>
                  <a:lnTo>
                    <a:pt x="72" y="133"/>
                  </a:lnTo>
                  <a:lnTo>
                    <a:pt x="103" y="133"/>
                  </a:lnTo>
                  <a:lnTo>
                    <a:pt x="98" y="143"/>
                  </a:lnTo>
                  <a:lnTo>
                    <a:pt x="114" y="154"/>
                  </a:lnTo>
                  <a:lnTo>
                    <a:pt x="124" y="154"/>
                  </a:lnTo>
                  <a:lnTo>
                    <a:pt x="124" y="143"/>
                  </a:lnTo>
                  <a:lnTo>
                    <a:pt x="129" y="14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6" name=""/>
            <p:cNvSpPr/>
            <p:nvPr/>
          </p:nvSpPr>
          <p:spPr>
            <a:xfrm>
              <a:off x="6967440" y="2570760"/>
              <a:ext cx="17280" cy="1440"/>
            </a:xfrm>
            <a:custGeom>
              <a:avLst/>
              <a:gdLst/>
              <a:ahLst/>
              <a:rect l="l" t="t" r="r" b="b"/>
              <a:pathLst>
                <a:path w="11" h="0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7" name=""/>
            <p:cNvSpPr/>
            <p:nvPr/>
          </p:nvSpPr>
          <p:spPr>
            <a:xfrm>
              <a:off x="6967440" y="2570760"/>
              <a:ext cx="17280" cy="1440"/>
            </a:xfrm>
            <a:custGeom>
              <a:avLst/>
              <a:gdLst/>
              <a:ahLst/>
              <a:rect l="l" t="t" r="r" b="b"/>
              <a:pathLst>
                <a:path w="11" h="0">
                  <a:moveTo>
                    <a:pt x="11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8" name=""/>
            <p:cNvSpPr/>
            <p:nvPr/>
          </p:nvSpPr>
          <p:spPr>
            <a:xfrm flipH="1">
              <a:off x="6959520" y="2570760"/>
              <a:ext cx="7920" cy="14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9" name=""/>
            <p:cNvSpPr/>
            <p:nvPr/>
          </p:nvSpPr>
          <p:spPr>
            <a:xfrm>
              <a:off x="6959520" y="2570760"/>
              <a:ext cx="1440" cy="1872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0" name=""/>
            <p:cNvSpPr/>
            <p:nvPr/>
          </p:nvSpPr>
          <p:spPr>
            <a:xfrm>
              <a:off x="6959520" y="2589480"/>
              <a:ext cx="1440" cy="1908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1" name=""/>
            <p:cNvSpPr/>
            <p:nvPr/>
          </p:nvSpPr>
          <p:spPr>
            <a:xfrm>
              <a:off x="6959520" y="2589480"/>
              <a:ext cx="1440" cy="1908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11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092" name=""/>
          <p:cNvGrpSpPr/>
          <p:nvPr/>
        </p:nvGrpSpPr>
        <p:grpSpPr>
          <a:xfrm>
            <a:off x="6146640" y="2054160"/>
            <a:ext cx="1163880" cy="1136520"/>
            <a:chOff x="6146640" y="2054160"/>
            <a:chExt cx="1163880" cy="1136520"/>
          </a:xfrm>
        </p:grpSpPr>
        <p:sp>
          <p:nvSpPr>
            <p:cNvPr id="3093" name=""/>
            <p:cNvSpPr/>
            <p:nvPr/>
          </p:nvSpPr>
          <p:spPr>
            <a:xfrm>
              <a:off x="6942240" y="2468520"/>
              <a:ext cx="41040" cy="175320"/>
            </a:xfrm>
            <a:custGeom>
              <a:avLst/>
              <a:gdLst/>
              <a:ahLst/>
              <a:rect l="l" t="t" r="r" b="b"/>
              <a:pathLst>
                <a:path w="26" h="101">
                  <a:moveTo>
                    <a:pt x="0" y="0"/>
                  </a:moveTo>
                  <a:lnTo>
                    <a:pt x="5" y="16"/>
                  </a:lnTo>
                  <a:lnTo>
                    <a:pt x="15" y="53"/>
                  </a:lnTo>
                  <a:lnTo>
                    <a:pt x="26" y="58"/>
                  </a:lnTo>
                  <a:lnTo>
                    <a:pt x="20" y="69"/>
                  </a:lnTo>
                  <a:lnTo>
                    <a:pt x="20" y="74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10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4" name=""/>
            <p:cNvSpPr/>
            <p:nvPr/>
          </p:nvSpPr>
          <p:spPr>
            <a:xfrm>
              <a:off x="6942240" y="2468520"/>
              <a:ext cx="48960" cy="192960"/>
            </a:xfrm>
            <a:custGeom>
              <a:avLst/>
              <a:gdLst/>
              <a:ahLst/>
              <a:rect l="l" t="t" r="r" b="b"/>
              <a:pathLst>
                <a:path w="31" h="111">
                  <a:moveTo>
                    <a:pt x="0" y="0"/>
                  </a:moveTo>
                  <a:lnTo>
                    <a:pt x="10" y="16"/>
                  </a:lnTo>
                  <a:lnTo>
                    <a:pt x="15" y="48"/>
                  </a:lnTo>
                  <a:lnTo>
                    <a:pt x="31" y="58"/>
                  </a:lnTo>
                  <a:lnTo>
                    <a:pt x="26" y="69"/>
                  </a:lnTo>
                  <a:lnTo>
                    <a:pt x="26" y="74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111"/>
                  </a:lnTo>
                  <a:lnTo>
                    <a:pt x="20" y="1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5" name=""/>
            <p:cNvSpPr/>
            <p:nvPr/>
          </p:nvSpPr>
          <p:spPr>
            <a:xfrm>
              <a:off x="6966000" y="2661480"/>
              <a:ext cx="7920" cy="180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6" name=""/>
            <p:cNvSpPr/>
            <p:nvPr/>
          </p:nvSpPr>
          <p:spPr>
            <a:xfrm>
              <a:off x="6966000" y="2661480"/>
              <a:ext cx="7920" cy="180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7" name=""/>
            <p:cNvSpPr/>
            <p:nvPr/>
          </p:nvSpPr>
          <p:spPr>
            <a:xfrm>
              <a:off x="6973920" y="2661480"/>
              <a:ext cx="9360" cy="180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8" name=""/>
            <p:cNvSpPr/>
            <p:nvPr/>
          </p:nvSpPr>
          <p:spPr>
            <a:xfrm>
              <a:off x="6966000" y="2560680"/>
              <a:ext cx="41400" cy="55440"/>
            </a:xfrm>
            <a:custGeom>
              <a:avLst/>
              <a:gdLst/>
              <a:ahLst/>
              <a:rect l="l" t="t" r="r" b="b"/>
              <a:pathLst>
                <a:path w="26" h="32">
                  <a:moveTo>
                    <a:pt x="0" y="0"/>
                  </a:moveTo>
                  <a:lnTo>
                    <a:pt x="0" y="5"/>
                  </a:lnTo>
                  <a:lnTo>
                    <a:pt x="5" y="11"/>
                  </a:lnTo>
                  <a:lnTo>
                    <a:pt x="5" y="21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26" y="3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9" name=""/>
            <p:cNvSpPr/>
            <p:nvPr/>
          </p:nvSpPr>
          <p:spPr>
            <a:xfrm>
              <a:off x="6966000" y="2635560"/>
              <a:ext cx="17280" cy="1728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11" y="10"/>
                  </a:moveTo>
                  <a:lnTo>
                    <a:pt x="11" y="10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close/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0" name=""/>
            <p:cNvSpPr/>
            <p:nvPr/>
          </p:nvSpPr>
          <p:spPr>
            <a:xfrm>
              <a:off x="6966000" y="2635560"/>
              <a:ext cx="17280" cy="1728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11" y="10"/>
                  </a:moveTo>
                  <a:lnTo>
                    <a:pt x="11" y="10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1" name=""/>
            <p:cNvSpPr/>
            <p:nvPr/>
          </p:nvSpPr>
          <p:spPr>
            <a:xfrm>
              <a:off x="7155000" y="2136240"/>
              <a:ext cx="7920" cy="83160"/>
            </a:xfrm>
            <a:custGeom>
              <a:avLst/>
              <a:gdLst/>
              <a:ahLst/>
              <a:rect l="l" t="t" r="r" b="b"/>
              <a:pathLst>
                <a:path w="5" h="48">
                  <a:moveTo>
                    <a:pt x="5" y="0"/>
                  </a:moveTo>
                  <a:lnTo>
                    <a:pt x="0" y="22"/>
                  </a:lnTo>
                  <a:lnTo>
                    <a:pt x="0" y="48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2" name=""/>
            <p:cNvSpPr/>
            <p:nvPr/>
          </p:nvSpPr>
          <p:spPr>
            <a:xfrm>
              <a:off x="7023240" y="2219400"/>
              <a:ext cx="131760" cy="73080"/>
            </a:xfrm>
            <a:custGeom>
              <a:avLst/>
              <a:gdLst/>
              <a:ahLst/>
              <a:rect l="l" t="t" r="r" b="b"/>
              <a:pathLst>
                <a:path w="83" h="42">
                  <a:moveTo>
                    <a:pt x="83" y="0"/>
                  </a:moveTo>
                  <a:lnTo>
                    <a:pt x="78" y="5"/>
                  </a:lnTo>
                  <a:lnTo>
                    <a:pt x="67" y="11"/>
                  </a:lnTo>
                  <a:lnTo>
                    <a:pt x="52" y="21"/>
                  </a:lnTo>
                  <a:lnTo>
                    <a:pt x="31" y="37"/>
                  </a:lnTo>
                  <a:lnTo>
                    <a:pt x="0" y="4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3" name=""/>
            <p:cNvSpPr/>
            <p:nvPr/>
          </p:nvSpPr>
          <p:spPr>
            <a:xfrm>
              <a:off x="6958080" y="2154960"/>
              <a:ext cx="65160" cy="137520"/>
            </a:xfrm>
            <a:custGeom>
              <a:avLst/>
              <a:gdLst/>
              <a:ahLst/>
              <a:rect l="l" t="t" r="r" b="b"/>
              <a:pathLst>
                <a:path w="41" h="79">
                  <a:moveTo>
                    <a:pt x="41" y="79"/>
                  </a:moveTo>
                  <a:lnTo>
                    <a:pt x="36" y="74"/>
                  </a:lnTo>
                  <a:lnTo>
                    <a:pt x="26" y="53"/>
                  </a:lnTo>
                  <a:lnTo>
                    <a:pt x="16" y="32"/>
                  </a:lnTo>
                  <a:lnTo>
                    <a:pt x="5" y="11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4" name=""/>
            <p:cNvSpPr/>
            <p:nvPr/>
          </p:nvSpPr>
          <p:spPr>
            <a:xfrm>
              <a:off x="6916680" y="2136240"/>
              <a:ext cx="41400" cy="1872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26" y="11"/>
                  </a:moveTo>
                  <a:lnTo>
                    <a:pt x="5" y="11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5" name=""/>
            <p:cNvSpPr/>
            <p:nvPr/>
          </p:nvSpPr>
          <p:spPr>
            <a:xfrm>
              <a:off x="7032600" y="2292840"/>
              <a:ext cx="792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6" name=""/>
            <p:cNvSpPr/>
            <p:nvPr/>
          </p:nvSpPr>
          <p:spPr>
            <a:xfrm>
              <a:off x="7040520" y="2292840"/>
              <a:ext cx="1800" cy="1872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7" name=""/>
            <p:cNvSpPr/>
            <p:nvPr/>
          </p:nvSpPr>
          <p:spPr>
            <a:xfrm>
              <a:off x="7040520" y="2311920"/>
              <a:ext cx="88920" cy="175320"/>
            </a:xfrm>
            <a:custGeom>
              <a:avLst/>
              <a:gdLst/>
              <a:ahLst/>
              <a:rect l="l" t="t" r="r" b="b"/>
              <a:pathLst>
                <a:path w="56" h="101">
                  <a:moveTo>
                    <a:pt x="0" y="0"/>
                  </a:moveTo>
                  <a:lnTo>
                    <a:pt x="15" y="37"/>
                  </a:lnTo>
                  <a:lnTo>
                    <a:pt x="15" y="58"/>
                  </a:lnTo>
                  <a:lnTo>
                    <a:pt x="15" y="64"/>
                  </a:lnTo>
                  <a:lnTo>
                    <a:pt x="20" y="74"/>
                  </a:lnTo>
                  <a:lnTo>
                    <a:pt x="41" y="74"/>
                  </a:lnTo>
                  <a:lnTo>
                    <a:pt x="51" y="90"/>
                  </a:lnTo>
                  <a:lnTo>
                    <a:pt x="51" y="101"/>
                  </a:lnTo>
                  <a:lnTo>
                    <a:pt x="56" y="101"/>
                  </a:lnTo>
                  <a:lnTo>
                    <a:pt x="56" y="95"/>
                  </a:lnTo>
                  <a:lnTo>
                    <a:pt x="36" y="10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8" name=""/>
            <p:cNvSpPr/>
            <p:nvPr/>
          </p:nvSpPr>
          <p:spPr>
            <a:xfrm>
              <a:off x="7089840" y="2487240"/>
              <a:ext cx="7920" cy="180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9" name=""/>
            <p:cNvSpPr/>
            <p:nvPr/>
          </p:nvSpPr>
          <p:spPr>
            <a:xfrm>
              <a:off x="7064280" y="2477160"/>
              <a:ext cx="25560" cy="10080"/>
            </a:xfrm>
            <a:custGeom>
              <a:avLst/>
              <a:gdLst/>
              <a:ahLst/>
              <a:rect l="l" t="t" r="r" b="b"/>
              <a:pathLst>
                <a:path w="16" h="6">
                  <a:moveTo>
                    <a:pt x="16" y="6"/>
                  </a:moveTo>
                  <a:lnTo>
                    <a:pt x="10" y="6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0" name=""/>
            <p:cNvSpPr/>
            <p:nvPr/>
          </p:nvSpPr>
          <p:spPr>
            <a:xfrm>
              <a:off x="7048440" y="2477160"/>
              <a:ext cx="15840" cy="1440"/>
            </a:xfrm>
            <a:custGeom>
              <a:avLst/>
              <a:gdLst/>
              <a:ahLst/>
              <a:rect l="l" t="t" r="r" b="b"/>
              <a:pathLst>
                <a:path w="10" h="0">
                  <a:moveTo>
                    <a:pt x="1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1" name=""/>
            <p:cNvSpPr/>
            <p:nvPr/>
          </p:nvSpPr>
          <p:spPr>
            <a:xfrm>
              <a:off x="7040520" y="2477160"/>
              <a:ext cx="792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2" name=""/>
            <p:cNvSpPr/>
            <p:nvPr/>
          </p:nvSpPr>
          <p:spPr>
            <a:xfrm>
              <a:off x="7023240" y="2468520"/>
              <a:ext cx="17280" cy="8640"/>
            </a:xfrm>
            <a:custGeom>
              <a:avLst/>
              <a:gdLst/>
              <a:ahLst/>
              <a:rect l="l" t="t" r="r" b="b"/>
              <a:pathLst>
                <a:path w="11" h="5">
                  <a:moveTo>
                    <a:pt x="11" y="5"/>
                  </a:moveTo>
                  <a:lnTo>
                    <a:pt x="11" y="5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3" name=""/>
            <p:cNvSpPr/>
            <p:nvPr/>
          </p:nvSpPr>
          <p:spPr>
            <a:xfrm>
              <a:off x="6950160" y="2468520"/>
              <a:ext cx="73080" cy="8640"/>
            </a:xfrm>
            <a:custGeom>
              <a:avLst/>
              <a:gdLst/>
              <a:ahLst/>
              <a:rect l="l" t="t" r="r" b="b"/>
              <a:pathLst>
                <a:path w="46" h="5">
                  <a:moveTo>
                    <a:pt x="46" y="0"/>
                  </a:moveTo>
                  <a:lnTo>
                    <a:pt x="15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4" name=""/>
            <p:cNvSpPr/>
            <p:nvPr/>
          </p:nvSpPr>
          <p:spPr>
            <a:xfrm>
              <a:off x="6942240" y="2468520"/>
              <a:ext cx="792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5" name=""/>
            <p:cNvSpPr/>
            <p:nvPr/>
          </p:nvSpPr>
          <p:spPr>
            <a:xfrm>
              <a:off x="7040520" y="2477160"/>
              <a:ext cx="88920" cy="19080"/>
            </a:xfrm>
            <a:custGeom>
              <a:avLst/>
              <a:gdLst/>
              <a:ahLst/>
              <a:rect l="l" t="t" r="r" b="b"/>
              <a:pathLst>
                <a:path w="56" h="11">
                  <a:moveTo>
                    <a:pt x="56" y="6"/>
                  </a:moveTo>
                  <a:lnTo>
                    <a:pt x="56" y="11"/>
                  </a:lnTo>
                  <a:lnTo>
                    <a:pt x="51" y="11"/>
                  </a:lnTo>
                  <a:lnTo>
                    <a:pt x="46" y="6"/>
                  </a:lnTo>
                  <a:lnTo>
                    <a:pt x="25" y="11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6" name=""/>
            <p:cNvSpPr/>
            <p:nvPr/>
          </p:nvSpPr>
          <p:spPr>
            <a:xfrm>
              <a:off x="7064280" y="2468520"/>
              <a:ext cx="15840" cy="46800"/>
            </a:xfrm>
            <a:custGeom>
              <a:avLst/>
              <a:gdLst/>
              <a:ahLst/>
              <a:rect l="l" t="t" r="r" b="b"/>
              <a:pathLst>
                <a:path w="10" h="27">
                  <a:moveTo>
                    <a:pt x="0" y="27"/>
                  </a:moveTo>
                  <a:lnTo>
                    <a:pt x="0" y="11"/>
                  </a:lnTo>
                  <a:lnTo>
                    <a:pt x="10" y="5"/>
                  </a:lnTo>
                  <a:lnTo>
                    <a:pt x="1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7" name=""/>
            <p:cNvSpPr/>
            <p:nvPr/>
          </p:nvSpPr>
          <p:spPr>
            <a:xfrm>
              <a:off x="7072200" y="2468520"/>
              <a:ext cx="17640" cy="8640"/>
            </a:xfrm>
            <a:custGeom>
              <a:avLst/>
              <a:gdLst/>
              <a:ahLst/>
              <a:rect l="l" t="t" r="r" b="b"/>
              <a:pathLst>
                <a:path w="11" h="5">
                  <a:moveTo>
                    <a:pt x="11" y="5"/>
                  </a:moveTo>
                  <a:lnTo>
                    <a:pt x="11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8" name=""/>
            <p:cNvSpPr/>
            <p:nvPr/>
          </p:nvSpPr>
          <p:spPr>
            <a:xfrm>
              <a:off x="7072200" y="2440440"/>
              <a:ext cx="1800" cy="27720"/>
            </a:xfrm>
            <a:custGeom>
              <a:avLst/>
              <a:gdLst/>
              <a:ahLst/>
              <a:rect l="l" t="t" r="r" b="b"/>
              <a:pathLst>
                <a:path w="0" h="16">
                  <a:moveTo>
                    <a:pt x="0" y="16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9" name=""/>
            <p:cNvSpPr/>
            <p:nvPr/>
          </p:nvSpPr>
          <p:spPr>
            <a:xfrm>
              <a:off x="7048440" y="2423160"/>
              <a:ext cx="23760" cy="17280"/>
            </a:xfrm>
            <a:custGeom>
              <a:avLst/>
              <a:gdLst/>
              <a:ahLst/>
              <a:rect l="l" t="t" r="r" b="b"/>
              <a:pathLst>
                <a:path w="15" h="10">
                  <a:moveTo>
                    <a:pt x="15" y="10"/>
                  </a:moveTo>
                  <a:lnTo>
                    <a:pt x="10" y="5"/>
                  </a:lnTo>
                  <a:lnTo>
                    <a:pt x="10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0" name=""/>
            <p:cNvSpPr/>
            <p:nvPr/>
          </p:nvSpPr>
          <p:spPr>
            <a:xfrm flipV="1">
              <a:off x="7129440" y="2477160"/>
              <a:ext cx="1440" cy="1008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1" name=""/>
            <p:cNvSpPr/>
            <p:nvPr/>
          </p:nvSpPr>
          <p:spPr>
            <a:xfrm>
              <a:off x="7105680" y="2331000"/>
              <a:ext cx="204840" cy="109080"/>
            </a:xfrm>
            <a:custGeom>
              <a:avLst/>
              <a:gdLst/>
              <a:ahLst/>
              <a:rect l="l" t="t" r="r" b="b"/>
              <a:pathLst>
                <a:path w="129" h="63">
                  <a:moveTo>
                    <a:pt x="0" y="63"/>
                  </a:moveTo>
                  <a:lnTo>
                    <a:pt x="26" y="26"/>
                  </a:lnTo>
                  <a:lnTo>
                    <a:pt x="41" y="10"/>
                  </a:lnTo>
                  <a:lnTo>
                    <a:pt x="67" y="0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129" y="2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2" name=""/>
            <p:cNvSpPr/>
            <p:nvPr/>
          </p:nvSpPr>
          <p:spPr>
            <a:xfrm>
              <a:off x="7170840" y="2339640"/>
              <a:ext cx="106200" cy="36000"/>
            </a:xfrm>
            <a:custGeom>
              <a:avLst/>
              <a:gdLst/>
              <a:ahLst/>
              <a:rect l="l" t="t" r="r" b="b"/>
              <a:pathLst>
                <a:path w="67" h="21">
                  <a:moveTo>
                    <a:pt x="67" y="21"/>
                  </a:moveTo>
                  <a:lnTo>
                    <a:pt x="42" y="11"/>
                  </a:lnTo>
                  <a:lnTo>
                    <a:pt x="42" y="5"/>
                  </a:lnTo>
                  <a:lnTo>
                    <a:pt x="52" y="0"/>
                  </a:lnTo>
                  <a:lnTo>
                    <a:pt x="52" y="5"/>
                  </a:lnTo>
                  <a:lnTo>
                    <a:pt x="42" y="5"/>
                  </a:lnTo>
                  <a:lnTo>
                    <a:pt x="42" y="11"/>
                  </a:lnTo>
                  <a:lnTo>
                    <a:pt x="31" y="11"/>
                  </a:lnTo>
                  <a:lnTo>
                    <a:pt x="31" y="5"/>
                  </a:lnTo>
                  <a:lnTo>
                    <a:pt x="26" y="5"/>
                  </a:lnTo>
                  <a:lnTo>
                    <a:pt x="21" y="0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3" name=""/>
            <p:cNvSpPr/>
            <p:nvPr/>
          </p:nvSpPr>
          <p:spPr>
            <a:xfrm>
              <a:off x="7170840" y="2339640"/>
              <a:ext cx="41040" cy="55440"/>
            </a:xfrm>
            <a:custGeom>
              <a:avLst/>
              <a:gdLst/>
              <a:ahLst/>
              <a:rect l="l" t="t" r="r" b="b"/>
              <a:pathLst>
                <a:path w="26" h="32">
                  <a:moveTo>
                    <a:pt x="21" y="0"/>
                  </a:moveTo>
                  <a:lnTo>
                    <a:pt x="21" y="0"/>
                  </a:lnTo>
                  <a:lnTo>
                    <a:pt x="0" y="5"/>
                  </a:lnTo>
                  <a:lnTo>
                    <a:pt x="5" y="11"/>
                  </a:lnTo>
                  <a:lnTo>
                    <a:pt x="11" y="11"/>
                  </a:lnTo>
                  <a:lnTo>
                    <a:pt x="21" y="21"/>
                  </a:lnTo>
                  <a:lnTo>
                    <a:pt x="26" y="32"/>
                  </a:lnTo>
                  <a:lnTo>
                    <a:pt x="26" y="16"/>
                  </a:lnTo>
                  <a:lnTo>
                    <a:pt x="16" y="11"/>
                  </a:lnTo>
                  <a:lnTo>
                    <a:pt x="0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4" name=""/>
            <p:cNvSpPr/>
            <p:nvPr/>
          </p:nvSpPr>
          <p:spPr>
            <a:xfrm>
              <a:off x="7162920" y="2358720"/>
              <a:ext cx="7920" cy="864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5" name=""/>
            <p:cNvSpPr/>
            <p:nvPr/>
          </p:nvSpPr>
          <p:spPr>
            <a:xfrm>
              <a:off x="7162920" y="2367360"/>
              <a:ext cx="1440" cy="864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6" name=""/>
            <p:cNvSpPr/>
            <p:nvPr/>
          </p:nvSpPr>
          <p:spPr>
            <a:xfrm>
              <a:off x="7211880" y="2320560"/>
              <a:ext cx="25560" cy="27720"/>
            </a:xfrm>
            <a:custGeom>
              <a:avLst/>
              <a:gdLst/>
              <a:ahLst/>
              <a:rect l="l" t="t" r="r" b="b"/>
              <a:pathLst>
                <a:path w="16" h="16">
                  <a:moveTo>
                    <a:pt x="0" y="6"/>
                  </a:moveTo>
                  <a:lnTo>
                    <a:pt x="0" y="11"/>
                  </a:lnTo>
                  <a:lnTo>
                    <a:pt x="5" y="0"/>
                  </a:lnTo>
                  <a:lnTo>
                    <a:pt x="16" y="11"/>
                  </a:lnTo>
                  <a:lnTo>
                    <a:pt x="16" y="1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7" name=""/>
            <p:cNvSpPr/>
            <p:nvPr/>
          </p:nvSpPr>
          <p:spPr>
            <a:xfrm flipV="1">
              <a:off x="7196040" y="2292840"/>
              <a:ext cx="1800" cy="1872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8" name=""/>
            <p:cNvSpPr/>
            <p:nvPr/>
          </p:nvSpPr>
          <p:spPr>
            <a:xfrm>
              <a:off x="7188120" y="2275200"/>
              <a:ext cx="7920" cy="1764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5" y="10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9" name=""/>
            <p:cNvSpPr/>
            <p:nvPr/>
          </p:nvSpPr>
          <p:spPr>
            <a:xfrm>
              <a:off x="7188120" y="2266200"/>
              <a:ext cx="7920" cy="864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0" name=""/>
            <p:cNvSpPr/>
            <p:nvPr/>
          </p:nvSpPr>
          <p:spPr>
            <a:xfrm>
              <a:off x="7162920" y="2256120"/>
              <a:ext cx="25200" cy="10080"/>
            </a:xfrm>
            <a:custGeom>
              <a:avLst/>
              <a:gdLst/>
              <a:ahLst/>
              <a:rect l="l" t="t" r="r" b="b"/>
              <a:pathLst>
                <a:path w="16" h="6">
                  <a:moveTo>
                    <a:pt x="16" y="6"/>
                  </a:move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1" name=""/>
            <p:cNvSpPr/>
            <p:nvPr/>
          </p:nvSpPr>
          <p:spPr>
            <a:xfrm>
              <a:off x="7162920" y="2256120"/>
              <a:ext cx="33120" cy="36360"/>
            </a:xfrm>
            <a:custGeom>
              <a:avLst/>
              <a:gdLst/>
              <a:ahLst/>
              <a:rect l="l" t="t" r="r" b="b"/>
              <a:pathLst>
                <a:path w="21" h="21">
                  <a:moveTo>
                    <a:pt x="0" y="0"/>
                  </a:moveTo>
                  <a:lnTo>
                    <a:pt x="0" y="11"/>
                  </a:lnTo>
                  <a:lnTo>
                    <a:pt x="10" y="1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21" y="2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2" name=""/>
            <p:cNvSpPr/>
            <p:nvPr/>
          </p:nvSpPr>
          <p:spPr>
            <a:xfrm>
              <a:off x="7139160" y="2219400"/>
              <a:ext cx="39600" cy="128880"/>
            </a:xfrm>
            <a:custGeom>
              <a:avLst/>
              <a:gdLst/>
              <a:ahLst/>
              <a:rect l="l" t="t" r="r" b="b"/>
              <a:pathLst>
                <a:path w="25" h="74">
                  <a:moveTo>
                    <a:pt x="15" y="21"/>
                  </a:moveTo>
                  <a:lnTo>
                    <a:pt x="15" y="1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0" y="0"/>
                  </a:lnTo>
                  <a:lnTo>
                    <a:pt x="10" y="16"/>
                  </a:lnTo>
                  <a:lnTo>
                    <a:pt x="5" y="32"/>
                  </a:lnTo>
                  <a:lnTo>
                    <a:pt x="0" y="42"/>
                  </a:lnTo>
                  <a:lnTo>
                    <a:pt x="5" y="42"/>
                  </a:lnTo>
                  <a:lnTo>
                    <a:pt x="5" y="48"/>
                  </a:lnTo>
                  <a:lnTo>
                    <a:pt x="0" y="53"/>
                  </a:lnTo>
                  <a:lnTo>
                    <a:pt x="5" y="74"/>
                  </a:lnTo>
                  <a:lnTo>
                    <a:pt x="20" y="74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3" name=""/>
            <p:cNvSpPr/>
            <p:nvPr/>
          </p:nvSpPr>
          <p:spPr>
            <a:xfrm>
              <a:off x="7155000" y="2136240"/>
              <a:ext cx="15840" cy="83160"/>
            </a:xfrm>
            <a:custGeom>
              <a:avLst/>
              <a:gdLst/>
              <a:ahLst/>
              <a:rect l="l" t="t" r="r" b="b"/>
              <a:pathLst>
                <a:path w="10" h="48">
                  <a:moveTo>
                    <a:pt x="0" y="48"/>
                  </a:moveTo>
                  <a:lnTo>
                    <a:pt x="0" y="43"/>
                  </a:lnTo>
                  <a:lnTo>
                    <a:pt x="0" y="32"/>
                  </a:lnTo>
                  <a:lnTo>
                    <a:pt x="5" y="32"/>
                  </a:lnTo>
                  <a:lnTo>
                    <a:pt x="5" y="27"/>
                  </a:lnTo>
                  <a:lnTo>
                    <a:pt x="5" y="22"/>
                  </a:lnTo>
                  <a:lnTo>
                    <a:pt x="1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4" name=""/>
            <p:cNvSpPr/>
            <p:nvPr/>
          </p:nvSpPr>
          <p:spPr>
            <a:xfrm>
              <a:off x="7155000" y="2174400"/>
              <a:ext cx="33120" cy="36000"/>
            </a:xfrm>
            <a:custGeom>
              <a:avLst/>
              <a:gdLst/>
              <a:ahLst/>
              <a:rect l="l" t="t" r="r" b="b"/>
              <a:pathLst>
                <a:path w="21" h="21">
                  <a:moveTo>
                    <a:pt x="0" y="10"/>
                  </a:moveTo>
                  <a:lnTo>
                    <a:pt x="15" y="0"/>
                  </a:lnTo>
                  <a:lnTo>
                    <a:pt x="21" y="0"/>
                  </a:lnTo>
                  <a:lnTo>
                    <a:pt x="15" y="5"/>
                  </a:lnTo>
                  <a:lnTo>
                    <a:pt x="15" y="2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5" name=""/>
            <p:cNvSpPr/>
            <p:nvPr/>
          </p:nvSpPr>
          <p:spPr>
            <a:xfrm>
              <a:off x="7147080" y="2376000"/>
              <a:ext cx="31680" cy="36360"/>
            </a:xfrm>
            <a:custGeom>
              <a:avLst/>
              <a:gdLst/>
              <a:ahLst/>
              <a:rect l="l" t="t" r="r" b="b"/>
              <a:pathLst>
                <a:path w="20" h="21">
                  <a:moveTo>
                    <a:pt x="20" y="21"/>
                  </a:moveTo>
                  <a:lnTo>
                    <a:pt x="10" y="21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6" name=""/>
            <p:cNvSpPr/>
            <p:nvPr/>
          </p:nvSpPr>
          <p:spPr>
            <a:xfrm>
              <a:off x="7129440" y="2292840"/>
              <a:ext cx="41400" cy="65880"/>
            </a:xfrm>
            <a:custGeom>
              <a:avLst/>
              <a:gdLst/>
              <a:ahLst/>
              <a:rect l="l" t="t" r="r" b="b"/>
              <a:pathLst>
                <a:path w="26" h="38">
                  <a:moveTo>
                    <a:pt x="6" y="0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11" y="32"/>
                  </a:lnTo>
                  <a:lnTo>
                    <a:pt x="11" y="38"/>
                  </a:lnTo>
                  <a:lnTo>
                    <a:pt x="26" y="3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080" bIns="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7" name=""/>
            <p:cNvSpPr/>
            <p:nvPr/>
          </p:nvSpPr>
          <p:spPr>
            <a:xfrm>
              <a:off x="7129440" y="2348280"/>
              <a:ext cx="17640" cy="10080"/>
            </a:xfrm>
            <a:custGeom>
              <a:avLst/>
              <a:gdLst/>
              <a:ahLst/>
              <a:rect l="l" t="t" r="r" b="b"/>
              <a:pathLst>
                <a:path w="11" h="6">
                  <a:moveTo>
                    <a:pt x="11" y="6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0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8" name=""/>
            <p:cNvSpPr/>
            <p:nvPr/>
          </p:nvSpPr>
          <p:spPr>
            <a:xfrm>
              <a:off x="7113600" y="2358720"/>
              <a:ext cx="15840" cy="1728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10" y="0"/>
                  </a:moveTo>
                  <a:lnTo>
                    <a:pt x="10" y="0"/>
                  </a:lnTo>
                  <a:lnTo>
                    <a:pt x="5" y="5"/>
                  </a:lnTo>
                  <a:lnTo>
                    <a:pt x="0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9" name=""/>
            <p:cNvSpPr/>
            <p:nvPr/>
          </p:nvSpPr>
          <p:spPr>
            <a:xfrm>
              <a:off x="7105680" y="2367360"/>
              <a:ext cx="7920" cy="864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0" name=""/>
            <p:cNvSpPr/>
            <p:nvPr/>
          </p:nvSpPr>
          <p:spPr>
            <a:xfrm>
              <a:off x="7056360" y="2367360"/>
              <a:ext cx="49320" cy="8640"/>
            </a:xfrm>
            <a:custGeom>
              <a:avLst/>
              <a:gdLst/>
              <a:ahLst/>
              <a:rect l="l" t="t" r="r" b="b"/>
              <a:pathLst>
                <a:path w="31" h="5">
                  <a:moveTo>
                    <a:pt x="31" y="0"/>
                  </a:moveTo>
                  <a:lnTo>
                    <a:pt x="3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1" name=""/>
            <p:cNvSpPr/>
            <p:nvPr/>
          </p:nvSpPr>
          <p:spPr>
            <a:xfrm>
              <a:off x="6924600" y="2311920"/>
              <a:ext cx="115920" cy="46800"/>
            </a:xfrm>
            <a:custGeom>
              <a:avLst/>
              <a:gdLst/>
              <a:ahLst/>
              <a:rect l="l" t="t" r="r" b="b"/>
              <a:pathLst>
                <a:path w="73" h="27">
                  <a:moveTo>
                    <a:pt x="73" y="0"/>
                  </a:moveTo>
                  <a:lnTo>
                    <a:pt x="62" y="16"/>
                  </a:lnTo>
                  <a:lnTo>
                    <a:pt x="42" y="21"/>
                  </a:lnTo>
                  <a:lnTo>
                    <a:pt x="42" y="27"/>
                  </a:lnTo>
                  <a:lnTo>
                    <a:pt x="37" y="21"/>
                  </a:lnTo>
                  <a:lnTo>
                    <a:pt x="16" y="21"/>
                  </a:lnTo>
                  <a:lnTo>
                    <a:pt x="0" y="1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2" name=""/>
            <p:cNvSpPr/>
            <p:nvPr/>
          </p:nvSpPr>
          <p:spPr>
            <a:xfrm flipH="1">
              <a:off x="6934320" y="2348280"/>
              <a:ext cx="15840" cy="3600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3" name=""/>
            <p:cNvSpPr/>
            <p:nvPr/>
          </p:nvSpPr>
          <p:spPr>
            <a:xfrm>
              <a:off x="6908760" y="2412720"/>
              <a:ext cx="7920" cy="2736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5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4" name=""/>
            <p:cNvSpPr/>
            <p:nvPr/>
          </p:nvSpPr>
          <p:spPr>
            <a:xfrm>
              <a:off x="6908760" y="2440440"/>
              <a:ext cx="1800" cy="1908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5" name=""/>
            <p:cNvSpPr/>
            <p:nvPr/>
          </p:nvSpPr>
          <p:spPr>
            <a:xfrm>
              <a:off x="6908760" y="2459880"/>
              <a:ext cx="25560" cy="55440"/>
            </a:xfrm>
            <a:custGeom>
              <a:avLst/>
              <a:gdLst/>
              <a:ahLst/>
              <a:rect l="l" t="t" r="r" b="b"/>
              <a:pathLst>
                <a:path w="16" h="32">
                  <a:moveTo>
                    <a:pt x="0" y="0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0" y="16"/>
                  </a:lnTo>
                  <a:lnTo>
                    <a:pt x="10" y="32"/>
                  </a:lnTo>
                  <a:lnTo>
                    <a:pt x="16" y="3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6" name=""/>
            <p:cNvSpPr/>
            <p:nvPr/>
          </p:nvSpPr>
          <p:spPr>
            <a:xfrm>
              <a:off x="6835680" y="2376000"/>
              <a:ext cx="65160" cy="8640"/>
            </a:xfrm>
            <a:custGeom>
              <a:avLst/>
              <a:gdLst/>
              <a:ahLst/>
              <a:rect l="l" t="t" r="r" b="b"/>
              <a:pathLst>
                <a:path w="41" h="5">
                  <a:moveTo>
                    <a:pt x="41" y="0"/>
                  </a:moveTo>
                  <a:lnTo>
                    <a:pt x="15" y="5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7" name=""/>
            <p:cNvSpPr/>
            <p:nvPr/>
          </p:nvSpPr>
          <p:spPr>
            <a:xfrm>
              <a:off x="6696000" y="2367360"/>
              <a:ext cx="139680" cy="119880"/>
            </a:xfrm>
            <a:custGeom>
              <a:avLst/>
              <a:gdLst/>
              <a:ahLst/>
              <a:rect l="l" t="t" r="r" b="b"/>
              <a:pathLst>
                <a:path w="88" h="69">
                  <a:moveTo>
                    <a:pt x="88" y="10"/>
                  </a:moveTo>
                  <a:lnTo>
                    <a:pt x="88" y="37"/>
                  </a:lnTo>
                  <a:lnTo>
                    <a:pt x="77" y="48"/>
                  </a:lnTo>
                  <a:lnTo>
                    <a:pt x="77" y="53"/>
                  </a:lnTo>
                  <a:lnTo>
                    <a:pt x="26" y="69"/>
                  </a:lnTo>
                  <a:lnTo>
                    <a:pt x="21" y="69"/>
                  </a:lnTo>
                  <a:lnTo>
                    <a:pt x="10" y="53"/>
                  </a:lnTo>
                  <a:lnTo>
                    <a:pt x="5" y="42"/>
                  </a:lnTo>
                  <a:lnTo>
                    <a:pt x="0" y="37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8" name=""/>
            <p:cNvSpPr/>
            <p:nvPr/>
          </p:nvSpPr>
          <p:spPr>
            <a:xfrm>
              <a:off x="6680160" y="2358720"/>
              <a:ext cx="23760" cy="8640"/>
            </a:xfrm>
            <a:custGeom>
              <a:avLst/>
              <a:gdLst/>
              <a:ahLst/>
              <a:rect l="l" t="t" r="r" b="b"/>
              <a:pathLst>
                <a:path w="15" h="5">
                  <a:moveTo>
                    <a:pt x="15" y="5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9" name=""/>
            <p:cNvSpPr/>
            <p:nvPr/>
          </p:nvSpPr>
          <p:spPr>
            <a:xfrm>
              <a:off x="6680160" y="2358720"/>
              <a:ext cx="23760" cy="1800"/>
            </a:xfrm>
            <a:custGeom>
              <a:avLst/>
              <a:gdLst/>
              <a:ahLst/>
              <a:rect l="l" t="t" r="r" b="b"/>
              <a:pathLst>
                <a:path w="15" h="0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0" name=""/>
            <p:cNvSpPr/>
            <p:nvPr/>
          </p:nvSpPr>
          <p:spPr>
            <a:xfrm>
              <a:off x="6696000" y="2358720"/>
              <a:ext cx="7920" cy="25920"/>
            </a:xfrm>
            <a:custGeom>
              <a:avLst/>
              <a:gdLst/>
              <a:ahLst/>
              <a:rect l="l" t="t" r="r" b="b"/>
              <a:pathLst>
                <a:path w="5" h="15">
                  <a:moveTo>
                    <a:pt x="5" y="0"/>
                  </a:moveTo>
                  <a:lnTo>
                    <a:pt x="5" y="5"/>
                  </a:lnTo>
                  <a:lnTo>
                    <a:pt x="5" y="15"/>
                  </a:lnTo>
                  <a:lnTo>
                    <a:pt x="0" y="1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1" name=""/>
            <p:cNvSpPr/>
            <p:nvPr/>
          </p:nvSpPr>
          <p:spPr>
            <a:xfrm>
              <a:off x="6696000" y="2384640"/>
              <a:ext cx="1800" cy="1044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2" name=""/>
            <p:cNvSpPr/>
            <p:nvPr/>
          </p:nvSpPr>
          <p:spPr>
            <a:xfrm>
              <a:off x="6613560" y="2320560"/>
              <a:ext cx="82440" cy="83520"/>
            </a:xfrm>
            <a:custGeom>
              <a:avLst/>
              <a:gdLst/>
              <a:ahLst/>
              <a:rect l="l" t="t" r="r" b="b"/>
              <a:pathLst>
                <a:path w="52" h="48">
                  <a:moveTo>
                    <a:pt x="52" y="48"/>
                  </a:moveTo>
                  <a:lnTo>
                    <a:pt x="42" y="48"/>
                  </a:lnTo>
                  <a:lnTo>
                    <a:pt x="0" y="1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5" y="11"/>
                  </a:lnTo>
                  <a:lnTo>
                    <a:pt x="26" y="6"/>
                  </a:lnTo>
                  <a:lnTo>
                    <a:pt x="26" y="0"/>
                  </a:lnTo>
                  <a:lnTo>
                    <a:pt x="21" y="6"/>
                  </a:lnTo>
                  <a:lnTo>
                    <a:pt x="5" y="6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720" bIns="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3" name=""/>
            <p:cNvSpPr/>
            <p:nvPr/>
          </p:nvSpPr>
          <p:spPr>
            <a:xfrm>
              <a:off x="6630840" y="2302920"/>
              <a:ext cx="130320" cy="55440"/>
            </a:xfrm>
            <a:custGeom>
              <a:avLst/>
              <a:gdLst/>
              <a:ahLst/>
              <a:rect l="l" t="t" r="r" b="b"/>
              <a:pathLst>
                <a:path w="82" h="32">
                  <a:moveTo>
                    <a:pt x="0" y="0"/>
                  </a:moveTo>
                  <a:lnTo>
                    <a:pt x="25" y="32"/>
                  </a:lnTo>
                  <a:lnTo>
                    <a:pt x="15" y="16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25" y="16"/>
                  </a:lnTo>
                  <a:lnTo>
                    <a:pt x="82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4" name=""/>
            <p:cNvSpPr/>
            <p:nvPr/>
          </p:nvSpPr>
          <p:spPr>
            <a:xfrm>
              <a:off x="6188040" y="2487240"/>
              <a:ext cx="541440" cy="321840"/>
            </a:xfrm>
            <a:custGeom>
              <a:avLst/>
              <a:gdLst/>
              <a:ahLst/>
              <a:rect l="l" t="t" r="r" b="b"/>
              <a:pathLst>
                <a:path w="341" h="185">
                  <a:moveTo>
                    <a:pt x="341" y="0"/>
                  </a:moveTo>
                  <a:lnTo>
                    <a:pt x="299" y="21"/>
                  </a:lnTo>
                  <a:lnTo>
                    <a:pt x="299" y="37"/>
                  </a:lnTo>
                  <a:lnTo>
                    <a:pt x="273" y="69"/>
                  </a:lnTo>
                  <a:lnTo>
                    <a:pt x="258" y="85"/>
                  </a:lnTo>
                  <a:lnTo>
                    <a:pt x="242" y="111"/>
                  </a:lnTo>
                  <a:lnTo>
                    <a:pt x="227" y="127"/>
                  </a:lnTo>
                  <a:lnTo>
                    <a:pt x="186" y="169"/>
                  </a:lnTo>
                  <a:lnTo>
                    <a:pt x="165" y="185"/>
                  </a:lnTo>
                  <a:lnTo>
                    <a:pt x="139" y="164"/>
                  </a:lnTo>
                  <a:lnTo>
                    <a:pt x="124" y="175"/>
                  </a:lnTo>
                  <a:lnTo>
                    <a:pt x="103" y="122"/>
                  </a:lnTo>
                  <a:lnTo>
                    <a:pt x="72" y="90"/>
                  </a:lnTo>
                  <a:lnTo>
                    <a:pt x="46" y="111"/>
                  </a:lnTo>
                  <a:lnTo>
                    <a:pt x="31" y="111"/>
                  </a:lnTo>
                  <a:lnTo>
                    <a:pt x="26" y="122"/>
                  </a:lnTo>
                  <a:lnTo>
                    <a:pt x="26" y="127"/>
                  </a:lnTo>
                  <a:lnTo>
                    <a:pt x="15" y="132"/>
                  </a:lnTo>
                  <a:lnTo>
                    <a:pt x="26" y="148"/>
                  </a:lnTo>
                  <a:lnTo>
                    <a:pt x="26" y="159"/>
                  </a:lnTo>
                  <a:lnTo>
                    <a:pt x="5" y="159"/>
                  </a:lnTo>
                  <a:lnTo>
                    <a:pt x="5" y="153"/>
                  </a:lnTo>
                  <a:lnTo>
                    <a:pt x="0" y="153"/>
                  </a:lnTo>
                  <a:lnTo>
                    <a:pt x="0" y="164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5" name=""/>
            <p:cNvSpPr/>
            <p:nvPr/>
          </p:nvSpPr>
          <p:spPr>
            <a:xfrm>
              <a:off x="6146640" y="2773080"/>
              <a:ext cx="41400" cy="8640"/>
            </a:xfrm>
            <a:custGeom>
              <a:avLst/>
              <a:gdLst/>
              <a:ahLst/>
              <a:rect l="l" t="t" r="r" b="b"/>
              <a:pathLst>
                <a:path w="26" h="5">
                  <a:moveTo>
                    <a:pt x="26" y="0"/>
                  </a:moveTo>
                  <a:lnTo>
                    <a:pt x="21" y="0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6" name=""/>
            <p:cNvSpPr/>
            <p:nvPr/>
          </p:nvSpPr>
          <p:spPr>
            <a:xfrm>
              <a:off x="6146640" y="2781720"/>
              <a:ext cx="1800" cy="10080"/>
            </a:xfrm>
            <a:prstGeom prst="rect">
              <a:avLst/>
            </a:pr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7" name=""/>
            <p:cNvSpPr/>
            <p:nvPr/>
          </p:nvSpPr>
          <p:spPr>
            <a:xfrm>
              <a:off x="6146640" y="2773080"/>
              <a:ext cx="33480" cy="18720"/>
            </a:xfrm>
            <a:custGeom>
              <a:avLst/>
              <a:gdLst/>
              <a:ahLst/>
              <a:rect l="l" t="t" r="r" b="b"/>
              <a:pathLst>
                <a:path w="21" h="11">
                  <a:moveTo>
                    <a:pt x="0" y="11"/>
                  </a:moveTo>
                  <a:lnTo>
                    <a:pt x="5" y="5"/>
                  </a:lnTo>
                  <a:lnTo>
                    <a:pt x="10" y="0"/>
                  </a:lnTo>
                  <a:lnTo>
                    <a:pt x="21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8" name=""/>
            <p:cNvSpPr/>
            <p:nvPr/>
          </p:nvSpPr>
          <p:spPr>
            <a:xfrm>
              <a:off x="6180120" y="2773080"/>
              <a:ext cx="57240" cy="8640"/>
            </a:xfrm>
            <a:custGeom>
              <a:avLst/>
              <a:gdLst/>
              <a:ahLst/>
              <a:rect l="l" t="t" r="r" b="b"/>
              <a:pathLst>
                <a:path w="36" h="5">
                  <a:moveTo>
                    <a:pt x="0" y="5"/>
                  </a:moveTo>
                  <a:lnTo>
                    <a:pt x="10" y="5"/>
                  </a:lnTo>
                  <a:lnTo>
                    <a:pt x="20" y="0"/>
                  </a:lnTo>
                  <a:lnTo>
                    <a:pt x="36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9" name=""/>
            <p:cNvSpPr/>
            <p:nvPr/>
          </p:nvSpPr>
          <p:spPr>
            <a:xfrm>
              <a:off x="6237360" y="2745000"/>
              <a:ext cx="1440" cy="27720"/>
            </a:xfrm>
            <a:custGeom>
              <a:avLst/>
              <a:gdLst/>
              <a:ahLst/>
              <a:rect l="l" t="t" r="r" b="b"/>
              <a:pathLst>
                <a:path w="0" h="16">
                  <a:moveTo>
                    <a:pt x="0" y="16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0" name=""/>
            <p:cNvSpPr/>
            <p:nvPr/>
          </p:nvSpPr>
          <p:spPr>
            <a:xfrm>
              <a:off x="6237360" y="2689560"/>
              <a:ext cx="7920" cy="74880"/>
            </a:xfrm>
            <a:custGeom>
              <a:avLst/>
              <a:gdLst/>
              <a:ahLst/>
              <a:rect l="l" t="t" r="r" b="b"/>
              <a:pathLst>
                <a:path w="5" h="43">
                  <a:moveTo>
                    <a:pt x="0" y="3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2"/>
                  </a:lnTo>
                  <a:lnTo>
                    <a:pt x="5" y="43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080" bIns="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1" name=""/>
            <p:cNvSpPr/>
            <p:nvPr/>
          </p:nvSpPr>
          <p:spPr>
            <a:xfrm>
              <a:off x="6458040" y="2505240"/>
              <a:ext cx="48960" cy="203400"/>
            </a:xfrm>
            <a:custGeom>
              <a:avLst/>
              <a:gdLst/>
              <a:ahLst/>
              <a:rect l="l" t="t" r="r" b="b"/>
              <a:pathLst>
                <a:path w="31" h="117">
                  <a:moveTo>
                    <a:pt x="10" y="117"/>
                  </a:moveTo>
                  <a:lnTo>
                    <a:pt x="21" y="101"/>
                  </a:lnTo>
                  <a:lnTo>
                    <a:pt x="16" y="96"/>
                  </a:lnTo>
                  <a:lnTo>
                    <a:pt x="26" y="69"/>
                  </a:lnTo>
                  <a:lnTo>
                    <a:pt x="26" y="64"/>
                  </a:lnTo>
                  <a:lnTo>
                    <a:pt x="26" y="59"/>
                  </a:lnTo>
                  <a:lnTo>
                    <a:pt x="31" y="53"/>
                  </a:lnTo>
                  <a:lnTo>
                    <a:pt x="26" y="32"/>
                  </a:lnTo>
                  <a:lnTo>
                    <a:pt x="10" y="32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2" name=""/>
            <p:cNvSpPr/>
            <p:nvPr/>
          </p:nvSpPr>
          <p:spPr>
            <a:xfrm>
              <a:off x="6458040" y="2496600"/>
              <a:ext cx="1440" cy="8640"/>
            </a:xfrm>
            <a:prstGeom prst="rect">
              <a:avLst/>
            </a:pr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3" name=""/>
            <p:cNvSpPr/>
            <p:nvPr/>
          </p:nvSpPr>
          <p:spPr>
            <a:xfrm>
              <a:off x="6442200" y="2477160"/>
              <a:ext cx="15840" cy="1908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10" y="11"/>
                  </a:moveTo>
                  <a:lnTo>
                    <a:pt x="5" y="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4" name=""/>
            <p:cNvSpPr/>
            <p:nvPr/>
          </p:nvSpPr>
          <p:spPr>
            <a:xfrm>
              <a:off x="6434280" y="2431800"/>
              <a:ext cx="269640" cy="332640"/>
            </a:xfrm>
            <a:custGeom>
              <a:avLst/>
              <a:gdLst/>
              <a:ahLst/>
              <a:rect l="l" t="t" r="r" b="b"/>
              <a:pathLst>
                <a:path w="170" h="191">
                  <a:moveTo>
                    <a:pt x="0" y="0"/>
                  </a:moveTo>
                  <a:lnTo>
                    <a:pt x="5" y="26"/>
                  </a:lnTo>
                  <a:lnTo>
                    <a:pt x="56" y="32"/>
                  </a:lnTo>
                  <a:lnTo>
                    <a:pt x="62" y="37"/>
                  </a:lnTo>
                  <a:lnTo>
                    <a:pt x="108" y="48"/>
                  </a:lnTo>
                  <a:lnTo>
                    <a:pt x="134" y="42"/>
                  </a:lnTo>
                  <a:lnTo>
                    <a:pt x="139" y="42"/>
                  </a:lnTo>
                  <a:lnTo>
                    <a:pt x="144" y="53"/>
                  </a:lnTo>
                  <a:lnTo>
                    <a:pt x="139" y="53"/>
                  </a:lnTo>
                  <a:lnTo>
                    <a:pt x="155" y="69"/>
                  </a:lnTo>
                  <a:lnTo>
                    <a:pt x="165" y="74"/>
                  </a:lnTo>
                  <a:lnTo>
                    <a:pt x="170" y="85"/>
                  </a:lnTo>
                  <a:lnTo>
                    <a:pt x="165" y="90"/>
                  </a:lnTo>
                  <a:lnTo>
                    <a:pt x="149" y="106"/>
                  </a:lnTo>
                  <a:lnTo>
                    <a:pt x="113" y="127"/>
                  </a:lnTo>
                  <a:lnTo>
                    <a:pt x="93" y="138"/>
                  </a:lnTo>
                  <a:lnTo>
                    <a:pt x="87" y="143"/>
                  </a:lnTo>
                  <a:lnTo>
                    <a:pt x="67" y="154"/>
                  </a:lnTo>
                  <a:lnTo>
                    <a:pt x="67" y="164"/>
                  </a:lnTo>
                  <a:lnTo>
                    <a:pt x="56" y="164"/>
                  </a:lnTo>
                  <a:lnTo>
                    <a:pt x="93" y="180"/>
                  </a:lnTo>
                  <a:lnTo>
                    <a:pt x="103" y="191"/>
                  </a:lnTo>
                  <a:lnTo>
                    <a:pt x="108" y="191"/>
                  </a:lnTo>
                  <a:lnTo>
                    <a:pt x="103" y="175"/>
                  </a:lnTo>
                  <a:lnTo>
                    <a:pt x="113" y="170"/>
                  </a:lnTo>
                  <a:lnTo>
                    <a:pt x="103" y="164"/>
                  </a:lnTo>
                  <a:lnTo>
                    <a:pt x="93" y="159"/>
                  </a:lnTo>
                  <a:lnTo>
                    <a:pt x="46" y="148"/>
                  </a:lnTo>
                  <a:lnTo>
                    <a:pt x="41" y="148"/>
                  </a:lnTo>
                  <a:lnTo>
                    <a:pt x="36" y="138"/>
                  </a:lnTo>
                  <a:lnTo>
                    <a:pt x="25" y="143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5" name=""/>
            <p:cNvSpPr/>
            <p:nvPr/>
          </p:nvSpPr>
          <p:spPr>
            <a:xfrm flipV="1">
              <a:off x="6507000" y="2680920"/>
              <a:ext cx="8280" cy="864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6" name=""/>
            <p:cNvSpPr/>
            <p:nvPr/>
          </p:nvSpPr>
          <p:spPr>
            <a:xfrm flipV="1">
              <a:off x="6654960" y="2496600"/>
              <a:ext cx="82440" cy="2736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7" name=""/>
            <p:cNvSpPr/>
            <p:nvPr/>
          </p:nvSpPr>
          <p:spPr>
            <a:xfrm>
              <a:off x="6696000" y="2569680"/>
              <a:ext cx="179640" cy="55440"/>
            </a:xfrm>
            <a:custGeom>
              <a:avLst/>
              <a:gdLst/>
              <a:ahLst/>
              <a:rect l="l" t="t" r="r" b="b"/>
              <a:pathLst>
                <a:path w="113" h="32">
                  <a:moveTo>
                    <a:pt x="0" y="0"/>
                  </a:moveTo>
                  <a:lnTo>
                    <a:pt x="57" y="6"/>
                  </a:lnTo>
                  <a:lnTo>
                    <a:pt x="57" y="6"/>
                  </a:lnTo>
                  <a:lnTo>
                    <a:pt x="62" y="6"/>
                  </a:lnTo>
                  <a:lnTo>
                    <a:pt x="82" y="11"/>
                  </a:lnTo>
                  <a:lnTo>
                    <a:pt x="103" y="32"/>
                  </a:lnTo>
                  <a:lnTo>
                    <a:pt x="113" y="27"/>
                  </a:lnTo>
                  <a:lnTo>
                    <a:pt x="108" y="32"/>
                  </a:lnTo>
                  <a:lnTo>
                    <a:pt x="103" y="3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8" name=""/>
            <p:cNvSpPr/>
            <p:nvPr/>
          </p:nvSpPr>
          <p:spPr>
            <a:xfrm>
              <a:off x="6867360" y="2616480"/>
              <a:ext cx="74880" cy="27360"/>
            </a:xfrm>
            <a:custGeom>
              <a:avLst/>
              <a:gdLst/>
              <a:ahLst/>
              <a:rect l="l" t="t" r="r" b="b"/>
              <a:pathLst>
                <a:path w="47" h="16">
                  <a:moveTo>
                    <a:pt x="0" y="5"/>
                  </a:moveTo>
                  <a:lnTo>
                    <a:pt x="5" y="0"/>
                  </a:lnTo>
                  <a:lnTo>
                    <a:pt x="42" y="0"/>
                  </a:lnTo>
                  <a:lnTo>
                    <a:pt x="47" y="11"/>
                  </a:lnTo>
                  <a:lnTo>
                    <a:pt x="42" y="16"/>
                  </a:lnTo>
                  <a:lnTo>
                    <a:pt x="31" y="1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9" name=""/>
            <p:cNvSpPr/>
            <p:nvPr/>
          </p:nvSpPr>
          <p:spPr>
            <a:xfrm>
              <a:off x="6851520" y="2635560"/>
              <a:ext cx="65160" cy="17280"/>
            </a:xfrm>
            <a:custGeom>
              <a:avLst/>
              <a:gdLst/>
              <a:ahLst/>
              <a:rect l="l" t="t" r="r" b="b"/>
              <a:pathLst>
                <a:path w="41" h="10">
                  <a:moveTo>
                    <a:pt x="41" y="5"/>
                  </a:moveTo>
                  <a:lnTo>
                    <a:pt x="15" y="5"/>
                  </a:lnTo>
                  <a:lnTo>
                    <a:pt x="15" y="0"/>
                  </a:lnTo>
                  <a:lnTo>
                    <a:pt x="0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0" name=""/>
            <p:cNvSpPr/>
            <p:nvPr/>
          </p:nvSpPr>
          <p:spPr>
            <a:xfrm>
              <a:off x="6688080" y="2625120"/>
              <a:ext cx="171360" cy="102600"/>
            </a:xfrm>
            <a:custGeom>
              <a:avLst/>
              <a:gdLst/>
              <a:ahLst/>
              <a:rect l="l" t="t" r="r" b="b"/>
              <a:pathLst>
                <a:path w="108" h="59">
                  <a:moveTo>
                    <a:pt x="108" y="0"/>
                  </a:moveTo>
                  <a:lnTo>
                    <a:pt x="98" y="16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93" y="21"/>
                  </a:lnTo>
                  <a:lnTo>
                    <a:pt x="87" y="27"/>
                  </a:lnTo>
                  <a:lnTo>
                    <a:pt x="77" y="27"/>
                  </a:lnTo>
                  <a:lnTo>
                    <a:pt x="46" y="37"/>
                  </a:lnTo>
                  <a:lnTo>
                    <a:pt x="36" y="32"/>
                  </a:lnTo>
                  <a:lnTo>
                    <a:pt x="36" y="27"/>
                  </a:lnTo>
                  <a:lnTo>
                    <a:pt x="41" y="43"/>
                  </a:lnTo>
                  <a:lnTo>
                    <a:pt x="87" y="27"/>
                  </a:lnTo>
                  <a:lnTo>
                    <a:pt x="51" y="48"/>
                  </a:lnTo>
                  <a:lnTo>
                    <a:pt x="46" y="43"/>
                  </a:lnTo>
                  <a:lnTo>
                    <a:pt x="20" y="43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5" y="48"/>
                  </a:lnTo>
                  <a:lnTo>
                    <a:pt x="5" y="53"/>
                  </a:lnTo>
                  <a:lnTo>
                    <a:pt x="0" y="53"/>
                  </a:lnTo>
                  <a:lnTo>
                    <a:pt x="10" y="59"/>
                  </a:lnTo>
                  <a:lnTo>
                    <a:pt x="41" y="53"/>
                  </a:lnTo>
                  <a:lnTo>
                    <a:pt x="46" y="43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1" name=""/>
            <p:cNvSpPr/>
            <p:nvPr/>
          </p:nvSpPr>
          <p:spPr>
            <a:xfrm>
              <a:off x="6662880" y="2672280"/>
              <a:ext cx="74520" cy="45360"/>
            </a:xfrm>
            <a:custGeom>
              <a:avLst/>
              <a:gdLst/>
              <a:ahLst/>
              <a:rect l="l" t="t" r="r" b="b"/>
              <a:pathLst>
                <a:path w="47" h="26">
                  <a:moveTo>
                    <a:pt x="16" y="2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47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2" name=""/>
            <p:cNvSpPr/>
            <p:nvPr/>
          </p:nvSpPr>
          <p:spPr>
            <a:xfrm>
              <a:off x="6737400" y="2661480"/>
              <a:ext cx="7920" cy="10440"/>
            </a:xfrm>
            <a:custGeom>
              <a:avLst/>
              <a:gdLst/>
              <a:ahLst/>
              <a:rect l="l" t="t" r="r" b="b"/>
              <a:pathLst>
                <a:path w="5"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3" name=""/>
            <p:cNvSpPr/>
            <p:nvPr/>
          </p:nvSpPr>
          <p:spPr>
            <a:xfrm>
              <a:off x="6745320" y="2644200"/>
              <a:ext cx="7920" cy="1728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10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4" name=""/>
            <p:cNvSpPr/>
            <p:nvPr/>
          </p:nvSpPr>
          <p:spPr>
            <a:xfrm>
              <a:off x="6696000" y="2579760"/>
              <a:ext cx="90720" cy="92160"/>
            </a:xfrm>
            <a:custGeom>
              <a:avLst/>
              <a:gdLst/>
              <a:ahLst/>
              <a:rect l="l" t="t" r="r" b="b"/>
              <a:pathLst>
                <a:path w="57" h="53">
                  <a:moveTo>
                    <a:pt x="36" y="37"/>
                  </a:moveTo>
                  <a:lnTo>
                    <a:pt x="36" y="26"/>
                  </a:lnTo>
                  <a:lnTo>
                    <a:pt x="46" y="16"/>
                  </a:lnTo>
                  <a:lnTo>
                    <a:pt x="36" y="16"/>
                  </a:lnTo>
                  <a:lnTo>
                    <a:pt x="31" y="26"/>
                  </a:lnTo>
                  <a:lnTo>
                    <a:pt x="26" y="37"/>
                  </a:lnTo>
                  <a:lnTo>
                    <a:pt x="26" y="42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41" y="37"/>
                  </a:lnTo>
                  <a:lnTo>
                    <a:pt x="36" y="2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0"/>
                  </a:lnTo>
                  <a:lnTo>
                    <a:pt x="57" y="5"/>
                  </a:lnTo>
                  <a:lnTo>
                    <a:pt x="57" y="0"/>
                  </a:lnTo>
                  <a:lnTo>
                    <a:pt x="57" y="5"/>
                  </a:lnTo>
                  <a:lnTo>
                    <a:pt x="46" y="10"/>
                  </a:lnTo>
                  <a:lnTo>
                    <a:pt x="46" y="26"/>
                  </a:lnTo>
                  <a:lnTo>
                    <a:pt x="36" y="47"/>
                  </a:lnTo>
                  <a:lnTo>
                    <a:pt x="31" y="53"/>
                  </a:lnTo>
                  <a:lnTo>
                    <a:pt x="0" y="53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5" name=""/>
            <p:cNvSpPr/>
            <p:nvPr/>
          </p:nvSpPr>
          <p:spPr>
            <a:xfrm>
              <a:off x="6654960" y="2672280"/>
              <a:ext cx="1440" cy="1728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1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6" name=""/>
            <p:cNvSpPr/>
            <p:nvPr/>
          </p:nvSpPr>
          <p:spPr>
            <a:xfrm>
              <a:off x="6654960" y="2672280"/>
              <a:ext cx="7920" cy="864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7" name=""/>
            <p:cNvSpPr/>
            <p:nvPr/>
          </p:nvSpPr>
          <p:spPr>
            <a:xfrm>
              <a:off x="6654960" y="2672280"/>
              <a:ext cx="7920" cy="864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5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8" name=""/>
            <p:cNvSpPr/>
            <p:nvPr/>
          </p:nvSpPr>
          <p:spPr>
            <a:xfrm>
              <a:off x="6703920" y="2054160"/>
              <a:ext cx="360360" cy="304560"/>
            </a:xfrm>
            <a:custGeom>
              <a:avLst/>
              <a:gdLst/>
              <a:ahLst/>
              <a:rect l="l" t="t" r="r" b="b"/>
              <a:pathLst>
                <a:path w="227" h="175">
                  <a:moveTo>
                    <a:pt x="0" y="0"/>
                  </a:moveTo>
                  <a:lnTo>
                    <a:pt x="16" y="122"/>
                  </a:lnTo>
                  <a:lnTo>
                    <a:pt x="41" y="148"/>
                  </a:lnTo>
                  <a:lnTo>
                    <a:pt x="41" y="164"/>
                  </a:lnTo>
                  <a:lnTo>
                    <a:pt x="46" y="164"/>
                  </a:lnTo>
                  <a:lnTo>
                    <a:pt x="52" y="169"/>
                  </a:lnTo>
                  <a:lnTo>
                    <a:pt x="57" y="164"/>
                  </a:lnTo>
                  <a:lnTo>
                    <a:pt x="72" y="175"/>
                  </a:lnTo>
                  <a:lnTo>
                    <a:pt x="114" y="164"/>
                  </a:lnTo>
                  <a:lnTo>
                    <a:pt x="119" y="164"/>
                  </a:lnTo>
                  <a:lnTo>
                    <a:pt x="129" y="153"/>
                  </a:lnTo>
                  <a:lnTo>
                    <a:pt x="139" y="153"/>
                  </a:lnTo>
                  <a:lnTo>
                    <a:pt x="145" y="148"/>
                  </a:lnTo>
                  <a:lnTo>
                    <a:pt x="165" y="148"/>
                  </a:lnTo>
                  <a:lnTo>
                    <a:pt x="186" y="143"/>
                  </a:lnTo>
                  <a:lnTo>
                    <a:pt x="191" y="143"/>
                  </a:lnTo>
                  <a:lnTo>
                    <a:pt x="181" y="148"/>
                  </a:lnTo>
                  <a:lnTo>
                    <a:pt x="181" y="153"/>
                  </a:lnTo>
                  <a:lnTo>
                    <a:pt x="191" y="143"/>
                  </a:lnTo>
                  <a:lnTo>
                    <a:pt x="196" y="148"/>
                  </a:lnTo>
                  <a:lnTo>
                    <a:pt x="227" y="153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9" name=""/>
            <p:cNvSpPr/>
            <p:nvPr/>
          </p:nvSpPr>
          <p:spPr>
            <a:xfrm>
              <a:off x="7064280" y="2320560"/>
              <a:ext cx="33480" cy="19080"/>
            </a:xfrm>
            <a:custGeom>
              <a:avLst/>
              <a:gdLst/>
              <a:ahLst/>
              <a:rect l="l" t="t" r="r" b="b"/>
              <a:pathLst>
                <a:path w="21" h="11">
                  <a:moveTo>
                    <a:pt x="0" y="0"/>
                  </a:moveTo>
                  <a:lnTo>
                    <a:pt x="5" y="0"/>
                  </a:lnTo>
                  <a:lnTo>
                    <a:pt x="10" y="6"/>
                  </a:lnTo>
                  <a:lnTo>
                    <a:pt x="21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0" name=""/>
            <p:cNvSpPr/>
            <p:nvPr/>
          </p:nvSpPr>
          <p:spPr>
            <a:xfrm>
              <a:off x="7097760" y="2331000"/>
              <a:ext cx="15840" cy="864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1" name=""/>
            <p:cNvSpPr/>
            <p:nvPr/>
          </p:nvSpPr>
          <p:spPr>
            <a:xfrm flipV="1">
              <a:off x="7113600" y="2302560"/>
              <a:ext cx="7920" cy="2772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2" name=""/>
            <p:cNvSpPr/>
            <p:nvPr/>
          </p:nvSpPr>
          <p:spPr>
            <a:xfrm>
              <a:off x="6703920" y="2063160"/>
              <a:ext cx="181080" cy="295560"/>
            </a:xfrm>
            <a:custGeom>
              <a:avLst/>
              <a:gdLst/>
              <a:ahLst/>
              <a:rect l="l" t="t" r="r" b="b"/>
              <a:pathLst>
                <a:path w="114" h="170">
                  <a:moveTo>
                    <a:pt x="114" y="159"/>
                  </a:moveTo>
                  <a:lnTo>
                    <a:pt x="72" y="170"/>
                  </a:lnTo>
                  <a:lnTo>
                    <a:pt x="57" y="164"/>
                  </a:lnTo>
                  <a:lnTo>
                    <a:pt x="46" y="164"/>
                  </a:lnTo>
                  <a:lnTo>
                    <a:pt x="46" y="159"/>
                  </a:lnTo>
                  <a:lnTo>
                    <a:pt x="41" y="159"/>
                  </a:lnTo>
                  <a:lnTo>
                    <a:pt x="36" y="143"/>
                  </a:lnTo>
                  <a:lnTo>
                    <a:pt x="16" y="117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3" name=""/>
            <p:cNvSpPr/>
            <p:nvPr/>
          </p:nvSpPr>
          <p:spPr>
            <a:xfrm>
              <a:off x="7032600" y="2071800"/>
              <a:ext cx="130320" cy="184320"/>
            </a:xfrm>
            <a:custGeom>
              <a:avLst/>
              <a:gdLst/>
              <a:ahLst/>
              <a:rect l="l" t="t" r="r" b="b"/>
              <a:pathLst>
                <a:path w="82" h="106">
                  <a:moveTo>
                    <a:pt x="0" y="0"/>
                  </a:moveTo>
                  <a:lnTo>
                    <a:pt x="30" y="74"/>
                  </a:lnTo>
                  <a:lnTo>
                    <a:pt x="82" y="10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4" name=""/>
            <p:cNvSpPr/>
            <p:nvPr/>
          </p:nvSpPr>
          <p:spPr>
            <a:xfrm>
              <a:off x="7032600" y="2063160"/>
              <a:ext cx="130320" cy="192960"/>
            </a:xfrm>
            <a:custGeom>
              <a:avLst/>
              <a:gdLst/>
              <a:ahLst/>
              <a:rect l="l" t="t" r="r" b="b"/>
              <a:pathLst>
                <a:path w="82" h="111">
                  <a:moveTo>
                    <a:pt x="82" y="111"/>
                  </a:moveTo>
                  <a:lnTo>
                    <a:pt x="30" y="7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5" name=""/>
            <p:cNvSpPr/>
            <p:nvPr/>
          </p:nvSpPr>
          <p:spPr>
            <a:xfrm>
              <a:off x="7155000" y="2292840"/>
              <a:ext cx="15840" cy="46800"/>
            </a:xfrm>
            <a:custGeom>
              <a:avLst/>
              <a:gdLst/>
              <a:ahLst/>
              <a:rect l="l" t="t" r="r" b="b"/>
              <a:pathLst>
                <a:path w="10" h="27">
                  <a:moveTo>
                    <a:pt x="5" y="0"/>
                  </a:moveTo>
                  <a:lnTo>
                    <a:pt x="0" y="11"/>
                  </a:lnTo>
                  <a:lnTo>
                    <a:pt x="10" y="27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6" name=""/>
            <p:cNvSpPr/>
            <p:nvPr/>
          </p:nvSpPr>
          <p:spPr>
            <a:xfrm flipH="1">
              <a:off x="7162920" y="2275200"/>
              <a:ext cx="15840" cy="900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7" name=""/>
            <p:cNvSpPr/>
            <p:nvPr/>
          </p:nvSpPr>
          <p:spPr>
            <a:xfrm>
              <a:off x="6597720" y="2764440"/>
              <a:ext cx="33120" cy="17280"/>
            </a:xfrm>
            <a:custGeom>
              <a:avLst/>
              <a:gdLst/>
              <a:ahLst/>
              <a:rect l="l" t="t" r="r" b="b"/>
              <a:pathLst>
                <a:path w="21" h="10">
                  <a:moveTo>
                    <a:pt x="0" y="0"/>
                  </a:moveTo>
                  <a:lnTo>
                    <a:pt x="0" y="5"/>
                  </a:lnTo>
                  <a:lnTo>
                    <a:pt x="21" y="10"/>
                  </a:lnTo>
                  <a:lnTo>
                    <a:pt x="21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8" name=""/>
            <p:cNvSpPr/>
            <p:nvPr/>
          </p:nvSpPr>
          <p:spPr>
            <a:xfrm>
              <a:off x="6630840" y="2781720"/>
              <a:ext cx="49320" cy="10080"/>
            </a:xfrm>
            <a:custGeom>
              <a:avLst/>
              <a:gdLst/>
              <a:ahLst/>
              <a:rect l="l" t="t" r="r" b="b"/>
              <a:pathLst>
                <a:path w="31" h="6">
                  <a:moveTo>
                    <a:pt x="0" y="0"/>
                  </a:moveTo>
                  <a:lnTo>
                    <a:pt x="5" y="0"/>
                  </a:lnTo>
                  <a:lnTo>
                    <a:pt x="15" y="6"/>
                  </a:lnTo>
                  <a:lnTo>
                    <a:pt x="31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9" name=""/>
            <p:cNvSpPr/>
            <p:nvPr/>
          </p:nvSpPr>
          <p:spPr>
            <a:xfrm>
              <a:off x="6680160" y="2792160"/>
              <a:ext cx="7920" cy="1728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5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0" name=""/>
            <p:cNvSpPr/>
            <p:nvPr/>
          </p:nvSpPr>
          <p:spPr>
            <a:xfrm>
              <a:off x="6680160" y="2781720"/>
              <a:ext cx="39600" cy="46800"/>
            </a:xfrm>
            <a:custGeom>
              <a:avLst/>
              <a:gdLst/>
              <a:ahLst/>
              <a:rect l="l" t="t" r="r" b="b"/>
              <a:pathLst>
                <a:path w="25" h="27">
                  <a:moveTo>
                    <a:pt x="5" y="16"/>
                  </a:moveTo>
                  <a:lnTo>
                    <a:pt x="10" y="27"/>
                  </a:lnTo>
                  <a:lnTo>
                    <a:pt x="15" y="27"/>
                  </a:lnTo>
                  <a:lnTo>
                    <a:pt x="15" y="16"/>
                  </a:lnTo>
                  <a:lnTo>
                    <a:pt x="25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5" y="0"/>
                  </a:lnTo>
                  <a:lnTo>
                    <a:pt x="0" y="6"/>
                  </a:lnTo>
                  <a:lnTo>
                    <a:pt x="0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1" name=""/>
            <p:cNvSpPr/>
            <p:nvPr/>
          </p:nvSpPr>
          <p:spPr>
            <a:xfrm>
              <a:off x="6711840" y="2727720"/>
              <a:ext cx="114480" cy="92160"/>
            </a:xfrm>
            <a:custGeom>
              <a:avLst/>
              <a:gdLst/>
              <a:ahLst/>
              <a:rect l="l" t="t" r="r" b="b"/>
              <a:pathLst>
                <a:path w="72" h="53">
                  <a:moveTo>
                    <a:pt x="5" y="37"/>
                  </a:moveTo>
                  <a:lnTo>
                    <a:pt x="5" y="31"/>
                  </a:lnTo>
                  <a:lnTo>
                    <a:pt x="5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72" y="0"/>
                  </a:lnTo>
                  <a:lnTo>
                    <a:pt x="62" y="5"/>
                  </a:lnTo>
                  <a:lnTo>
                    <a:pt x="52" y="5"/>
                  </a:lnTo>
                  <a:lnTo>
                    <a:pt x="11" y="31"/>
                  </a:lnTo>
                  <a:lnTo>
                    <a:pt x="11" y="37"/>
                  </a:lnTo>
                  <a:lnTo>
                    <a:pt x="5" y="42"/>
                  </a:lnTo>
                  <a:lnTo>
                    <a:pt x="11" y="47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1" y="47"/>
                  </a:lnTo>
                  <a:lnTo>
                    <a:pt x="5" y="37"/>
                  </a:lnTo>
                  <a:close/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2" name=""/>
            <p:cNvSpPr/>
            <p:nvPr/>
          </p:nvSpPr>
          <p:spPr>
            <a:xfrm>
              <a:off x="6711840" y="2727720"/>
              <a:ext cx="114480" cy="92160"/>
            </a:xfrm>
            <a:custGeom>
              <a:avLst/>
              <a:gdLst/>
              <a:ahLst/>
              <a:rect l="l" t="t" r="r" b="b"/>
              <a:pathLst>
                <a:path w="72" h="53">
                  <a:moveTo>
                    <a:pt x="5" y="37"/>
                  </a:moveTo>
                  <a:lnTo>
                    <a:pt x="5" y="31"/>
                  </a:lnTo>
                  <a:lnTo>
                    <a:pt x="5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72" y="0"/>
                  </a:lnTo>
                  <a:lnTo>
                    <a:pt x="62" y="5"/>
                  </a:lnTo>
                  <a:lnTo>
                    <a:pt x="52" y="5"/>
                  </a:lnTo>
                  <a:lnTo>
                    <a:pt x="11" y="31"/>
                  </a:lnTo>
                  <a:lnTo>
                    <a:pt x="11" y="37"/>
                  </a:lnTo>
                  <a:lnTo>
                    <a:pt x="5" y="42"/>
                  </a:lnTo>
                  <a:lnTo>
                    <a:pt x="11" y="47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1" y="47"/>
                  </a:lnTo>
                  <a:lnTo>
                    <a:pt x="5" y="37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3" name=""/>
            <p:cNvSpPr/>
            <p:nvPr/>
          </p:nvSpPr>
          <p:spPr>
            <a:xfrm>
              <a:off x="6719760" y="2764440"/>
              <a:ext cx="41400" cy="45000"/>
            </a:xfrm>
            <a:custGeom>
              <a:avLst/>
              <a:gdLst/>
              <a:ahLst/>
              <a:rect l="l" t="t" r="r" b="b"/>
              <a:pathLst>
                <a:path w="26" h="26">
                  <a:moveTo>
                    <a:pt x="0" y="16"/>
                  </a:moveTo>
                  <a:lnTo>
                    <a:pt x="6" y="26"/>
                  </a:lnTo>
                  <a:lnTo>
                    <a:pt x="21" y="21"/>
                  </a:lnTo>
                  <a:lnTo>
                    <a:pt x="21" y="10"/>
                  </a:lnTo>
                  <a:lnTo>
                    <a:pt x="26" y="5"/>
                  </a:lnTo>
                  <a:lnTo>
                    <a:pt x="26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4" name=""/>
            <p:cNvSpPr/>
            <p:nvPr/>
          </p:nvSpPr>
          <p:spPr>
            <a:xfrm>
              <a:off x="6835680" y="2672280"/>
              <a:ext cx="15840" cy="3636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10" y="0"/>
                  </a:moveTo>
                  <a:lnTo>
                    <a:pt x="5" y="5"/>
                  </a:lnTo>
                  <a:lnTo>
                    <a:pt x="5" y="10"/>
                  </a:lnTo>
                  <a:lnTo>
                    <a:pt x="0" y="16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16"/>
                  </a:lnTo>
                  <a:lnTo>
                    <a:pt x="5" y="10"/>
                  </a:lnTo>
                  <a:lnTo>
                    <a:pt x="5" y="5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5" name=""/>
            <p:cNvSpPr/>
            <p:nvPr/>
          </p:nvSpPr>
          <p:spPr>
            <a:xfrm>
              <a:off x="6835680" y="2672280"/>
              <a:ext cx="15840" cy="3636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10" y="0"/>
                  </a:moveTo>
                  <a:lnTo>
                    <a:pt x="5" y="5"/>
                  </a:lnTo>
                  <a:lnTo>
                    <a:pt x="5" y="10"/>
                  </a:lnTo>
                  <a:lnTo>
                    <a:pt x="0" y="16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16"/>
                  </a:lnTo>
                  <a:lnTo>
                    <a:pt x="5" y="10"/>
                  </a:lnTo>
                  <a:lnTo>
                    <a:pt x="5" y="5"/>
                  </a:lnTo>
                  <a:lnTo>
                    <a:pt x="1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6" name=""/>
            <p:cNvSpPr/>
            <p:nvPr/>
          </p:nvSpPr>
          <p:spPr>
            <a:xfrm>
              <a:off x="6851520" y="2672280"/>
              <a:ext cx="24120" cy="36360"/>
            </a:xfrm>
            <a:custGeom>
              <a:avLst/>
              <a:gdLst/>
              <a:ahLst/>
              <a:rect l="l" t="t" r="r" b="b"/>
              <a:pathLst>
                <a:path w="15" h="21">
                  <a:moveTo>
                    <a:pt x="15" y="21"/>
                  </a:moveTo>
                  <a:lnTo>
                    <a:pt x="10" y="10"/>
                  </a:lnTo>
                  <a:lnTo>
                    <a:pt x="15" y="10"/>
                  </a:lnTo>
                  <a:lnTo>
                    <a:pt x="10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7" name=""/>
            <p:cNvSpPr/>
            <p:nvPr/>
          </p:nvSpPr>
          <p:spPr>
            <a:xfrm>
              <a:off x="6753240" y="2717640"/>
              <a:ext cx="122400" cy="74520"/>
            </a:xfrm>
            <a:custGeom>
              <a:avLst/>
              <a:gdLst/>
              <a:ahLst/>
              <a:rect l="l" t="t" r="r" b="b"/>
              <a:pathLst>
                <a:path w="77" h="43">
                  <a:moveTo>
                    <a:pt x="77" y="0"/>
                  </a:moveTo>
                  <a:lnTo>
                    <a:pt x="67" y="0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6" y="11"/>
                  </a:lnTo>
                  <a:lnTo>
                    <a:pt x="41" y="37"/>
                  </a:lnTo>
                  <a:lnTo>
                    <a:pt x="36" y="37"/>
                  </a:lnTo>
                  <a:lnTo>
                    <a:pt x="31" y="32"/>
                  </a:lnTo>
                  <a:lnTo>
                    <a:pt x="31" y="37"/>
                  </a:lnTo>
                  <a:lnTo>
                    <a:pt x="5" y="43"/>
                  </a:lnTo>
                  <a:lnTo>
                    <a:pt x="0" y="43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8" name=""/>
            <p:cNvSpPr/>
            <p:nvPr/>
          </p:nvSpPr>
          <p:spPr>
            <a:xfrm>
              <a:off x="6826320" y="2672280"/>
              <a:ext cx="25200" cy="144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0" y="0"/>
                  </a:moveTo>
                  <a:lnTo>
                    <a:pt x="11" y="0"/>
                  </a:lnTo>
                  <a:lnTo>
                    <a:pt x="16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9" name=""/>
            <p:cNvSpPr/>
            <p:nvPr/>
          </p:nvSpPr>
          <p:spPr>
            <a:xfrm>
              <a:off x="6851520" y="2625120"/>
              <a:ext cx="1800" cy="144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0" name=""/>
            <p:cNvSpPr/>
            <p:nvPr/>
          </p:nvSpPr>
          <p:spPr>
            <a:xfrm>
              <a:off x="6908760" y="2635560"/>
              <a:ext cx="7920" cy="864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5"/>
                  </a:moveTo>
                  <a:lnTo>
                    <a:pt x="5" y="5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1" name=""/>
            <p:cNvSpPr/>
            <p:nvPr/>
          </p:nvSpPr>
          <p:spPr>
            <a:xfrm>
              <a:off x="6916680" y="2635560"/>
              <a:ext cx="1800" cy="864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2" name=""/>
            <p:cNvSpPr/>
            <p:nvPr/>
          </p:nvSpPr>
          <p:spPr>
            <a:xfrm>
              <a:off x="6942240" y="2607840"/>
              <a:ext cx="23760" cy="17280"/>
            </a:xfrm>
            <a:custGeom>
              <a:avLst/>
              <a:gdLst/>
              <a:ahLst/>
              <a:rect l="l" t="t" r="r" b="b"/>
              <a:pathLst>
                <a:path w="15" h="10">
                  <a:moveTo>
                    <a:pt x="10" y="10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5" y="0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3" name=""/>
            <p:cNvSpPr/>
            <p:nvPr/>
          </p:nvSpPr>
          <p:spPr>
            <a:xfrm>
              <a:off x="6942240" y="2616480"/>
              <a:ext cx="792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4" name=""/>
            <p:cNvSpPr/>
            <p:nvPr/>
          </p:nvSpPr>
          <p:spPr>
            <a:xfrm>
              <a:off x="6950160" y="2616480"/>
              <a:ext cx="1440" cy="8640"/>
            </a:xfrm>
            <a:prstGeom prst="rect">
              <a:avLst/>
            </a:pr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5" name=""/>
            <p:cNvSpPr/>
            <p:nvPr/>
          </p:nvSpPr>
          <p:spPr>
            <a:xfrm>
              <a:off x="6916680" y="2625120"/>
              <a:ext cx="33480" cy="83520"/>
            </a:xfrm>
            <a:custGeom>
              <a:avLst/>
              <a:gdLst/>
              <a:ahLst/>
              <a:rect l="l" t="t" r="r" b="b"/>
              <a:pathLst>
                <a:path w="21" h="48">
                  <a:moveTo>
                    <a:pt x="21" y="0"/>
                  </a:moveTo>
                  <a:lnTo>
                    <a:pt x="16" y="6"/>
                  </a:lnTo>
                  <a:lnTo>
                    <a:pt x="0" y="48"/>
                  </a:lnTo>
                  <a:lnTo>
                    <a:pt x="5" y="43"/>
                  </a:lnTo>
                  <a:lnTo>
                    <a:pt x="5" y="37"/>
                  </a:lnTo>
                  <a:lnTo>
                    <a:pt x="16" y="32"/>
                  </a:lnTo>
                  <a:lnTo>
                    <a:pt x="21" y="11"/>
                  </a:lnTo>
                  <a:lnTo>
                    <a:pt x="16" y="11"/>
                  </a:lnTo>
                  <a:lnTo>
                    <a:pt x="11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720" bIns="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6" name=""/>
            <p:cNvSpPr/>
            <p:nvPr/>
          </p:nvSpPr>
          <p:spPr>
            <a:xfrm flipH="1">
              <a:off x="6942240" y="2616480"/>
              <a:ext cx="7920" cy="1872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7" name=""/>
            <p:cNvSpPr/>
            <p:nvPr/>
          </p:nvSpPr>
          <p:spPr>
            <a:xfrm>
              <a:off x="6958080" y="2607840"/>
              <a:ext cx="15840" cy="3600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5" y="21"/>
                  </a:moveTo>
                  <a:lnTo>
                    <a:pt x="0" y="21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8" name=""/>
            <p:cNvSpPr/>
            <p:nvPr/>
          </p:nvSpPr>
          <p:spPr>
            <a:xfrm>
              <a:off x="6934320" y="2661480"/>
              <a:ext cx="31680" cy="47160"/>
            </a:xfrm>
            <a:custGeom>
              <a:avLst/>
              <a:gdLst/>
              <a:ahLst/>
              <a:rect l="l" t="t" r="r" b="b"/>
              <a:pathLst>
                <a:path w="20" h="27">
                  <a:moveTo>
                    <a:pt x="20" y="0"/>
                  </a:moveTo>
                  <a:lnTo>
                    <a:pt x="15" y="0"/>
                  </a:lnTo>
                  <a:lnTo>
                    <a:pt x="15" y="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22"/>
                  </a:lnTo>
                  <a:lnTo>
                    <a:pt x="10" y="27"/>
                  </a:lnTo>
                  <a:lnTo>
                    <a:pt x="15" y="1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9" name=""/>
            <p:cNvSpPr/>
            <p:nvPr/>
          </p:nvSpPr>
          <p:spPr>
            <a:xfrm>
              <a:off x="6958080" y="2672280"/>
              <a:ext cx="1440" cy="1728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0" name=""/>
            <p:cNvSpPr/>
            <p:nvPr/>
          </p:nvSpPr>
          <p:spPr>
            <a:xfrm>
              <a:off x="6916680" y="2745000"/>
              <a:ext cx="74520" cy="92160"/>
            </a:xfrm>
            <a:custGeom>
              <a:avLst/>
              <a:gdLst/>
              <a:ahLst/>
              <a:rect l="l" t="t" r="r" b="b"/>
              <a:pathLst>
                <a:path w="47" h="53">
                  <a:moveTo>
                    <a:pt x="31" y="53"/>
                  </a:moveTo>
                  <a:lnTo>
                    <a:pt x="0" y="37"/>
                  </a:lnTo>
                  <a:lnTo>
                    <a:pt x="0" y="32"/>
                  </a:lnTo>
                  <a:lnTo>
                    <a:pt x="21" y="11"/>
                  </a:lnTo>
                  <a:lnTo>
                    <a:pt x="42" y="0"/>
                  </a:lnTo>
                  <a:lnTo>
                    <a:pt x="47" y="11"/>
                  </a:lnTo>
                  <a:lnTo>
                    <a:pt x="42" y="16"/>
                  </a:lnTo>
                  <a:lnTo>
                    <a:pt x="47" y="27"/>
                  </a:lnTo>
                  <a:lnTo>
                    <a:pt x="47" y="27"/>
                  </a:lnTo>
                  <a:lnTo>
                    <a:pt x="36" y="16"/>
                  </a:lnTo>
                  <a:lnTo>
                    <a:pt x="42" y="11"/>
                  </a:lnTo>
                  <a:lnTo>
                    <a:pt x="42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1" name=""/>
            <p:cNvSpPr/>
            <p:nvPr/>
          </p:nvSpPr>
          <p:spPr>
            <a:xfrm>
              <a:off x="6966000" y="2754000"/>
              <a:ext cx="7920" cy="2772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0" y="0"/>
                  </a:moveTo>
                  <a:lnTo>
                    <a:pt x="5" y="11"/>
                  </a:lnTo>
                  <a:lnTo>
                    <a:pt x="0" y="16"/>
                  </a:lnTo>
                  <a:lnTo>
                    <a:pt x="5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2" name=""/>
            <p:cNvSpPr/>
            <p:nvPr/>
          </p:nvSpPr>
          <p:spPr>
            <a:xfrm>
              <a:off x="6983280" y="2727720"/>
              <a:ext cx="1800" cy="2592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3" name=""/>
            <p:cNvSpPr/>
            <p:nvPr/>
          </p:nvSpPr>
          <p:spPr>
            <a:xfrm flipV="1">
              <a:off x="6983280" y="2727720"/>
              <a:ext cx="1800" cy="1728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4" name=""/>
            <p:cNvSpPr/>
            <p:nvPr/>
          </p:nvSpPr>
          <p:spPr>
            <a:xfrm>
              <a:off x="6966000" y="2727720"/>
              <a:ext cx="17280" cy="1728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11" y="0"/>
                  </a:moveTo>
                  <a:lnTo>
                    <a:pt x="0" y="10"/>
                  </a:lnTo>
                  <a:lnTo>
                    <a:pt x="5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5" name=""/>
            <p:cNvSpPr/>
            <p:nvPr/>
          </p:nvSpPr>
          <p:spPr>
            <a:xfrm>
              <a:off x="6900840" y="2680920"/>
              <a:ext cx="73080" cy="64080"/>
            </a:xfrm>
            <a:custGeom>
              <a:avLst/>
              <a:gdLst/>
              <a:ahLst/>
              <a:rect l="l" t="t" r="r" b="b"/>
              <a:pathLst>
                <a:path w="46" h="37">
                  <a:moveTo>
                    <a:pt x="46" y="37"/>
                  </a:moveTo>
                  <a:lnTo>
                    <a:pt x="10" y="32"/>
                  </a:lnTo>
                  <a:lnTo>
                    <a:pt x="0" y="27"/>
                  </a:lnTo>
                  <a:lnTo>
                    <a:pt x="10" y="16"/>
                  </a:lnTo>
                  <a:lnTo>
                    <a:pt x="26" y="16"/>
                  </a:lnTo>
                  <a:lnTo>
                    <a:pt x="21" y="11"/>
                  </a:lnTo>
                  <a:lnTo>
                    <a:pt x="26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6" name=""/>
            <p:cNvSpPr/>
            <p:nvPr/>
          </p:nvSpPr>
          <p:spPr>
            <a:xfrm>
              <a:off x="6885000" y="2727720"/>
              <a:ext cx="15840" cy="3636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10" y="0"/>
                  </a:moveTo>
                  <a:lnTo>
                    <a:pt x="0" y="10"/>
                  </a:lnTo>
                  <a:lnTo>
                    <a:pt x="5" y="15"/>
                  </a:lnTo>
                  <a:lnTo>
                    <a:pt x="10" y="2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7" name=""/>
            <p:cNvSpPr/>
            <p:nvPr/>
          </p:nvSpPr>
          <p:spPr>
            <a:xfrm>
              <a:off x="6916680" y="2736360"/>
              <a:ext cx="1800" cy="1728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10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8" name=""/>
            <p:cNvSpPr/>
            <p:nvPr/>
          </p:nvSpPr>
          <p:spPr>
            <a:xfrm>
              <a:off x="6916680" y="2745000"/>
              <a:ext cx="7920" cy="864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9" name=""/>
            <p:cNvSpPr/>
            <p:nvPr/>
          </p:nvSpPr>
          <p:spPr>
            <a:xfrm>
              <a:off x="6729480" y="2773080"/>
              <a:ext cx="65160" cy="72720"/>
            </a:xfrm>
            <a:custGeom>
              <a:avLst/>
              <a:gdLst/>
              <a:ahLst/>
              <a:rect l="l" t="t" r="r" b="b"/>
              <a:pathLst>
                <a:path w="41" h="42">
                  <a:moveTo>
                    <a:pt x="36" y="0"/>
                  </a:moveTo>
                  <a:lnTo>
                    <a:pt x="36" y="11"/>
                  </a:lnTo>
                  <a:lnTo>
                    <a:pt x="41" y="21"/>
                  </a:lnTo>
                  <a:lnTo>
                    <a:pt x="36" y="27"/>
                  </a:lnTo>
                  <a:lnTo>
                    <a:pt x="20" y="32"/>
                  </a:lnTo>
                  <a:lnTo>
                    <a:pt x="15" y="37"/>
                  </a:lnTo>
                  <a:lnTo>
                    <a:pt x="10" y="32"/>
                  </a:lnTo>
                  <a:lnTo>
                    <a:pt x="10" y="2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5" y="37"/>
                  </a:lnTo>
                  <a:lnTo>
                    <a:pt x="25" y="42"/>
                  </a:lnTo>
                  <a:lnTo>
                    <a:pt x="25" y="37"/>
                  </a:lnTo>
                  <a:lnTo>
                    <a:pt x="25" y="3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0" name=""/>
            <p:cNvSpPr/>
            <p:nvPr/>
          </p:nvSpPr>
          <p:spPr>
            <a:xfrm>
              <a:off x="6729480" y="2846160"/>
              <a:ext cx="39600" cy="130320"/>
            </a:xfrm>
            <a:custGeom>
              <a:avLst/>
              <a:gdLst/>
              <a:ahLst/>
              <a:rect l="l" t="t" r="r" b="b"/>
              <a:pathLst>
                <a:path w="25" h="75">
                  <a:moveTo>
                    <a:pt x="25" y="0"/>
                  </a:moveTo>
                  <a:lnTo>
                    <a:pt x="25" y="11"/>
                  </a:lnTo>
                  <a:lnTo>
                    <a:pt x="25" y="11"/>
                  </a:lnTo>
                  <a:lnTo>
                    <a:pt x="25" y="22"/>
                  </a:lnTo>
                  <a:lnTo>
                    <a:pt x="15" y="27"/>
                  </a:lnTo>
                  <a:lnTo>
                    <a:pt x="0" y="53"/>
                  </a:lnTo>
                  <a:lnTo>
                    <a:pt x="5" y="59"/>
                  </a:lnTo>
                  <a:lnTo>
                    <a:pt x="5" y="69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0" y="53"/>
                  </a:lnTo>
                  <a:lnTo>
                    <a:pt x="15" y="27"/>
                  </a:lnTo>
                  <a:lnTo>
                    <a:pt x="20" y="22"/>
                  </a:lnTo>
                  <a:lnTo>
                    <a:pt x="25" y="6"/>
                  </a:lnTo>
                  <a:lnTo>
                    <a:pt x="25" y="0"/>
                  </a:lnTo>
                  <a:lnTo>
                    <a:pt x="20" y="6"/>
                  </a:lnTo>
                  <a:lnTo>
                    <a:pt x="20" y="11"/>
                  </a:lnTo>
                  <a:lnTo>
                    <a:pt x="2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1" name=""/>
            <p:cNvSpPr/>
            <p:nvPr/>
          </p:nvSpPr>
          <p:spPr>
            <a:xfrm>
              <a:off x="6802560" y="2820240"/>
              <a:ext cx="41040" cy="64080"/>
            </a:xfrm>
            <a:custGeom>
              <a:avLst/>
              <a:gdLst/>
              <a:ahLst/>
              <a:rect l="l" t="t" r="r" b="b"/>
              <a:pathLst>
                <a:path w="26" h="37">
                  <a:moveTo>
                    <a:pt x="0" y="21"/>
                  </a:moveTo>
                  <a:lnTo>
                    <a:pt x="5" y="26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0" y="21"/>
                  </a:lnTo>
                  <a:lnTo>
                    <a:pt x="15" y="10"/>
                  </a:lnTo>
                  <a:lnTo>
                    <a:pt x="26" y="5"/>
                  </a:lnTo>
                  <a:lnTo>
                    <a:pt x="21" y="0"/>
                  </a:lnTo>
                  <a:lnTo>
                    <a:pt x="10" y="10"/>
                  </a:lnTo>
                  <a:lnTo>
                    <a:pt x="5" y="21"/>
                  </a:lnTo>
                  <a:lnTo>
                    <a:pt x="0" y="2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2" name=""/>
            <p:cNvSpPr/>
            <p:nvPr/>
          </p:nvSpPr>
          <p:spPr>
            <a:xfrm>
              <a:off x="6794640" y="2856600"/>
              <a:ext cx="7920" cy="1728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5" y="0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0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3" name=""/>
            <p:cNvSpPr/>
            <p:nvPr/>
          </p:nvSpPr>
          <p:spPr>
            <a:xfrm>
              <a:off x="6769080" y="2873880"/>
              <a:ext cx="25560" cy="10440"/>
            </a:xfrm>
            <a:custGeom>
              <a:avLst/>
              <a:gdLst/>
              <a:ahLst/>
              <a:rect l="l" t="t" r="r" b="b"/>
              <a:pathLst>
                <a:path w="16" h="6">
                  <a:moveTo>
                    <a:pt x="16" y="0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4" name=""/>
            <p:cNvSpPr/>
            <p:nvPr/>
          </p:nvSpPr>
          <p:spPr>
            <a:xfrm>
              <a:off x="6769080" y="2884680"/>
              <a:ext cx="17640" cy="64080"/>
            </a:xfrm>
            <a:custGeom>
              <a:avLst/>
              <a:gdLst/>
              <a:ahLst/>
              <a:rect l="l" t="t" r="r" b="b"/>
              <a:pathLst>
                <a:path w="11" h="37">
                  <a:moveTo>
                    <a:pt x="0" y="0"/>
                  </a:move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31"/>
                  </a:lnTo>
                  <a:lnTo>
                    <a:pt x="11" y="37"/>
                  </a:lnTo>
                  <a:lnTo>
                    <a:pt x="11" y="2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5" name=""/>
            <p:cNvSpPr/>
            <p:nvPr/>
          </p:nvSpPr>
          <p:spPr>
            <a:xfrm>
              <a:off x="6786720" y="2820240"/>
              <a:ext cx="56880" cy="45000"/>
            </a:xfrm>
            <a:custGeom>
              <a:avLst/>
              <a:gdLst/>
              <a:ahLst/>
              <a:rect l="l" t="t" r="r" b="b"/>
              <a:pathLst>
                <a:path w="36" h="26">
                  <a:moveTo>
                    <a:pt x="0" y="26"/>
                  </a:moveTo>
                  <a:lnTo>
                    <a:pt x="25" y="5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6" name=""/>
            <p:cNvSpPr/>
            <p:nvPr/>
          </p:nvSpPr>
          <p:spPr>
            <a:xfrm>
              <a:off x="6835680" y="2709000"/>
              <a:ext cx="49320" cy="111240"/>
            </a:xfrm>
            <a:custGeom>
              <a:avLst/>
              <a:gdLst/>
              <a:ahLst/>
              <a:rect l="l" t="t" r="r" b="b"/>
              <a:pathLst>
                <a:path w="31" h="64">
                  <a:moveTo>
                    <a:pt x="20" y="64"/>
                  </a:moveTo>
                  <a:lnTo>
                    <a:pt x="25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3"/>
                  </a:lnTo>
                  <a:lnTo>
                    <a:pt x="15" y="32"/>
                  </a:lnTo>
                  <a:lnTo>
                    <a:pt x="10" y="21"/>
                  </a:lnTo>
                  <a:lnTo>
                    <a:pt x="15" y="16"/>
                  </a:lnTo>
                  <a:lnTo>
                    <a:pt x="10" y="16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7" name=""/>
            <p:cNvSpPr/>
            <p:nvPr/>
          </p:nvSpPr>
          <p:spPr>
            <a:xfrm>
              <a:off x="6851520" y="2754000"/>
              <a:ext cx="15840" cy="2772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6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5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8" name=""/>
            <p:cNvSpPr/>
            <p:nvPr/>
          </p:nvSpPr>
          <p:spPr>
            <a:xfrm>
              <a:off x="6851520" y="2754000"/>
              <a:ext cx="15840" cy="2772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6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5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9" name=""/>
            <p:cNvSpPr/>
            <p:nvPr/>
          </p:nvSpPr>
          <p:spPr>
            <a:xfrm>
              <a:off x="6835680" y="2773080"/>
              <a:ext cx="31680" cy="46800"/>
            </a:xfrm>
            <a:custGeom>
              <a:avLst/>
              <a:gdLst/>
              <a:ahLst/>
              <a:rect l="l" t="t" r="r" b="b"/>
              <a:pathLst>
                <a:path w="20" h="27">
                  <a:moveTo>
                    <a:pt x="20" y="0"/>
                  </a:moveTo>
                  <a:lnTo>
                    <a:pt x="15" y="5"/>
                  </a:lnTo>
                  <a:lnTo>
                    <a:pt x="10" y="16"/>
                  </a:lnTo>
                  <a:lnTo>
                    <a:pt x="0" y="27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0" name=""/>
            <p:cNvSpPr/>
            <p:nvPr/>
          </p:nvSpPr>
          <p:spPr>
            <a:xfrm>
              <a:off x="6867360" y="2764440"/>
              <a:ext cx="25560" cy="864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16" y="5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1" name=""/>
            <p:cNvSpPr/>
            <p:nvPr/>
          </p:nvSpPr>
          <p:spPr>
            <a:xfrm>
              <a:off x="6867360" y="2764440"/>
              <a:ext cx="17640" cy="1728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0" y="0"/>
                  </a:moveTo>
                  <a:lnTo>
                    <a:pt x="0" y="0"/>
                  </a:lnTo>
                  <a:lnTo>
                    <a:pt x="11" y="5"/>
                  </a:lnTo>
                  <a:lnTo>
                    <a:pt x="11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2" name=""/>
            <p:cNvSpPr/>
            <p:nvPr/>
          </p:nvSpPr>
          <p:spPr>
            <a:xfrm>
              <a:off x="6885000" y="2781720"/>
              <a:ext cx="1440" cy="1008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3" name=""/>
            <p:cNvSpPr/>
            <p:nvPr/>
          </p:nvSpPr>
          <p:spPr>
            <a:xfrm>
              <a:off x="6867360" y="2754000"/>
              <a:ext cx="17640" cy="180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4" name=""/>
            <p:cNvSpPr/>
            <p:nvPr/>
          </p:nvSpPr>
          <p:spPr>
            <a:xfrm>
              <a:off x="6867360" y="2745000"/>
              <a:ext cx="17640" cy="8640"/>
            </a:xfrm>
            <a:custGeom>
              <a:avLst/>
              <a:gdLst/>
              <a:ahLst/>
              <a:rect l="l" t="t" r="r" b="b"/>
              <a:pathLst>
                <a:path w="11" h="5">
                  <a:moveTo>
                    <a:pt x="0" y="5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11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5" name=""/>
            <p:cNvSpPr/>
            <p:nvPr/>
          </p:nvSpPr>
          <p:spPr>
            <a:xfrm>
              <a:off x="6908760" y="2754000"/>
              <a:ext cx="7920" cy="55440"/>
            </a:xfrm>
            <a:custGeom>
              <a:avLst/>
              <a:gdLst/>
              <a:ahLst/>
              <a:rect l="l" t="t" r="r" b="b"/>
              <a:pathLst>
                <a:path w="5" h="32">
                  <a:moveTo>
                    <a:pt x="0" y="0"/>
                  </a:moveTo>
                  <a:lnTo>
                    <a:pt x="5" y="6"/>
                  </a:lnTo>
                  <a:lnTo>
                    <a:pt x="5" y="11"/>
                  </a:lnTo>
                  <a:lnTo>
                    <a:pt x="5" y="16"/>
                  </a:lnTo>
                  <a:lnTo>
                    <a:pt x="5" y="27"/>
                  </a:lnTo>
                  <a:lnTo>
                    <a:pt x="5" y="3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6" name=""/>
            <p:cNvSpPr/>
            <p:nvPr/>
          </p:nvSpPr>
          <p:spPr>
            <a:xfrm>
              <a:off x="6843600" y="2764440"/>
              <a:ext cx="73080" cy="64080"/>
            </a:xfrm>
            <a:custGeom>
              <a:avLst/>
              <a:gdLst/>
              <a:ahLst/>
              <a:rect l="l" t="t" r="r" b="b"/>
              <a:pathLst>
                <a:path w="46" h="37">
                  <a:moveTo>
                    <a:pt x="41" y="0"/>
                  </a:moveTo>
                  <a:lnTo>
                    <a:pt x="41" y="5"/>
                  </a:lnTo>
                  <a:lnTo>
                    <a:pt x="46" y="10"/>
                  </a:lnTo>
                  <a:lnTo>
                    <a:pt x="46" y="21"/>
                  </a:lnTo>
                  <a:lnTo>
                    <a:pt x="46" y="26"/>
                  </a:lnTo>
                  <a:lnTo>
                    <a:pt x="41" y="26"/>
                  </a:lnTo>
                  <a:lnTo>
                    <a:pt x="31" y="37"/>
                  </a:lnTo>
                  <a:lnTo>
                    <a:pt x="20" y="37"/>
                  </a:lnTo>
                  <a:lnTo>
                    <a:pt x="15" y="32"/>
                  </a:lnTo>
                  <a:lnTo>
                    <a:pt x="0" y="3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7" name=""/>
            <p:cNvSpPr/>
            <p:nvPr/>
          </p:nvSpPr>
          <p:spPr>
            <a:xfrm flipH="1">
              <a:off x="6786720" y="3133080"/>
              <a:ext cx="7920" cy="1764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8" name=""/>
            <p:cNvSpPr/>
            <p:nvPr/>
          </p:nvSpPr>
          <p:spPr>
            <a:xfrm>
              <a:off x="6630840" y="3151080"/>
              <a:ext cx="65160" cy="38160"/>
            </a:xfrm>
            <a:custGeom>
              <a:avLst/>
              <a:gdLst/>
              <a:ahLst/>
              <a:rect l="l" t="t" r="r" b="b"/>
              <a:pathLst>
                <a:path w="41" h="22">
                  <a:moveTo>
                    <a:pt x="0" y="22"/>
                  </a:moveTo>
                  <a:lnTo>
                    <a:pt x="5" y="16"/>
                  </a:lnTo>
                  <a:lnTo>
                    <a:pt x="10" y="0"/>
                  </a:lnTo>
                  <a:lnTo>
                    <a:pt x="25" y="11"/>
                  </a:lnTo>
                  <a:lnTo>
                    <a:pt x="41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9" name=""/>
            <p:cNvSpPr/>
            <p:nvPr/>
          </p:nvSpPr>
          <p:spPr>
            <a:xfrm flipH="1" flipV="1">
              <a:off x="6621480" y="3169800"/>
              <a:ext cx="17280" cy="864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0" name=""/>
            <p:cNvSpPr/>
            <p:nvPr/>
          </p:nvSpPr>
          <p:spPr>
            <a:xfrm>
              <a:off x="6737400" y="2957400"/>
              <a:ext cx="49320" cy="36360"/>
            </a:xfrm>
            <a:custGeom>
              <a:avLst/>
              <a:gdLst/>
              <a:ahLst/>
              <a:rect l="l" t="t" r="r" b="b"/>
              <a:pathLst>
                <a:path w="31" h="21">
                  <a:moveTo>
                    <a:pt x="31" y="0"/>
                  </a:moveTo>
                  <a:lnTo>
                    <a:pt x="31" y="1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5" y="16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1" name=""/>
            <p:cNvSpPr/>
            <p:nvPr/>
          </p:nvSpPr>
          <p:spPr>
            <a:xfrm>
              <a:off x="6737400" y="2948760"/>
              <a:ext cx="49320" cy="45360"/>
            </a:xfrm>
            <a:custGeom>
              <a:avLst/>
              <a:gdLst/>
              <a:ahLst/>
              <a:rect l="l" t="t" r="r" b="b"/>
              <a:pathLst>
                <a:path w="31" h="26">
                  <a:moveTo>
                    <a:pt x="31" y="5"/>
                  </a:moveTo>
                  <a:lnTo>
                    <a:pt x="31" y="16"/>
                  </a:lnTo>
                  <a:lnTo>
                    <a:pt x="20" y="26"/>
                  </a:lnTo>
                  <a:lnTo>
                    <a:pt x="15" y="21"/>
                  </a:lnTo>
                  <a:lnTo>
                    <a:pt x="0" y="16"/>
                  </a:ln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2" name=""/>
            <p:cNvSpPr/>
            <p:nvPr/>
          </p:nvSpPr>
          <p:spPr>
            <a:xfrm>
              <a:off x="6761160" y="3004560"/>
              <a:ext cx="25560" cy="81360"/>
            </a:xfrm>
            <a:custGeom>
              <a:avLst/>
              <a:gdLst/>
              <a:ahLst/>
              <a:rect l="l" t="t" r="r" b="b"/>
              <a:pathLst>
                <a:path w="16" h="47">
                  <a:moveTo>
                    <a:pt x="0" y="47"/>
                  </a:moveTo>
                  <a:lnTo>
                    <a:pt x="16" y="37"/>
                  </a:lnTo>
                  <a:lnTo>
                    <a:pt x="16" y="31"/>
                  </a:lnTo>
                  <a:lnTo>
                    <a:pt x="1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3" name=""/>
            <p:cNvSpPr/>
            <p:nvPr/>
          </p:nvSpPr>
          <p:spPr>
            <a:xfrm>
              <a:off x="6769080" y="2994120"/>
              <a:ext cx="7920" cy="10080"/>
            </a:xfrm>
            <a:custGeom>
              <a:avLst/>
              <a:gdLst/>
              <a:ahLst/>
              <a:rect l="l" t="t" r="r" b="b"/>
              <a:pathLst>
                <a:path w="5" h="6">
                  <a:moveTo>
                    <a:pt x="5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4" name=""/>
            <p:cNvSpPr/>
            <p:nvPr/>
          </p:nvSpPr>
          <p:spPr>
            <a:xfrm>
              <a:off x="6761160" y="3013200"/>
              <a:ext cx="25560" cy="64080"/>
            </a:xfrm>
            <a:custGeom>
              <a:avLst/>
              <a:gdLst/>
              <a:ahLst/>
              <a:rect l="l" t="t" r="r" b="b"/>
              <a:pathLst>
                <a:path w="16" h="37">
                  <a:moveTo>
                    <a:pt x="0" y="37"/>
                  </a:moveTo>
                  <a:lnTo>
                    <a:pt x="16" y="26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5" name=""/>
            <p:cNvSpPr/>
            <p:nvPr/>
          </p:nvSpPr>
          <p:spPr>
            <a:xfrm>
              <a:off x="6761160" y="2994120"/>
              <a:ext cx="7920" cy="1872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5" y="11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6" name=""/>
            <p:cNvSpPr/>
            <p:nvPr/>
          </p:nvSpPr>
          <p:spPr>
            <a:xfrm>
              <a:off x="6729480" y="2994120"/>
              <a:ext cx="7920" cy="1008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7" name=""/>
            <p:cNvSpPr/>
            <p:nvPr/>
          </p:nvSpPr>
          <p:spPr>
            <a:xfrm flipV="1">
              <a:off x="6737400" y="2994120"/>
              <a:ext cx="1440" cy="1008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8" name=""/>
            <p:cNvSpPr/>
            <p:nvPr/>
          </p:nvSpPr>
          <p:spPr>
            <a:xfrm>
              <a:off x="6753240" y="3013200"/>
              <a:ext cx="15840" cy="64080"/>
            </a:xfrm>
            <a:custGeom>
              <a:avLst/>
              <a:gdLst/>
              <a:ahLst/>
              <a:rect l="l" t="t" r="r" b="b"/>
              <a:pathLst>
                <a:path w="10" h="37">
                  <a:moveTo>
                    <a:pt x="5" y="37"/>
                  </a:moveTo>
                  <a:lnTo>
                    <a:pt x="10" y="32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5" y="32"/>
                  </a:lnTo>
                  <a:lnTo>
                    <a:pt x="5" y="37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9" name=""/>
            <p:cNvSpPr/>
            <p:nvPr/>
          </p:nvSpPr>
          <p:spPr>
            <a:xfrm flipV="1">
              <a:off x="6745320" y="3021840"/>
              <a:ext cx="7920" cy="864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0" name=""/>
            <p:cNvSpPr/>
            <p:nvPr/>
          </p:nvSpPr>
          <p:spPr>
            <a:xfrm>
              <a:off x="6737400" y="3030480"/>
              <a:ext cx="15840" cy="1044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0" y="6"/>
                  </a:moveTo>
                  <a:lnTo>
                    <a:pt x="5" y="6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6"/>
                  </a:lnTo>
                  <a:lnTo>
                    <a:pt x="0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1" name=""/>
            <p:cNvSpPr/>
            <p:nvPr/>
          </p:nvSpPr>
          <p:spPr>
            <a:xfrm>
              <a:off x="6745320" y="3041280"/>
              <a:ext cx="15840" cy="1728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2" name=""/>
            <p:cNvSpPr/>
            <p:nvPr/>
          </p:nvSpPr>
          <p:spPr>
            <a:xfrm>
              <a:off x="6670800" y="2966040"/>
              <a:ext cx="17280" cy="10440"/>
            </a:xfrm>
            <a:custGeom>
              <a:avLst/>
              <a:gdLst/>
              <a:ahLst/>
              <a:rect l="l" t="t" r="r" b="b"/>
              <a:pathLst>
                <a:path w="11" h="6">
                  <a:moveTo>
                    <a:pt x="11" y="6"/>
                  </a:move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3" name=""/>
            <p:cNvSpPr/>
            <p:nvPr/>
          </p:nvSpPr>
          <p:spPr>
            <a:xfrm>
              <a:off x="6670800" y="2966040"/>
              <a:ext cx="9360" cy="1044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4" name=""/>
            <p:cNvSpPr/>
            <p:nvPr/>
          </p:nvSpPr>
          <p:spPr>
            <a:xfrm>
              <a:off x="6680160" y="2976840"/>
              <a:ext cx="1800" cy="1440"/>
            </a:xfrm>
            <a:prstGeom prst="rect">
              <a:avLst/>
            </a:pr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5" name=""/>
            <p:cNvSpPr/>
            <p:nvPr/>
          </p:nvSpPr>
          <p:spPr>
            <a:xfrm>
              <a:off x="6680160" y="2976840"/>
              <a:ext cx="7920" cy="144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6" name=""/>
            <p:cNvSpPr/>
            <p:nvPr/>
          </p:nvSpPr>
          <p:spPr>
            <a:xfrm>
              <a:off x="6670800" y="2966040"/>
              <a:ext cx="17280" cy="180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7" name=""/>
            <p:cNvSpPr/>
            <p:nvPr/>
          </p:nvSpPr>
          <p:spPr>
            <a:xfrm>
              <a:off x="6688080" y="2957400"/>
              <a:ext cx="7920" cy="864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5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8" name=""/>
            <p:cNvSpPr/>
            <p:nvPr/>
          </p:nvSpPr>
          <p:spPr>
            <a:xfrm>
              <a:off x="6688080" y="2938680"/>
              <a:ext cx="7920" cy="1872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5" y="11"/>
                  </a:moveTo>
                  <a:lnTo>
                    <a:pt x="5" y="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9" name=""/>
            <p:cNvSpPr/>
            <p:nvPr/>
          </p:nvSpPr>
          <p:spPr>
            <a:xfrm>
              <a:off x="6662880" y="2912040"/>
              <a:ext cx="33120" cy="54000"/>
            </a:xfrm>
            <a:custGeom>
              <a:avLst/>
              <a:gdLst/>
              <a:ahLst/>
              <a:rect l="l" t="t" r="r" b="b"/>
              <a:pathLst>
                <a:path w="21" h="31">
                  <a:moveTo>
                    <a:pt x="16" y="15"/>
                  </a:moveTo>
                  <a:lnTo>
                    <a:pt x="11" y="1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31"/>
                  </a:lnTo>
                  <a:lnTo>
                    <a:pt x="5" y="21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21" y="1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0" name=""/>
            <p:cNvSpPr/>
            <p:nvPr/>
          </p:nvSpPr>
          <p:spPr>
            <a:xfrm>
              <a:off x="6688080" y="2920680"/>
              <a:ext cx="15840" cy="45360"/>
            </a:xfrm>
            <a:custGeom>
              <a:avLst/>
              <a:gdLst/>
              <a:ahLst/>
              <a:rect l="l" t="t" r="r" b="b"/>
              <a:pathLst>
                <a:path w="10" h="26">
                  <a:moveTo>
                    <a:pt x="0" y="26"/>
                  </a:moveTo>
                  <a:lnTo>
                    <a:pt x="10" y="26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1" name=""/>
            <p:cNvSpPr/>
            <p:nvPr/>
          </p:nvSpPr>
          <p:spPr>
            <a:xfrm flipV="1">
              <a:off x="6696000" y="2856600"/>
              <a:ext cx="65160" cy="1728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2" name=""/>
            <p:cNvSpPr/>
            <p:nvPr/>
          </p:nvSpPr>
          <p:spPr>
            <a:xfrm>
              <a:off x="6745320" y="2837520"/>
              <a:ext cx="15840" cy="1872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10" y="11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3" name=""/>
            <p:cNvSpPr/>
            <p:nvPr/>
          </p:nvSpPr>
          <p:spPr>
            <a:xfrm>
              <a:off x="6745320" y="2837520"/>
              <a:ext cx="1440" cy="1440"/>
            </a:xfrm>
            <a:prstGeom prst="rect">
              <a:avLst/>
            </a:pr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4" name=""/>
            <p:cNvSpPr/>
            <p:nvPr/>
          </p:nvSpPr>
          <p:spPr>
            <a:xfrm>
              <a:off x="6703920" y="2820240"/>
              <a:ext cx="41400" cy="17280"/>
            </a:xfrm>
            <a:custGeom>
              <a:avLst/>
              <a:gdLst/>
              <a:ahLst/>
              <a:rect l="l" t="t" r="r" b="b"/>
              <a:pathLst>
                <a:path w="26" h="10">
                  <a:moveTo>
                    <a:pt x="26" y="10"/>
                  </a:moveTo>
                  <a:lnTo>
                    <a:pt x="21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5" name=""/>
            <p:cNvSpPr/>
            <p:nvPr/>
          </p:nvSpPr>
          <p:spPr>
            <a:xfrm>
              <a:off x="6711840" y="2820240"/>
              <a:ext cx="7920" cy="1440"/>
            </a:xfrm>
            <a:prstGeom prst="rect">
              <a:avLst/>
            </a:pr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6" name=""/>
            <p:cNvSpPr/>
            <p:nvPr/>
          </p:nvSpPr>
          <p:spPr>
            <a:xfrm>
              <a:off x="6719760" y="2820240"/>
              <a:ext cx="1800" cy="1440"/>
            </a:xfrm>
            <a:prstGeom prst="rect">
              <a:avLst/>
            </a:pr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7" name=""/>
            <p:cNvSpPr/>
            <p:nvPr/>
          </p:nvSpPr>
          <p:spPr>
            <a:xfrm>
              <a:off x="6719760" y="2820240"/>
              <a:ext cx="9720" cy="45000"/>
            </a:xfrm>
            <a:custGeom>
              <a:avLst/>
              <a:gdLst/>
              <a:ahLst/>
              <a:rect l="l" t="t" r="r" b="b"/>
              <a:pathLst>
                <a:path w="6" h="26">
                  <a:moveTo>
                    <a:pt x="0" y="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6" y="2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8" name=""/>
            <p:cNvSpPr/>
            <p:nvPr/>
          </p:nvSpPr>
          <p:spPr>
            <a:xfrm>
              <a:off x="6786720" y="2773080"/>
              <a:ext cx="15840" cy="2736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5"/>
                  </a:moveTo>
                  <a:lnTo>
                    <a:pt x="0" y="11"/>
                  </a:lnTo>
                  <a:lnTo>
                    <a:pt x="5" y="16"/>
                  </a:lnTo>
                  <a:lnTo>
                    <a:pt x="10" y="11"/>
                  </a:lnTo>
                  <a:lnTo>
                    <a:pt x="1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9" name=""/>
            <p:cNvSpPr/>
            <p:nvPr/>
          </p:nvSpPr>
          <p:spPr>
            <a:xfrm>
              <a:off x="6859440" y="2873880"/>
              <a:ext cx="74880" cy="184680"/>
            </a:xfrm>
            <a:custGeom>
              <a:avLst/>
              <a:gdLst/>
              <a:ahLst/>
              <a:rect l="l" t="t" r="r" b="b"/>
              <a:pathLst>
                <a:path w="47" h="106">
                  <a:moveTo>
                    <a:pt x="0" y="0"/>
                  </a:moveTo>
                  <a:lnTo>
                    <a:pt x="16" y="27"/>
                  </a:lnTo>
                  <a:lnTo>
                    <a:pt x="26" y="48"/>
                  </a:lnTo>
                  <a:lnTo>
                    <a:pt x="36" y="64"/>
                  </a:lnTo>
                  <a:lnTo>
                    <a:pt x="47" y="69"/>
                  </a:lnTo>
                  <a:lnTo>
                    <a:pt x="47" y="75"/>
                  </a:lnTo>
                  <a:lnTo>
                    <a:pt x="41" y="80"/>
                  </a:lnTo>
                  <a:lnTo>
                    <a:pt x="41" y="106"/>
                  </a:lnTo>
                  <a:lnTo>
                    <a:pt x="41" y="10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0" name=""/>
            <p:cNvSpPr/>
            <p:nvPr/>
          </p:nvSpPr>
          <p:spPr>
            <a:xfrm>
              <a:off x="6843600" y="2837520"/>
              <a:ext cx="57240" cy="139320"/>
            </a:xfrm>
            <a:custGeom>
              <a:avLst/>
              <a:gdLst/>
              <a:ahLst/>
              <a:rect l="l" t="t" r="r" b="b"/>
              <a:pathLst>
                <a:path w="36" h="80">
                  <a:moveTo>
                    <a:pt x="36" y="69"/>
                  </a:moveTo>
                  <a:lnTo>
                    <a:pt x="26" y="74"/>
                  </a:lnTo>
                  <a:lnTo>
                    <a:pt x="10" y="80"/>
                  </a:lnTo>
                  <a:lnTo>
                    <a:pt x="0" y="48"/>
                  </a:lnTo>
                  <a:lnTo>
                    <a:pt x="5" y="37"/>
                  </a:lnTo>
                  <a:lnTo>
                    <a:pt x="5" y="16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11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1" name=""/>
            <p:cNvSpPr/>
            <p:nvPr/>
          </p:nvSpPr>
          <p:spPr>
            <a:xfrm>
              <a:off x="6892920" y="2809440"/>
              <a:ext cx="23760" cy="19080"/>
            </a:xfrm>
            <a:custGeom>
              <a:avLst/>
              <a:gdLst/>
              <a:ahLst/>
              <a:rect l="l" t="t" r="r" b="b"/>
              <a:pathLst>
                <a:path w="15" h="11">
                  <a:moveTo>
                    <a:pt x="0" y="11"/>
                  </a:moveTo>
                  <a:lnTo>
                    <a:pt x="15" y="11"/>
                  </a:lnTo>
                  <a:lnTo>
                    <a:pt x="15" y="6"/>
                  </a:lnTo>
                  <a:lnTo>
                    <a:pt x="1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2" name=""/>
            <p:cNvSpPr/>
            <p:nvPr/>
          </p:nvSpPr>
          <p:spPr>
            <a:xfrm>
              <a:off x="6859440" y="2820240"/>
              <a:ext cx="7920" cy="144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3" name=""/>
            <p:cNvSpPr/>
            <p:nvPr/>
          </p:nvSpPr>
          <p:spPr>
            <a:xfrm>
              <a:off x="6843600" y="2773080"/>
              <a:ext cx="73080" cy="46800"/>
            </a:xfrm>
            <a:custGeom>
              <a:avLst/>
              <a:gdLst/>
              <a:ahLst/>
              <a:rect l="l" t="t" r="r" b="b"/>
              <a:pathLst>
                <a:path w="46" h="27">
                  <a:moveTo>
                    <a:pt x="46" y="5"/>
                  </a:moveTo>
                  <a:lnTo>
                    <a:pt x="41" y="5"/>
                  </a:lnTo>
                  <a:lnTo>
                    <a:pt x="41" y="11"/>
                  </a:lnTo>
                  <a:lnTo>
                    <a:pt x="36" y="11"/>
                  </a:lnTo>
                  <a:lnTo>
                    <a:pt x="36" y="5"/>
                  </a:lnTo>
                  <a:lnTo>
                    <a:pt x="31" y="5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0" y="5"/>
                  </a:lnTo>
                  <a:lnTo>
                    <a:pt x="5" y="16"/>
                  </a:lnTo>
                  <a:lnTo>
                    <a:pt x="0" y="27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4" name=""/>
            <p:cNvSpPr/>
            <p:nvPr/>
          </p:nvSpPr>
          <p:spPr>
            <a:xfrm>
              <a:off x="6843600" y="2773080"/>
              <a:ext cx="7920" cy="864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5" name=""/>
            <p:cNvSpPr/>
            <p:nvPr/>
          </p:nvSpPr>
          <p:spPr>
            <a:xfrm flipH="1">
              <a:off x="6581880" y="3189240"/>
              <a:ext cx="39600" cy="144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6" name=""/>
            <p:cNvSpPr/>
            <p:nvPr/>
          </p:nvSpPr>
          <p:spPr>
            <a:xfrm>
              <a:off x="6507000" y="2754000"/>
              <a:ext cx="131760" cy="92160"/>
            </a:xfrm>
            <a:custGeom>
              <a:avLst/>
              <a:gdLst/>
              <a:ahLst/>
              <a:rect l="l" t="t" r="r" b="b"/>
              <a:pathLst>
                <a:path w="83" h="53">
                  <a:moveTo>
                    <a:pt x="78" y="16"/>
                  </a:moveTo>
                  <a:lnTo>
                    <a:pt x="78" y="0"/>
                  </a:lnTo>
                  <a:lnTo>
                    <a:pt x="83" y="6"/>
                  </a:lnTo>
                  <a:lnTo>
                    <a:pt x="78" y="16"/>
                  </a:lnTo>
                  <a:lnTo>
                    <a:pt x="52" y="38"/>
                  </a:lnTo>
                  <a:lnTo>
                    <a:pt x="36" y="32"/>
                  </a:lnTo>
                  <a:lnTo>
                    <a:pt x="31" y="43"/>
                  </a:lnTo>
                  <a:lnTo>
                    <a:pt x="0" y="53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7" name=""/>
            <p:cNvSpPr/>
            <p:nvPr/>
          </p:nvSpPr>
          <p:spPr>
            <a:xfrm>
              <a:off x="7023240" y="2063160"/>
              <a:ext cx="115920" cy="221040"/>
            </a:xfrm>
            <a:custGeom>
              <a:avLst/>
              <a:gdLst/>
              <a:ahLst/>
              <a:rect l="l" t="t" r="r" b="b"/>
              <a:pathLst>
                <a:path w="73" h="127">
                  <a:moveTo>
                    <a:pt x="0" y="0"/>
                  </a:moveTo>
                  <a:lnTo>
                    <a:pt x="36" y="79"/>
                  </a:lnTo>
                  <a:lnTo>
                    <a:pt x="73" y="106"/>
                  </a:lnTo>
                  <a:lnTo>
                    <a:pt x="67" y="127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8" name=""/>
            <p:cNvSpPr/>
            <p:nvPr/>
          </p:nvSpPr>
          <p:spPr>
            <a:xfrm>
              <a:off x="6934320" y="2597040"/>
              <a:ext cx="15840" cy="1800"/>
            </a:xfrm>
            <a:custGeom>
              <a:avLst/>
              <a:gdLst/>
              <a:ahLst/>
              <a:rect l="l" t="t" r="r" b="b"/>
              <a:pathLst>
                <a:path w="10" h="0">
                  <a:moveTo>
                    <a:pt x="10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9" name=""/>
            <p:cNvSpPr/>
            <p:nvPr/>
          </p:nvSpPr>
          <p:spPr>
            <a:xfrm>
              <a:off x="6900840" y="2597040"/>
              <a:ext cx="33480" cy="19080"/>
            </a:xfrm>
            <a:custGeom>
              <a:avLst/>
              <a:gdLst/>
              <a:ahLst/>
              <a:rect l="l" t="t" r="r" b="b"/>
              <a:pathLst>
                <a:path w="21" h="11">
                  <a:moveTo>
                    <a:pt x="21" y="0"/>
                  </a:moveTo>
                  <a:lnTo>
                    <a:pt x="15" y="0"/>
                  </a:lnTo>
                  <a:lnTo>
                    <a:pt x="5" y="11"/>
                  </a:lnTo>
                  <a:lnTo>
                    <a:pt x="0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0" name=""/>
            <p:cNvSpPr/>
            <p:nvPr/>
          </p:nvSpPr>
          <p:spPr>
            <a:xfrm>
              <a:off x="6818400" y="2616480"/>
              <a:ext cx="98280" cy="111240"/>
            </a:xfrm>
            <a:custGeom>
              <a:avLst/>
              <a:gdLst/>
              <a:ahLst/>
              <a:rect l="l" t="t" r="r" b="b"/>
              <a:pathLst>
                <a:path w="62" h="64">
                  <a:moveTo>
                    <a:pt x="52" y="0"/>
                  </a:moveTo>
                  <a:lnTo>
                    <a:pt x="57" y="26"/>
                  </a:lnTo>
                  <a:lnTo>
                    <a:pt x="57" y="32"/>
                  </a:lnTo>
                  <a:lnTo>
                    <a:pt x="62" y="53"/>
                  </a:lnTo>
                  <a:lnTo>
                    <a:pt x="36" y="64"/>
                  </a:lnTo>
                  <a:lnTo>
                    <a:pt x="0" y="58"/>
                  </a:lnTo>
                  <a:lnTo>
                    <a:pt x="5" y="53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1" name=""/>
            <p:cNvSpPr/>
            <p:nvPr/>
          </p:nvSpPr>
          <p:spPr>
            <a:xfrm>
              <a:off x="6818400" y="2672280"/>
              <a:ext cx="7920" cy="3636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21"/>
                  </a:moveTo>
                  <a:lnTo>
                    <a:pt x="5" y="21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2" name=""/>
            <p:cNvSpPr/>
            <p:nvPr/>
          </p:nvSpPr>
          <p:spPr>
            <a:xfrm>
              <a:off x="6794640" y="2661480"/>
              <a:ext cx="23760" cy="10440"/>
            </a:xfrm>
            <a:custGeom>
              <a:avLst/>
              <a:gdLst/>
              <a:ahLst/>
              <a:rect l="l" t="t" r="r" b="b"/>
              <a:pathLst>
                <a:path w="15" h="6">
                  <a:moveTo>
                    <a:pt x="15" y="6"/>
                  </a:moveTo>
                  <a:lnTo>
                    <a:pt x="15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3" name=""/>
            <p:cNvSpPr/>
            <p:nvPr/>
          </p:nvSpPr>
          <p:spPr>
            <a:xfrm>
              <a:off x="6745320" y="2661480"/>
              <a:ext cx="49320" cy="10440"/>
            </a:xfrm>
            <a:custGeom>
              <a:avLst/>
              <a:gdLst/>
              <a:ahLst/>
              <a:rect l="l" t="t" r="r" b="b"/>
              <a:pathLst>
                <a:path w="31" h="6">
                  <a:moveTo>
                    <a:pt x="31" y="0"/>
                  </a:moveTo>
                  <a:lnTo>
                    <a:pt x="26" y="0"/>
                  </a:lnTo>
                  <a:lnTo>
                    <a:pt x="10" y="6"/>
                  </a:lnTo>
                  <a:lnTo>
                    <a:pt x="0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4" name=""/>
            <p:cNvSpPr/>
            <p:nvPr/>
          </p:nvSpPr>
          <p:spPr>
            <a:xfrm>
              <a:off x="6737400" y="2672280"/>
              <a:ext cx="7920" cy="864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5" name=""/>
            <p:cNvSpPr/>
            <p:nvPr/>
          </p:nvSpPr>
          <p:spPr>
            <a:xfrm>
              <a:off x="6392880" y="2680920"/>
              <a:ext cx="344520" cy="147960"/>
            </a:xfrm>
            <a:custGeom>
              <a:avLst/>
              <a:gdLst/>
              <a:ahLst/>
              <a:rect l="l" t="t" r="r" b="b"/>
              <a:pathLst>
                <a:path w="217" h="85">
                  <a:moveTo>
                    <a:pt x="217" y="0"/>
                  </a:moveTo>
                  <a:lnTo>
                    <a:pt x="196" y="27"/>
                  </a:lnTo>
                  <a:lnTo>
                    <a:pt x="186" y="27"/>
                  </a:lnTo>
                  <a:lnTo>
                    <a:pt x="186" y="32"/>
                  </a:lnTo>
                  <a:lnTo>
                    <a:pt x="181" y="64"/>
                  </a:lnTo>
                  <a:lnTo>
                    <a:pt x="160" y="69"/>
                  </a:lnTo>
                  <a:lnTo>
                    <a:pt x="144" y="69"/>
                  </a:lnTo>
                  <a:lnTo>
                    <a:pt x="124" y="69"/>
                  </a:lnTo>
                  <a:lnTo>
                    <a:pt x="108" y="69"/>
                  </a:lnTo>
                  <a:lnTo>
                    <a:pt x="62" y="80"/>
                  </a:lnTo>
                  <a:lnTo>
                    <a:pt x="36" y="74"/>
                  </a:lnTo>
                  <a:lnTo>
                    <a:pt x="31" y="74"/>
                  </a:lnTo>
                  <a:lnTo>
                    <a:pt x="15" y="74"/>
                  </a:lnTo>
                  <a:lnTo>
                    <a:pt x="0" y="8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6" name=""/>
            <p:cNvSpPr/>
            <p:nvPr/>
          </p:nvSpPr>
          <p:spPr>
            <a:xfrm flipH="1" flipV="1">
              <a:off x="6826320" y="2709000"/>
              <a:ext cx="9360" cy="1872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7" name=""/>
            <p:cNvSpPr/>
            <p:nvPr/>
          </p:nvSpPr>
          <p:spPr>
            <a:xfrm>
              <a:off x="6335640" y="2717640"/>
              <a:ext cx="482760" cy="259200"/>
            </a:xfrm>
            <a:custGeom>
              <a:avLst/>
              <a:gdLst/>
              <a:ahLst/>
              <a:rect l="l" t="t" r="r" b="b"/>
              <a:pathLst>
                <a:path w="304" h="149">
                  <a:moveTo>
                    <a:pt x="304" y="0"/>
                  </a:moveTo>
                  <a:lnTo>
                    <a:pt x="217" y="48"/>
                  </a:lnTo>
                  <a:lnTo>
                    <a:pt x="191" y="53"/>
                  </a:lnTo>
                  <a:lnTo>
                    <a:pt x="180" y="48"/>
                  </a:lnTo>
                  <a:lnTo>
                    <a:pt x="170" y="48"/>
                  </a:lnTo>
                  <a:lnTo>
                    <a:pt x="160" y="53"/>
                  </a:lnTo>
                  <a:lnTo>
                    <a:pt x="144" y="53"/>
                  </a:lnTo>
                  <a:lnTo>
                    <a:pt x="124" y="59"/>
                  </a:lnTo>
                  <a:lnTo>
                    <a:pt x="98" y="59"/>
                  </a:lnTo>
                  <a:lnTo>
                    <a:pt x="77" y="59"/>
                  </a:lnTo>
                  <a:lnTo>
                    <a:pt x="87" y="80"/>
                  </a:lnTo>
                  <a:lnTo>
                    <a:pt x="67" y="64"/>
                  </a:lnTo>
                  <a:lnTo>
                    <a:pt x="56" y="64"/>
                  </a:lnTo>
                  <a:lnTo>
                    <a:pt x="51" y="59"/>
                  </a:lnTo>
                  <a:lnTo>
                    <a:pt x="36" y="69"/>
                  </a:lnTo>
                  <a:lnTo>
                    <a:pt x="26" y="59"/>
                  </a:lnTo>
                  <a:lnTo>
                    <a:pt x="15" y="53"/>
                  </a:lnTo>
                  <a:lnTo>
                    <a:pt x="15" y="64"/>
                  </a:lnTo>
                  <a:lnTo>
                    <a:pt x="10" y="69"/>
                  </a:lnTo>
                  <a:lnTo>
                    <a:pt x="0" y="85"/>
                  </a:lnTo>
                  <a:lnTo>
                    <a:pt x="20" y="149"/>
                  </a:lnTo>
                  <a:lnTo>
                    <a:pt x="51" y="143"/>
                  </a:lnTo>
                  <a:lnTo>
                    <a:pt x="113" y="149"/>
                  </a:lnTo>
                  <a:lnTo>
                    <a:pt x="134" y="149"/>
                  </a:lnTo>
                  <a:lnTo>
                    <a:pt x="155" y="149"/>
                  </a:lnTo>
                  <a:lnTo>
                    <a:pt x="155" y="138"/>
                  </a:lnTo>
                  <a:lnTo>
                    <a:pt x="206" y="127"/>
                  </a:lnTo>
                  <a:lnTo>
                    <a:pt x="206" y="143"/>
                  </a:lnTo>
                  <a:lnTo>
                    <a:pt x="232" y="133"/>
                  </a:lnTo>
                  <a:lnTo>
                    <a:pt x="242" y="149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8" name=""/>
            <p:cNvSpPr/>
            <p:nvPr/>
          </p:nvSpPr>
          <p:spPr>
            <a:xfrm>
              <a:off x="6711840" y="2828880"/>
              <a:ext cx="17640" cy="1440"/>
            </a:xfrm>
            <a:custGeom>
              <a:avLst/>
              <a:gdLst/>
              <a:ahLst/>
              <a:rect l="l" t="t" r="r" b="b"/>
              <a:pathLst>
                <a:path w="11" h="0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11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9" name=""/>
            <p:cNvSpPr/>
            <p:nvPr/>
          </p:nvSpPr>
          <p:spPr>
            <a:xfrm>
              <a:off x="6729480" y="2828880"/>
              <a:ext cx="7920" cy="1728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0"/>
                  </a:moveTo>
                  <a:lnTo>
                    <a:pt x="5" y="5"/>
                  </a:lnTo>
                  <a:lnTo>
                    <a:pt x="5" y="10"/>
                  </a:lnTo>
                  <a:lnTo>
                    <a:pt x="5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0" name=""/>
            <p:cNvSpPr/>
            <p:nvPr/>
          </p:nvSpPr>
          <p:spPr>
            <a:xfrm>
              <a:off x="6711840" y="2846160"/>
              <a:ext cx="65160" cy="130320"/>
            </a:xfrm>
            <a:custGeom>
              <a:avLst/>
              <a:gdLst/>
              <a:ahLst/>
              <a:rect l="l" t="t" r="r" b="b"/>
              <a:pathLst>
                <a:path w="41" h="75">
                  <a:moveTo>
                    <a:pt x="16" y="0"/>
                  </a:moveTo>
                  <a:lnTo>
                    <a:pt x="31" y="6"/>
                  </a:lnTo>
                  <a:lnTo>
                    <a:pt x="41" y="11"/>
                  </a:lnTo>
                  <a:lnTo>
                    <a:pt x="36" y="22"/>
                  </a:lnTo>
                  <a:lnTo>
                    <a:pt x="21" y="27"/>
                  </a:lnTo>
                  <a:lnTo>
                    <a:pt x="5" y="53"/>
                  </a:lnTo>
                  <a:lnTo>
                    <a:pt x="0" y="59"/>
                  </a:lnTo>
                  <a:lnTo>
                    <a:pt x="11" y="7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1" name=""/>
            <p:cNvSpPr/>
            <p:nvPr/>
          </p:nvSpPr>
          <p:spPr>
            <a:xfrm>
              <a:off x="6318360" y="2966040"/>
              <a:ext cx="385560" cy="212040"/>
            </a:xfrm>
            <a:custGeom>
              <a:avLst/>
              <a:gdLst/>
              <a:ahLst/>
              <a:rect l="l" t="t" r="r" b="b"/>
              <a:pathLst>
                <a:path w="243" h="122">
                  <a:moveTo>
                    <a:pt x="0" y="11"/>
                  </a:moveTo>
                  <a:lnTo>
                    <a:pt x="31" y="6"/>
                  </a:lnTo>
                  <a:lnTo>
                    <a:pt x="37" y="22"/>
                  </a:lnTo>
                  <a:lnTo>
                    <a:pt x="42" y="37"/>
                  </a:lnTo>
                  <a:lnTo>
                    <a:pt x="104" y="32"/>
                  </a:lnTo>
                  <a:lnTo>
                    <a:pt x="129" y="37"/>
                  </a:lnTo>
                  <a:lnTo>
                    <a:pt x="160" y="37"/>
                  </a:lnTo>
                  <a:lnTo>
                    <a:pt x="166" y="16"/>
                  </a:lnTo>
                  <a:lnTo>
                    <a:pt x="217" y="0"/>
                  </a:lnTo>
                  <a:lnTo>
                    <a:pt x="222" y="0"/>
                  </a:lnTo>
                  <a:lnTo>
                    <a:pt x="228" y="11"/>
                  </a:lnTo>
                  <a:lnTo>
                    <a:pt x="228" y="16"/>
                  </a:lnTo>
                  <a:lnTo>
                    <a:pt x="228" y="37"/>
                  </a:lnTo>
                  <a:lnTo>
                    <a:pt x="233" y="59"/>
                  </a:lnTo>
                  <a:lnTo>
                    <a:pt x="233" y="75"/>
                  </a:lnTo>
                  <a:lnTo>
                    <a:pt x="238" y="112"/>
                  </a:lnTo>
                  <a:lnTo>
                    <a:pt x="243" y="12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2" name=""/>
            <p:cNvSpPr/>
            <p:nvPr/>
          </p:nvSpPr>
          <p:spPr>
            <a:xfrm>
              <a:off x="6491160" y="3030480"/>
              <a:ext cx="196920" cy="158400"/>
            </a:xfrm>
            <a:custGeom>
              <a:avLst/>
              <a:gdLst/>
              <a:ahLst/>
              <a:rect l="l" t="t" r="r" b="b"/>
              <a:pathLst>
                <a:path w="124" h="91">
                  <a:moveTo>
                    <a:pt x="124" y="43"/>
                  </a:moveTo>
                  <a:lnTo>
                    <a:pt x="82" y="22"/>
                  </a:lnTo>
                  <a:lnTo>
                    <a:pt x="82" y="16"/>
                  </a:lnTo>
                  <a:lnTo>
                    <a:pt x="77" y="16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51" y="6"/>
                  </a:lnTo>
                  <a:lnTo>
                    <a:pt x="20" y="6"/>
                  </a:lnTo>
                  <a:lnTo>
                    <a:pt x="0" y="0"/>
                  </a:lnTo>
                  <a:lnTo>
                    <a:pt x="31" y="48"/>
                  </a:lnTo>
                  <a:lnTo>
                    <a:pt x="57" y="9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293" name=""/>
          <p:cNvSpPr/>
          <p:nvPr/>
        </p:nvSpPr>
        <p:spPr>
          <a:xfrm flipH="1" flipV="1">
            <a:off x="6776640" y="2993760"/>
            <a:ext cx="33480" cy="7596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4" name=""/>
          <p:cNvSpPr/>
          <p:nvPr/>
        </p:nvSpPr>
        <p:spPr>
          <a:xfrm>
            <a:off x="6777000" y="3006720"/>
            <a:ext cx="27000" cy="6336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5" name=""/>
          <p:cNvSpPr/>
          <p:nvPr/>
        </p:nvSpPr>
        <p:spPr>
          <a:xfrm>
            <a:off x="6786720" y="2765520"/>
            <a:ext cx="74520" cy="92160"/>
          </a:xfrm>
          <a:custGeom>
            <a:avLst/>
            <a:gdLst/>
            <a:ahLst/>
            <a:rect l="l" t="t" r="r" b="b"/>
            <a:pathLst>
              <a:path w="46" h="53">
                <a:moveTo>
                  <a:pt x="36" y="0"/>
                </a:moveTo>
                <a:lnTo>
                  <a:pt x="41" y="5"/>
                </a:lnTo>
                <a:lnTo>
                  <a:pt x="46" y="5"/>
                </a:lnTo>
                <a:lnTo>
                  <a:pt x="46" y="0"/>
                </a:lnTo>
                <a:lnTo>
                  <a:pt x="36" y="0"/>
                </a:lnTo>
                <a:lnTo>
                  <a:pt x="20" y="32"/>
                </a:lnTo>
                <a:lnTo>
                  <a:pt x="20" y="37"/>
                </a:lnTo>
                <a:lnTo>
                  <a:pt x="0" y="53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360" bIns="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6" name=""/>
          <p:cNvSpPr/>
          <p:nvPr/>
        </p:nvSpPr>
        <p:spPr>
          <a:xfrm>
            <a:off x="6885000" y="2728800"/>
            <a:ext cx="66600" cy="146160"/>
          </a:xfrm>
          <a:custGeom>
            <a:avLst/>
            <a:gdLst/>
            <a:ahLst/>
            <a:rect l="l" t="t" r="r" b="b"/>
            <a:pathLst>
              <a:path w="41" h="84">
                <a:moveTo>
                  <a:pt x="41" y="0"/>
                </a:moveTo>
                <a:lnTo>
                  <a:pt x="25" y="42"/>
                </a:lnTo>
                <a:lnTo>
                  <a:pt x="31" y="58"/>
                </a:lnTo>
                <a:lnTo>
                  <a:pt x="36" y="63"/>
                </a:lnTo>
                <a:lnTo>
                  <a:pt x="20" y="79"/>
                </a:lnTo>
                <a:lnTo>
                  <a:pt x="0" y="84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7" name=""/>
          <p:cNvSpPr/>
          <p:nvPr/>
        </p:nvSpPr>
        <p:spPr>
          <a:xfrm>
            <a:off x="6885000" y="2838600"/>
            <a:ext cx="31680" cy="36360"/>
          </a:xfrm>
          <a:custGeom>
            <a:avLst/>
            <a:gdLst/>
            <a:ahLst/>
            <a:rect l="l" t="t" r="r" b="b"/>
            <a:pathLst>
              <a:path w="20" h="21">
                <a:moveTo>
                  <a:pt x="0" y="21"/>
                </a:moveTo>
                <a:lnTo>
                  <a:pt x="5" y="16"/>
                </a:lnTo>
                <a:lnTo>
                  <a:pt x="15" y="5"/>
                </a:lnTo>
                <a:lnTo>
                  <a:pt x="2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8" name=""/>
          <p:cNvSpPr/>
          <p:nvPr/>
        </p:nvSpPr>
        <p:spPr>
          <a:xfrm>
            <a:off x="6916680" y="2820960"/>
            <a:ext cx="1800" cy="17640"/>
          </a:xfrm>
          <a:custGeom>
            <a:avLst/>
            <a:gdLst/>
            <a:ahLst/>
            <a:rect l="l" t="t" r="r" b="b"/>
            <a:pathLst>
              <a:path w="0" h="10">
                <a:moveTo>
                  <a:pt x="0" y="10"/>
                </a:move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9" name=""/>
          <p:cNvSpPr/>
          <p:nvPr/>
        </p:nvSpPr>
        <p:spPr>
          <a:xfrm>
            <a:off x="6894360" y="2820960"/>
            <a:ext cx="30240" cy="46080"/>
          </a:xfrm>
          <a:custGeom>
            <a:avLst/>
            <a:gdLst/>
            <a:ahLst/>
            <a:rect l="l" t="t" r="r" b="b"/>
            <a:pathLst>
              <a:path w="20" h="26">
                <a:moveTo>
                  <a:pt x="15" y="0"/>
                </a:moveTo>
                <a:lnTo>
                  <a:pt x="20" y="10"/>
                </a:lnTo>
                <a:lnTo>
                  <a:pt x="0" y="2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0" name=""/>
          <p:cNvSpPr/>
          <p:nvPr/>
        </p:nvSpPr>
        <p:spPr>
          <a:xfrm>
            <a:off x="6861240" y="2867040"/>
            <a:ext cx="33120" cy="1440"/>
          </a:xfrm>
          <a:custGeom>
            <a:avLst/>
            <a:gdLst/>
            <a:ahLst/>
            <a:rect l="l" t="t" r="r" b="b"/>
            <a:pathLst>
              <a:path w="21" h="0">
                <a:moveTo>
                  <a:pt x="21" y="0"/>
                </a:moveTo>
                <a:lnTo>
                  <a:pt x="16" y="0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1" name=""/>
          <p:cNvSpPr/>
          <p:nvPr/>
        </p:nvSpPr>
        <p:spPr>
          <a:xfrm>
            <a:off x="6697800" y="2063880"/>
            <a:ext cx="226800" cy="322200"/>
          </a:xfrm>
          <a:custGeom>
            <a:avLst/>
            <a:gdLst/>
            <a:ahLst/>
            <a:rect l="l" t="t" r="r" b="b"/>
            <a:pathLst>
              <a:path w="144" h="185">
                <a:moveTo>
                  <a:pt x="0" y="0"/>
                </a:moveTo>
                <a:lnTo>
                  <a:pt x="15" y="122"/>
                </a:lnTo>
                <a:lnTo>
                  <a:pt x="36" y="143"/>
                </a:lnTo>
                <a:lnTo>
                  <a:pt x="57" y="143"/>
                </a:lnTo>
                <a:lnTo>
                  <a:pt x="72" y="159"/>
                </a:lnTo>
                <a:lnTo>
                  <a:pt x="108" y="154"/>
                </a:lnTo>
                <a:lnTo>
                  <a:pt x="129" y="180"/>
                </a:lnTo>
                <a:lnTo>
                  <a:pt x="144" y="18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2" name=""/>
          <p:cNvSpPr/>
          <p:nvPr/>
        </p:nvSpPr>
        <p:spPr>
          <a:xfrm>
            <a:off x="6861240" y="2397240"/>
            <a:ext cx="47520" cy="17280"/>
          </a:xfrm>
          <a:custGeom>
            <a:avLst/>
            <a:gdLst/>
            <a:ahLst/>
            <a:rect l="l" t="t" r="r" b="b"/>
            <a:pathLst>
              <a:path w="31" h="10">
                <a:moveTo>
                  <a:pt x="0" y="0"/>
                </a:moveTo>
                <a:lnTo>
                  <a:pt x="0" y="5"/>
                </a:lnTo>
                <a:lnTo>
                  <a:pt x="31" y="1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520" bIns="-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3" name=""/>
          <p:cNvSpPr/>
          <p:nvPr/>
        </p:nvSpPr>
        <p:spPr>
          <a:xfrm>
            <a:off x="6670800" y="2320920"/>
            <a:ext cx="74520" cy="19080"/>
          </a:xfrm>
          <a:custGeom>
            <a:avLst/>
            <a:gdLst/>
            <a:ahLst/>
            <a:rect l="l" t="t" r="r" b="b"/>
            <a:pathLst>
              <a:path w="47" h="11">
                <a:moveTo>
                  <a:pt x="0" y="11"/>
                </a:moveTo>
                <a:lnTo>
                  <a:pt x="11" y="6"/>
                </a:lnTo>
                <a:lnTo>
                  <a:pt x="31" y="6"/>
                </a:lnTo>
                <a:lnTo>
                  <a:pt x="47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4" name=""/>
          <p:cNvSpPr/>
          <p:nvPr/>
        </p:nvSpPr>
        <p:spPr>
          <a:xfrm>
            <a:off x="6729480" y="3079800"/>
            <a:ext cx="31680" cy="63360"/>
          </a:xfrm>
          <a:custGeom>
            <a:avLst/>
            <a:gdLst/>
            <a:ahLst/>
            <a:rect l="l" t="t" r="r" b="b"/>
            <a:pathLst>
              <a:path w="20" h="37">
                <a:moveTo>
                  <a:pt x="0" y="37"/>
                </a:moveTo>
                <a:lnTo>
                  <a:pt x="20" y="26"/>
                </a:lnTo>
                <a:lnTo>
                  <a:pt x="15" y="16"/>
                </a:lnTo>
                <a:lnTo>
                  <a:pt x="1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5" name=""/>
          <p:cNvSpPr/>
          <p:nvPr/>
        </p:nvSpPr>
        <p:spPr>
          <a:xfrm flipH="1">
            <a:off x="6300720" y="3032280"/>
            <a:ext cx="84240" cy="2844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6" name=""/>
          <p:cNvSpPr/>
          <p:nvPr/>
        </p:nvSpPr>
        <p:spPr>
          <a:xfrm>
            <a:off x="6006960" y="2820960"/>
            <a:ext cx="212760" cy="239760"/>
          </a:xfrm>
          <a:custGeom>
            <a:avLst/>
            <a:gdLst/>
            <a:ahLst/>
            <a:rect l="l" t="t" r="r" b="b"/>
            <a:pathLst>
              <a:path w="134" h="137">
                <a:moveTo>
                  <a:pt x="0" y="0"/>
                </a:moveTo>
                <a:lnTo>
                  <a:pt x="0" y="10"/>
                </a:lnTo>
                <a:lnTo>
                  <a:pt x="0" y="15"/>
                </a:lnTo>
                <a:lnTo>
                  <a:pt x="11" y="15"/>
                </a:lnTo>
                <a:lnTo>
                  <a:pt x="36" y="37"/>
                </a:lnTo>
                <a:lnTo>
                  <a:pt x="93" y="53"/>
                </a:lnTo>
                <a:lnTo>
                  <a:pt x="109" y="74"/>
                </a:lnTo>
                <a:lnTo>
                  <a:pt x="134" y="74"/>
                </a:lnTo>
                <a:lnTo>
                  <a:pt x="52" y="116"/>
                </a:lnTo>
                <a:lnTo>
                  <a:pt x="52" y="13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7" name=""/>
          <p:cNvSpPr/>
          <p:nvPr/>
        </p:nvSpPr>
        <p:spPr>
          <a:xfrm>
            <a:off x="6253200" y="2957400"/>
            <a:ext cx="82440" cy="222480"/>
          </a:xfrm>
          <a:custGeom>
            <a:avLst/>
            <a:gdLst/>
            <a:ahLst/>
            <a:rect l="l" t="t" r="r" b="b"/>
            <a:pathLst>
              <a:path w="52" h="127">
                <a:moveTo>
                  <a:pt x="36" y="0"/>
                </a:moveTo>
                <a:lnTo>
                  <a:pt x="52" y="16"/>
                </a:lnTo>
                <a:lnTo>
                  <a:pt x="31" y="64"/>
                </a:lnTo>
                <a:lnTo>
                  <a:pt x="10" y="85"/>
                </a:lnTo>
                <a:lnTo>
                  <a:pt x="0" y="122"/>
                </a:lnTo>
                <a:lnTo>
                  <a:pt x="0" y="12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8" name=""/>
          <p:cNvSpPr/>
          <p:nvPr/>
        </p:nvSpPr>
        <p:spPr>
          <a:xfrm>
            <a:off x="6253200" y="3179880"/>
            <a:ext cx="47520" cy="83880"/>
          </a:xfrm>
          <a:custGeom>
            <a:avLst/>
            <a:gdLst/>
            <a:ahLst/>
            <a:rect l="l" t="t" r="r" b="b"/>
            <a:pathLst>
              <a:path w="31" h="48">
                <a:moveTo>
                  <a:pt x="0" y="0"/>
                </a:moveTo>
                <a:lnTo>
                  <a:pt x="26" y="32"/>
                </a:lnTo>
                <a:lnTo>
                  <a:pt x="31" y="4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7080" bIns="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9" name=""/>
          <p:cNvSpPr/>
          <p:nvPr/>
        </p:nvSpPr>
        <p:spPr>
          <a:xfrm>
            <a:off x="5662440" y="3070080"/>
            <a:ext cx="187560" cy="276480"/>
          </a:xfrm>
          <a:custGeom>
            <a:avLst/>
            <a:gdLst/>
            <a:ahLst/>
            <a:rect l="l" t="t" r="r" b="b"/>
            <a:pathLst>
              <a:path w="119" h="159">
                <a:moveTo>
                  <a:pt x="98" y="0"/>
                </a:moveTo>
                <a:lnTo>
                  <a:pt x="104" y="5"/>
                </a:lnTo>
                <a:lnTo>
                  <a:pt x="119" y="79"/>
                </a:lnTo>
                <a:lnTo>
                  <a:pt x="119" y="84"/>
                </a:lnTo>
                <a:lnTo>
                  <a:pt x="88" y="127"/>
                </a:lnTo>
                <a:lnTo>
                  <a:pt x="57" y="143"/>
                </a:lnTo>
                <a:lnTo>
                  <a:pt x="47" y="159"/>
                </a:lnTo>
                <a:lnTo>
                  <a:pt x="0" y="69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10" name=""/>
          <p:cNvSpPr/>
          <p:nvPr/>
        </p:nvSpPr>
        <p:spPr>
          <a:xfrm>
            <a:off x="6180120" y="3106800"/>
            <a:ext cx="90360" cy="44280"/>
          </a:xfrm>
          <a:custGeom>
            <a:avLst/>
            <a:gdLst/>
            <a:ahLst/>
            <a:rect l="l" t="t" r="r" b="b"/>
            <a:pathLst>
              <a:path w="56" h="26">
                <a:moveTo>
                  <a:pt x="56" y="0"/>
                </a:moveTo>
                <a:lnTo>
                  <a:pt x="41" y="5"/>
                </a:lnTo>
                <a:lnTo>
                  <a:pt x="41" y="21"/>
                </a:lnTo>
                <a:lnTo>
                  <a:pt x="20" y="21"/>
                </a:lnTo>
                <a:lnTo>
                  <a:pt x="0" y="2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11" name=""/>
          <p:cNvSpPr/>
          <p:nvPr/>
        </p:nvSpPr>
        <p:spPr>
          <a:xfrm>
            <a:off x="5892840" y="2533680"/>
            <a:ext cx="7920" cy="27000"/>
          </a:xfrm>
          <a:custGeom>
            <a:avLst/>
            <a:gdLst/>
            <a:ahLst/>
            <a:rect l="l" t="t" r="r" b="b"/>
            <a:pathLst>
              <a:path w="5" h="16">
                <a:moveTo>
                  <a:pt x="5" y="0"/>
                </a:moveTo>
                <a:lnTo>
                  <a:pt x="0" y="0"/>
                </a:lnTo>
                <a:lnTo>
                  <a:pt x="0" y="6"/>
                </a:lnTo>
                <a:lnTo>
                  <a:pt x="0" y="1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12" name=""/>
          <p:cNvSpPr/>
          <p:nvPr/>
        </p:nvSpPr>
        <p:spPr>
          <a:xfrm>
            <a:off x="5737320" y="2830680"/>
            <a:ext cx="122040" cy="425160"/>
          </a:xfrm>
          <a:custGeom>
            <a:avLst/>
            <a:gdLst/>
            <a:ahLst/>
            <a:rect l="l" t="t" r="r" b="b"/>
            <a:pathLst>
              <a:path w="77" h="244">
                <a:moveTo>
                  <a:pt x="20" y="228"/>
                </a:moveTo>
                <a:lnTo>
                  <a:pt x="31" y="244"/>
                </a:lnTo>
                <a:lnTo>
                  <a:pt x="67" y="159"/>
                </a:lnTo>
                <a:lnTo>
                  <a:pt x="41" y="148"/>
                </a:lnTo>
                <a:lnTo>
                  <a:pt x="51" y="169"/>
                </a:lnTo>
                <a:lnTo>
                  <a:pt x="77" y="122"/>
                </a:lnTo>
                <a:lnTo>
                  <a:pt x="72" y="63"/>
                </a:lnTo>
                <a:lnTo>
                  <a:pt x="72" y="37"/>
                </a:lnTo>
                <a:lnTo>
                  <a:pt x="67" y="32"/>
                </a:lnTo>
                <a:lnTo>
                  <a:pt x="62" y="26"/>
                </a:lnTo>
                <a:lnTo>
                  <a:pt x="20" y="5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13" name=""/>
          <p:cNvSpPr/>
          <p:nvPr/>
        </p:nvSpPr>
        <p:spPr>
          <a:xfrm>
            <a:off x="5983200" y="3051000"/>
            <a:ext cx="23760" cy="73080"/>
          </a:xfrm>
          <a:custGeom>
            <a:avLst/>
            <a:gdLst/>
            <a:ahLst/>
            <a:rect l="l" t="t" r="r" b="b"/>
            <a:pathLst>
              <a:path w="15" h="42">
                <a:moveTo>
                  <a:pt x="10" y="0"/>
                </a:moveTo>
                <a:lnTo>
                  <a:pt x="10" y="16"/>
                </a:lnTo>
                <a:lnTo>
                  <a:pt x="15" y="21"/>
                </a:lnTo>
                <a:lnTo>
                  <a:pt x="10" y="27"/>
                </a:lnTo>
                <a:lnTo>
                  <a:pt x="10" y="32"/>
                </a:lnTo>
                <a:lnTo>
                  <a:pt x="0" y="42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14" name=""/>
          <p:cNvSpPr/>
          <p:nvPr/>
        </p:nvSpPr>
        <p:spPr>
          <a:xfrm>
            <a:off x="5956200" y="2913120"/>
            <a:ext cx="90720" cy="54000"/>
          </a:xfrm>
          <a:custGeom>
            <a:avLst/>
            <a:gdLst/>
            <a:ahLst/>
            <a:rect l="l" t="t" r="r" b="b"/>
            <a:pathLst>
              <a:path w="57" h="31">
                <a:moveTo>
                  <a:pt x="57" y="31"/>
                </a:moveTo>
                <a:lnTo>
                  <a:pt x="11" y="0"/>
                </a:lnTo>
                <a:lnTo>
                  <a:pt x="5" y="5"/>
                </a:lnTo>
                <a:lnTo>
                  <a:pt x="0" y="1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15" name=""/>
          <p:cNvSpPr/>
          <p:nvPr/>
        </p:nvSpPr>
        <p:spPr>
          <a:xfrm>
            <a:off x="6195960" y="2967120"/>
            <a:ext cx="47520" cy="147600"/>
          </a:xfrm>
          <a:custGeom>
            <a:avLst/>
            <a:gdLst/>
            <a:ahLst/>
            <a:rect l="l" t="t" r="r" b="b"/>
            <a:pathLst>
              <a:path w="31" h="85">
                <a:moveTo>
                  <a:pt x="0" y="0"/>
                </a:moveTo>
                <a:lnTo>
                  <a:pt x="31" y="22"/>
                </a:lnTo>
                <a:lnTo>
                  <a:pt x="21" y="8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16" name=""/>
          <p:cNvSpPr/>
          <p:nvPr/>
        </p:nvSpPr>
        <p:spPr>
          <a:xfrm>
            <a:off x="5915160" y="3236760"/>
            <a:ext cx="50760" cy="82800"/>
          </a:xfrm>
          <a:custGeom>
            <a:avLst/>
            <a:gdLst/>
            <a:ahLst/>
            <a:rect l="l" t="t" r="r" b="b"/>
            <a:pathLst>
              <a:path w="31" h="48">
                <a:moveTo>
                  <a:pt x="0" y="27"/>
                </a:moveTo>
                <a:lnTo>
                  <a:pt x="0" y="0"/>
                </a:lnTo>
                <a:lnTo>
                  <a:pt x="31" y="4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17" name=""/>
          <p:cNvSpPr/>
          <p:nvPr/>
        </p:nvSpPr>
        <p:spPr>
          <a:xfrm>
            <a:off x="5718240" y="3363840"/>
            <a:ext cx="50760" cy="1116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18" name=""/>
          <p:cNvSpPr/>
          <p:nvPr/>
        </p:nvSpPr>
        <p:spPr>
          <a:xfrm>
            <a:off x="5694480" y="3106800"/>
            <a:ext cx="99720" cy="156960"/>
          </a:xfrm>
          <a:custGeom>
            <a:avLst/>
            <a:gdLst/>
            <a:ahLst/>
            <a:rect l="l" t="t" r="r" b="b"/>
            <a:pathLst>
              <a:path w="62" h="90">
                <a:moveTo>
                  <a:pt x="0" y="90"/>
                </a:moveTo>
                <a:lnTo>
                  <a:pt x="15" y="85"/>
                </a:lnTo>
                <a:lnTo>
                  <a:pt x="31" y="26"/>
                </a:lnTo>
                <a:lnTo>
                  <a:pt x="62" y="10"/>
                </a:lnTo>
                <a:lnTo>
                  <a:pt x="62" y="0"/>
                </a:lnTo>
                <a:lnTo>
                  <a:pt x="52" y="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19" name=""/>
          <p:cNvSpPr/>
          <p:nvPr/>
        </p:nvSpPr>
        <p:spPr>
          <a:xfrm>
            <a:off x="5737320" y="3106800"/>
            <a:ext cx="31680" cy="156960"/>
          </a:xfrm>
          <a:custGeom>
            <a:avLst/>
            <a:gdLst/>
            <a:ahLst/>
            <a:rect l="l" t="t" r="r" b="b"/>
            <a:pathLst>
              <a:path w="20" h="90">
                <a:moveTo>
                  <a:pt x="20" y="0"/>
                </a:moveTo>
                <a:lnTo>
                  <a:pt x="20" y="10"/>
                </a:lnTo>
                <a:lnTo>
                  <a:pt x="0" y="9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0" name=""/>
          <p:cNvSpPr/>
          <p:nvPr/>
        </p:nvSpPr>
        <p:spPr>
          <a:xfrm>
            <a:off x="5522760" y="3043080"/>
            <a:ext cx="39960" cy="17640"/>
          </a:xfrm>
          <a:custGeom>
            <a:avLst/>
            <a:gdLst/>
            <a:ahLst/>
            <a:rect l="l" t="t" r="r" b="b"/>
            <a:pathLst>
              <a:path w="25" h="10">
                <a:moveTo>
                  <a:pt x="0" y="5"/>
                </a:moveTo>
                <a:lnTo>
                  <a:pt x="10" y="10"/>
                </a:lnTo>
                <a:lnTo>
                  <a:pt x="25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1" name=""/>
          <p:cNvSpPr/>
          <p:nvPr/>
        </p:nvSpPr>
        <p:spPr>
          <a:xfrm>
            <a:off x="5540400" y="3060720"/>
            <a:ext cx="7920" cy="1908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2" name=""/>
          <p:cNvSpPr/>
          <p:nvPr/>
        </p:nvSpPr>
        <p:spPr>
          <a:xfrm>
            <a:off x="5400720" y="2801880"/>
            <a:ext cx="203040" cy="258840"/>
          </a:xfrm>
          <a:custGeom>
            <a:avLst/>
            <a:gdLst/>
            <a:ahLst/>
            <a:rect l="l" t="t" r="r" b="b"/>
            <a:pathLst>
              <a:path w="129" h="148">
                <a:moveTo>
                  <a:pt x="0" y="148"/>
                </a:moveTo>
                <a:lnTo>
                  <a:pt x="78" y="74"/>
                </a:lnTo>
                <a:lnTo>
                  <a:pt x="114" y="26"/>
                </a:lnTo>
                <a:lnTo>
                  <a:pt x="129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3" name=""/>
          <p:cNvSpPr/>
          <p:nvPr/>
        </p:nvSpPr>
        <p:spPr>
          <a:xfrm flipV="1">
            <a:off x="5597640" y="2857320"/>
            <a:ext cx="33120" cy="4572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080" bIns="-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4" name=""/>
          <p:cNvSpPr/>
          <p:nvPr/>
        </p:nvSpPr>
        <p:spPr>
          <a:xfrm flipV="1">
            <a:off x="5597640" y="2857320"/>
            <a:ext cx="33120" cy="4572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080" bIns="-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5" name=""/>
          <p:cNvSpPr/>
          <p:nvPr/>
        </p:nvSpPr>
        <p:spPr>
          <a:xfrm flipV="1">
            <a:off x="5597640" y="2866680"/>
            <a:ext cx="33120" cy="3636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6" name=""/>
          <p:cNvSpPr/>
          <p:nvPr/>
        </p:nvSpPr>
        <p:spPr>
          <a:xfrm flipV="1">
            <a:off x="5603760" y="2867040"/>
            <a:ext cx="34920" cy="4608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7" name=""/>
          <p:cNvSpPr/>
          <p:nvPr/>
        </p:nvSpPr>
        <p:spPr>
          <a:xfrm>
            <a:off x="5603760" y="2867040"/>
            <a:ext cx="133560" cy="36360"/>
          </a:xfrm>
          <a:custGeom>
            <a:avLst/>
            <a:gdLst/>
            <a:ahLst/>
            <a:rect l="l" t="t" r="r" b="b"/>
            <a:pathLst>
              <a:path w="83" h="21">
                <a:moveTo>
                  <a:pt x="83" y="0"/>
                </a:moveTo>
                <a:lnTo>
                  <a:pt x="78" y="11"/>
                </a:lnTo>
                <a:lnTo>
                  <a:pt x="5" y="21"/>
                </a:lnTo>
                <a:lnTo>
                  <a:pt x="0" y="16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8" name=""/>
          <p:cNvSpPr/>
          <p:nvPr/>
        </p:nvSpPr>
        <p:spPr>
          <a:xfrm>
            <a:off x="5589720" y="2894040"/>
            <a:ext cx="14040" cy="19080"/>
          </a:xfrm>
          <a:custGeom>
            <a:avLst/>
            <a:gdLst/>
            <a:ahLst/>
            <a:rect l="l" t="t" r="r" b="b"/>
            <a:pathLst>
              <a:path w="10" h="11">
                <a:moveTo>
                  <a:pt x="10" y="0"/>
                </a:moveTo>
                <a:lnTo>
                  <a:pt x="10" y="0"/>
                </a:lnTo>
                <a:lnTo>
                  <a:pt x="5" y="5"/>
                </a:lnTo>
                <a:lnTo>
                  <a:pt x="0" y="11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9" name=""/>
          <p:cNvSpPr/>
          <p:nvPr/>
        </p:nvSpPr>
        <p:spPr>
          <a:xfrm>
            <a:off x="5532480" y="2913120"/>
            <a:ext cx="57240" cy="9360"/>
          </a:xfrm>
          <a:custGeom>
            <a:avLst/>
            <a:gdLst/>
            <a:ahLst/>
            <a:rect l="l" t="t" r="r" b="b"/>
            <a:pathLst>
              <a:path w="36" h="5">
                <a:moveTo>
                  <a:pt x="36" y="0"/>
                </a:moveTo>
                <a:lnTo>
                  <a:pt x="26" y="0"/>
                </a:lnTo>
                <a:lnTo>
                  <a:pt x="10" y="5"/>
                </a:lnTo>
                <a:lnTo>
                  <a:pt x="0" y="5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0" name=""/>
          <p:cNvSpPr/>
          <p:nvPr/>
        </p:nvSpPr>
        <p:spPr>
          <a:xfrm flipV="1">
            <a:off x="5532480" y="2857680"/>
            <a:ext cx="1440" cy="6480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8000" bIns="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1" name=""/>
          <p:cNvSpPr/>
          <p:nvPr/>
        </p:nvSpPr>
        <p:spPr>
          <a:xfrm>
            <a:off x="5621400" y="2830680"/>
            <a:ext cx="41040" cy="17280"/>
          </a:xfrm>
          <a:custGeom>
            <a:avLst/>
            <a:gdLst/>
            <a:ahLst/>
            <a:rect l="l" t="t" r="r" b="b"/>
            <a:pathLst>
              <a:path w="25" h="10">
                <a:moveTo>
                  <a:pt x="25" y="5"/>
                </a:moveTo>
                <a:lnTo>
                  <a:pt x="20" y="10"/>
                </a:lnTo>
                <a:lnTo>
                  <a:pt x="0" y="10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520" bIns="-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2" name=""/>
          <p:cNvSpPr/>
          <p:nvPr/>
        </p:nvSpPr>
        <p:spPr>
          <a:xfrm>
            <a:off x="5210280" y="2857680"/>
            <a:ext cx="214200" cy="450720"/>
          </a:xfrm>
          <a:custGeom>
            <a:avLst/>
            <a:gdLst/>
            <a:ahLst/>
            <a:rect l="l" t="t" r="r" b="b"/>
            <a:pathLst>
              <a:path w="135" h="259">
                <a:moveTo>
                  <a:pt x="37" y="259"/>
                </a:moveTo>
                <a:lnTo>
                  <a:pt x="6" y="116"/>
                </a:lnTo>
                <a:lnTo>
                  <a:pt x="0" y="37"/>
                </a:lnTo>
                <a:lnTo>
                  <a:pt x="31" y="42"/>
                </a:lnTo>
                <a:lnTo>
                  <a:pt x="99" y="32"/>
                </a:lnTo>
                <a:lnTo>
                  <a:pt x="99" y="10"/>
                </a:lnTo>
                <a:lnTo>
                  <a:pt x="135" y="5"/>
                </a:lnTo>
                <a:lnTo>
                  <a:pt x="135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3" name=""/>
          <p:cNvSpPr/>
          <p:nvPr/>
        </p:nvSpPr>
        <p:spPr>
          <a:xfrm>
            <a:off x="5522760" y="2830680"/>
            <a:ext cx="25560" cy="72720"/>
          </a:xfrm>
          <a:custGeom>
            <a:avLst/>
            <a:gdLst/>
            <a:ahLst/>
            <a:rect l="l" t="t" r="r" b="b"/>
            <a:pathLst>
              <a:path w="15" h="42">
                <a:moveTo>
                  <a:pt x="0" y="10"/>
                </a:moveTo>
                <a:lnTo>
                  <a:pt x="10" y="0"/>
                </a:lnTo>
                <a:lnTo>
                  <a:pt x="10" y="10"/>
                </a:lnTo>
                <a:lnTo>
                  <a:pt x="15" y="42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4" name=""/>
          <p:cNvSpPr/>
          <p:nvPr/>
        </p:nvSpPr>
        <p:spPr>
          <a:xfrm>
            <a:off x="5513400" y="2571840"/>
            <a:ext cx="34920" cy="82440"/>
          </a:xfrm>
          <a:custGeom>
            <a:avLst/>
            <a:gdLst/>
            <a:ahLst/>
            <a:rect l="l" t="t" r="r" b="b"/>
            <a:pathLst>
              <a:path w="21" h="48">
                <a:moveTo>
                  <a:pt x="0" y="0"/>
                </a:moveTo>
                <a:lnTo>
                  <a:pt x="0" y="11"/>
                </a:lnTo>
                <a:lnTo>
                  <a:pt x="6" y="11"/>
                </a:lnTo>
                <a:lnTo>
                  <a:pt x="11" y="27"/>
                </a:lnTo>
                <a:lnTo>
                  <a:pt x="21" y="22"/>
                </a:lnTo>
                <a:lnTo>
                  <a:pt x="21" y="4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5" name=""/>
          <p:cNvSpPr/>
          <p:nvPr/>
        </p:nvSpPr>
        <p:spPr>
          <a:xfrm>
            <a:off x="5532480" y="2746440"/>
            <a:ext cx="41400" cy="7920"/>
          </a:xfrm>
          <a:custGeom>
            <a:avLst/>
            <a:gdLst/>
            <a:ahLst/>
            <a:rect l="l" t="t" r="r" b="b"/>
            <a:pathLst>
              <a:path w="26" h="5">
                <a:moveTo>
                  <a:pt x="0" y="5"/>
                </a:moveTo>
                <a:lnTo>
                  <a:pt x="15" y="5"/>
                </a:lnTo>
                <a:lnTo>
                  <a:pt x="26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6" name=""/>
          <p:cNvSpPr/>
          <p:nvPr/>
        </p:nvSpPr>
        <p:spPr>
          <a:xfrm>
            <a:off x="5562720" y="2709720"/>
            <a:ext cx="27000" cy="84240"/>
          </a:xfrm>
          <a:custGeom>
            <a:avLst/>
            <a:gdLst/>
            <a:ahLst/>
            <a:rect l="l" t="t" r="r" b="b"/>
            <a:pathLst>
              <a:path w="16" h="48">
                <a:moveTo>
                  <a:pt x="16" y="48"/>
                </a:moveTo>
                <a:lnTo>
                  <a:pt x="0" y="32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7" name=""/>
          <p:cNvSpPr/>
          <p:nvPr/>
        </p:nvSpPr>
        <p:spPr>
          <a:xfrm>
            <a:off x="5556240" y="2673360"/>
            <a:ext cx="6480" cy="36360"/>
          </a:xfrm>
          <a:custGeom>
            <a:avLst/>
            <a:gdLst/>
            <a:ahLst/>
            <a:rect l="l" t="t" r="r" b="b"/>
            <a:pathLst>
              <a:path w="5" h="21">
                <a:moveTo>
                  <a:pt x="5" y="21"/>
                </a:moveTo>
                <a:lnTo>
                  <a:pt x="5" y="21"/>
                </a:lnTo>
                <a:lnTo>
                  <a:pt x="0" y="10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8" name=""/>
          <p:cNvSpPr/>
          <p:nvPr/>
        </p:nvSpPr>
        <p:spPr>
          <a:xfrm>
            <a:off x="5562720" y="2709720"/>
            <a:ext cx="34920" cy="74880"/>
          </a:xfrm>
          <a:custGeom>
            <a:avLst/>
            <a:gdLst/>
            <a:ahLst/>
            <a:rect l="l" t="t" r="r" b="b"/>
            <a:pathLst>
              <a:path w="21" h="42">
                <a:moveTo>
                  <a:pt x="0" y="0"/>
                </a:moveTo>
                <a:lnTo>
                  <a:pt x="6" y="26"/>
                </a:lnTo>
                <a:lnTo>
                  <a:pt x="21" y="42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8080" bIns="28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9" name=""/>
          <p:cNvSpPr/>
          <p:nvPr/>
        </p:nvSpPr>
        <p:spPr>
          <a:xfrm>
            <a:off x="5581800" y="2784600"/>
            <a:ext cx="15840" cy="9360"/>
          </a:xfrm>
          <a:custGeom>
            <a:avLst/>
            <a:gdLst/>
            <a:ahLst/>
            <a:rect l="l" t="t" r="r" b="b"/>
            <a:pathLst>
              <a:path w="10" h="6">
                <a:moveTo>
                  <a:pt x="10" y="0"/>
                </a:moveTo>
                <a:lnTo>
                  <a:pt x="10" y="0"/>
                </a:lnTo>
                <a:lnTo>
                  <a:pt x="5" y="6"/>
                </a:lnTo>
                <a:lnTo>
                  <a:pt x="0" y="6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0" name=""/>
          <p:cNvSpPr/>
          <p:nvPr/>
        </p:nvSpPr>
        <p:spPr>
          <a:xfrm>
            <a:off x="5556240" y="2765520"/>
            <a:ext cx="25560" cy="28440"/>
          </a:xfrm>
          <a:custGeom>
            <a:avLst/>
            <a:gdLst/>
            <a:ahLst/>
            <a:rect l="l" t="t" r="r" b="b"/>
            <a:pathLst>
              <a:path w="16" h="16">
                <a:moveTo>
                  <a:pt x="16" y="16"/>
                </a:moveTo>
                <a:lnTo>
                  <a:pt x="11" y="10"/>
                </a:lnTo>
                <a:lnTo>
                  <a:pt x="5" y="5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1" name=""/>
          <p:cNvSpPr/>
          <p:nvPr/>
        </p:nvSpPr>
        <p:spPr>
          <a:xfrm flipV="1">
            <a:off x="5556240" y="2717280"/>
            <a:ext cx="6480" cy="4788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2" name=""/>
          <p:cNvSpPr/>
          <p:nvPr/>
        </p:nvSpPr>
        <p:spPr>
          <a:xfrm>
            <a:off x="5562720" y="2717640"/>
            <a:ext cx="27000" cy="76320"/>
          </a:xfrm>
          <a:custGeom>
            <a:avLst/>
            <a:gdLst/>
            <a:ahLst/>
            <a:rect l="l" t="t" r="r" b="b"/>
            <a:pathLst>
              <a:path w="16" h="43">
                <a:moveTo>
                  <a:pt x="0" y="0"/>
                </a:moveTo>
                <a:lnTo>
                  <a:pt x="0" y="27"/>
                </a:lnTo>
                <a:lnTo>
                  <a:pt x="16" y="43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3" name=""/>
          <p:cNvSpPr/>
          <p:nvPr/>
        </p:nvSpPr>
        <p:spPr>
          <a:xfrm>
            <a:off x="5562720" y="2773440"/>
            <a:ext cx="11160" cy="38160"/>
          </a:xfrm>
          <a:custGeom>
            <a:avLst/>
            <a:gdLst/>
            <a:ahLst/>
            <a:rect l="l" t="t" r="r" b="b"/>
            <a:pathLst>
              <a:path w="6" h="21">
                <a:moveTo>
                  <a:pt x="6" y="0"/>
                </a:moveTo>
                <a:lnTo>
                  <a:pt x="0" y="11"/>
                </a:lnTo>
                <a:lnTo>
                  <a:pt x="6" y="21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4" name=""/>
          <p:cNvSpPr/>
          <p:nvPr/>
        </p:nvSpPr>
        <p:spPr>
          <a:xfrm>
            <a:off x="5562720" y="2773440"/>
            <a:ext cx="19080" cy="47520"/>
          </a:xfrm>
          <a:custGeom>
            <a:avLst/>
            <a:gdLst/>
            <a:ahLst/>
            <a:rect l="l" t="t" r="r" b="b"/>
            <a:pathLst>
              <a:path w="11" h="27">
                <a:moveTo>
                  <a:pt x="11" y="0"/>
                </a:moveTo>
                <a:lnTo>
                  <a:pt x="6" y="5"/>
                </a:lnTo>
                <a:lnTo>
                  <a:pt x="6" y="21"/>
                </a:lnTo>
                <a:lnTo>
                  <a:pt x="0" y="27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5" name=""/>
          <p:cNvSpPr/>
          <p:nvPr/>
        </p:nvSpPr>
        <p:spPr>
          <a:xfrm>
            <a:off x="5556240" y="2773440"/>
            <a:ext cx="25560" cy="38160"/>
          </a:xfrm>
          <a:custGeom>
            <a:avLst/>
            <a:gdLst/>
            <a:ahLst/>
            <a:rect l="l" t="t" r="r" b="b"/>
            <a:pathLst>
              <a:path w="16" h="21">
                <a:moveTo>
                  <a:pt x="16" y="5"/>
                </a:moveTo>
                <a:lnTo>
                  <a:pt x="16" y="21"/>
                </a:lnTo>
                <a:lnTo>
                  <a:pt x="5" y="21"/>
                </a:lnTo>
                <a:lnTo>
                  <a:pt x="0" y="11"/>
                </a:lnTo>
                <a:lnTo>
                  <a:pt x="11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6" name=""/>
          <p:cNvSpPr/>
          <p:nvPr/>
        </p:nvSpPr>
        <p:spPr>
          <a:xfrm>
            <a:off x="5562720" y="2717640"/>
            <a:ext cx="27000" cy="76320"/>
          </a:xfrm>
          <a:custGeom>
            <a:avLst/>
            <a:gdLst/>
            <a:ahLst/>
            <a:rect l="l" t="t" r="r" b="b"/>
            <a:pathLst>
              <a:path w="16" h="43">
                <a:moveTo>
                  <a:pt x="0" y="0"/>
                </a:moveTo>
                <a:lnTo>
                  <a:pt x="0" y="27"/>
                </a:lnTo>
                <a:lnTo>
                  <a:pt x="16" y="43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7" name=""/>
          <p:cNvSpPr/>
          <p:nvPr/>
        </p:nvSpPr>
        <p:spPr>
          <a:xfrm>
            <a:off x="5556240" y="2838600"/>
            <a:ext cx="65160" cy="36360"/>
          </a:xfrm>
          <a:custGeom>
            <a:avLst/>
            <a:gdLst/>
            <a:ahLst/>
            <a:rect l="l" t="t" r="r" b="b"/>
            <a:pathLst>
              <a:path w="42" h="21">
                <a:moveTo>
                  <a:pt x="42" y="11"/>
                </a:moveTo>
                <a:lnTo>
                  <a:pt x="42" y="0"/>
                </a:lnTo>
                <a:lnTo>
                  <a:pt x="0" y="11"/>
                </a:lnTo>
                <a:lnTo>
                  <a:pt x="5" y="21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8" name=""/>
          <p:cNvSpPr/>
          <p:nvPr/>
        </p:nvSpPr>
        <p:spPr>
          <a:xfrm>
            <a:off x="5589720" y="2857680"/>
            <a:ext cx="14040" cy="1728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9520" bIns="-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9" name=""/>
          <p:cNvSpPr/>
          <p:nvPr/>
        </p:nvSpPr>
        <p:spPr>
          <a:xfrm>
            <a:off x="5548320" y="2830680"/>
            <a:ext cx="7920" cy="55440"/>
          </a:xfrm>
          <a:custGeom>
            <a:avLst/>
            <a:gdLst/>
            <a:ahLst/>
            <a:rect l="l" t="t" r="r" b="b"/>
            <a:pathLst>
              <a:path w="5" h="32">
                <a:moveTo>
                  <a:pt x="0" y="0"/>
                </a:moveTo>
                <a:lnTo>
                  <a:pt x="0" y="5"/>
                </a:lnTo>
                <a:lnTo>
                  <a:pt x="5" y="32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0" name=""/>
          <p:cNvSpPr/>
          <p:nvPr/>
        </p:nvSpPr>
        <p:spPr>
          <a:xfrm>
            <a:off x="5688000" y="2957400"/>
            <a:ext cx="15840" cy="49320"/>
          </a:xfrm>
          <a:custGeom>
            <a:avLst/>
            <a:gdLst/>
            <a:ahLst/>
            <a:rect l="l" t="t" r="r" b="b"/>
            <a:pathLst>
              <a:path w="10" h="27">
                <a:moveTo>
                  <a:pt x="10" y="27"/>
                </a:moveTo>
                <a:lnTo>
                  <a:pt x="10" y="11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1" name=""/>
          <p:cNvSpPr/>
          <p:nvPr/>
        </p:nvSpPr>
        <p:spPr>
          <a:xfrm flipH="1">
            <a:off x="5670720" y="3263760"/>
            <a:ext cx="39600" cy="3672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0080" bIns="-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2" name=""/>
          <p:cNvSpPr/>
          <p:nvPr/>
        </p:nvSpPr>
        <p:spPr>
          <a:xfrm>
            <a:off x="5670720" y="3051000"/>
            <a:ext cx="115560" cy="28800"/>
          </a:xfrm>
          <a:custGeom>
            <a:avLst/>
            <a:gdLst/>
            <a:ahLst/>
            <a:rect l="l" t="t" r="r" b="b"/>
            <a:pathLst>
              <a:path w="72" h="16">
                <a:moveTo>
                  <a:pt x="0" y="16"/>
                </a:moveTo>
                <a:lnTo>
                  <a:pt x="51" y="5"/>
                </a:lnTo>
                <a:lnTo>
                  <a:pt x="51" y="0"/>
                </a:lnTo>
                <a:lnTo>
                  <a:pt x="72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3" name=""/>
          <p:cNvSpPr/>
          <p:nvPr/>
        </p:nvSpPr>
        <p:spPr>
          <a:xfrm>
            <a:off x="5859360" y="2857680"/>
            <a:ext cx="47880" cy="36360"/>
          </a:xfrm>
          <a:custGeom>
            <a:avLst/>
            <a:gdLst/>
            <a:ahLst/>
            <a:rect l="l" t="t" r="r" b="b"/>
            <a:pathLst>
              <a:path w="31" h="21">
                <a:moveTo>
                  <a:pt x="0" y="5"/>
                </a:moveTo>
                <a:lnTo>
                  <a:pt x="21" y="5"/>
                </a:lnTo>
                <a:lnTo>
                  <a:pt x="26" y="21"/>
                </a:lnTo>
                <a:lnTo>
                  <a:pt x="31" y="21"/>
                </a:lnTo>
                <a:lnTo>
                  <a:pt x="26" y="0"/>
                </a:lnTo>
                <a:lnTo>
                  <a:pt x="0" y="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4" name=""/>
          <p:cNvSpPr/>
          <p:nvPr/>
        </p:nvSpPr>
        <p:spPr>
          <a:xfrm>
            <a:off x="5769000" y="2646360"/>
            <a:ext cx="271440" cy="63360"/>
          </a:xfrm>
          <a:custGeom>
            <a:avLst/>
            <a:gdLst/>
            <a:ahLst/>
            <a:rect l="l" t="t" r="r" b="b"/>
            <a:pathLst>
              <a:path w="171" h="37">
                <a:moveTo>
                  <a:pt x="93" y="0"/>
                </a:moveTo>
                <a:lnTo>
                  <a:pt x="99" y="32"/>
                </a:lnTo>
                <a:lnTo>
                  <a:pt x="124" y="26"/>
                </a:lnTo>
                <a:lnTo>
                  <a:pt x="130" y="37"/>
                </a:lnTo>
                <a:lnTo>
                  <a:pt x="171" y="32"/>
                </a:lnTo>
                <a:lnTo>
                  <a:pt x="150" y="32"/>
                </a:lnTo>
                <a:lnTo>
                  <a:pt x="145" y="16"/>
                </a:lnTo>
                <a:lnTo>
                  <a:pt x="135" y="16"/>
                </a:lnTo>
                <a:lnTo>
                  <a:pt x="135" y="5"/>
                </a:lnTo>
                <a:lnTo>
                  <a:pt x="0" y="2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5" name=""/>
          <p:cNvSpPr/>
          <p:nvPr/>
        </p:nvSpPr>
        <p:spPr>
          <a:xfrm>
            <a:off x="6024600" y="2681280"/>
            <a:ext cx="15840" cy="19080"/>
          </a:xfrm>
          <a:custGeom>
            <a:avLst/>
            <a:gdLst/>
            <a:ahLst/>
            <a:rect l="l" t="t" r="r" b="b"/>
            <a:pathLst>
              <a:path w="10" h="11">
                <a:moveTo>
                  <a:pt x="5" y="0"/>
                </a:moveTo>
                <a:lnTo>
                  <a:pt x="0" y="5"/>
                </a:lnTo>
                <a:lnTo>
                  <a:pt x="10" y="1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6" name=""/>
          <p:cNvSpPr/>
          <p:nvPr/>
        </p:nvSpPr>
        <p:spPr>
          <a:xfrm>
            <a:off x="5950080" y="2590920"/>
            <a:ext cx="25200" cy="144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7" name=""/>
          <p:cNvSpPr/>
          <p:nvPr/>
        </p:nvSpPr>
        <p:spPr>
          <a:xfrm>
            <a:off x="5688000" y="2489040"/>
            <a:ext cx="65160" cy="138240"/>
          </a:xfrm>
          <a:custGeom>
            <a:avLst/>
            <a:gdLst/>
            <a:ahLst/>
            <a:rect l="l" t="t" r="r" b="b"/>
            <a:pathLst>
              <a:path w="41" h="79">
                <a:moveTo>
                  <a:pt x="41" y="63"/>
                </a:moveTo>
                <a:lnTo>
                  <a:pt x="41" y="74"/>
                </a:lnTo>
                <a:lnTo>
                  <a:pt x="41" y="79"/>
                </a:lnTo>
                <a:lnTo>
                  <a:pt x="36" y="63"/>
                </a:lnTo>
                <a:lnTo>
                  <a:pt x="26" y="58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8" name=""/>
          <p:cNvSpPr/>
          <p:nvPr/>
        </p:nvSpPr>
        <p:spPr>
          <a:xfrm>
            <a:off x="5680080" y="2433600"/>
            <a:ext cx="14400" cy="27000"/>
          </a:xfrm>
          <a:custGeom>
            <a:avLst/>
            <a:gdLst/>
            <a:ahLst/>
            <a:rect l="l" t="t" r="r" b="b"/>
            <a:pathLst>
              <a:path w="10" h="16">
                <a:moveTo>
                  <a:pt x="0" y="16"/>
                </a:moveTo>
                <a:lnTo>
                  <a:pt x="0" y="5"/>
                </a:lnTo>
                <a:lnTo>
                  <a:pt x="1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9" name=""/>
          <p:cNvSpPr/>
          <p:nvPr/>
        </p:nvSpPr>
        <p:spPr>
          <a:xfrm>
            <a:off x="6229440" y="2811600"/>
            <a:ext cx="41040" cy="144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0" name=""/>
          <p:cNvSpPr/>
          <p:nvPr/>
        </p:nvSpPr>
        <p:spPr>
          <a:xfrm flipH="1" flipV="1">
            <a:off x="5300280" y="2488680"/>
            <a:ext cx="222120" cy="7164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4840" bIns="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1" name=""/>
          <p:cNvSpPr/>
          <p:nvPr/>
        </p:nvSpPr>
        <p:spPr>
          <a:xfrm>
            <a:off x="5121360" y="3216240"/>
            <a:ext cx="73080" cy="92160"/>
          </a:xfrm>
          <a:custGeom>
            <a:avLst/>
            <a:gdLst/>
            <a:ahLst/>
            <a:rect l="l" t="t" r="r" b="b"/>
            <a:pathLst>
              <a:path w="46" h="53">
                <a:moveTo>
                  <a:pt x="46" y="53"/>
                </a:moveTo>
                <a:lnTo>
                  <a:pt x="10" y="27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360" bIns="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2" name=""/>
          <p:cNvSpPr/>
          <p:nvPr/>
        </p:nvSpPr>
        <p:spPr>
          <a:xfrm>
            <a:off x="5581800" y="4435560"/>
            <a:ext cx="171360" cy="147600"/>
          </a:xfrm>
          <a:custGeom>
            <a:avLst/>
            <a:gdLst/>
            <a:ahLst/>
            <a:rect l="l" t="t" r="r" b="b"/>
            <a:pathLst>
              <a:path w="108" h="85">
                <a:moveTo>
                  <a:pt x="31" y="69"/>
                </a:moveTo>
                <a:lnTo>
                  <a:pt x="57" y="48"/>
                </a:lnTo>
                <a:lnTo>
                  <a:pt x="72" y="64"/>
                </a:lnTo>
                <a:lnTo>
                  <a:pt x="87" y="64"/>
                </a:lnTo>
                <a:lnTo>
                  <a:pt x="98" y="53"/>
                </a:lnTo>
                <a:lnTo>
                  <a:pt x="82" y="32"/>
                </a:lnTo>
                <a:lnTo>
                  <a:pt x="108" y="11"/>
                </a:lnTo>
                <a:lnTo>
                  <a:pt x="103" y="0"/>
                </a:lnTo>
                <a:lnTo>
                  <a:pt x="41" y="53"/>
                </a:lnTo>
                <a:lnTo>
                  <a:pt x="20" y="64"/>
                </a:lnTo>
                <a:lnTo>
                  <a:pt x="0" y="8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3" name=""/>
          <p:cNvSpPr/>
          <p:nvPr/>
        </p:nvSpPr>
        <p:spPr>
          <a:xfrm>
            <a:off x="5745240" y="4037040"/>
            <a:ext cx="425520" cy="480960"/>
          </a:xfrm>
          <a:custGeom>
            <a:avLst/>
            <a:gdLst/>
            <a:ahLst/>
            <a:rect l="l" t="t" r="r" b="b"/>
            <a:pathLst>
              <a:path w="268" h="276">
                <a:moveTo>
                  <a:pt x="0" y="239"/>
                </a:moveTo>
                <a:lnTo>
                  <a:pt x="31" y="249"/>
                </a:lnTo>
                <a:lnTo>
                  <a:pt x="52" y="265"/>
                </a:lnTo>
                <a:lnTo>
                  <a:pt x="62" y="270"/>
                </a:lnTo>
                <a:lnTo>
                  <a:pt x="83" y="260"/>
                </a:lnTo>
                <a:lnTo>
                  <a:pt x="139" y="249"/>
                </a:lnTo>
                <a:lnTo>
                  <a:pt x="155" y="249"/>
                </a:lnTo>
                <a:lnTo>
                  <a:pt x="176" y="276"/>
                </a:lnTo>
                <a:lnTo>
                  <a:pt x="227" y="244"/>
                </a:lnTo>
                <a:lnTo>
                  <a:pt x="258" y="217"/>
                </a:lnTo>
                <a:lnTo>
                  <a:pt x="243" y="212"/>
                </a:lnTo>
                <a:lnTo>
                  <a:pt x="243" y="207"/>
                </a:lnTo>
                <a:lnTo>
                  <a:pt x="212" y="186"/>
                </a:lnTo>
                <a:lnTo>
                  <a:pt x="181" y="196"/>
                </a:lnTo>
                <a:lnTo>
                  <a:pt x="176" y="191"/>
                </a:lnTo>
                <a:lnTo>
                  <a:pt x="170" y="191"/>
                </a:lnTo>
                <a:lnTo>
                  <a:pt x="155" y="143"/>
                </a:lnTo>
                <a:lnTo>
                  <a:pt x="124" y="133"/>
                </a:lnTo>
                <a:lnTo>
                  <a:pt x="119" y="138"/>
                </a:lnTo>
                <a:lnTo>
                  <a:pt x="98" y="117"/>
                </a:lnTo>
                <a:lnTo>
                  <a:pt x="103" y="43"/>
                </a:lnTo>
                <a:lnTo>
                  <a:pt x="93" y="11"/>
                </a:lnTo>
                <a:lnTo>
                  <a:pt x="93" y="0"/>
                </a:lnTo>
                <a:lnTo>
                  <a:pt x="52" y="16"/>
                </a:lnTo>
                <a:lnTo>
                  <a:pt x="41" y="16"/>
                </a:lnTo>
                <a:lnTo>
                  <a:pt x="46" y="43"/>
                </a:lnTo>
                <a:lnTo>
                  <a:pt x="52" y="64"/>
                </a:lnTo>
                <a:lnTo>
                  <a:pt x="62" y="37"/>
                </a:lnTo>
                <a:lnTo>
                  <a:pt x="103" y="43"/>
                </a:lnTo>
                <a:lnTo>
                  <a:pt x="114" y="48"/>
                </a:lnTo>
                <a:lnTo>
                  <a:pt x="119" y="69"/>
                </a:lnTo>
                <a:lnTo>
                  <a:pt x="145" y="64"/>
                </a:lnTo>
                <a:lnTo>
                  <a:pt x="201" y="85"/>
                </a:lnTo>
                <a:lnTo>
                  <a:pt x="248" y="69"/>
                </a:lnTo>
                <a:lnTo>
                  <a:pt x="268" y="13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4" name=""/>
          <p:cNvSpPr/>
          <p:nvPr/>
        </p:nvSpPr>
        <p:spPr>
          <a:xfrm>
            <a:off x="5630760" y="4178160"/>
            <a:ext cx="270000" cy="192240"/>
          </a:xfrm>
          <a:custGeom>
            <a:avLst/>
            <a:gdLst/>
            <a:ahLst/>
            <a:rect l="l" t="t" r="r" b="b"/>
            <a:pathLst>
              <a:path w="170" h="111">
                <a:moveTo>
                  <a:pt x="170" y="26"/>
                </a:moveTo>
                <a:lnTo>
                  <a:pt x="72" y="37"/>
                </a:lnTo>
                <a:lnTo>
                  <a:pt x="51" y="42"/>
                </a:lnTo>
                <a:lnTo>
                  <a:pt x="15" y="58"/>
                </a:lnTo>
                <a:lnTo>
                  <a:pt x="0" y="111"/>
                </a:lnTo>
                <a:lnTo>
                  <a:pt x="41" y="63"/>
                </a:lnTo>
                <a:lnTo>
                  <a:pt x="77" y="42"/>
                </a:lnTo>
                <a:lnTo>
                  <a:pt x="93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5" name=""/>
          <p:cNvSpPr/>
          <p:nvPr/>
        </p:nvSpPr>
        <p:spPr>
          <a:xfrm>
            <a:off x="5778360" y="4149720"/>
            <a:ext cx="38160" cy="28440"/>
          </a:xfrm>
          <a:custGeom>
            <a:avLst/>
            <a:gdLst/>
            <a:ahLst/>
            <a:rect l="l" t="t" r="r" b="b"/>
            <a:pathLst>
              <a:path w="25" h="16">
                <a:moveTo>
                  <a:pt x="0" y="16"/>
                </a:moveTo>
                <a:lnTo>
                  <a:pt x="5" y="16"/>
                </a:lnTo>
                <a:lnTo>
                  <a:pt x="15" y="5"/>
                </a:lnTo>
                <a:lnTo>
                  <a:pt x="25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6" name=""/>
          <p:cNvSpPr/>
          <p:nvPr/>
        </p:nvSpPr>
        <p:spPr>
          <a:xfrm>
            <a:off x="5816520" y="4103640"/>
            <a:ext cx="27000" cy="46080"/>
          </a:xfrm>
          <a:custGeom>
            <a:avLst/>
            <a:gdLst/>
            <a:ahLst/>
            <a:rect l="l" t="t" r="r" b="b"/>
            <a:pathLst>
              <a:path w="16" h="27">
                <a:moveTo>
                  <a:pt x="0" y="27"/>
                </a:moveTo>
                <a:lnTo>
                  <a:pt x="6" y="21"/>
                </a:lnTo>
                <a:lnTo>
                  <a:pt x="11" y="6"/>
                </a:lnTo>
                <a:lnTo>
                  <a:pt x="16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7" name=""/>
          <p:cNvSpPr/>
          <p:nvPr/>
        </p:nvSpPr>
        <p:spPr>
          <a:xfrm>
            <a:off x="5621400" y="4370400"/>
            <a:ext cx="9360" cy="46080"/>
          </a:xfrm>
          <a:custGeom>
            <a:avLst/>
            <a:gdLst/>
            <a:ahLst/>
            <a:rect l="l" t="t" r="r" b="b"/>
            <a:pathLst>
              <a:path w="5" h="26">
                <a:moveTo>
                  <a:pt x="5" y="0"/>
                </a:moveTo>
                <a:lnTo>
                  <a:pt x="5" y="21"/>
                </a:lnTo>
                <a:lnTo>
                  <a:pt x="0" y="26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8" name=""/>
          <p:cNvSpPr/>
          <p:nvPr/>
        </p:nvSpPr>
        <p:spPr>
          <a:xfrm>
            <a:off x="5603760" y="4416480"/>
            <a:ext cx="17640" cy="38160"/>
          </a:xfrm>
          <a:custGeom>
            <a:avLst/>
            <a:gdLst/>
            <a:ahLst/>
            <a:rect l="l" t="t" r="r" b="b"/>
            <a:pathLst>
              <a:path w="11" h="22">
                <a:moveTo>
                  <a:pt x="11" y="0"/>
                </a:moveTo>
                <a:lnTo>
                  <a:pt x="11" y="6"/>
                </a:lnTo>
                <a:lnTo>
                  <a:pt x="11" y="16"/>
                </a:lnTo>
                <a:lnTo>
                  <a:pt x="0" y="22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9" name=""/>
          <p:cNvSpPr/>
          <p:nvPr/>
        </p:nvSpPr>
        <p:spPr>
          <a:xfrm>
            <a:off x="5556240" y="4454640"/>
            <a:ext cx="47520" cy="36360"/>
          </a:xfrm>
          <a:custGeom>
            <a:avLst/>
            <a:gdLst/>
            <a:ahLst/>
            <a:rect l="l" t="t" r="r" b="b"/>
            <a:pathLst>
              <a:path w="31" h="21">
                <a:moveTo>
                  <a:pt x="31" y="0"/>
                </a:moveTo>
                <a:lnTo>
                  <a:pt x="26" y="0"/>
                </a:lnTo>
                <a:lnTo>
                  <a:pt x="16" y="5"/>
                </a:lnTo>
                <a:lnTo>
                  <a:pt x="0" y="21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0" name=""/>
          <p:cNvSpPr/>
          <p:nvPr/>
        </p:nvSpPr>
        <p:spPr>
          <a:xfrm>
            <a:off x="5745240" y="4259160"/>
            <a:ext cx="180720" cy="266760"/>
          </a:xfrm>
          <a:custGeom>
            <a:avLst/>
            <a:gdLst/>
            <a:ahLst/>
            <a:rect l="l" t="t" r="r" b="b"/>
            <a:pathLst>
              <a:path w="114" h="154">
                <a:moveTo>
                  <a:pt x="52" y="154"/>
                </a:moveTo>
                <a:lnTo>
                  <a:pt x="41" y="143"/>
                </a:lnTo>
                <a:lnTo>
                  <a:pt x="21" y="149"/>
                </a:lnTo>
                <a:lnTo>
                  <a:pt x="10" y="133"/>
                </a:lnTo>
                <a:lnTo>
                  <a:pt x="0" y="128"/>
                </a:lnTo>
                <a:lnTo>
                  <a:pt x="0" y="112"/>
                </a:lnTo>
                <a:lnTo>
                  <a:pt x="0" y="85"/>
                </a:lnTo>
                <a:lnTo>
                  <a:pt x="52" y="75"/>
                </a:lnTo>
                <a:lnTo>
                  <a:pt x="52" y="53"/>
                </a:lnTo>
                <a:lnTo>
                  <a:pt x="57" y="75"/>
                </a:lnTo>
                <a:lnTo>
                  <a:pt x="88" y="69"/>
                </a:lnTo>
                <a:lnTo>
                  <a:pt x="93" y="75"/>
                </a:lnTo>
                <a:lnTo>
                  <a:pt x="98" y="64"/>
                </a:lnTo>
                <a:lnTo>
                  <a:pt x="114" y="64"/>
                </a:lnTo>
                <a:lnTo>
                  <a:pt x="114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1" name=""/>
          <p:cNvSpPr/>
          <p:nvPr/>
        </p:nvSpPr>
        <p:spPr>
          <a:xfrm>
            <a:off x="5816520" y="4065480"/>
            <a:ext cx="90720" cy="57240"/>
          </a:xfrm>
          <a:custGeom>
            <a:avLst/>
            <a:gdLst/>
            <a:ahLst/>
            <a:rect l="l" t="t" r="r" b="b"/>
            <a:pathLst>
              <a:path w="57" h="32">
                <a:moveTo>
                  <a:pt x="0" y="0"/>
                </a:moveTo>
                <a:lnTo>
                  <a:pt x="16" y="5"/>
                </a:lnTo>
                <a:lnTo>
                  <a:pt x="31" y="0"/>
                </a:lnTo>
                <a:lnTo>
                  <a:pt x="42" y="0"/>
                </a:lnTo>
                <a:lnTo>
                  <a:pt x="52" y="5"/>
                </a:lnTo>
                <a:lnTo>
                  <a:pt x="57" y="32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2" name=""/>
          <p:cNvSpPr/>
          <p:nvPr/>
        </p:nvSpPr>
        <p:spPr>
          <a:xfrm>
            <a:off x="5907240" y="4073400"/>
            <a:ext cx="34920" cy="49320"/>
          </a:xfrm>
          <a:custGeom>
            <a:avLst/>
            <a:gdLst/>
            <a:ahLst/>
            <a:rect l="l" t="t" r="r" b="b"/>
            <a:pathLst>
              <a:path w="21" h="27">
                <a:moveTo>
                  <a:pt x="0" y="27"/>
                </a:moveTo>
                <a:lnTo>
                  <a:pt x="0" y="22"/>
                </a:lnTo>
                <a:lnTo>
                  <a:pt x="11" y="6"/>
                </a:lnTo>
                <a:lnTo>
                  <a:pt x="21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3" name=""/>
          <p:cNvSpPr/>
          <p:nvPr/>
        </p:nvSpPr>
        <p:spPr>
          <a:xfrm>
            <a:off x="5975280" y="3825720"/>
            <a:ext cx="38160" cy="92160"/>
          </a:xfrm>
          <a:custGeom>
            <a:avLst/>
            <a:gdLst/>
            <a:ahLst/>
            <a:rect l="l" t="t" r="r" b="b"/>
            <a:pathLst>
              <a:path w="25" h="53">
                <a:moveTo>
                  <a:pt x="25" y="53"/>
                </a:moveTo>
                <a:lnTo>
                  <a:pt x="10" y="43"/>
                </a:lnTo>
                <a:lnTo>
                  <a:pt x="0" y="32"/>
                </a:lnTo>
                <a:lnTo>
                  <a:pt x="5" y="27"/>
                </a:lnTo>
                <a:lnTo>
                  <a:pt x="5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360" bIns="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4" name=""/>
          <p:cNvSpPr/>
          <p:nvPr/>
        </p:nvSpPr>
        <p:spPr>
          <a:xfrm>
            <a:off x="6424560" y="3706920"/>
            <a:ext cx="189000" cy="101520"/>
          </a:xfrm>
          <a:custGeom>
            <a:avLst/>
            <a:gdLst/>
            <a:ahLst/>
            <a:rect l="l" t="t" r="r" b="b"/>
            <a:pathLst>
              <a:path w="119" h="59">
                <a:moveTo>
                  <a:pt x="0" y="6"/>
                </a:moveTo>
                <a:lnTo>
                  <a:pt x="0" y="53"/>
                </a:lnTo>
                <a:lnTo>
                  <a:pt x="26" y="59"/>
                </a:lnTo>
                <a:lnTo>
                  <a:pt x="37" y="53"/>
                </a:lnTo>
                <a:lnTo>
                  <a:pt x="57" y="43"/>
                </a:lnTo>
                <a:lnTo>
                  <a:pt x="83" y="37"/>
                </a:lnTo>
                <a:lnTo>
                  <a:pt x="93" y="37"/>
                </a:lnTo>
                <a:lnTo>
                  <a:pt x="119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5" name=""/>
          <p:cNvSpPr/>
          <p:nvPr/>
        </p:nvSpPr>
        <p:spPr>
          <a:xfrm>
            <a:off x="6654960" y="3689280"/>
            <a:ext cx="131760" cy="100080"/>
          </a:xfrm>
          <a:custGeom>
            <a:avLst/>
            <a:gdLst/>
            <a:ahLst/>
            <a:rect l="l" t="t" r="r" b="b"/>
            <a:pathLst>
              <a:path w="83" h="58">
                <a:moveTo>
                  <a:pt x="83" y="53"/>
                </a:moveTo>
                <a:lnTo>
                  <a:pt x="62" y="10"/>
                </a:lnTo>
                <a:lnTo>
                  <a:pt x="0" y="0"/>
                </a:lnTo>
                <a:lnTo>
                  <a:pt x="16" y="26"/>
                </a:lnTo>
                <a:lnTo>
                  <a:pt x="21" y="32"/>
                </a:lnTo>
                <a:lnTo>
                  <a:pt x="52" y="47"/>
                </a:lnTo>
                <a:lnTo>
                  <a:pt x="72" y="5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6" name=""/>
          <p:cNvSpPr/>
          <p:nvPr/>
        </p:nvSpPr>
        <p:spPr>
          <a:xfrm>
            <a:off x="6384960" y="3797280"/>
            <a:ext cx="162000" cy="176400"/>
          </a:xfrm>
          <a:custGeom>
            <a:avLst/>
            <a:gdLst/>
            <a:ahLst/>
            <a:rect l="l" t="t" r="r" b="b"/>
            <a:pathLst>
              <a:path w="103" h="101">
                <a:moveTo>
                  <a:pt x="5" y="101"/>
                </a:moveTo>
                <a:lnTo>
                  <a:pt x="0" y="96"/>
                </a:lnTo>
                <a:lnTo>
                  <a:pt x="25" y="0"/>
                </a:lnTo>
                <a:lnTo>
                  <a:pt x="41" y="27"/>
                </a:lnTo>
                <a:lnTo>
                  <a:pt x="103" y="2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7" name=""/>
          <p:cNvSpPr/>
          <p:nvPr/>
        </p:nvSpPr>
        <p:spPr>
          <a:xfrm>
            <a:off x="6081840" y="4435560"/>
            <a:ext cx="311040" cy="203040"/>
          </a:xfrm>
          <a:custGeom>
            <a:avLst/>
            <a:gdLst/>
            <a:ahLst/>
            <a:rect l="l" t="t" r="r" b="b"/>
            <a:pathLst>
              <a:path w="196" h="117">
                <a:moveTo>
                  <a:pt x="0" y="80"/>
                </a:moveTo>
                <a:lnTo>
                  <a:pt x="10" y="74"/>
                </a:lnTo>
                <a:lnTo>
                  <a:pt x="31" y="69"/>
                </a:lnTo>
                <a:lnTo>
                  <a:pt x="46" y="48"/>
                </a:lnTo>
                <a:lnTo>
                  <a:pt x="72" y="27"/>
                </a:lnTo>
                <a:lnTo>
                  <a:pt x="93" y="27"/>
                </a:lnTo>
                <a:lnTo>
                  <a:pt x="98" y="27"/>
                </a:lnTo>
                <a:lnTo>
                  <a:pt x="134" y="21"/>
                </a:lnTo>
                <a:lnTo>
                  <a:pt x="160" y="0"/>
                </a:lnTo>
                <a:lnTo>
                  <a:pt x="191" y="32"/>
                </a:lnTo>
                <a:lnTo>
                  <a:pt x="196" y="11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8" name=""/>
          <p:cNvSpPr/>
          <p:nvPr/>
        </p:nvSpPr>
        <p:spPr>
          <a:xfrm>
            <a:off x="6384960" y="4491000"/>
            <a:ext cx="98280" cy="101520"/>
          </a:xfrm>
          <a:custGeom>
            <a:avLst/>
            <a:gdLst/>
            <a:ahLst/>
            <a:rect l="l" t="t" r="r" b="b"/>
            <a:pathLst>
              <a:path w="62" h="58">
                <a:moveTo>
                  <a:pt x="62" y="21"/>
                </a:moveTo>
                <a:lnTo>
                  <a:pt x="56" y="32"/>
                </a:lnTo>
                <a:lnTo>
                  <a:pt x="46" y="42"/>
                </a:lnTo>
                <a:lnTo>
                  <a:pt x="41" y="58"/>
                </a:lnTo>
                <a:lnTo>
                  <a:pt x="36" y="58"/>
                </a:lnTo>
                <a:lnTo>
                  <a:pt x="15" y="32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9" name=""/>
          <p:cNvSpPr/>
          <p:nvPr/>
        </p:nvSpPr>
        <p:spPr>
          <a:xfrm>
            <a:off x="6786720" y="3438360"/>
            <a:ext cx="88920" cy="322560"/>
          </a:xfrm>
          <a:custGeom>
            <a:avLst/>
            <a:gdLst/>
            <a:ahLst/>
            <a:rect l="l" t="t" r="r" b="b"/>
            <a:pathLst>
              <a:path w="56" h="185">
                <a:moveTo>
                  <a:pt x="0" y="185"/>
                </a:moveTo>
                <a:lnTo>
                  <a:pt x="10" y="159"/>
                </a:lnTo>
                <a:lnTo>
                  <a:pt x="20" y="106"/>
                </a:lnTo>
                <a:lnTo>
                  <a:pt x="36" y="84"/>
                </a:lnTo>
                <a:lnTo>
                  <a:pt x="56" y="79"/>
                </a:lnTo>
                <a:lnTo>
                  <a:pt x="51" y="69"/>
                </a:lnTo>
                <a:lnTo>
                  <a:pt x="36" y="63"/>
                </a:lnTo>
                <a:lnTo>
                  <a:pt x="10" y="47"/>
                </a:lnTo>
                <a:lnTo>
                  <a:pt x="25" y="26"/>
                </a:lnTo>
                <a:lnTo>
                  <a:pt x="20" y="21"/>
                </a:lnTo>
                <a:lnTo>
                  <a:pt x="10" y="0"/>
                </a:lnTo>
                <a:lnTo>
                  <a:pt x="25" y="21"/>
                </a:lnTo>
                <a:lnTo>
                  <a:pt x="36" y="2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0" name=""/>
          <p:cNvSpPr/>
          <p:nvPr/>
        </p:nvSpPr>
        <p:spPr>
          <a:xfrm>
            <a:off x="6680160" y="3521160"/>
            <a:ext cx="39600" cy="11160"/>
          </a:xfrm>
          <a:custGeom>
            <a:avLst/>
            <a:gdLst/>
            <a:ahLst/>
            <a:rect l="l" t="t" r="r" b="b"/>
            <a:pathLst>
              <a:path w="25" h="6">
                <a:moveTo>
                  <a:pt x="0" y="6"/>
                </a:moveTo>
                <a:lnTo>
                  <a:pt x="5" y="0"/>
                </a:lnTo>
                <a:lnTo>
                  <a:pt x="15" y="0"/>
                </a:lnTo>
                <a:lnTo>
                  <a:pt x="25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1" name=""/>
          <p:cNvSpPr/>
          <p:nvPr/>
        </p:nvSpPr>
        <p:spPr>
          <a:xfrm>
            <a:off x="6719760" y="3494160"/>
            <a:ext cx="34920" cy="27000"/>
          </a:xfrm>
          <a:custGeom>
            <a:avLst/>
            <a:gdLst/>
            <a:ahLst/>
            <a:rect l="l" t="t" r="r" b="b"/>
            <a:pathLst>
              <a:path w="21" h="16">
                <a:moveTo>
                  <a:pt x="0" y="16"/>
                </a:moveTo>
                <a:lnTo>
                  <a:pt x="6" y="11"/>
                </a:lnTo>
                <a:lnTo>
                  <a:pt x="16" y="6"/>
                </a:lnTo>
                <a:lnTo>
                  <a:pt x="21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2" name=""/>
          <p:cNvSpPr/>
          <p:nvPr/>
        </p:nvSpPr>
        <p:spPr>
          <a:xfrm>
            <a:off x="6754680" y="3494160"/>
            <a:ext cx="14400" cy="9360"/>
          </a:xfrm>
          <a:custGeom>
            <a:avLst/>
            <a:gdLst/>
            <a:ahLst/>
            <a:rect l="l" t="t" r="r" b="b"/>
            <a:pathLst>
              <a:path w="10" h="6">
                <a:moveTo>
                  <a:pt x="0" y="0"/>
                </a:moveTo>
                <a:lnTo>
                  <a:pt x="5" y="0"/>
                </a:lnTo>
                <a:lnTo>
                  <a:pt x="10" y="0"/>
                </a:lnTo>
                <a:lnTo>
                  <a:pt x="10" y="6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3" name=""/>
          <p:cNvSpPr/>
          <p:nvPr/>
        </p:nvSpPr>
        <p:spPr>
          <a:xfrm>
            <a:off x="6769080" y="3503520"/>
            <a:ext cx="41400" cy="1800"/>
          </a:xfrm>
          <a:custGeom>
            <a:avLst/>
            <a:gdLst/>
            <a:ahLst/>
            <a:rect l="l" t="t" r="r" b="b"/>
            <a:pathLst>
              <a:path w="26" h="0">
                <a:moveTo>
                  <a:pt x="0" y="0"/>
                </a:moveTo>
                <a:lnTo>
                  <a:pt x="11" y="0"/>
                </a:lnTo>
                <a:lnTo>
                  <a:pt x="16" y="0"/>
                </a:lnTo>
                <a:lnTo>
                  <a:pt x="26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4" name=""/>
          <p:cNvSpPr/>
          <p:nvPr/>
        </p:nvSpPr>
        <p:spPr>
          <a:xfrm>
            <a:off x="6834240" y="3336840"/>
            <a:ext cx="17280" cy="38160"/>
          </a:xfrm>
          <a:custGeom>
            <a:avLst/>
            <a:gdLst/>
            <a:ahLst/>
            <a:rect l="l" t="t" r="r" b="b"/>
            <a:pathLst>
              <a:path w="10" h="22">
                <a:moveTo>
                  <a:pt x="5" y="0"/>
                </a:moveTo>
                <a:lnTo>
                  <a:pt x="10" y="11"/>
                </a:lnTo>
                <a:lnTo>
                  <a:pt x="5" y="16"/>
                </a:lnTo>
                <a:lnTo>
                  <a:pt x="0" y="22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5" name=""/>
          <p:cNvSpPr/>
          <p:nvPr/>
        </p:nvSpPr>
        <p:spPr>
          <a:xfrm>
            <a:off x="6834240" y="3375000"/>
            <a:ext cx="1440" cy="7920"/>
          </a:xfrm>
          <a:prstGeom prst="rect">
            <a:avLst/>
          </a:prstGeom>
          <a:noFill/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6" name=""/>
          <p:cNvSpPr/>
          <p:nvPr/>
        </p:nvSpPr>
        <p:spPr>
          <a:xfrm>
            <a:off x="6826320" y="3382920"/>
            <a:ext cx="7920" cy="9720"/>
          </a:xfrm>
          <a:custGeom>
            <a:avLst/>
            <a:gdLst/>
            <a:ahLst/>
            <a:rect l="l" t="t" r="r" b="b"/>
            <a:pathLst>
              <a:path w="6" h="5">
                <a:moveTo>
                  <a:pt x="6" y="0"/>
                </a:moveTo>
                <a:lnTo>
                  <a:pt x="6" y="0"/>
                </a:lnTo>
                <a:lnTo>
                  <a:pt x="0" y="0"/>
                </a:lnTo>
                <a:lnTo>
                  <a:pt x="0" y="5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7" name=""/>
          <p:cNvSpPr/>
          <p:nvPr/>
        </p:nvSpPr>
        <p:spPr>
          <a:xfrm>
            <a:off x="6810480" y="3392640"/>
            <a:ext cx="15840" cy="45720"/>
          </a:xfrm>
          <a:custGeom>
            <a:avLst/>
            <a:gdLst/>
            <a:ahLst/>
            <a:rect l="l" t="t" r="r" b="b"/>
            <a:pathLst>
              <a:path w="10" h="27">
                <a:moveTo>
                  <a:pt x="10" y="0"/>
                </a:moveTo>
                <a:lnTo>
                  <a:pt x="10" y="11"/>
                </a:lnTo>
                <a:lnTo>
                  <a:pt x="5" y="16"/>
                </a:lnTo>
                <a:lnTo>
                  <a:pt x="0" y="27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80" bIns="-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8" name=""/>
          <p:cNvSpPr/>
          <p:nvPr/>
        </p:nvSpPr>
        <p:spPr>
          <a:xfrm>
            <a:off x="6729480" y="3427560"/>
            <a:ext cx="81000" cy="10800"/>
          </a:xfrm>
          <a:custGeom>
            <a:avLst/>
            <a:gdLst/>
            <a:ahLst/>
            <a:rect l="l" t="t" r="r" b="b"/>
            <a:pathLst>
              <a:path w="51" h="6">
                <a:moveTo>
                  <a:pt x="51" y="6"/>
                </a:moveTo>
                <a:lnTo>
                  <a:pt x="36" y="6"/>
                </a:lnTo>
                <a:lnTo>
                  <a:pt x="20" y="6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0" bIns="-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9" name=""/>
          <p:cNvSpPr/>
          <p:nvPr/>
        </p:nvSpPr>
        <p:spPr>
          <a:xfrm>
            <a:off x="6719760" y="3427560"/>
            <a:ext cx="9720" cy="2880"/>
          </a:xfrm>
          <a:custGeom>
            <a:avLst/>
            <a:gdLst/>
            <a:ahLst/>
            <a:rect l="l" t="t" r="r" b="b"/>
            <a:pathLst>
              <a:path w="6" h="0">
                <a:moveTo>
                  <a:pt x="6" y="0"/>
                </a:moveTo>
                <a:lnTo>
                  <a:pt x="6" y="0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0" name=""/>
          <p:cNvSpPr/>
          <p:nvPr/>
        </p:nvSpPr>
        <p:spPr>
          <a:xfrm>
            <a:off x="6885000" y="3355920"/>
            <a:ext cx="15840" cy="36720"/>
          </a:xfrm>
          <a:custGeom>
            <a:avLst/>
            <a:gdLst/>
            <a:ahLst/>
            <a:rect l="l" t="t" r="r" b="b"/>
            <a:pathLst>
              <a:path w="10" h="21">
                <a:moveTo>
                  <a:pt x="0" y="0"/>
                </a:moveTo>
                <a:lnTo>
                  <a:pt x="5" y="5"/>
                </a:lnTo>
                <a:lnTo>
                  <a:pt x="10" y="16"/>
                </a:lnTo>
                <a:lnTo>
                  <a:pt x="10" y="21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080" bIns="-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1" name=""/>
          <p:cNvSpPr/>
          <p:nvPr/>
        </p:nvSpPr>
        <p:spPr>
          <a:xfrm>
            <a:off x="6867360" y="3392640"/>
            <a:ext cx="33480" cy="7920"/>
          </a:xfrm>
          <a:custGeom>
            <a:avLst/>
            <a:gdLst/>
            <a:ahLst/>
            <a:rect l="l" t="t" r="r" b="b"/>
            <a:pathLst>
              <a:path w="21" h="5">
                <a:moveTo>
                  <a:pt x="21" y="0"/>
                </a:moveTo>
                <a:lnTo>
                  <a:pt x="16" y="5"/>
                </a:lnTo>
                <a:lnTo>
                  <a:pt x="5" y="5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2" name=""/>
          <p:cNvSpPr/>
          <p:nvPr/>
        </p:nvSpPr>
        <p:spPr>
          <a:xfrm>
            <a:off x="6851520" y="3355920"/>
            <a:ext cx="15840" cy="36720"/>
          </a:xfrm>
          <a:custGeom>
            <a:avLst/>
            <a:gdLst/>
            <a:ahLst/>
            <a:rect l="l" t="t" r="r" b="b"/>
            <a:pathLst>
              <a:path w="10" h="21">
                <a:moveTo>
                  <a:pt x="10" y="21"/>
                </a:moveTo>
                <a:lnTo>
                  <a:pt x="10" y="16"/>
                </a:lnTo>
                <a:lnTo>
                  <a:pt x="5" y="5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080" bIns="-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3" name=""/>
          <p:cNvSpPr/>
          <p:nvPr/>
        </p:nvSpPr>
        <p:spPr>
          <a:xfrm>
            <a:off x="6006960" y="3236760"/>
            <a:ext cx="55800" cy="109800"/>
          </a:xfrm>
          <a:custGeom>
            <a:avLst/>
            <a:gdLst/>
            <a:ahLst/>
            <a:rect l="l" t="t" r="r" b="b"/>
            <a:pathLst>
              <a:path w="36" h="64">
                <a:moveTo>
                  <a:pt x="0" y="64"/>
                </a:moveTo>
                <a:lnTo>
                  <a:pt x="36" y="42"/>
                </a:lnTo>
                <a:lnTo>
                  <a:pt x="31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4" name=""/>
          <p:cNvSpPr/>
          <p:nvPr/>
        </p:nvSpPr>
        <p:spPr>
          <a:xfrm>
            <a:off x="3859200" y="2909880"/>
            <a:ext cx="212760" cy="22392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5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5" name=""/>
          <p:cNvSpPr/>
          <p:nvPr/>
        </p:nvSpPr>
        <p:spPr>
          <a:xfrm>
            <a:off x="4711680" y="2763720"/>
            <a:ext cx="214200" cy="2224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6" name=""/>
          <p:cNvSpPr/>
          <p:nvPr/>
        </p:nvSpPr>
        <p:spPr>
          <a:xfrm>
            <a:off x="3236760" y="1339920"/>
            <a:ext cx="214560" cy="22392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7" name=""/>
          <p:cNvSpPr/>
          <p:nvPr/>
        </p:nvSpPr>
        <p:spPr>
          <a:xfrm>
            <a:off x="2930400" y="3871800"/>
            <a:ext cx="228600" cy="2872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8" name=""/>
          <p:cNvSpPr/>
          <p:nvPr/>
        </p:nvSpPr>
        <p:spPr>
          <a:xfrm>
            <a:off x="2778120" y="3838680"/>
            <a:ext cx="53820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9" name=""/>
          <p:cNvSpPr/>
          <p:nvPr/>
        </p:nvSpPr>
        <p:spPr>
          <a:xfrm>
            <a:off x="2976840" y="3886200"/>
            <a:ext cx="1537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Palo 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00" name=""/>
          <p:cNvSpPr/>
          <p:nvPr/>
        </p:nvSpPr>
        <p:spPr>
          <a:xfrm>
            <a:off x="2950200" y="3975120"/>
            <a:ext cx="178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Verde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01" name=""/>
          <p:cNvSpPr/>
          <p:nvPr/>
        </p:nvSpPr>
        <p:spPr>
          <a:xfrm>
            <a:off x="2977560" y="406548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02" name=""/>
          <p:cNvSpPr/>
          <p:nvPr/>
        </p:nvSpPr>
        <p:spPr>
          <a:xfrm>
            <a:off x="5384880" y="4308480"/>
            <a:ext cx="287280" cy="19224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03" name=""/>
          <p:cNvSpPr/>
          <p:nvPr/>
        </p:nvSpPr>
        <p:spPr>
          <a:xfrm>
            <a:off x="5261040" y="4276800"/>
            <a:ext cx="536400" cy="26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04" name=""/>
          <p:cNvSpPr/>
          <p:nvPr/>
        </p:nvSpPr>
        <p:spPr>
          <a:xfrm>
            <a:off x="5399640" y="432288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Entergy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05" name=""/>
          <p:cNvSpPr/>
          <p:nvPr/>
        </p:nvSpPr>
        <p:spPr>
          <a:xfrm>
            <a:off x="5458680" y="441324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06" name=""/>
          <p:cNvSpPr/>
          <p:nvPr/>
        </p:nvSpPr>
        <p:spPr>
          <a:xfrm>
            <a:off x="5450040" y="2763720"/>
            <a:ext cx="53640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07" name=""/>
          <p:cNvSpPr/>
          <p:nvPr/>
        </p:nvSpPr>
        <p:spPr>
          <a:xfrm>
            <a:off x="5590080" y="280980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Cinergy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08" name=""/>
          <p:cNvSpPr/>
          <p:nvPr/>
        </p:nvSpPr>
        <p:spPr>
          <a:xfrm>
            <a:off x="5649480" y="289872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409" name=""/>
          <p:cNvGrpSpPr/>
          <p:nvPr/>
        </p:nvGrpSpPr>
        <p:grpSpPr>
          <a:xfrm>
            <a:off x="5495760" y="4006800"/>
            <a:ext cx="274320" cy="282240"/>
            <a:chOff x="5495760" y="4006800"/>
            <a:chExt cx="274320" cy="282240"/>
          </a:xfrm>
        </p:grpSpPr>
        <p:sp>
          <p:nvSpPr>
            <p:cNvPr id="3410" name=""/>
            <p:cNvSpPr/>
            <p:nvPr/>
          </p:nvSpPr>
          <p:spPr>
            <a:xfrm>
              <a:off x="5524200" y="4006800"/>
              <a:ext cx="122040" cy="1249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1" name=""/>
            <p:cNvSpPr/>
            <p:nvPr/>
          </p:nvSpPr>
          <p:spPr>
            <a:xfrm>
              <a:off x="5495760" y="4098600"/>
              <a:ext cx="274320" cy="19044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412" name=""/>
          <p:cNvSpPr/>
          <p:nvPr/>
        </p:nvSpPr>
        <p:spPr>
          <a:xfrm>
            <a:off x="5207040" y="4500720"/>
            <a:ext cx="536400" cy="27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413" name=""/>
          <p:cNvGrpSpPr/>
          <p:nvPr/>
        </p:nvGrpSpPr>
        <p:grpSpPr>
          <a:xfrm>
            <a:off x="4616280" y="4389480"/>
            <a:ext cx="142200" cy="158040"/>
            <a:chOff x="4616280" y="4389480"/>
            <a:chExt cx="142200" cy="158040"/>
          </a:xfrm>
        </p:grpSpPr>
        <p:grpSp>
          <p:nvGrpSpPr>
            <p:cNvPr id="3414" name=""/>
            <p:cNvGrpSpPr/>
            <p:nvPr/>
          </p:nvGrpSpPr>
          <p:grpSpPr>
            <a:xfrm>
              <a:off x="4616280" y="4389480"/>
              <a:ext cx="142200" cy="158040"/>
              <a:chOff x="4616280" y="4389480"/>
              <a:chExt cx="142200" cy="158040"/>
            </a:xfrm>
          </p:grpSpPr>
          <p:sp>
            <p:nvSpPr>
              <p:cNvPr id="3415" name=""/>
              <p:cNvSpPr/>
              <p:nvPr/>
            </p:nvSpPr>
            <p:spPr>
              <a:xfrm>
                <a:off x="4616280" y="4389480"/>
                <a:ext cx="14220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16" name=""/>
              <p:cNvSpPr/>
              <p:nvPr/>
            </p:nvSpPr>
            <p:spPr>
              <a:xfrm>
                <a:off x="4616280" y="4389480"/>
                <a:ext cx="139320" cy="15480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8"/>
                    </a:lnTo>
                    <a:lnTo>
                      <a:pt x="37" y="15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7" y="164"/>
                    </a:lnTo>
                    <a:lnTo>
                      <a:pt x="54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9" y="153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9" y="25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17" name=""/>
              <p:cNvSpPr/>
              <p:nvPr/>
            </p:nvSpPr>
            <p:spPr>
              <a:xfrm>
                <a:off x="4616280" y="4389480"/>
                <a:ext cx="140760" cy="156600"/>
              </a:xfrm>
              <a:prstGeom prst="ellipse">
                <a:avLst/>
              </a:prstGeom>
              <a:blipFill rotWithShape="0">
                <a:blip r:embed="rId3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18" name=""/>
              <p:cNvSpPr/>
              <p:nvPr/>
            </p:nvSpPr>
            <p:spPr>
              <a:xfrm>
                <a:off x="4616280" y="4389480"/>
                <a:ext cx="14220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419" name=""/>
            <p:cNvGrpSpPr/>
            <p:nvPr/>
          </p:nvGrpSpPr>
          <p:grpSpPr>
            <a:xfrm>
              <a:off x="4617720" y="4392360"/>
              <a:ext cx="139320" cy="151560"/>
              <a:chOff x="4617720" y="4392360"/>
              <a:chExt cx="139320" cy="151560"/>
            </a:xfrm>
          </p:grpSpPr>
          <p:sp>
            <p:nvSpPr>
              <p:cNvPr id="3420" name=""/>
              <p:cNvSpPr/>
              <p:nvPr/>
            </p:nvSpPr>
            <p:spPr>
              <a:xfrm>
                <a:off x="4653000" y="4430520"/>
                <a:ext cx="68760" cy="748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480" bIns="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21" name=""/>
              <p:cNvSpPr/>
              <p:nvPr/>
            </p:nvSpPr>
            <p:spPr>
              <a:xfrm>
                <a:off x="4617720" y="4392360"/>
                <a:ext cx="139320" cy="15156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3422" name=""/>
          <p:cNvSpPr/>
          <p:nvPr/>
        </p:nvSpPr>
        <p:spPr>
          <a:xfrm>
            <a:off x="2341440" y="1865160"/>
            <a:ext cx="212760" cy="22248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8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23" name=""/>
          <p:cNvSpPr/>
          <p:nvPr/>
        </p:nvSpPr>
        <p:spPr>
          <a:xfrm>
            <a:off x="2090880" y="2417760"/>
            <a:ext cx="53640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24" name=""/>
          <p:cNvSpPr/>
          <p:nvPr/>
        </p:nvSpPr>
        <p:spPr>
          <a:xfrm>
            <a:off x="2073240" y="2789280"/>
            <a:ext cx="216000" cy="22392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25" name=""/>
          <p:cNvSpPr/>
          <p:nvPr/>
        </p:nvSpPr>
        <p:spPr>
          <a:xfrm>
            <a:off x="2992320" y="2386080"/>
            <a:ext cx="114480" cy="1522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26" name=""/>
          <p:cNvSpPr/>
          <p:nvPr/>
        </p:nvSpPr>
        <p:spPr>
          <a:xfrm flipH="1" flipV="1">
            <a:off x="5675040" y="4033440"/>
            <a:ext cx="66600" cy="255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27" name=""/>
          <p:cNvSpPr/>
          <p:nvPr/>
        </p:nvSpPr>
        <p:spPr>
          <a:xfrm flipH="1" flipV="1">
            <a:off x="5675040" y="4033440"/>
            <a:ext cx="66600" cy="255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28" name=""/>
          <p:cNvSpPr/>
          <p:nvPr/>
        </p:nvSpPr>
        <p:spPr>
          <a:xfrm>
            <a:off x="5983200" y="3863880"/>
            <a:ext cx="22320" cy="10476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29" name=""/>
          <p:cNvSpPr/>
          <p:nvPr/>
        </p:nvSpPr>
        <p:spPr>
          <a:xfrm flipH="1">
            <a:off x="5702400" y="3978360"/>
            <a:ext cx="1440" cy="69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0" name=""/>
          <p:cNvSpPr/>
          <p:nvPr/>
        </p:nvSpPr>
        <p:spPr>
          <a:xfrm flipH="1" flipV="1">
            <a:off x="5675040" y="4033440"/>
            <a:ext cx="66600" cy="255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1" name=""/>
          <p:cNvSpPr/>
          <p:nvPr/>
        </p:nvSpPr>
        <p:spPr>
          <a:xfrm flipH="1" flipV="1">
            <a:off x="5675040" y="4033440"/>
            <a:ext cx="66600" cy="255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2" name=""/>
          <p:cNvSpPr/>
          <p:nvPr/>
        </p:nvSpPr>
        <p:spPr>
          <a:xfrm>
            <a:off x="5626080" y="4119480"/>
            <a:ext cx="46080" cy="123840"/>
          </a:xfrm>
          <a:custGeom>
            <a:avLst/>
            <a:gdLst/>
            <a:ahLst/>
            <a:rect l="l" t="t" r="r" b="b"/>
            <a:pathLst>
              <a:path w="57" h="144">
                <a:moveTo>
                  <a:pt x="57" y="144"/>
                </a:moveTo>
                <a:lnTo>
                  <a:pt x="46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3" name=""/>
          <p:cNvSpPr/>
          <p:nvPr/>
        </p:nvSpPr>
        <p:spPr>
          <a:xfrm flipH="1">
            <a:off x="5702400" y="3978360"/>
            <a:ext cx="1440" cy="69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4" name=""/>
          <p:cNvSpPr/>
          <p:nvPr/>
        </p:nvSpPr>
        <p:spPr>
          <a:xfrm>
            <a:off x="5626080" y="4119480"/>
            <a:ext cx="46080" cy="123840"/>
          </a:xfrm>
          <a:custGeom>
            <a:avLst/>
            <a:gdLst/>
            <a:ahLst/>
            <a:rect l="l" t="t" r="r" b="b"/>
            <a:pathLst>
              <a:path w="57" h="144">
                <a:moveTo>
                  <a:pt x="57" y="144"/>
                </a:moveTo>
                <a:lnTo>
                  <a:pt x="46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5" name=""/>
          <p:cNvSpPr/>
          <p:nvPr/>
        </p:nvSpPr>
        <p:spPr>
          <a:xfrm flipH="1">
            <a:off x="5702400" y="3978360"/>
            <a:ext cx="1440" cy="69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6" name=""/>
          <p:cNvSpPr/>
          <p:nvPr/>
        </p:nvSpPr>
        <p:spPr>
          <a:xfrm>
            <a:off x="6273720" y="3938760"/>
            <a:ext cx="61920" cy="88560"/>
          </a:xfrm>
          <a:custGeom>
            <a:avLst/>
            <a:gdLst/>
            <a:ahLst/>
            <a:rect l="l" t="t" r="r" b="b"/>
            <a:pathLst>
              <a:path w="80" h="102">
                <a:moveTo>
                  <a:pt x="80" y="102"/>
                </a:moveTo>
                <a:lnTo>
                  <a:pt x="12" y="52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1760" bIns="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7" name=""/>
          <p:cNvSpPr/>
          <p:nvPr/>
        </p:nvSpPr>
        <p:spPr>
          <a:xfrm>
            <a:off x="5983200" y="3863880"/>
            <a:ext cx="22320" cy="10476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8" name=""/>
          <p:cNvSpPr/>
          <p:nvPr/>
        </p:nvSpPr>
        <p:spPr>
          <a:xfrm>
            <a:off x="6273720" y="3938760"/>
            <a:ext cx="61920" cy="88560"/>
          </a:xfrm>
          <a:custGeom>
            <a:avLst/>
            <a:gdLst/>
            <a:ahLst/>
            <a:rect l="l" t="t" r="r" b="b"/>
            <a:pathLst>
              <a:path w="80" h="102">
                <a:moveTo>
                  <a:pt x="80" y="102"/>
                </a:moveTo>
                <a:lnTo>
                  <a:pt x="12" y="52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1760" bIns="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9" name=""/>
          <p:cNvSpPr/>
          <p:nvPr/>
        </p:nvSpPr>
        <p:spPr>
          <a:xfrm>
            <a:off x="5983200" y="3863880"/>
            <a:ext cx="22320" cy="10476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0" name=""/>
          <p:cNvSpPr/>
          <p:nvPr/>
        </p:nvSpPr>
        <p:spPr>
          <a:xfrm>
            <a:off x="5983200" y="3863880"/>
            <a:ext cx="22320" cy="10476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1" name=""/>
          <p:cNvSpPr/>
          <p:nvPr/>
        </p:nvSpPr>
        <p:spPr>
          <a:xfrm flipH="1">
            <a:off x="5702400" y="3978360"/>
            <a:ext cx="1440" cy="69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2" name=""/>
          <p:cNvSpPr/>
          <p:nvPr/>
        </p:nvSpPr>
        <p:spPr>
          <a:xfrm flipH="1" flipV="1">
            <a:off x="5675040" y="4033440"/>
            <a:ext cx="66600" cy="255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3" name=""/>
          <p:cNvSpPr/>
          <p:nvPr/>
        </p:nvSpPr>
        <p:spPr>
          <a:xfrm>
            <a:off x="6504120" y="4527720"/>
            <a:ext cx="101520" cy="129960"/>
          </a:xfrm>
          <a:custGeom>
            <a:avLst/>
            <a:gdLst/>
            <a:ahLst/>
            <a:rect l="l" t="t" r="r" b="b"/>
            <a:pathLst>
              <a:path w="129" h="149">
                <a:moveTo>
                  <a:pt x="129" y="18"/>
                </a:moveTo>
                <a:lnTo>
                  <a:pt x="119" y="0"/>
                </a:lnTo>
                <a:lnTo>
                  <a:pt x="25" y="50"/>
                </a:lnTo>
                <a:lnTo>
                  <a:pt x="24" y="52"/>
                </a:lnTo>
                <a:lnTo>
                  <a:pt x="22" y="57"/>
                </a:lnTo>
                <a:lnTo>
                  <a:pt x="0" y="143"/>
                </a:lnTo>
                <a:lnTo>
                  <a:pt x="20" y="149"/>
                </a:lnTo>
                <a:lnTo>
                  <a:pt x="42" y="63"/>
                </a:lnTo>
                <a:lnTo>
                  <a:pt x="38" y="66"/>
                </a:lnTo>
                <a:lnTo>
                  <a:pt x="42" y="59"/>
                </a:lnTo>
                <a:lnTo>
                  <a:pt x="31" y="59"/>
                </a:lnTo>
                <a:lnTo>
                  <a:pt x="36" y="68"/>
                </a:lnTo>
                <a:lnTo>
                  <a:pt x="129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4" name=""/>
          <p:cNvSpPr/>
          <p:nvPr/>
        </p:nvSpPr>
        <p:spPr>
          <a:xfrm>
            <a:off x="6504120" y="4527720"/>
            <a:ext cx="101520" cy="129960"/>
          </a:xfrm>
          <a:custGeom>
            <a:avLst/>
            <a:gdLst/>
            <a:ahLst/>
            <a:rect l="l" t="t" r="r" b="b"/>
            <a:pathLst>
              <a:path w="129" h="149">
                <a:moveTo>
                  <a:pt x="129" y="18"/>
                </a:moveTo>
                <a:lnTo>
                  <a:pt x="119" y="0"/>
                </a:lnTo>
                <a:lnTo>
                  <a:pt x="25" y="50"/>
                </a:lnTo>
                <a:lnTo>
                  <a:pt x="24" y="52"/>
                </a:lnTo>
                <a:lnTo>
                  <a:pt x="22" y="57"/>
                </a:lnTo>
                <a:lnTo>
                  <a:pt x="0" y="143"/>
                </a:lnTo>
                <a:lnTo>
                  <a:pt x="20" y="149"/>
                </a:lnTo>
                <a:lnTo>
                  <a:pt x="42" y="63"/>
                </a:lnTo>
                <a:lnTo>
                  <a:pt x="38" y="66"/>
                </a:lnTo>
                <a:lnTo>
                  <a:pt x="42" y="59"/>
                </a:lnTo>
                <a:lnTo>
                  <a:pt x="31" y="59"/>
                </a:lnTo>
                <a:lnTo>
                  <a:pt x="36" y="68"/>
                </a:lnTo>
                <a:lnTo>
                  <a:pt x="129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5" name=""/>
          <p:cNvSpPr/>
          <p:nvPr/>
        </p:nvSpPr>
        <p:spPr>
          <a:xfrm>
            <a:off x="2090880" y="2417760"/>
            <a:ext cx="53640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6" name=""/>
          <p:cNvSpPr/>
          <p:nvPr/>
        </p:nvSpPr>
        <p:spPr>
          <a:xfrm>
            <a:off x="2930400" y="3871800"/>
            <a:ext cx="228600" cy="2872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7" name=""/>
          <p:cNvSpPr/>
          <p:nvPr/>
        </p:nvSpPr>
        <p:spPr>
          <a:xfrm>
            <a:off x="2778120" y="3838680"/>
            <a:ext cx="53820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8" name=""/>
          <p:cNvSpPr/>
          <p:nvPr/>
        </p:nvSpPr>
        <p:spPr>
          <a:xfrm>
            <a:off x="2976840" y="3886200"/>
            <a:ext cx="1537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Palo 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9" name=""/>
          <p:cNvSpPr/>
          <p:nvPr/>
        </p:nvSpPr>
        <p:spPr>
          <a:xfrm>
            <a:off x="2950200" y="3975120"/>
            <a:ext cx="178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Verde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0" name=""/>
          <p:cNvSpPr/>
          <p:nvPr/>
        </p:nvSpPr>
        <p:spPr>
          <a:xfrm>
            <a:off x="2977560" y="406548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1" name=""/>
          <p:cNvSpPr/>
          <p:nvPr/>
        </p:nvSpPr>
        <p:spPr>
          <a:xfrm>
            <a:off x="5384880" y="4308480"/>
            <a:ext cx="287280" cy="19224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2" name=""/>
          <p:cNvSpPr/>
          <p:nvPr/>
        </p:nvSpPr>
        <p:spPr>
          <a:xfrm>
            <a:off x="5261040" y="4276800"/>
            <a:ext cx="536400" cy="26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3" name=""/>
          <p:cNvSpPr/>
          <p:nvPr/>
        </p:nvSpPr>
        <p:spPr>
          <a:xfrm>
            <a:off x="5399640" y="432288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Entergy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4" name=""/>
          <p:cNvSpPr/>
          <p:nvPr/>
        </p:nvSpPr>
        <p:spPr>
          <a:xfrm>
            <a:off x="5458680" y="441324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5" name=""/>
          <p:cNvSpPr/>
          <p:nvPr/>
        </p:nvSpPr>
        <p:spPr>
          <a:xfrm>
            <a:off x="5450040" y="2763720"/>
            <a:ext cx="53640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6" name=""/>
          <p:cNvSpPr/>
          <p:nvPr/>
        </p:nvSpPr>
        <p:spPr>
          <a:xfrm>
            <a:off x="5590080" y="280980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Cinergy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7" name=""/>
          <p:cNvSpPr/>
          <p:nvPr/>
        </p:nvSpPr>
        <p:spPr>
          <a:xfrm>
            <a:off x="5649480" y="289872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8" name=""/>
          <p:cNvSpPr/>
          <p:nvPr/>
        </p:nvSpPr>
        <p:spPr>
          <a:xfrm>
            <a:off x="2930400" y="3871800"/>
            <a:ext cx="228600" cy="2872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9" name=""/>
          <p:cNvSpPr/>
          <p:nvPr/>
        </p:nvSpPr>
        <p:spPr>
          <a:xfrm>
            <a:off x="2778120" y="3838680"/>
            <a:ext cx="53820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0" name=""/>
          <p:cNvSpPr/>
          <p:nvPr/>
        </p:nvSpPr>
        <p:spPr>
          <a:xfrm>
            <a:off x="2976840" y="3886200"/>
            <a:ext cx="1537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Palo 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1" name=""/>
          <p:cNvSpPr/>
          <p:nvPr/>
        </p:nvSpPr>
        <p:spPr>
          <a:xfrm>
            <a:off x="2950200" y="3975120"/>
            <a:ext cx="178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Verde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2" name=""/>
          <p:cNvSpPr/>
          <p:nvPr/>
        </p:nvSpPr>
        <p:spPr>
          <a:xfrm>
            <a:off x="2977560" y="406548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3" name=""/>
          <p:cNvSpPr/>
          <p:nvPr/>
        </p:nvSpPr>
        <p:spPr>
          <a:xfrm>
            <a:off x="5384880" y="4308480"/>
            <a:ext cx="287280" cy="19224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4" name=""/>
          <p:cNvSpPr/>
          <p:nvPr/>
        </p:nvSpPr>
        <p:spPr>
          <a:xfrm>
            <a:off x="5261040" y="4276800"/>
            <a:ext cx="536400" cy="26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5" name=""/>
          <p:cNvSpPr/>
          <p:nvPr/>
        </p:nvSpPr>
        <p:spPr>
          <a:xfrm>
            <a:off x="5399640" y="432288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Entergy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6" name=""/>
          <p:cNvSpPr/>
          <p:nvPr/>
        </p:nvSpPr>
        <p:spPr>
          <a:xfrm>
            <a:off x="5458680" y="441324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7" name=""/>
          <p:cNvSpPr/>
          <p:nvPr/>
        </p:nvSpPr>
        <p:spPr>
          <a:xfrm>
            <a:off x="5590080" y="280980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Cinergy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8" name=""/>
          <p:cNvSpPr/>
          <p:nvPr/>
        </p:nvSpPr>
        <p:spPr>
          <a:xfrm>
            <a:off x="5649480" y="289872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9" name=""/>
          <p:cNvSpPr/>
          <p:nvPr/>
        </p:nvSpPr>
        <p:spPr>
          <a:xfrm>
            <a:off x="4711680" y="2763720"/>
            <a:ext cx="214200" cy="2224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ef011d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70" name=""/>
          <p:cNvSpPr/>
          <p:nvPr/>
        </p:nvSpPr>
        <p:spPr>
          <a:xfrm>
            <a:off x="2778120" y="3838680"/>
            <a:ext cx="53820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71" name=""/>
          <p:cNvSpPr/>
          <p:nvPr/>
        </p:nvSpPr>
        <p:spPr>
          <a:xfrm>
            <a:off x="5261040" y="4276800"/>
            <a:ext cx="536400" cy="26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72" name=""/>
          <p:cNvSpPr/>
          <p:nvPr/>
        </p:nvSpPr>
        <p:spPr>
          <a:xfrm>
            <a:off x="5522760" y="4006800"/>
            <a:ext cx="123840" cy="1256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73" name=""/>
          <p:cNvSpPr/>
          <p:nvPr/>
        </p:nvSpPr>
        <p:spPr>
          <a:xfrm>
            <a:off x="5495760" y="4098960"/>
            <a:ext cx="274680" cy="1904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74" name=""/>
          <p:cNvSpPr/>
          <p:nvPr/>
        </p:nvSpPr>
        <p:spPr>
          <a:xfrm>
            <a:off x="5522760" y="4006800"/>
            <a:ext cx="123840" cy="1256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75" name=""/>
          <p:cNvSpPr/>
          <p:nvPr/>
        </p:nvSpPr>
        <p:spPr>
          <a:xfrm>
            <a:off x="2341440" y="1865160"/>
            <a:ext cx="212760" cy="22248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8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cccc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76" name=""/>
          <p:cNvSpPr/>
          <p:nvPr/>
        </p:nvSpPr>
        <p:spPr>
          <a:xfrm>
            <a:off x="3236760" y="1339920"/>
            <a:ext cx="214560" cy="22392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cccc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77" name=""/>
          <p:cNvSpPr/>
          <p:nvPr/>
        </p:nvSpPr>
        <p:spPr>
          <a:xfrm>
            <a:off x="6235560" y="2376360"/>
            <a:ext cx="238320" cy="247680"/>
          </a:xfrm>
          <a:prstGeom prst="star5">
            <a:avLst/>
          </a:prstGeom>
          <a:solidFill>
            <a:srgbClr val="ef011d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78" name=""/>
          <p:cNvSpPr/>
          <p:nvPr/>
        </p:nvSpPr>
        <p:spPr>
          <a:xfrm>
            <a:off x="4968720" y="4579920"/>
            <a:ext cx="211320" cy="22212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cccc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79" name=""/>
          <p:cNvSpPr/>
          <p:nvPr/>
        </p:nvSpPr>
        <p:spPr>
          <a:xfrm>
            <a:off x="3859200" y="2909880"/>
            <a:ext cx="212760" cy="22392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5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ef011d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480" name=""/>
          <p:cNvGrpSpPr/>
          <p:nvPr/>
        </p:nvGrpSpPr>
        <p:grpSpPr>
          <a:xfrm>
            <a:off x="2068560" y="3336840"/>
            <a:ext cx="274320" cy="284040"/>
            <a:chOff x="2068560" y="3336840"/>
            <a:chExt cx="274320" cy="284040"/>
          </a:xfrm>
        </p:grpSpPr>
        <p:sp>
          <p:nvSpPr>
            <p:cNvPr id="3481" name=""/>
            <p:cNvSpPr/>
            <p:nvPr/>
          </p:nvSpPr>
          <p:spPr>
            <a:xfrm>
              <a:off x="2097360" y="3336840"/>
              <a:ext cx="120960" cy="1270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2" name=""/>
            <p:cNvSpPr/>
            <p:nvPr/>
          </p:nvSpPr>
          <p:spPr>
            <a:xfrm>
              <a:off x="2068560" y="3429360"/>
              <a:ext cx="274320" cy="1915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483" name=""/>
          <p:cNvSpPr/>
          <p:nvPr/>
        </p:nvSpPr>
        <p:spPr>
          <a:xfrm>
            <a:off x="2098800" y="4822920"/>
            <a:ext cx="803160" cy="35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84" name=""/>
          <p:cNvSpPr/>
          <p:nvPr/>
        </p:nvSpPr>
        <p:spPr>
          <a:xfrm>
            <a:off x="2098800" y="4822920"/>
            <a:ext cx="803160" cy="35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85" name=""/>
          <p:cNvSpPr/>
          <p:nvPr/>
        </p:nvSpPr>
        <p:spPr>
          <a:xfrm>
            <a:off x="4076640" y="1827360"/>
            <a:ext cx="407880" cy="141120"/>
          </a:xfrm>
          <a:prstGeom prst="rect">
            <a:avLst/>
          </a:prstGeom>
          <a:solidFill>
            <a:srgbClr val="00000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86" name=""/>
          <p:cNvSpPr/>
          <p:nvPr/>
        </p:nvSpPr>
        <p:spPr>
          <a:xfrm>
            <a:off x="4024440" y="1787400"/>
            <a:ext cx="5108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MAPP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87" name=""/>
          <p:cNvSpPr/>
          <p:nvPr/>
        </p:nvSpPr>
        <p:spPr>
          <a:xfrm>
            <a:off x="4013280" y="4511520"/>
            <a:ext cx="474480" cy="141480"/>
          </a:xfrm>
          <a:prstGeom prst="rect">
            <a:avLst/>
          </a:prstGeom>
          <a:solidFill>
            <a:srgbClr val="00000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88" name=""/>
          <p:cNvSpPr/>
          <p:nvPr/>
        </p:nvSpPr>
        <p:spPr>
          <a:xfrm>
            <a:off x="3967200" y="4471920"/>
            <a:ext cx="5806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ERCOT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89" name=""/>
          <p:cNvSpPr/>
          <p:nvPr/>
        </p:nvSpPr>
        <p:spPr>
          <a:xfrm>
            <a:off x="6478560" y="4888080"/>
            <a:ext cx="370080" cy="141120"/>
          </a:xfrm>
          <a:prstGeom prst="rect">
            <a:avLst/>
          </a:prstGeom>
          <a:solidFill>
            <a:srgbClr val="00000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90" name=""/>
          <p:cNvSpPr/>
          <p:nvPr/>
        </p:nvSpPr>
        <p:spPr>
          <a:xfrm>
            <a:off x="6419880" y="4854600"/>
            <a:ext cx="4982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FRCC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91" name=""/>
          <p:cNvSpPr/>
          <p:nvPr/>
        </p:nvSpPr>
        <p:spPr>
          <a:xfrm>
            <a:off x="6507000" y="3697200"/>
            <a:ext cx="403560" cy="139680"/>
          </a:xfrm>
          <a:prstGeom prst="rect">
            <a:avLst/>
          </a:prstGeom>
          <a:solidFill>
            <a:srgbClr val="00000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92" name=""/>
          <p:cNvSpPr/>
          <p:nvPr/>
        </p:nvSpPr>
        <p:spPr>
          <a:xfrm>
            <a:off x="6456240" y="3656160"/>
            <a:ext cx="4982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SERC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93" name=""/>
          <p:cNvSpPr/>
          <p:nvPr/>
        </p:nvSpPr>
        <p:spPr>
          <a:xfrm>
            <a:off x="4206960" y="3216240"/>
            <a:ext cx="282600" cy="141480"/>
          </a:xfrm>
          <a:prstGeom prst="rect">
            <a:avLst/>
          </a:prstGeom>
          <a:solidFill>
            <a:srgbClr val="00000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94" name=""/>
          <p:cNvSpPr/>
          <p:nvPr/>
        </p:nvSpPr>
        <p:spPr>
          <a:xfrm>
            <a:off x="4151520" y="3176640"/>
            <a:ext cx="4093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SPP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95" name=""/>
          <p:cNvSpPr/>
          <p:nvPr/>
        </p:nvSpPr>
        <p:spPr>
          <a:xfrm>
            <a:off x="3008160" y="3100320"/>
            <a:ext cx="409680" cy="141480"/>
          </a:xfrm>
          <a:prstGeom prst="rect">
            <a:avLst/>
          </a:prstGeom>
          <a:solidFill>
            <a:srgbClr val="00000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96" name=""/>
          <p:cNvSpPr/>
          <p:nvPr/>
        </p:nvSpPr>
        <p:spPr>
          <a:xfrm>
            <a:off x="2953800" y="3060720"/>
            <a:ext cx="5299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WSCC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97" name=""/>
          <p:cNvSpPr/>
          <p:nvPr/>
        </p:nvSpPr>
        <p:spPr>
          <a:xfrm>
            <a:off x="6516720" y="2311560"/>
            <a:ext cx="374760" cy="142560"/>
          </a:xfrm>
          <a:prstGeom prst="rect">
            <a:avLst/>
          </a:prstGeom>
          <a:solidFill>
            <a:srgbClr val="00000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98" name=""/>
          <p:cNvSpPr/>
          <p:nvPr/>
        </p:nvSpPr>
        <p:spPr>
          <a:xfrm>
            <a:off x="6448320" y="2273400"/>
            <a:ext cx="5047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NPCC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499" name=""/>
          <p:cNvGrpSpPr/>
          <p:nvPr/>
        </p:nvGrpSpPr>
        <p:grpSpPr>
          <a:xfrm>
            <a:off x="4189320" y="5261040"/>
            <a:ext cx="271440" cy="283680"/>
            <a:chOff x="4189320" y="5261040"/>
            <a:chExt cx="271440" cy="283680"/>
          </a:xfrm>
        </p:grpSpPr>
        <p:sp>
          <p:nvSpPr>
            <p:cNvPr id="3500" name=""/>
            <p:cNvSpPr/>
            <p:nvPr/>
          </p:nvSpPr>
          <p:spPr>
            <a:xfrm>
              <a:off x="4217760" y="5261040"/>
              <a:ext cx="119520" cy="1270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1" name=""/>
            <p:cNvSpPr/>
            <p:nvPr/>
          </p:nvSpPr>
          <p:spPr>
            <a:xfrm>
              <a:off x="4189320" y="5353200"/>
              <a:ext cx="271440" cy="1915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502" name=""/>
          <p:cNvSpPr/>
          <p:nvPr/>
        </p:nvSpPr>
        <p:spPr>
          <a:xfrm>
            <a:off x="4299120" y="5210280"/>
            <a:ext cx="210960" cy="22212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cccc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03" name=""/>
          <p:cNvSpPr/>
          <p:nvPr/>
        </p:nvSpPr>
        <p:spPr>
          <a:xfrm>
            <a:off x="6907320" y="2739960"/>
            <a:ext cx="239760" cy="249480"/>
          </a:xfrm>
          <a:prstGeom prst="star5">
            <a:avLst/>
          </a:prstGeom>
          <a:solidFill>
            <a:srgbClr val="ef011d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6360" bIns="36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04" name=""/>
          <p:cNvSpPr/>
          <p:nvPr/>
        </p:nvSpPr>
        <p:spPr>
          <a:xfrm>
            <a:off x="6270480" y="4421160"/>
            <a:ext cx="385920" cy="426960"/>
          </a:xfrm>
          <a:prstGeom prst="ellipse">
            <a:avLst/>
          </a:prstGeom>
          <a:solidFill>
            <a:srgbClr val="ccccff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05" name=""/>
          <p:cNvSpPr/>
          <p:nvPr/>
        </p:nvSpPr>
        <p:spPr>
          <a:xfrm>
            <a:off x="6027840" y="3898800"/>
            <a:ext cx="387360" cy="426960"/>
          </a:xfrm>
          <a:prstGeom prst="ellipse">
            <a:avLst/>
          </a:prstGeom>
          <a:solidFill>
            <a:srgbClr val="ccccff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06" name=""/>
          <p:cNvSpPr/>
          <p:nvPr/>
        </p:nvSpPr>
        <p:spPr>
          <a:xfrm>
            <a:off x="5775480" y="3595680"/>
            <a:ext cx="387360" cy="426960"/>
          </a:xfrm>
          <a:prstGeom prst="ellipse">
            <a:avLst/>
          </a:prstGeom>
          <a:solidFill>
            <a:srgbClr val="ccccff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07" name=""/>
          <p:cNvSpPr/>
          <p:nvPr/>
        </p:nvSpPr>
        <p:spPr>
          <a:xfrm>
            <a:off x="5516640" y="2647800"/>
            <a:ext cx="385560" cy="425520"/>
          </a:xfrm>
          <a:prstGeom prst="ellipse">
            <a:avLst/>
          </a:prstGeom>
          <a:solidFill>
            <a:srgbClr val="ccccff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08" name=""/>
          <p:cNvSpPr/>
          <p:nvPr/>
        </p:nvSpPr>
        <p:spPr>
          <a:xfrm>
            <a:off x="4568760" y="2989440"/>
            <a:ext cx="387360" cy="426960"/>
          </a:xfrm>
          <a:prstGeom prst="ellipse">
            <a:avLst/>
          </a:prstGeom>
          <a:solidFill>
            <a:srgbClr val="ccccff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09" name=""/>
          <p:cNvSpPr/>
          <p:nvPr/>
        </p:nvSpPr>
        <p:spPr>
          <a:xfrm>
            <a:off x="4492800" y="2230560"/>
            <a:ext cx="385560" cy="426960"/>
          </a:xfrm>
          <a:prstGeom prst="ellipse">
            <a:avLst/>
          </a:prstGeom>
          <a:solidFill>
            <a:srgbClr val="ccccff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0" name=""/>
          <p:cNvSpPr/>
          <p:nvPr/>
        </p:nvSpPr>
        <p:spPr>
          <a:xfrm>
            <a:off x="2820960" y="2251080"/>
            <a:ext cx="387360" cy="426960"/>
          </a:xfrm>
          <a:prstGeom prst="ellipse">
            <a:avLst/>
          </a:prstGeom>
          <a:solidFill>
            <a:srgbClr val="ccccff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1" name=""/>
          <p:cNvSpPr/>
          <p:nvPr/>
        </p:nvSpPr>
        <p:spPr>
          <a:xfrm>
            <a:off x="2332080" y="2219400"/>
            <a:ext cx="387360" cy="426960"/>
          </a:xfrm>
          <a:prstGeom prst="ellipse">
            <a:avLst/>
          </a:prstGeom>
          <a:solidFill>
            <a:srgbClr val="ccccff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2" name=""/>
          <p:cNvSpPr/>
          <p:nvPr/>
        </p:nvSpPr>
        <p:spPr>
          <a:xfrm>
            <a:off x="1936800" y="2908440"/>
            <a:ext cx="387360" cy="426960"/>
          </a:xfrm>
          <a:prstGeom prst="ellipse">
            <a:avLst/>
          </a:prstGeom>
          <a:solidFill>
            <a:srgbClr val="ccccff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3" name=""/>
          <p:cNvSpPr/>
          <p:nvPr/>
        </p:nvSpPr>
        <p:spPr>
          <a:xfrm>
            <a:off x="2357280" y="2867040"/>
            <a:ext cx="385920" cy="426960"/>
          </a:xfrm>
          <a:prstGeom prst="ellipse">
            <a:avLst/>
          </a:prstGeom>
          <a:solidFill>
            <a:srgbClr val="ccccff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4" name=""/>
          <p:cNvSpPr/>
          <p:nvPr/>
        </p:nvSpPr>
        <p:spPr>
          <a:xfrm>
            <a:off x="2657520" y="3247920"/>
            <a:ext cx="385560" cy="427320"/>
          </a:xfrm>
          <a:prstGeom prst="ellipse">
            <a:avLst/>
          </a:prstGeom>
          <a:solidFill>
            <a:srgbClr val="ccccff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5" name=""/>
          <p:cNvSpPr/>
          <p:nvPr/>
        </p:nvSpPr>
        <p:spPr>
          <a:xfrm>
            <a:off x="3014640" y="3701880"/>
            <a:ext cx="387360" cy="427320"/>
          </a:xfrm>
          <a:prstGeom prst="ellipse">
            <a:avLst/>
          </a:prstGeom>
          <a:solidFill>
            <a:srgbClr val="ccccff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6" name=""/>
          <p:cNvSpPr/>
          <p:nvPr/>
        </p:nvSpPr>
        <p:spPr>
          <a:xfrm>
            <a:off x="4530600" y="4213080"/>
            <a:ext cx="387360" cy="427320"/>
          </a:xfrm>
          <a:prstGeom prst="ellipse">
            <a:avLst/>
          </a:prstGeom>
          <a:solidFill>
            <a:srgbClr val="ccccff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7" name=""/>
          <p:cNvSpPr/>
          <p:nvPr/>
        </p:nvSpPr>
        <p:spPr>
          <a:xfrm>
            <a:off x="5477040" y="3162240"/>
            <a:ext cx="385560" cy="426960"/>
          </a:xfrm>
          <a:prstGeom prst="ellipse">
            <a:avLst/>
          </a:prstGeom>
          <a:solidFill>
            <a:srgbClr val="ccccff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8" name=""/>
          <p:cNvSpPr/>
          <p:nvPr/>
        </p:nvSpPr>
        <p:spPr>
          <a:xfrm>
            <a:off x="5076720" y="3713040"/>
            <a:ext cx="387360" cy="427320"/>
          </a:xfrm>
          <a:prstGeom prst="ellipse">
            <a:avLst/>
          </a:prstGeom>
          <a:solidFill>
            <a:srgbClr val="ccccff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9" name=""/>
          <p:cNvSpPr/>
          <p:nvPr/>
        </p:nvSpPr>
        <p:spPr>
          <a:xfrm>
            <a:off x="6383160" y="2598840"/>
            <a:ext cx="385920" cy="426960"/>
          </a:xfrm>
          <a:prstGeom prst="ellipse">
            <a:avLst/>
          </a:prstGeom>
          <a:solidFill>
            <a:srgbClr val="ccccff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0" name=""/>
          <p:cNvSpPr/>
          <p:nvPr/>
        </p:nvSpPr>
        <p:spPr>
          <a:xfrm>
            <a:off x="1971720" y="2208240"/>
            <a:ext cx="385560" cy="426960"/>
          </a:xfrm>
          <a:prstGeom prst="ellipse">
            <a:avLst/>
          </a:prstGeom>
          <a:solidFill>
            <a:srgbClr val="ccccff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1" name=""/>
          <p:cNvSpPr/>
          <p:nvPr/>
        </p:nvSpPr>
        <p:spPr>
          <a:xfrm>
            <a:off x="5848200" y="3008160"/>
            <a:ext cx="385920" cy="425520"/>
          </a:xfrm>
          <a:prstGeom prst="ellipse">
            <a:avLst/>
          </a:prstGeom>
          <a:solidFill>
            <a:srgbClr val="ccccff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522" name=""/>
          <p:cNvGrpSpPr/>
          <p:nvPr/>
        </p:nvGrpSpPr>
        <p:grpSpPr>
          <a:xfrm>
            <a:off x="5495760" y="4011480"/>
            <a:ext cx="274680" cy="277920"/>
            <a:chOff x="5495760" y="4011480"/>
            <a:chExt cx="274680" cy="277920"/>
          </a:xfrm>
        </p:grpSpPr>
        <p:sp>
          <p:nvSpPr>
            <p:cNvPr id="3523" name=""/>
            <p:cNvSpPr/>
            <p:nvPr/>
          </p:nvSpPr>
          <p:spPr>
            <a:xfrm>
              <a:off x="5519880" y="4011480"/>
              <a:ext cx="120600" cy="127080"/>
            </a:xfrm>
            <a:prstGeom prst="rect">
              <a:avLst/>
            </a:prstGeom>
            <a:solidFill>
              <a:srgbClr val="00cc99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4" name=""/>
            <p:cNvSpPr/>
            <p:nvPr/>
          </p:nvSpPr>
          <p:spPr>
            <a:xfrm>
              <a:off x="5495760" y="4098960"/>
              <a:ext cx="274680" cy="190440"/>
            </a:xfrm>
            <a:prstGeom prst="rect">
              <a:avLst/>
            </a:prstGeom>
            <a:solidFill>
              <a:srgbClr val="00cc99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525" name=""/>
          <p:cNvGrpSpPr/>
          <p:nvPr/>
        </p:nvGrpSpPr>
        <p:grpSpPr>
          <a:xfrm>
            <a:off x="5700600" y="4059360"/>
            <a:ext cx="287280" cy="190080"/>
            <a:chOff x="5700600" y="4059360"/>
            <a:chExt cx="287280" cy="190080"/>
          </a:xfrm>
        </p:grpSpPr>
        <p:sp>
          <p:nvSpPr>
            <p:cNvPr id="3526" name=""/>
            <p:cNvSpPr/>
            <p:nvPr/>
          </p:nvSpPr>
          <p:spPr>
            <a:xfrm>
              <a:off x="5700600" y="4059360"/>
              <a:ext cx="287280" cy="190080"/>
            </a:xfrm>
            <a:prstGeom prst="rect">
              <a:avLst/>
            </a:prstGeom>
            <a:solidFill>
              <a:srgbClr val="63ff81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7" name=""/>
            <p:cNvSpPr/>
            <p:nvPr/>
          </p:nvSpPr>
          <p:spPr>
            <a:xfrm>
              <a:off x="5707080" y="4077000"/>
              <a:ext cx="279360" cy="15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TVA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528" name=""/>
          <p:cNvSpPr/>
          <p:nvPr/>
        </p:nvSpPr>
        <p:spPr>
          <a:xfrm>
            <a:off x="6502320" y="2782800"/>
            <a:ext cx="378000" cy="141480"/>
          </a:xfrm>
          <a:prstGeom prst="rect">
            <a:avLst/>
          </a:prstGeom>
          <a:solidFill>
            <a:srgbClr val="00000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9" name=""/>
          <p:cNvSpPr/>
          <p:nvPr/>
        </p:nvSpPr>
        <p:spPr>
          <a:xfrm>
            <a:off x="6432120" y="2733840"/>
            <a:ext cx="5234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MAAC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530" name=""/>
          <p:cNvGrpSpPr/>
          <p:nvPr/>
        </p:nvGrpSpPr>
        <p:grpSpPr>
          <a:xfrm>
            <a:off x="2411280" y="2565360"/>
            <a:ext cx="227160" cy="190080"/>
            <a:chOff x="2411280" y="2565360"/>
            <a:chExt cx="227160" cy="190080"/>
          </a:xfrm>
        </p:grpSpPr>
        <p:sp>
          <p:nvSpPr>
            <p:cNvPr id="3531" name=""/>
            <p:cNvSpPr/>
            <p:nvPr/>
          </p:nvSpPr>
          <p:spPr>
            <a:xfrm>
              <a:off x="2411280" y="2565360"/>
              <a:ext cx="227160" cy="1900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3532" name=""/>
            <p:cNvGrpSpPr/>
            <p:nvPr/>
          </p:nvGrpSpPr>
          <p:grpSpPr>
            <a:xfrm>
              <a:off x="2455200" y="2570760"/>
              <a:ext cx="142920" cy="169560"/>
              <a:chOff x="2455200" y="2570760"/>
              <a:chExt cx="142920" cy="169560"/>
            </a:xfrm>
          </p:grpSpPr>
          <p:sp>
            <p:nvSpPr>
              <p:cNvPr id="3533" name=""/>
              <p:cNvSpPr/>
              <p:nvPr/>
            </p:nvSpPr>
            <p:spPr>
              <a:xfrm>
                <a:off x="2455200" y="2570760"/>
                <a:ext cx="14292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COB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34" name=""/>
              <p:cNvSpPr/>
              <p:nvPr/>
            </p:nvSpPr>
            <p:spPr>
              <a:xfrm>
                <a:off x="2455200" y="2664000"/>
                <a:ext cx="12528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Hub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3535" name=""/>
          <p:cNvGrpSpPr/>
          <p:nvPr/>
        </p:nvGrpSpPr>
        <p:grpSpPr>
          <a:xfrm>
            <a:off x="2930400" y="3871800"/>
            <a:ext cx="228600" cy="286920"/>
            <a:chOff x="2930400" y="3871800"/>
            <a:chExt cx="228600" cy="286920"/>
          </a:xfrm>
        </p:grpSpPr>
        <p:sp>
          <p:nvSpPr>
            <p:cNvPr id="3536" name=""/>
            <p:cNvSpPr/>
            <p:nvPr/>
          </p:nvSpPr>
          <p:spPr>
            <a:xfrm>
              <a:off x="2930400" y="3871800"/>
              <a:ext cx="228600" cy="28692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37" name=""/>
            <p:cNvSpPr/>
            <p:nvPr/>
          </p:nvSpPr>
          <p:spPr>
            <a:xfrm>
              <a:off x="2981520" y="3882240"/>
              <a:ext cx="1537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Palo 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38" name=""/>
            <p:cNvSpPr/>
            <p:nvPr/>
          </p:nvSpPr>
          <p:spPr>
            <a:xfrm>
              <a:off x="2958120" y="3976920"/>
              <a:ext cx="1785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Verde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39" name=""/>
            <p:cNvSpPr/>
            <p:nvPr/>
          </p:nvSpPr>
          <p:spPr>
            <a:xfrm>
              <a:off x="2982240" y="4068000"/>
              <a:ext cx="1252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540" name=""/>
          <p:cNvSpPr/>
          <p:nvPr/>
        </p:nvSpPr>
        <p:spPr>
          <a:xfrm>
            <a:off x="2073240" y="2789280"/>
            <a:ext cx="216000" cy="22392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cccc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1" name=""/>
          <p:cNvSpPr/>
          <p:nvPr/>
        </p:nvSpPr>
        <p:spPr>
          <a:xfrm>
            <a:off x="7281720" y="2311560"/>
            <a:ext cx="38160" cy="23760"/>
          </a:xfrm>
          <a:custGeom>
            <a:avLst/>
            <a:gdLst/>
            <a:ahLst/>
            <a:rect l="l" t="t" r="r" b="b"/>
            <a:pathLst>
              <a:path w="27" h="15">
                <a:moveTo>
                  <a:pt x="2" y="0"/>
                </a:moveTo>
                <a:lnTo>
                  <a:pt x="26" y="2"/>
                </a:lnTo>
                <a:lnTo>
                  <a:pt x="22" y="8"/>
                </a:lnTo>
                <a:lnTo>
                  <a:pt x="0" y="14"/>
                </a:lnTo>
                <a:lnTo>
                  <a:pt x="2" y="0"/>
                </a:lnTo>
              </a:path>
            </a:pathLst>
          </a:custGeom>
          <a:solidFill>
            <a:srgbClr val="008226"/>
          </a:solidFill>
          <a:ln w="93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1960" bIns="-21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2" name=""/>
          <p:cNvSpPr/>
          <p:nvPr/>
        </p:nvSpPr>
        <p:spPr>
          <a:xfrm>
            <a:off x="7270920" y="1380960"/>
            <a:ext cx="82440" cy="88920"/>
          </a:xfrm>
          <a:custGeom>
            <a:avLst/>
            <a:gdLst/>
            <a:ahLst/>
            <a:rect l="l" t="t" r="r" b="b"/>
            <a:pathLst>
              <a:path w="54" h="52">
                <a:moveTo>
                  <a:pt x="0" y="4"/>
                </a:moveTo>
                <a:lnTo>
                  <a:pt x="32" y="0"/>
                </a:lnTo>
                <a:lnTo>
                  <a:pt x="54" y="52"/>
                </a:lnTo>
              </a:path>
            </a:pathLst>
          </a:custGeom>
          <a:solidFill>
            <a:srgbClr val="b2b2b2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43200" bIns="432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543" name=""/>
          <p:cNvGrpSpPr/>
          <p:nvPr/>
        </p:nvGrpSpPr>
        <p:grpSpPr>
          <a:xfrm>
            <a:off x="6067440" y="4240080"/>
            <a:ext cx="274680" cy="277920"/>
            <a:chOff x="6067440" y="4240080"/>
            <a:chExt cx="274680" cy="277920"/>
          </a:xfrm>
        </p:grpSpPr>
        <p:sp>
          <p:nvSpPr>
            <p:cNvPr id="3544" name=""/>
            <p:cNvSpPr/>
            <p:nvPr/>
          </p:nvSpPr>
          <p:spPr>
            <a:xfrm>
              <a:off x="6091560" y="4240080"/>
              <a:ext cx="120600" cy="127080"/>
            </a:xfrm>
            <a:prstGeom prst="rect">
              <a:avLst/>
            </a:prstGeom>
            <a:solidFill>
              <a:srgbClr val="00cc99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45" name=""/>
            <p:cNvSpPr/>
            <p:nvPr/>
          </p:nvSpPr>
          <p:spPr>
            <a:xfrm>
              <a:off x="6067440" y="4327560"/>
              <a:ext cx="274680" cy="190440"/>
            </a:xfrm>
            <a:prstGeom prst="rect">
              <a:avLst/>
            </a:prstGeom>
            <a:solidFill>
              <a:srgbClr val="00cc99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546" name=""/>
          <p:cNvSpPr/>
          <p:nvPr/>
        </p:nvSpPr>
        <p:spPr>
          <a:xfrm>
            <a:off x="6912000" y="2187720"/>
            <a:ext cx="385560" cy="426960"/>
          </a:xfrm>
          <a:prstGeom prst="ellipse">
            <a:avLst/>
          </a:prstGeom>
          <a:solidFill>
            <a:srgbClr val="ccccff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7" name=""/>
          <p:cNvSpPr/>
          <p:nvPr/>
        </p:nvSpPr>
        <p:spPr>
          <a:xfrm>
            <a:off x="2279520" y="1131840"/>
            <a:ext cx="944640" cy="547560"/>
          </a:xfrm>
          <a:custGeom>
            <a:avLst/>
            <a:gdLst/>
            <a:ahLst/>
            <a:rect l="l" t="t" r="r" b="b"/>
            <a:pathLst>
              <a:path w="662" h="353">
                <a:moveTo>
                  <a:pt x="2" y="0"/>
                </a:moveTo>
                <a:lnTo>
                  <a:pt x="4" y="10"/>
                </a:lnTo>
                <a:lnTo>
                  <a:pt x="0" y="24"/>
                </a:lnTo>
                <a:lnTo>
                  <a:pt x="0" y="42"/>
                </a:lnTo>
                <a:lnTo>
                  <a:pt x="16" y="62"/>
                </a:lnTo>
                <a:lnTo>
                  <a:pt x="30" y="74"/>
                </a:lnTo>
                <a:lnTo>
                  <a:pt x="30" y="98"/>
                </a:lnTo>
                <a:lnTo>
                  <a:pt x="20" y="130"/>
                </a:lnTo>
                <a:lnTo>
                  <a:pt x="18" y="146"/>
                </a:lnTo>
                <a:lnTo>
                  <a:pt x="30" y="152"/>
                </a:lnTo>
                <a:lnTo>
                  <a:pt x="46" y="148"/>
                </a:lnTo>
                <a:lnTo>
                  <a:pt x="46" y="166"/>
                </a:lnTo>
                <a:lnTo>
                  <a:pt x="46" y="174"/>
                </a:lnTo>
                <a:lnTo>
                  <a:pt x="62" y="174"/>
                </a:lnTo>
                <a:lnTo>
                  <a:pt x="72" y="184"/>
                </a:lnTo>
                <a:lnTo>
                  <a:pt x="62" y="196"/>
                </a:lnTo>
                <a:lnTo>
                  <a:pt x="50" y="220"/>
                </a:lnTo>
                <a:lnTo>
                  <a:pt x="42" y="232"/>
                </a:lnTo>
                <a:lnTo>
                  <a:pt x="50" y="238"/>
                </a:lnTo>
                <a:lnTo>
                  <a:pt x="74" y="226"/>
                </a:lnTo>
                <a:lnTo>
                  <a:pt x="90" y="216"/>
                </a:lnTo>
                <a:lnTo>
                  <a:pt x="96" y="212"/>
                </a:lnTo>
                <a:lnTo>
                  <a:pt x="90" y="230"/>
                </a:lnTo>
                <a:lnTo>
                  <a:pt x="341" y="290"/>
                </a:lnTo>
                <a:lnTo>
                  <a:pt x="447" y="318"/>
                </a:lnTo>
                <a:lnTo>
                  <a:pt x="503" y="324"/>
                </a:lnTo>
                <a:lnTo>
                  <a:pt x="661" y="352"/>
                </a:lnTo>
                <a:lnTo>
                  <a:pt x="651" y="326"/>
                </a:lnTo>
                <a:lnTo>
                  <a:pt x="629" y="320"/>
                </a:lnTo>
                <a:lnTo>
                  <a:pt x="619" y="300"/>
                </a:lnTo>
                <a:lnTo>
                  <a:pt x="639" y="260"/>
                </a:lnTo>
                <a:lnTo>
                  <a:pt x="637" y="244"/>
                </a:lnTo>
                <a:lnTo>
                  <a:pt x="615" y="230"/>
                </a:lnTo>
                <a:lnTo>
                  <a:pt x="595" y="202"/>
                </a:lnTo>
                <a:lnTo>
                  <a:pt x="601" y="188"/>
                </a:lnTo>
                <a:lnTo>
                  <a:pt x="537" y="100"/>
                </a:lnTo>
                <a:lnTo>
                  <a:pt x="459" y="46"/>
                </a:lnTo>
                <a:lnTo>
                  <a:pt x="405" y="0"/>
                </a:lnTo>
                <a:lnTo>
                  <a:pt x="2" y="0"/>
                </a:lnTo>
              </a:path>
            </a:pathLst>
          </a:custGeom>
          <a:solidFill>
            <a:srgbClr val="b2b2b2"/>
          </a:solidFill>
          <a:ln w="93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8" name=""/>
          <p:cNvSpPr/>
          <p:nvPr/>
        </p:nvSpPr>
        <p:spPr>
          <a:xfrm>
            <a:off x="7416720" y="1198440"/>
            <a:ext cx="1679760" cy="30164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549" name=""/>
          <p:cNvGraphicFramePr/>
          <p:nvPr/>
        </p:nvGraphicFramePr>
        <p:xfrm>
          <a:off x="7454880" y="1395360"/>
          <a:ext cx="1573200" cy="273528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550" name="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7454880" y="1395360"/>
                    <a:ext cx="1573200" cy="2735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551" name=""/>
          <p:cNvSpPr/>
          <p:nvPr/>
        </p:nvSpPr>
        <p:spPr>
          <a:xfrm>
            <a:off x="8372880" y="389088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2" name=""/>
          <p:cNvSpPr/>
          <p:nvPr/>
        </p:nvSpPr>
        <p:spPr>
          <a:xfrm>
            <a:off x="7615800" y="389088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3" name=""/>
          <p:cNvSpPr/>
          <p:nvPr/>
        </p:nvSpPr>
        <p:spPr>
          <a:xfrm>
            <a:off x="8386920" y="159228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340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4" name=""/>
          <p:cNvSpPr/>
          <p:nvPr/>
        </p:nvSpPr>
        <p:spPr>
          <a:xfrm>
            <a:off x="7989120" y="1220760"/>
            <a:ext cx="5572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East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5" name=""/>
          <p:cNvSpPr/>
          <p:nvPr/>
        </p:nvSpPr>
        <p:spPr>
          <a:xfrm>
            <a:off x="7997760" y="3143160"/>
            <a:ext cx="457200" cy="304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31%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6" name=""/>
          <p:cNvSpPr/>
          <p:nvPr/>
        </p:nvSpPr>
        <p:spPr>
          <a:xfrm>
            <a:off x="7634520" y="215748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260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7" name=""/>
          <p:cNvSpPr/>
          <p:nvPr/>
        </p:nvSpPr>
        <p:spPr>
          <a:xfrm flipH="1">
            <a:off x="3197160" y="1604880"/>
            <a:ext cx="23760" cy="185760"/>
          </a:xfrm>
          <a:prstGeom prst="line">
            <a:avLst/>
          </a:prstGeom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8" name=""/>
          <p:cNvSpPr/>
          <p:nvPr/>
        </p:nvSpPr>
        <p:spPr>
          <a:xfrm>
            <a:off x="3117960" y="1649520"/>
            <a:ext cx="85680" cy="63360"/>
          </a:xfrm>
          <a:prstGeom prst="line">
            <a:avLst/>
          </a:prstGeom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9" name=""/>
          <p:cNvSpPr/>
          <p:nvPr/>
        </p:nvSpPr>
        <p:spPr>
          <a:xfrm>
            <a:off x="3519360" y="1136520"/>
            <a:ext cx="303480" cy="341280"/>
          </a:xfrm>
          <a:prstGeom prst="ellipse">
            <a:avLst/>
          </a:prstGeom>
          <a:solidFill>
            <a:srgbClr val="ccccff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560" name=""/>
          <p:cNvGrpSpPr/>
          <p:nvPr/>
        </p:nvGrpSpPr>
        <p:grpSpPr>
          <a:xfrm>
            <a:off x="3079800" y="3290760"/>
            <a:ext cx="274680" cy="277920"/>
            <a:chOff x="3079800" y="3290760"/>
            <a:chExt cx="274680" cy="277920"/>
          </a:xfrm>
        </p:grpSpPr>
        <p:sp>
          <p:nvSpPr>
            <p:cNvPr id="3561" name=""/>
            <p:cNvSpPr/>
            <p:nvPr/>
          </p:nvSpPr>
          <p:spPr>
            <a:xfrm>
              <a:off x="3103920" y="3290760"/>
              <a:ext cx="120600" cy="127080"/>
            </a:xfrm>
            <a:prstGeom prst="rect">
              <a:avLst/>
            </a:prstGeom>
            <a:solidFill>
              <a:srgbClr val="00cc99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62" name=""/>
            <p:cNvSpPr/>
            <p:nvPr/>
          </p:nvSpPr>
          <p:spPr>
            <a:xfrm>
              <a:off x="3079800" y="3378240"/>
              <a:ext cx="274680" cy="190440"/>
            </a:xfrm>
            <a:prstGeom prst="rect">
              <a:avLst/>
            </a:prstGeom>
            <a:solidFill>
              <a:srgbClr val="00cc99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563" name=""/>
          <p:cNvGrpSpPr/>
          <p:nvPr/>
        </p:nvGrpSpPr>
        <p:grpSpPr>
          <a:xfrm>
            <a:off x="4260960" y="4149720"/>
            <a:ext cx="272880" cy="277920"/>
            <a:chOff x="4260960" y="4149720"/>
            <a:chExt cx="272880" cy="277920"/>
          </a:xfrm>
        </p:grpSpPr>
        <p:sp>
          <p:nvSpPr>
            <p:cNvPr id="3564" name=""/>
            <p:cNvSpPr/>
            <p:nvPr/>
          </p:nvSpPr>
          <p:spPr>
            <a:xfrm>
              <a:off x="4284720" y="4149720"/>
              <a:ext cx="119520" cy="127080"/>
            </a:xfrm>
            <a:prstGeom prst="rect">
              <a:avLst/>
            </a:prstGeom>
            <a:solidFill>
              <a:srgbClr val="00cc99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65" name=""/>
            <p:cNvSpPr/>
            <p:nvPr/>
          </p:nvSpPr>
          <p:spPr>
            <a:xfrm>
              <a:off x="4260960" y="4237200"/>
              <a:ext cx="272880" cy="190440"/>
            </a:xfrm>
            <a:prstGeom prst="rect">
              <a:avLst/>
            </a:prstGeom>
            <a:solidFill>
              <a:srgbClr val="00cc99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566" name=""/>
          <p:cNvGrpSpPr/>
          <p:nvPr/>
        </p:nvGrpSpPr>
        <p:grpSpPr>
          <a:xfrm>
            <a:off x="5530680" y="2332080"/>
            <a:ext cx="273240" cy="277920"/>
            <a:chOff x="5530680" y="2332080"/>
            <a:chExt cx="273240" cy="277920"/>
          </a:xfrm>
        </p:grpSpPr>
        <p:sp>
          <p:nvSpPr>
            <p:cNvPr id="3567" name=""/>
            <p:cNvSpPr/>
            <p:nvPr/>
          </p:nvSpPr>
          <p:spPr>
            <a:xfrm>
              <a:off x="5554440" y="2332080"/>
              <a:ext cx="119880" cy="127080"/>
            </a:xfrm>
            <a:prstGeom prst="rect">
              <a:avLst/>
            </a:prstGeom>
            <a:solidFill>
              <a:srgbClr val="00cc99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68" name=""/>
            <p:cNvSpPr/>
            <p:nvPr/>
          </p:nvSpPr>
          <p:spPr>
            <a:xfrm>
              <a:off x="5530680" y="2419560"/>
              <a:ext cx="273240" cy="190440"/>
            </a:xfrm>
            <a:prstGeom prst="rect">
              <a:avLst/>
            </a:prstGeom>
            <a:solidFill>
              <a:srgbClr val="00cc99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569" name=""/>
          <p:cNvGrpSpPr/>
          <p:nvPr/>
        </p:nvGrpSpPr>
        <p:grpSpPr>
          <a:xfrm>
            <a:off x="5713560" y="2152800"/>
            <a:ext cx="274320" cy="277200"/>
            <a:chOff x="5713560" y="2152800"/>
            <a:chExt cx="274320" cy="277200"/>
          </a:xfrm>
        </p:grpSpPr>
        <p:sp>
          <p:nvSpPr>
            <p:cNvPr id="3570" name=""/>
            <p:cNvSpPr/>
            <p:nvPr/>
          </p:nvSpPr>
          <p:spPr>
            <a:xfrm>
              <a:off x="5737320" y="2152800"/>
              <a:ext cx="120240" cy="126720"/>
            </a:xfrm>
            <a:prstGeom prst="rect">
              <a:avLst/>
            </a:prstGeom>
            <a:solidFill>
              <a:srgbClr val="00cc99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71" name=""/>
            <p:cNvSpPr/>
            <p:nvPr/>
          </p:nvSpPr>
          <p:spPr>
            <a:xfrm>
              <a:off x="5713560" y="2239920"/>
              <a:ext cx="274320" cy="190080"/>
            </a:xfrm>
            <a:prstGeom prst="rect">
              <a:avLst/>
            </a:prstGeom>
            <a:solidFill>
              <a:srgbClr val="00cc99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572" name=""/>
          <p:cNvSpPr/>
          <p:nvPr/>
        </p:nvSpPr>
        <p:spPr>
          <a:xfrm>
            <a:off x="5686560" y="2432160"/>
            <a:ext cx="396720" cy="142920"/>
          </a:xfrm>
          <a:prstGeom prst="rect">
            <a:avLst/>
          </a:prstGeom>
          <a:solidFill>
            <a:srgbClr val="00000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73" name=""/>
          <p:cNvSpPr/>
          <p:nvPr/>
        </p:nvSpPr>
        <p:spPr>
          <a:xfrm>
            <a:off x="5643000" y="2387520"/>
            <a:ext cx="5047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ECAR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574" name=""/>
          <p:cNvGrpSpPr/>
          <p:nvPr/>
        </p:nvGrpSpPr>
        <p:grpSpPr>
          <a:xfrm>
            <a:off x="6950160" y="2467080"/>
            <a:ext cx="272880" cy="277200"/>
            <a:chOff x="6950160" y="2467080"/>
            <a:chExt cx="272880" cy="277200"/>
          </a:xfrm>
        </p:grpSpPr>
        <p:sp>
          <p:nvSpPr>
            <p:cNvPr id="3575" name=""/>
            <p:cNvSpPr/>
            <p:nvPr/>
          </p:nvSpPr>
          <p:spPr>
            <a:xfrm>
              <a:off x="6973920" y="2467080"/>
              <a:ext cx="119520" cy="12672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76" name=""/>
            <p:cNvSpPr/>
            <p:nvPr/>
          </p:nvSpPr>
          <p:spPr>
            <a:xfrm>
              <a:off x="6950160" y="2554200"/>
              <a:ext cx="272880" cy="1900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577" name=""/>
          <p:cNvGrpSpPr/>
          <p:nvPr/>
        </p:nvGrpSpPr>
        <p:grpSpPr>
          <a:xfrm>
            <a:off x="6762600" y="2905200"/>
            <a:ext cx="274680" cy="277200"/>
            <a:chOff x="6762600" y="2905200"/>
            <a:chExt cx="274680" cy="277200"/>
          </a:xfrm>
        </p:grpSpPr>
        <p:sp>
          <p:nvSpPr>
            <p:cNvPr id="3578" name=""/>
            <p:cNvSpPr/>
            <p:nvPr/>
          </p:nvSpPr>
          <p:spPr>
            <a:xfrm>
              <a:off x="6786720" y="2905200"/>
              <a:ext cx="120600" cy="12672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79" name=""/>
            <p:cNvSpPr/>
            <p:nvPr/>
          </p:nvSpPr>
          <p:spPr>
            <a:xfrm>
              <a:off x="6762600" y="2992320"/>
              <a:ext cx="274680" cy="1900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580" name=""/>
          <p:cNvGrpSpPr/>
          <p:nvPr/>
        </p:nvGrpSpPr>
        <p:grpSpPr>
          <a:xfrm>
            <a:off x="6708600" y="3014640"/>
            <a:ext cx="273240" cy="277920"/>
            <a:chOff x="6708600" y="3014640"/>
            <a:chExt cx="273240" cy="277920"/>
          </a:xfrm>
        </p:grpSpPr>
        <p:sp>
          <p:nvSpPr>
            <p:cNvPr id="3581" name=""/>
            <p:cNvSpPr/>
            <p:nvPr/>
          </p:nvSpPr>
          <p:spPr>
            <a:xfrm>
              <a:off x="6732360" y="3014640"/>
              <a:ext cx="119880" cy="1270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82" name=""/>
            <p:cNvSpPr/>
            <p:nvPr/>
          </p:nvSpPr>
          <p:spPr>
            <a:xfrm>
              <a:off x="6708600" y="3102120"/>
              <a:ext cx="273240" cy="19044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583" name=""/>
          <p:cNvGrpSpPr/>
          <p:nvPr/>
        </p:nvGrpSpPr>
        <p:grpSpPr>
          <a:xfrm>
            <a:off x="6729480" y="2570040"/>
            <a:ext cx="288360" cy="188640"/>
            <a:chOff x="6729480" y="2570040"/>
            <a:chExt cx="288360" cy="188640"/>
          </a:xfrm>
        </p:grpSpPr>
        <p:sp>
          <p:nvSpPr>
            <p:cNvPr id="3584" name=""/>
            <p:cNvSpPr/>
            <p:nvPr/>
          </p:nvSpPr>
          <p:spPr>
            <a:xfrm>
              <a:off x="6729480" y="2570040"/>
              <a:ext cx="288360" cy="18864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85" name=""/>
            <p:cNvSpPr/>
            <p:nvPr/>
          </p:nvSpPr>
          <p:spPr>
            <a:xfrm>
              <a:off x="6734520" y="2586960"/>
              <a:ext cx="283320" cy="15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PJM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586" name=""/>
          <p:cNvGrpSpPr/>
          <p:nvPr/>
        </p:nvGrpSpPr>
        <p:grpSpPr>
          <a:xfrm>
            <a:off x="5578560" y="4307040"/>
            <a:ext cx="260280" cy="271440"/>
            <a:chOff x="5578560" y="4307040"/>
            <a:chExt cx="260280" cy="271440"/>
          </a:xfrm>
        </p:grpSpPr>
        <p:sp>
          <p:nvSpPr>
            <p:cNvPr id="3587" name=""/>
            <p:cNvSpPr/>
            <p:nvPr/>
          </p:nvSpPr>
          <p:spPr>
            <a:xfrm>
              <a:off x="5605920" y="4307040"/>
              <a:ext cx="114120" cy="12060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88" name=""/>
            <p:cNvSpPr/>
            <p:nvPr/>
          </p:nvSpPr>
          <p:spPr>
            <a:xfrm>
              <a:off x="5578560" y="4394520"/>
              <a:ext cx="260280" cy="18396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589" name=""/>
          <p:cNvGrpSpPr/>
          <p:nvPr/>
        </p:nvGrpSpPr>
        <p:grpSpPr>
          <a:xfrm>
            <a:off x="5457960" y="3659040"/>
            <a:ext cx="261720" cy="271080"/>
            <a:chOff x="5457960" y="3659040"/>
            <a:chExt cx="261720" cy="271080"/>
          </a:xfrm>
        </p:grpSpPr>
        <p:sp>
          <p:nvSpPr>
            <p:cNvPr id="3590" name=""/>
            <p:cNvSpPr/>
            <p:nvPr/>
          </p:nvSpPr>
          <p:spPr>
            <a:xfrm>
              <a:off x="5485320" y="3659040"/>
              <a:ext cx="114840" cy="12060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1" name=""/>
            <p:cNvSpPr/>
            <p:nvPr/>
          </p:nvSpPr>
          <p:spPr>
            <a:xfrm>
              <a:off x="5457960" y="3746160"/>
              <a:ext cx="261720" cy="18396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592" name=""/>
          <p:cNvGrpSpPr/>
          <p:nvPr/>
        </p:nvGrpSpPr>
        <p:grpSpPr>
          <a:xfrm>
            <a:off x="5389560" y="2835360"/>
            <a:ext cx="260280" cy="271440"/>
            <a:chOff x="5389560" y="2835360"/>
            <a:chExt cx="260280" cy="271440"/>
          </a:xfrm>
        </p:grpSpPr>
        <p:sp>
          <p:nvSpPr>
            <p:cNvPr id="3593" name=""/>
            <p:cNvSpPr/>
            <p:nvPr/>
          </p:nvSpPr>
          <p:spPr>
            <a:xfrm>
              <a:off x="5416920" y="2835360"/>
              <a:ext cx="113760" cy="12096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4" name=""/>
            <p:cNvSpPr/>
            <p:nvPr/>
          </p:nvSpPr>
          <p:spPr>
            <a:xfrm>
              <a:off x="5389560" y="2922840"/>
              <a:ext cx="260280" cy="18396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595" name=""/>
          <p:cNvGrpSpPr/>
          <p:nvPr/>
        </p:nvGrpSpPr>
        <p:grpSpPr>
          <a:xfrm>
            <a:off x="5605560" y="3174840"/>
            <a:ext cx="260280" cy="271440"/>
            <a:chOff x="5605560" y="3174840"/>
            <a:chExt cx="260280" cy="271440"/>
          </a:xfrm>
        </p:grpSpPr>
        <p:sp>
          <p:nvSpPr>
            <p:cNvPr id="3596" name=""/>
            <p:cNvSpPr/>
            <p:nvPr/>
          </p:nvSpPr>
          <p:spPr>
            <a:xfrm>
              <a:off x="5632920" y="3174840"/>
              <a:ext cx="113760" cy="12060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7" name=""/>
            <p:cNvSpPr/>
            <p:nvPr/>
          </p:nvSpPr>
          <p:spPr>
            <a:xfrm>
              <a:off x="5605560" y="3262320"/>
              <a:ext cx="260280" cy="18396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598" name=""/>
          <p:cNvGrpSpPr/>
          <p:nvPr/>
        </p:nvGrpSpPr>
        <p:grpSpPr>
          <a:xfrm>
            <a:off x="5514840" y="2670120"/>
            <a:ext cx="260640" cy="271440"/>
            <a:chOff x="5514840" y="2670120"/>
            <a:chExt cx="260640" cy="271440"/>
          </a:xfrm>
        </p:grpSpPr>
        <p:sp>
          <p:nvSpPr>
            <p:cNvPr id="3599" name=""/>
            <p:cNvSpPr/>
            <p:nvPr/>
          </p:nvSpPr>
          <p:spPr>
            <a:xfrm>
              <a:off x="5542200" y="2670120"/>
              <a:ext cx="114120" cy="12060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0" name=""/>
            <p:cNvSpPr/>
            <p:nvPr/>
          </p:nvSpPr>
          <p:spPr>
            <a:xfrm>
              <a:off x="5514840" y="2757600"/>
              <a:ext cx="260640" cy="18396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601" name=""/>
          <p:cNvGrpSpPr/>
          <p:nvPr/>
        </p:nvGrpSpPr>
        <p:grpSpPr>
          <a:xfrm>
            <a:off x="5610240" y="2997360"/>
            <a:ext cx="287280" cy="190080"/>
            <a:chOff x="5610240" y="2997360"/>
            <a:chExt cx="287280" cy="190080"/>
          </a:xfrm>
        </p:grpSpPr>
        <p:sp>
          <p:nvSpPr>
            <p:cNvPr id="3602" name=""/>
            <p:cNvSpPr/>
            <p:nvPr/>
          </p:nvSpPr>
          <p:spPr>
            <a:xfrm>
              <a:off x="5610240" y="2997360"/>
              <a:ext cx="287280" cy="1900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3603" name=""/>
            <p:cNvGrpSpPr/>
            <p:nvPr/>
          </p:nvGrpSpPr>
          <p:grpSpPr>
            <a:xfrm>
              <a:off x="5625360" y="3009240"/>
              <a:ext cx="239040" cy="164160"/>
              <a:chOff x="5625360" y="3009240"/>
              <a:chExt cx="239040" cy="164160"/>
            </a:xfrm>
          </p:grpSpPr>
          <p:sp>
            <p:nvSpPr>
              <p:cNvPr id="3604" name=""/>
              <p:cNvSpPr/>
              <p:nvPr/>
            </p:nvSpPr>
            <p:spPr>
              <a:xfrm>
                <a:off x="5625360" y="3009240"/>
                <a:ext cx="23904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Cinergy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05" name=""/>
              <p:cNvSpPr/>
              <p:nvPr/>
            </p:nvSpPr>
            <p:spPr>
              <a:xfrm>
                <a:off x="5691240" y="3097080"/>
                <a:ext cx="12528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Hub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3606" name=""/>
          <p:cNvSpPr/>
          <p:nvPr/>
        </p:nvSpPr>
        <p:spPr>
          <a:xfrm>
            <a:off x="5400720" y="2354400"/>
            <a:ext cx="236520" cy="249120"/>
          </a:xfrm>
          <a:prstGeom prst="star5">
            <a:avLst/>
          </a:prstGeom>
          <a:solidFill>
            <a:srgbClr val="ef011d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6720" bIns="36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607" name=""/>
          <p:cNvGrpSpPr/>
          <p:nvPr/>
        </p:nvGrpSpPr>
        <p:grpSpPr>
          <a:xfrm>
            <a:off x="5299200" y="2519280"/>
            <a:ext cx="288360" cy="191880"/>
            <a:chOff x="5299200" y="2519280"/>
            <a:chExt cx="288360" cy="191880"/>
          </a:xfrm>
        </p:grpSpPr>
        <p:sp>
          <p:nvSpPr>
            <p:cNvPr id="3608" name=""/>
            <p:cNvSpPr/>
            <p:nvPr/>
          </p:nvSpPr>
          <p:spPr>
            <a:xfrm>
              <a:off x="5299200" y="2519280"/>
              <a:ext cx="288360" cy="191880"/>
            </a:xfrm>
            <a:prstGeom prst="rect">
              <a:avLst/>
            </a:prstGeom>
            <a:solidFill>
              <a:srgbClr val="63ff81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9" name=""/>
            <p:cNvSpPr/>
            <p:nvPr/>
          </p:nvSpPr>
          <p:spPr>
            <a:xfrm>
              <a:off x="5303880" y="2533320"/>
              <a:ext cx="280440" cy="15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ComEd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610" name=""/>
          <p:cNvSpPr/>
          <p:nvPr/>
        </p:nvSpPr>
        <p:spPr>
          <a:xfrm>
            <a:off x="6507000" y="2971800"/>
            <a:ext cx="239760" cy="249120"/>
          </a:xfrm>
          <a:prstGeom prst="star5">
            <a:avLst/>
          </a:prstGeom>
          <a:solidFill>
            <a:srgbClr val="ef011d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6720" bIns="36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87AEB9D-A0F6-4B0C-9AA2-AF61DA54BD1F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1" name=""/>
          <p:cNvSpPr/>
          <p:nvPr/>
        </p:nvSpPr>
        <p:spPr>
          <a:xfrm>
            <a:off x="2016000" y="1197000"/>
            <a:ext cx="974880" cy="68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0">
            <a:noFill/>
          </a:ln>
          <a:effectLst>
            <a:outerShdw dist="71785" dir="2700000" blurRad="0" rotWithShape="0">
              <a:srgbClr val="3333cc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12" name="PlaceHolder 1"/>
          <p:cNvSpPr>
            <a:spLocks noGrp="1"/>
          </p:cNvSpPr>
          <p:nvPr>
            <p:ph type="title"/>
          </p:nvPr>
        </p:nvSpPr>
        <p:spPr>
          <a:xfrm>
            <a:off x="380520" y="0"/>
            <a:ext cx="8534520" cy="70488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Enron’s Market Opportunities</a:t>
            </a:r>
            <a:br>
              <a:rPr sz="2000"/>
            </a:b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(Revenues in Billions)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pic>
        <p:nvPicPr>
          <p:cNvPr id="3613" name="" descr=""/>
          <p:cNvPicPr/>
          <p:nvPr/>
        </p:nvPicPr>
        <p:blipFill>
          <a:blip r:embed="rId1"/>
          <a:stretch/>
        </p:blipFill>
        <p:spPr>
          <a:xfrm>
            <a:off x="1963800" y="749160"/>
            <a:ext cx="5148360" cy="4775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14" name=""/>
          <p:cNvSpPr/>
          <p:nvPr/>
        </p:nvSpPr>
        <p:spPr>
          <a:xfrm>
            <a:off x="5632560" y="5468760"/>
            <a:ext cx="15890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15" name=""/>
          <p:cNvSpPr/>
          <p:nvPr/>
        </p:nvSpPr>
        <p:spPr>
          <a:xfrm>
            <a:off x="2409840" y="1271520"/>
            <a:ext cx="106668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Future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Today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16" name=""/>
          <p:cNvSpPr/>
          <p:nvPr/>
        </p:nvSpPr>
        <p:spPr>
          <a:xfrm>
            <a:off x="2154240" y="1603440"/>
            <a:ext cx="228600" cy="152280"/>
          </a:xfrm>
          <a:prstGeom prst="rect">
            <a:avLst/>
          </a:prstGeom>
          <a:solidFill>
            <a:srgbClr val="3333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17" name=""/>
          <p:cNvSpPr/>
          <p:nvPr/>
        </p:nvSpPr>
        <p:spPr>
          <a:xfrm>
            <a:off x="2160720" y="1322280"/>
            <a:ext cx="228600" cy="152640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18" name=""/>
          <p:cNvSpPr/>
          <p:nvPr/>
        </p:nvSpPr>
        <p:spPr>
          <a:xfrm>
            <a:off x="3251160" y="5450040"/>
            <a:ext cx="1295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19" name=""/>
          <p:cNvSpPr/>
          <p:nvPr/>
        </p:nvSpPr>
        <p:spPr>
          <a:xfrm>
            <a:off x="2151000" y="4952880"/>
            <a:ext cx="11336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$660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20" name=""/>
          <p:cNvSpPr/>
          <p:nvPr/>
        </p:nvSpPr>
        <p:spPr>
          <a:xfrm>
            <a:off x="4559400" y="5462640"/>
            <a:ext cx="1197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Broadband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21" name=""/>
          <p:cNvSpPr/>
          <p:nvPr/>
        </p:nvSpPr>
        <p:spPr>
          <a:xfrm>
            <a:off x="1984320" y="5454720"/>
            <a:ext cx="1324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&amp;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22" name=""/>
          <p:cNvSpPr/>
          <p:nvPr/>
        </p:nvSpPr>
        <p:spPr>
          <a:xfrm>
            <a:off x="2997360" y="3606840"/>
            <a:ext cx="596880" cy="0"/>
          </a:xfrm>
          <a:prstGeom prst="line">
            <a:avLst/>
          </a:prstGeom>
          <a:ln w="93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23" name=""/>
          <p:cNvSpPr/>
          <p:nvPr/>
        </p:nvSpPr>
        <p:spPr>
          <a:xfrm>
            <a:off x="4246560" y="2743200"/>
            <a:ext cx="633240" cy="0"/>
          </a:xfrm>
          <a:prstGeom prst="line">
            <a:avLst/>
          </a:prstGeom>
          <a:ln w="93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24" name=""/>
          <p:cNvSpPr/>
          <p:nvPr/>
        </p:nvSpPr>
        <p:spPr>
          <a:xfrm>
            <a:off x="2071800" y="4000680"/>
            <a:ext cx="1135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$1,050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25" name=""/>
          <p:cNvSpPr/>
          <p:nvPr/>
        </p:nvSpPr>
        <p:spPr>
          <a:xfrm>
            <a:off x="3330720" y="3352680"/>
            <a:ext cx="11332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$180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26" name=""/>
          <p:cNvSpPr/>
          <p:nvPr/>
        </p:nvSpPr>
        <p:spPr>
          <a:xfrm>
            <a:off x="3335400" y="2908440"/>
            <a:ext cx="1135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$585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27" name=""/>
          <p:cNvSpPr/>
          <p:nvPr/>
        </p:nvSpPr>
        <p:spPr>
          <a:xfrm>
            <a:off x="4605480" y="1701720"/>
            <a:ext cx="1135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$1,393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28" name=""/>
          <p:cNvSpPr/>
          <p:nvPr/>
        </p:nvSpPr>
        <p:spPr>
          <a:xfrm>
            <a:off x="5835600" y="2692440"/>
            <a:ext cx="1135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$3,028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29" name=""/>
          <p:cNvSpPr/>
          <p:nvPr/>
        </p:nvSpPr>
        <p:spPr>
          <a:xfrm>
            <a:off x="5881680" y="4838760"/>
            <a:ext cx="1135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$857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30" name=""/>
          <p:cNvSpPr/>
          <p:nvPr/>
        </p:nvSpPr>
        <p:spPr>
          <a:xfrm>
            <a:off x="2071800" y="3352680"/>
            <a:ext cx="1135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$1,710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31" name=""/>
          <p:cNvSpPr/>
          <p:nvPr/>
        </p:nvSpPr>
        <p:spPr>
          <a:xfrm>
            <a:off x="3335400" y="2476440"/>
            <a:ext cx="1135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$765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32" name=""/>
          <p:cNvSpPr/>
          <p:nvPr/>
        </p:nvSpPr>
        <p:spPr>
          <a:xfrm>
            <a:off x="4605480" y="838080"/>
            <a:ext cx="1135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$1,410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33" name=""/>
          <p:cNvSpPr/>
          <p:nvPr/>
        </p:nvSpPr>
        <p:spPr>
          <a:xfrm>
            <a:off x="5835600" y="838080"/>
            <a:ext cx="1135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$3,885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34" name=""/>
          <p:cNvSpPr/>
          <p:nvPr/>
        </p:nvSpPr>
        <p:spPr>
          <a:xfrm>
            <a:off x="5494320" y="1133640"/>
            <a:ext cx="601560" cy="0"/>
          </a:xfrm>
          <a:prstGeom prst="line">
            <a:avLst/>
          </a:prstGeom>
          <a:ln w="93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35" name=""/>
          <p:cNvSpPr/>
          <p:nvPr/>
        </p:nvSpPr>
        <p:spPr>
          <a:xfrm>
            <a:off x="4622760" y="2743200"/>
            <a:ext cx="1135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36" name=""/>
          <p:cNvSpPr/>
          <p:nvPr/>
        </p:nvSpPr>
        <p:spPr>
          <a:xfrm>
            <a:off x="4973760" y="2692440"/>
            <a:ext cx="66600" cy="203040"/>
          </a:xfrm>
          <a:custGeom>
            <a:avLst/>
            <a:gdLst/>
            <a:ahLst/>
            <a:rect l="l" t="t" r="r" b="b"/>
            <a:pathLst>
              <a:path w="48" h="144">
                <a:moveTo>
                  <a:pt x="48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39AEB57-F4A8-4DFE-AB6C-D71495567E8A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7" name="6%20years%20most%20innovative" descr=""/>
          <p:cNvPicPr/>
          <p:nvPr/>
        </p:nvPicPr>
        <p:blipFill>
          <a:blip r:embed="rId1"/>
          <a:srcRect l="0" t="7450" r="0" b="0"/>
          <a:stretch/>
        </p:blipFill>
        <p:spPr>
          <a:xfrm>
            <a:off x="258840" y="0"/>
            <a:ext cx="8626320" cy="6626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38" name=""/>
          <p:cNvSpPr/>
          <p:nvPr/>
        </p:nvSpPr>
        <p:spPr>
          <a:xfrm>
            <a:off x="2489040" y="4362480"/>
            <a:ext cx="1897200" cy="1523880"/>
          </a:xfrm>
          <a:prstGeom prst="roundRect">
            <a:avLst>
              <a:gd name="adj" fmla="val 16667"/>
            </a:avLst>
          </a:prstGeom>
          <a:blipFill rotWithShape="0">
            <a:blip r:embed="rId2"/>
            <a:srcRect/>
            <a:stretch/>
          </a:blipFill>
          <a:ln w="19080">
            <a:solidFill>
              <a:srgbClr val="66ff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39" name=""/>
          <p:cNvSpPr/>
          <p:nvPr/>
        </p:nvSpPr>
        <p:spPr>
          <a:xfrm>
            <a:off x="1828800" y="4743360"/>
            <a:ext cx="1541520" cy="1733760"/>
          </a:xfrm>
          <a:prstGeom prst="ellipse">
            <a:avLst/>
          </a:prstGeom>
          <a:blipFill rotWithShape="0">
            <a:blip r:embed="rId3"/>
            <a:srcRect/>
            <a:stretch/>
          </a:blipFill>
          <a:ln w="2844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640" name="ENE_COLOR2" descr=""/>
          <p:cNvPicPr/>
          <p:nvPr/>
        </p:nvPicPr>
        <p:blipFill>
          <a:blip r:embed="rId4"/>
          <a:stretch/>
        </p:blipFill>
        <p:spPr>
          <a:xfrm>
            <a:off x="1776240" y="3298680"/>
            <a:ext cx="852840" cy="959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41" name=""/>
          <p:cNvSpPr/>
          <p:nvPr/>
        </p:nvSpPr>
        <p:spPr>
          <a:xfrm>
            <a:off x="126000" y="6510240"/>
            <a:ext cx="2594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Fortune Magazine, 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February 2001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1688523-8B62-4DE4-9904-8662723BE686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2" name=""/>
          <p:cNvSpPr/>
          <p:nvPr/>
        </p:nvSpPr>
        <p:spPr>
          <a:xfrm>
            <a:off x="304920" y="3139920"/>
            <a:ext cx="1828800" cy="1300320"/>
          </a:xfrm>
          <a:prstGeom prst="roundRect">
            <a:avLst>
              <a:gd name="adj" fmla="val 16667"/>
            </a:avLst>
          </a:prstGeom>
          <a:solidFill>
            <a:srgbClr val="3333cc"/>
          </a:solidFill>
          <a:ln w="0">
            <a:noFill/>
          </a:ln>
          <a:effectLst>
            <a:outerShdw dist="71785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Transportation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&amp;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43" name=""/>
          <p:cNvSpPr/>
          <p:nvPr/>
        </p:nvSpPr>
        <p:spPr>
          <a:xfrm>
            <a:off x="4724280" y="3139920"/>
            <a:ext cx="1828800" cy="13003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0">
            <a:noFill/>
          </a:ln>
          <a:effectLst>
            <a:outerShdw dist="71785" dir="2700000" blurRad="0" rotWithShape="0">
              <a:srgbClr val="3333cc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44" name=""/>
          <p:cNvSpPr/>
          <p:nvPr/>
        </p:nvSpPr>
        <p:spPr>
          <a:xfrm>
            <a:off x="2514600" y="3139920"/>
            <a:ext cx="1828800" cy="13003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0">
            <a:noFill/>
          </a:ln>
          <a:effectLst>
            <a:outerShdw dist="71785" dir="2700000" blurRad="0" rotWithShape="0">
              <a:srgbClr val="3333cc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45" name=""/>
          <p:cNvSpPr/>
          <p:nvPr/>
        </p:nvSpPr>
        <p:spPr>
          <a:xfrm>
            <a:off x="6934320" y="3139920"/>
            <a:ext cx="1828800" cy="13003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0">
            <a:noFill/>
          </a:ln>
          <a:effectLst>
            <a:outerShdw dist="71785" dir="2700000" blurRad="0" rotWithShape="0">
              <a:srgbClr val="3333cc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Broadband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3646" name=""/>
          <p:cNvCxnSpPr>
            <a:stCxn id="3645" idx="0"/>
            <a:endCxn id="3647" idx="2"/>
          </p:cNvCxnSpPr>
          <p:nvPr/>
        </p:nvCxnSpPr>
        <p:spPr>
          <a:xfrm flipV="1" rot="16200000">
            <a:off x="6464880" y="774720"/>
            <a:ext cx="848160" cy="3882240"/>
          </a:xfrm>
          <a:prstGeom prst="bentConnector3">
            <a:avLst>
              <a:gd name="adj1" fmla="val 49978"/>
            </a:avLst>
          </a:prstGeom>
          <a:ln w="12600">
            <a:solidFill>
              <a:srgbClr val="000000"/>
            </a:solidFill>
            <a:miter/>
          </a:ln>
        </p:spPr>
      </p:cxnSp>
      <p:cxnSp>
        <p:nvCxnSpPr>
          <p:cNvPr id="3648" name=""/>
          <p:cNvCxnSpPr>
            <a:stCxn id="3642" idx="0"/>
            <a:endCxn id="3647" idx="2"/>
          </p:cNvCxnSpPr>
          <p:nvPr/>
        </p:nvCxnSpPr>
        <p:spPr>
          <a:xfrm flipH="1" flipV="1" rot="5400000">
            <a:off x="2735640" y="927360"/>
            <a:ext cx="848160" cy="3577320"/>
          </a:xfrm>
          <a:prstGeom prst="bentConnector3">
            <a:avLst>
              <a:gd name="adj1" fmla="val 49978"/>
            </a:avLst>
          </a:prstGeom>
          <a:ln w="12600">
            <a:solidFill>
              <a:srgbClr val="000000"/>
            </a:solidFill>
            <a:miter/>
          </a:ln>
        </p:spPr>
      </p:cxnSp>
      <p:cxnSp>
        <p:nvCxnSpPr>
          <p:cNvPr id="3649" name=""/>
          <p:cNvCxnSpPr>
            <a:stCxn id="3644" idx="0"/>
            <a:endCxn id="3647" idx="2"/>
          </p:cNvCxnSpPr>
          <p:nvPr/>
        </p:nvCxnSpPr>
        <p:spPr>
          <a:xfrm flipH="1" flipV="1" rot="5400000">
            <a:off x="3978720" y="2170440"/>
            <a:ext cx="848160" cy="1091160"/>
          </a:xfrm>
          <a:prstGeom prst="bentConnector3">
            <a:avLst>
              <a:gd name="adj1" fmla="val 49978"/>
            </a:avLst>
          </a:prstGeom>
          <a:ln w="12600">
            <a:solidFill>
              <a:srgbClr val="000000"/>
            </a:solidFill>
            <a:miter/>
          </a:ln>
        </p:spPr>
      </p:cxnSp>
      <p:cxnSp>
        <p:nvCxnSpPr>
          <p:cNvPr id="3650" name=""/>
          <p:cNvCxnSpPr>
            <a:stCxn id="3643" idx="0"/>
            <a:endCxn id="3647" idx="2"/>
          </p:cNvCxnSpPr>
          <p:nvPr/>
        </p:nvCxnSpPr>
        <p:spPr>
          <a:xfrm flipV="1" rot="16200000">
            <a:off x="5222160" y="2018160"/>
            <a:ext cx="848160" cy="1395720"/>
          </a:xfrm>
          <a:prstGeom prst="bentConnector3">
            <a:avLst>
              <a:gd name="adj1" fmla="val 49978"/>
            </a:avLst>
          </a:prstGeom>
          <a:ln w="12600">
            <a:solidFill>
              <a:srgbClr val="000000"/>
            </a:solidFill>
            <a:miter/>
          </a:ln>
        </p:spPr>
      </p:cxnSp>
      <p:pic>
        <p:nvPicPr>
          <p:cNvPr id="3651" name="ENE_COLOR2" descr=""/>
          <p:cNvPicPr/>
          <p:nvPr/>
        </p:nvPicPr>
        <p:blipFill>
          <a:blip r:embed="rId1"/>
          <a:stretch/>
        </p:blipFill>
        <p:spPr>
          <a:xfrm>
            <a:off x="3581280" y="457200"/>
            <a:ext cx="1632240" cy="1835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52" name=""/>
          <p:cNvSpPr/>
          <p:nvPr/>
        </p:nvSpPr>
        <p:spPr>
          <a:xfrm>
            <a:off x="258840" y="4564080"/>
            <a:ext cx="195084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 and Electric Distribution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53" name=""/>
          <p:cNvSpPr/>
          <p:nvPr/>
        </p:nvSpPr>
        <p:spPr>
          <a:xfrm>
            <a:off x="2438280" y="4575240"/>
            <a:ext cx="21672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Marketing and Delivery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 Commodities       Worldwide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54" name=""/>
          <p:cNvSpPr/>
          <p:nvPr/>
        </p:nvSpPr>
        <p:spPr>
          <a:xfrm>
            <a:off x="4511520" y="4564080"/>
            <a:ext cx="196416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Outsourcing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Commercial and 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Industrial Customers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55" name=""/>
          <p:cNvSpPr/>
          <p:nvPr/>
        </p:nvSpPr>
        <p:spPr>
          <a:xfrm>
            <a:off x="6858000" y="4564080"/>
            <a:ext cx="213372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Bandwidth Intermediation and Content 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9012797-7B77-4970-A137-248269CB90C5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73160" y="231480"/>
            <a:ext cx="4168800" cy="100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The Transformation of Enron</a:t>
            </a:r>
            <a:br>
              <a:rPr sz="2000"/>
            </a:b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34" name=""/>
          <p:cNvSpPr/>
          <p:nvPr/>
        </p:nvSpPr>
        <p:spPr>
          <a:xfrm>
            <a:off x="5601600" y="6226200"/>
            <a:ext cx="24397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3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$50 Billion Market Cap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933480" y="3500280"/>
            <a:ext cx="2152800" cy="1258920"/>
          </a:xfrm>
          <a:prstGeom prst="flowChartMagneticDisk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Transmission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Exploration &amp; Production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1193760" y="3115800"/>
            <a:ext cx="164376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1985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893880" y="4813200"/>
            <a:ext cx="2312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3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 Billion Market Cap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6008760" y="982080"/>
            <a:ext cx="1863360" cy="92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Today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9" name="building" descr=""/>
          <p:cNvPicPr/>
          <p:nvPr/>
        </p:nvPicPr>
        <p:blipFill>
          <a:blip r:embed="rId1"/>
          <a:stretch/>
        </p:blipFill>
        <p:spPr>
          <a:xfrm>
            <a:off x="5570640" y="1442880"/>
            <a:ext cx="2520720" cy="4685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" name=""/>
          <p:cNvSpPr/>
          <p:nvPr/>
        </p:nvSpPr>
        <p:spPr>
          <a:xfrm>
            <a:off x="5810400" y="1660680"/>
            <a:ext cx="2108160" cy="464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Trading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Trading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Powerplant Construction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Derivatives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&amp; Paper Derivatives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Broadband 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Outsourcing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Transportation 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e-Commerce Initiatives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 flipV="1">
            <a:off x="3166920" y="2788920"/>
            <a:ext cx="2592360" cy="1049400"/>
          </a:xfrm>
          <a:prstGeom prst="line">
            <a:avLst/>
          </a:prstGeom>
          <a:ln w="7632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F613830-E397-4814-A012-0CBB2765DB96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6" name=""/>
          <p:cNvSpPr/>
          <p:nvPr/>
        </p:nvSpPr>
        <p:spPr>
          <a:xfrm>
            <a:off x="977760" y="212760"/>
            <a:ext cx="7166880" cy="5511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 &amp; Distribution Services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657" name=""/>
          <p:cNvGrpSpPr/>
          <p:nvPr/>
        </p:nvGrpSpPr>
        <p:grpSpPr>
          <a:xfrm>
            <a:off x="507960" y="990720"/>
            <a:ext cx="6422760" cy="4903200"/>
            <a:chOff x="507960" y="990720"/>
            <a:chExt cx="6422760" cy="4903200"/>
          </a:xfrm>
        </p:grpSpPr>
        <p:grpSp>
          <p:nvGrpSpPr>
            <p:cNvPr id="3658" name=""/>
            <p:cNvGrpSpPr/>
            <p:nvPr/>
          </p:nvGrpSpPr>
          <p:grpSpPr>
            <a:xfrm>
              <a:off x="507960" y="990720"/>
              <a:ext cx="6422760" cy="4903200"/>
              <a:chOff x="507960" y="990720"/>
              <a:chExt cx="6422760" cy="4903200"/>
            </a:xfrm>
          </p:grpSpPr>
          <p:sp>
            <p:nvSpPr>
              <p:cNvPr id="3659" name=""/>
              <p:cNvSpPr/>
              <p:nvPr/>
            </p:nvSpPr>
            <p:spPr>
              <a:xfrm>
                <a:off x="4064400" y="1586880"/>
                <a:ext cx="2030400" cy="1882800"/>
              </a:xfrm>
              <a:custGeom>
                <a:avLst/>
                <a:gdLst/>
                <a:ahLst/>
                <a:rect l="l" t="t" r="r" b="b"/>
                <a:pathLst>
                  <a:path w="2284" h="1830">
                    <a:moveTo>
                      <a:pt x="85" y="434"/>
                    </a:moveTo>
                    <a:lnTo>
                      <a:pt x="95" y="416"/>
                    </a:lnTo>
                    <a:lnTo>
                      <a:pt x="108" y="400"/>
                    </a:lnTo>
                    <a:lnTo>
                      <a:pt x="133" y="371"/>
                    </a:lnTo>
                    <a:lnTo>
                      <a:pt x="162" y="346"/>
                    </a:lnTo>
                    <a:lnTo>
                      <a:pt x="196" y="321"/>
                    </a:lnTo>
                    <a:lnTo>
                      <a:pt x="221" y="288"/>
                    </a:lnTo>
                    <a:lnTo>
                      <a:pt x="246" y="260"/>
                    </a:lnTo>
                    <a:lnTo>
                      <a:pt x="275" y="235"/>
                    </a:lnTo>
                    <a:lnTo>
                      <a:pt x="307" y="209"/>
                    </a:lnTo>
                    <a:lnTo>
                      <a:pt x="325" y="184"/>
                    </a:lnTo>
                    <a:lnTo>
                      <a:pt x="341" y="163"/>
                    </a:lnTo>
                    <a:lnTo>
                      <a:pt x="355" y="143"/>
                    </a:lnTo>
                    <a:lnTo>
                      <a:pt x="372" y="125"/>
                    </a:lnTo>
                    <a:lnTo>
                      <a:pt x="388" y="109"/>
                    </a:lnTo>
                    <a:lnTo>
                      <a:pt x="404" y="93"/>
                    </a:lnTo>
                    <a:lnTo>
                      <a:pt x="423" y="75"/>
                    </a:lnTo>
                    <a:lnTo>
                      <a:pt x="447" y="55"/>
                    </a:lnTo>
                    <a:lnTo>
                      <a:pt x="463" y="45"/>
                    </a:lnTo>
                    <a:lnTo>
                      <a:pt x="481" y="34"/>
                    </a:lnTo>
                    <a:lnTo>
                      <a:pt x="524" y="18"/>
                    </a:lnTo>
                    <a:lnTo>
                      <a:pt x="542" y="10"/>
                    </a:lnTo>
                    <a:lnTo>
                      <a:pt x="558" y="5"/>
                    </a:lnTo>
                    <a:lnTo>
                      <a:pt x="569" y="1"/>
                    </a:lnTo>
                    <a:lnTo>
                      <a:pt x="570" y="0"/>
                    </a:lnTo>
                    <a:lnTo>
                      <a:pt x="572" y="0"/>
                    </a:lnTo>
                    <a:lnTo>
                      <a:pt x="610" y="1"/>
                    </a:lnTo>
                    <a:lnTo>
                      <a:pt x="646" y="1"/>
                    </a:lnTo>
                    <a:lnTo>
                      <a:pt x="678" y="3"/>
                    </a:lnTo>
                    <a:lnTo>
                      <a:pt x="710" y="3"/>
                    </a:lnTo>
                    <a:lnTo>
                      <a:pt x="768" y="7"/>
                    </a:lnTo>
                    <a:lnTo>
                      <a:pt x="820" y="9"/>
                    </a:lnTo>
                    <a:lnTo>
                      <a:pt x="872" y="14"/>
                    </a:lnTo>
                    <a:lnTo>
                      <a:pt x="922" y="23"/>
                    </a:lnTo>
                    <a:lnTo>
                      <a:pt x="976" y="37"/>
                    </a:lnTo>
                    <a:lnTo>
                      <a:pt x="1033" y="55"/>
                    </a:lnTo>
                    <a:lnTo>
                      <a:pt x="1044" y="73"/>
                    </a:lnTo>
                    <a:lnTo>
                      <a:pt x="1053" y="86"/>
                    </a:lnTo>
                    <a:lnTo>
                      <a:pt x="1062" y="98"/>
                    </a:lnTo>
                    <a:lnTo>
                      <a:pt x="1067" y="107"/>
                    </a:lnTo>
                    <a:lnTo>
                      <a:pt x="1071" y="116"/>
                    </a:lnTo>
                    <a:lnTo>
                      <a:pt x="1074" y="122"/>
                    </a:lnTo>
                    <a:lnTo>
                      <a:pt x="1081" y="131"/>
                    </a:lnTo>
                    <a:lnTo>
                      <a:pt x="1087" y="138"/>
                    </a:lnTo>
                    <a:lnTo>
                      <a:pt x="1096" y="145"/>
                    </a:lnTo>
                    <a:lnTo>
                      <a:pt x="1103" y="149"/>
                    </a:lnTo>
                    <a:lnTo>
                      <a:pt x="1110" y="154"/>
                    </a:lnTo>
                    <a:lnTo>
                      <a:pt x="1119" y="159"/>
                    </a:lnTo>
                    <a:lnTo>
                      <a:pt x="1132" y="168"/>
                    </a:lnTo>
                    <a:lnTo>
                      <a:pt x="1142" y="184"/>
                    </a:lnTo>
                    <a:lnTo>
                      <a:pt x="1151" y="199"/>
                    </a:lnTo>
                    <a:lnTo>
                      <a:pt x="1159" y="209"/>
                    </a:lnTo>
                    <a:lnTo>
                      <a:pt x="1164" y="220"/>
                    </a:lnTo>
                    <a:lnTo>
                      <a:pt x="1167" y="227"/>
                    </a:lnTo>
                    <a:lnTo>
                      <a:pt x="1171" y="235"/>
                    </a:lnTo>
                    <a:lnTo>
                      <a:pt x="1176" y="244"/>
                    </a:lnTo>
                    <a:lnTo>
                      <a:pt x="1184" y="249"/>
                    </a:lnTo>
                    <a:lnTo>
                      <a:pt x="1193" y="253"/>
                    </a:lnTo>
                    <a:lnTo>
                      <a:pt x="1198" y="254"/>
                    </a:lnTo>
                    <a:lnTo>
                      <a:pt x="1207" y="258"/>
                    </a:lnTo>
                    <a:lnTo>
                      <a:pt x="1218" y="261"/>
                    </a:lnTo>
                    <a:lnTo>
                      <a:pt x="1230" y="265"/>
                    </a:lnTo>
                    <a:lnTo>
                      <a:pt x="1252" y="281"/>
                    </a:lnTo>
                    <a:lnTo>
                      <a:pt x="1271" y="297"/>
                    </a:lnTo>
                    <a:lnTo>
                      <a:pt x="1309" y="328"/>
                    </a:lnTo>
                    <a:lnTo>
                      <a:pt x="1350" y="357"/>
                    </a:lnTo>
                    <a:lnTo>
                      <a:pt x="1372" y="367"/>
                    </a:lnTo>
                    <a:lnTo>
                      <a:pt x="1397" y="376"/>
                    </a:lnTo>
                    <a:lnTo>
                      <a:pt x="1415" y="389"/>
                    </a:lnTo>
                    <a:lnTo>
                      <a:pt x="1436" y="401"/>
                    </a:lnTo>
                    <a:lnTo>
                      <a:pt x="1483" y="428"/>
                    </a:lnTo>
                    <a:lnTo>
                      <a:pt x="1506" y="443"/>
                    </a:lnTo>
                    <a:lnTo>
                      <a:pt x="1528" y="459"/>
                    </a:lnTo>
                    <a:lnTo>
                      <a:pt x="1548" y="473"/>
                    </a:lnTo>
                    <a:lnTo>
                      <a:pt x="1565" y="489"/>
                    </a:lnTo>
                    <a:lnTo>
                      <a:pt x="1585" y="509"/>
                    </a:lnTo>
                    <a:lnTo>
                      <a:pt x="1601" y="529"/>
                    </a:lnTo>
                    <a:lnTo>
                      <a:pt x="1634" y="563"/>
                    </a:lnTo>
                    <a:lnTo>
                      <a:pt x="1652" y="577"/>
                    </a:lnTo>
                    <a:lnTo>
                      <a:pt x="1669" y="591"/>
                    </a:lnTo>
                    <a:lnTo>
                      <a:pt x="1693" y="604"/>
                    </a:lnTo>
                    <a:lnTo>
                      <a:pt x="1718" y="615"/>
                    </a:lnTo>
                    <a:lnTo>
                      <a:pt x="1745" y="613"/>
                    </a:lnTo>
                    <a:lnTo>
                      <a:pt x="1768" y="609"/>
                    </a:lnTo>
                    <a:lnTo>
                      <a:pt x="1811" y="606"/>
                    </a:lnTo>
                    <a:lnTo>
                      <a:pt x="1851" y="602"/>
                    </a:lnTo>
                    <a:lnTo>
                      <a:pt x="1888" y="599"/>
                    </a:lnTo>
                    <a:lnTo>
                      <a:pt x="1926" y="599"/>
                    </a:lnTo>
                    <a:lnTo>
                      <a:pt x="1965" y="602"/>
                    </a:lnTo>
                    <a:lnTo>
                      <a:pt x="1989" y="604"/>
                    </a:lnTo>
                    <a:lnTo>
                      <a:pt x="2012" y="606"/>
                    </a:lnTo>
                    <a:lnTo>
                      <a:pt x="2039" y="609"/>
                    </a:lnTo>
                    <a:lnTo>
                      <a:pt x="2067" y="615"/>
                    </a:lnTo>
                    <a:lnTo>
                      <a:pt x="2078" y="618"/>
                    </a:lnTo>
                    <a:lnTo>
                      <a:pt x="2089" y="622"/>
                    </a:lnTo>
                    <a:lnTo>
                      <a:pt x="2110" y="634"/>
                    </a:lnTo>
                    <a:lnTo>
                      <a:pt x="2130" y="647"/>
                    </a:lnTo>
                    <a:lnTo>
                      <a:pt x="2152" y="656"/>
                    </a:lnTo>
                    <a:lnTo>
                      <a:pt x="2162" y="674"/>
                    </a:lnTo>
                    <a:lnTo>
                      <a:pt x="2177" y="694"/>
                    </a:lnTo>
                    <a:lnTo>
                      <a:pt x="2189" y="715"/>
                    </a:lnTo>
                    <a:lnTo>
                      <a:pt x="2204" y="735"/>
                    </a:lnTo>
                    <a:lnTo>
                      <a:pt x="2216" y="753"/>
                    </a:lnTo>
                    <a:lnTo>
                      <a:pt x="2227" y="767"/>
                    </a:lnTo>
                    <a:lnTo>
                      <a:pt x="2234" y="778"/>
                    </a:lnTo>
                    <a:lnTo>
                      <a:pt x="2236" y="781"/>
                    </a:lnTo>
                    <a:lnTo>
                      <a:pt x="2236" y="781"/>
                    </a:lnTo>
                    <a:lnTo>
                      <a:pt x="2243" y="801"/>
                    </a:lnTo>
                    <a:lnTo>
                      <a:pt x="2248" y="819"/>
                    </a:lnTo>
                    <a:lnTo>
                      <a:pt x="2256" y="833"/>
                    </a:lnTo>
                    <a:lnTo>
                      <a:pt x="2261" y="844"/>
                    </a:lnTo>
                    <a:lnTo>
                      <a:pt x="2272" y="866"/>
                    </a:lnTo>
                    <a:lnTo>
                      <a:pt x="2279" y="884"/>
                    </a:lnTo>
                    <a:lnTo>
                      <a:pt x="2283" y="894"/>
                    </a:lnTo>
                    <a:lnTo>
                      <a:pt x="2284" y="907"/>
                    </a:lnTo>
                    <a:lnTo>
                      <a:pt x="2284" y="920"/>
                    </a:lnTo>
                    <a:lnTo>
                      <a:pt x="2283" y="936"/>
                    </a:lnTo>
                    <a:lnTo>
                      <a:pt x="2281" y="954"/>
                    </a:lnTo>
                    <a:lnTo>
                      <a:pt x="2277" y="977"/>
                    </a:lnTo>
                    <a:lnTo>
                      <a:pt x="2270" y="1004"/>
                    </a:lnTo>
                    <a:lnTo>
                      <a:pt x="2263" y="1034"/>
                    </a:lnTo>
                    <a:lnTo>
                      <a:pt x="2257" y="1043"/>
                    </a:lnTo>
                    <a:lnTo>
                      <a:pt x="2248" y="1054"/>
                    </a:lnTo>
                    <a:lnTo>
                      <a:pt x="2238" y="1063"/>
                    </a:lnTo>
                    <a:lnTo>
                      <a:pt x="2225" y="1074"/>
                    </a:lnTo>
                    <a:lnTo>
                      <a:pt x="2198" y="1092"/>
                    </a:lnTo>
                    <a:lnTo>
                      <a:pt x="2188" y="1099"/>
                    </a:lnTo>
                    <a:lnTo>
                      <a:pt x="2179" y="1104"/>
                    </a:lnTo>
                    <a:lnTo>
                      <a:pt x="2012" y="1244"/>
                    </a:lnTo>
                    <a:lnTo>
                      <a:pt x="1992" y="1262"/>
                    </a:lnTo>
                    <a:lnTo>
                      <a:pt x="1974" y="1282"/>
                    </a:lnTo>
                    <a:lnTo>
                      <a:pt x="1940" y="1325"/>
                    </a:lnTo>
                    <a:lnTo>
                      <a:pt x="1906" y="1370"/>
                    </a:lnTo>
                    <a:lnTo>
                      <a:pt x="1872" y="1411"/>
                    </a:lnTo>
                    <a:lnTo>
                      <a:pt x="1842" y="1443"/>
                    </a:lnTo>
                    <a:lnTo>
                      <a:pt x="1809" y="1475"/>
                    </a:lnTo>
                    <a:lnTo>
                      <a:pt x="1747" y="1536"/>
                    </a:lnTo>
                    <a:lnTo>
                      <a:pt x="1723" y="1556"/>
                    </a:lnTo>
                    <a:lnTo>
                      <a:pt x="1698" y="1572"/>
                    </a:lnTo>
                    <a:lnTo>
                      <a:pt x="1673" y="1587"/>
                    </a:lnTo>
                    <a:lnTo>
                      <a:pt x="1644" y="1601"/>
                    </a:lnTo>
                    <a:lnTo>
                      <a:pt x="1589" y="1624"/>
                    </a:lnTo>
                    <a:lnTo>
                      <a:pt x="1562" y="1637"/>
                    </a:lnTo>
                    <a:lnTo>
                      <a:pt x="1537" y="1649"/>
                    </a:lnTo>
                    <a:lnTo>
                      <a:pt x="1503" y="1667"/>
                    </a:lnTo>
                    <a:lnTo>
                      <a:pt x="1470" y="1687"/>
                    </a:lnTo>
                    <a:lnTo>
                      <a:pt x="1408" y="1721"/>
                    </a:lnTo>
                    <a:lnTo>
                      <a:pt x="1343" y="1751"/>
                    </a:lnTo>
                    <a:lnTo>
                      <a:pt x="1309" y="1764"/>
                    </a:lnTo>
                    <a:lnTo>
                      <a:pt x="1271" y="1775"/>
                    </a:lnTo>
                    <a:lnTo>
                      <a:pt x="1252" y="1789"/>
                    </a:lnTo>
                    <a:lnTo>
                      <a:pt x="1230" y="1802"/>
                    </a:lnTo>
                    <a:lnTo>
                      <a:pt x="1219" y="1807"/>
                    </a:lnTo>
                    <a:lnTo>
                      <a:pt x="1205" y="1811"/>
                    </a:lnTo>
                    <a:lnTo>
                      <a:pt x="1178" y="1821"/>
                    </a:lnTo>
                    <a:lnTo>
                      <a:pt x="1166" y="1825"/>
                    </a:lnTo>
                    <a:lnTo>
                      <a:pt x="1155" y="1829"/>
                    </a:lnTo>
                    <a:lnTo>
                      <a:pt x="1148" y="1830"/>
                    </a:lnTo>
                    <a:lnTo>
                      <a:pt x="1146" y="1830"/>
                    </a:lnTo>
                    <a:lnTo>
                      <a:pt x="1042" y="1823"/>
                    </a:lnTo>
                    <a:lnTo>
                      <a:pt x="988" y="1821"/>
                    </a:lnTo>
                    <a:lnTo>
                      <a:pt x="936" y="1816"/>
                    </a:lnTo>
                    <a:lnTo>
                      <a:pt x="895" y="1809"/>
                    </a:lnTo>
                    <a:lnTo>
                      <a:pt x="856" y="1795"/>
                    </a:lnTo>
                    <a:lnTo>
                      <a:pt x="818" y="1777"/>
                    </a:lnTo>
                    <a:lnTo>
                      <a:pt x="782" y="1757"/>
                    </a:lnTo>
                    <a:lnTo>
                      <a:pt x="746" y="1734"/>
                    </a:lnTo>
                    <a:lnTo>
                      <a:pt x="710" y="1708"/>
                    </a:lnTo>
                    <a:lnTo>
                      <a:pt x="676" y="1685"/>
                    </a:lnTo>
                    <a:lnTo>
                      <a:pt x="642" y="1662"/>
                    </a:lnTo>
                    <a:lnTo>
                      <a:pt x="610" y="1640"/>
                    </a:lnTo>
                    <a:lnTo>
                      <a:pt x="579" y="1615"/>
                    </a:lnTo>
                    <a:lnTo>
                      <a:pt x="553" y="1585"/>
                    </a:lnTo>
                    <a:lnTo>
                      <a:pt x="540" y="1569"/>
                    </a:lnTo>
                    <a:lnTo>
                      <a:pt x="531" y="1551"/>
                    </a:lnTo>
                    <a:lnTo>
                      <a:pt x="526" y="1540"/>
                    </a:lnTo>
                    <a:lnTo>
                      <a:pt x="522" y="1526"/>
                    </a:lnTo>
                    <a:lnTo>
                      <a:pt x="511" y="1499"/>
                    </a:lnTo>
                    <a:lnTo>
                      <a:pt x="508" y="1486"/>
                    </a:lnTo>
                    <a:lnTo>
                      <a:pt x="506" y="1475"/>
                    </a:lnTo>
                    <a:lnTo>
                      <a:pt x="502" y="1468"/>
                    </a:lnTo>
                    <a:lnTo>
                      <a:pt x="502" y="1466"/>
                    </a:lnTo>
                    <a:lnTo>
                      <a:pt x="490" y="1370"/>
                    </a:lnTo>
                    <a:lnTo>
                      <a:pt x="483" y="1271"/>
                    </a:lnTo>
                    <a:lnTo>
                      <a:pt x="474" y="1174"/>
                    </a:lnTo>
                    <a:lnTo>
                      <a:pt x="461" y="1076"/>
                    </a:lnTo>
                    <a:lnTo>
                      <a:pt x="459" y="1056"/>
                    </a:lnTo>
                    <a:lnTo>
                      <a:pt x="459" y="1034"/>
                    </a:lnTo>
                    <a:lnTo>
                      <a:pt x="458" y="993"/>
                    </a:lnTo>
                    <a:lnTo>
                      <a:pt x="456" y="973"/>
                    </a:lnTo>
                    <a:lnTo>
                      <a:pt x="450" y="954"/>
                    </a:lnTo>
                    <a:lnTo>
                      <a:pt x="443" y="937"/>
                    </a:lnTo>
                    <a:lnTo>
                      <a:pt x="432" y="921"/>
                    </a:lnTo>
                    <a:lnTo>
                      <a:pt x="420" y="909"/>
                    </a:lnTo>
                    <a:lnTo>
                      <a:pt x="406" y="898"/>
                    </a:lnTo>
                    <a:lnTo>
                      <a:pt x="379" y="882"/>
                    </a:lnTo>
                    <a:lnTo>
                      <a:pt x="352" y="871"/>
                    </a:lnTo>
                    <a:lnTo>
                      <a:pt x="325" y="862"/>
                    </a:lnTo>
                    <a:lnTo>
                      <a:pt x="296" y="855"/>
                    </a:lnTo>
                    <a:lnTo>
                      <a:pt x="269" y="848"/>
                    </a:lnTo>
                    <a:lnTo>
                      <a:pt x="241" y="839"/>
                    </a:lnTo>
                    <a:lnTo>
                      <a:pt x="210" y="824"/>
                    </a:lnTo>
                    <a:lnTo>
                      <a:pt x="187" y="810"/>
                    </a:lnTo>
                    <a:lnTo>
                      <a:pt x="167" y="799"/>
                    </a:lnTo>
                    <a:lnTo>
                      <a:pt x="153" y="790"/>
                    </a:lnTo>
                    <a:lnTo>
                      <a:pt x="144" y="783"/>
                    </a:lnTo>
                    <a:lnTo>
                      <a:pt x="137" y="780"/>
                    </a:lnTo>
                    <a:lnTo>
                      <a:pt x="131" y="776"/>
                    </a:lnTo>
                    <a:lnTo>
                      <a:pt x="129" y="772"/>
                    </a:lnTo>
                    <a:lnTo>
                      <a:pt x="129" y="771"/>
                    </a:lnTo>
                    <a:lnTo>
                      <a:pt x="128" y="769"/>
                    </a:lnTo>
                    <a:lnTo>
                      <a:pt x="126" y="769"/>
                    </a:lnTo>
                    <a:lnTo>
                      <a:pt x="124" y="767"/>
                    </a:lnTo>
                    <a:lnTo>
                      <a:pt x="119" y="765"/>
                    </a:lnTo>
                    <a:lnTo>
                      <a:pt x="112" y="764"/>
                    </a:lnTo>
                    <a:lnTo>
                      <a:pt x="101" y="760"/>
                    </a:lnTo>
                    <a:lnTo>
                      <a:pt x="85" y="755"/>
                    </a:lnTo>
                    <a:lnTo>
                      <a:pt x="70" y="738"/>
                    </a:lnTo>
                    <a:lnTo>
                      <a:pt x="58" y="724"/>
                    </a:lnTo>
                    <a:lnTo>
                      <a:pt x="49" y="708"/>
                    </a:lnTo>
                    <a:lnTo>
                      <a:pt x="40" y="694"/>
                    </a:lnTo>
                    <a:lnTo>
                      <a:pt x="22" y="663"/>
                    </a:lnTo>
                    <a:lnTo>
                      <a:pt x="13" y="647"/>
                    </a:lnTo>
                    <a:lnTo>
                      <a:pt x="0" y="629"/>
                    </a:lnTo>
                    <a:lnTo>
                      <a:pt x="2" y="618"/>
                    </a:lnTo>
                    <a:lnTo>
                      <a:pt x="2" y="606"/>
                    </a:lnTo>
                    <a:lnTo>
                      <a:pt x="6" y="577"/>
                    </a:lnTo>
                    <a:lnTo>
                      <a:pt x="9" y="545"/>
                    </a:lnTo>
                    <a:lnTo>
                      <a:pt x="15" y="513"/>
                    </a:lnTo>
                    <a:lnTo>
                      <a:pt x="24" y="482"/>
                    </a:lnTo>
                    <a:lnTo>
                      <a:pt x="31" y="469"/>
                    </a:lnTo>
                    <a:lnTo>
                      <a:pt x="38" y="457"/>
                    </a:lnTo>
                    <a:lnTo>
                      <a:pt x="47" y="448"/>
                    </a:lnTo>
                    <a:lnTo>
                      <a:pt x="58" y="441"/>
                    </a:lnTo>
                    <a:lnTo>
                      <a:pt x="70" y="435"/>
                    </a:lnTo>
                    <a:lnTo>
                      <a:pt x="85" y="434"/>
                    </a:lnTo>
                    <a:close/>
                  </a:path>
                </a:pathLst>
              </a:custGeom>
              <a:solidFill>
                <a:srgbClr val="80c9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3660" name=""/>
              <p:cNvGrpSpPr/>
              <p:nvPr/>
            </p:nvGrpSpPr>
            <p:grpSpPr>
              <a:xfrm>
                <a:off x="507960" y="990720"/>
                <a:ext cx="6422760" cy="4903200"/>
                <a:chOff x="507960" y="990720"/>
                <a:chExt cx="6422760" cy="4903200"/>
              </a:xfrm>
            </p:grpSpPr>
            <p:grpSp>
              <p:nvGrpSpPr>
                <p:cNvPr id="3661" name=""/>
                <p:cNvGrpSpPr/>
                <p:nvPr/>
              </p:nvGrpSpPr>
              <p:grpSpPr>
                <a:xfrm>
                  <a:off x="507960" y="990720"/>
                  <a:ext cx="6422760" cy="4903200"/>
                  <a:chOff x="507960" y="990720"/>
                  <a:chExt cx="6422760" cy="4903200"/>
                </a:xfrm>
              </p:grpSpPr>
              <p:grpSp>
                <p:nvGrpSpPr>
                  <p:cNvPr id="3662" name=""/>
                  <p:cNvGrpSpPr/>
                  <p:nvPr/>
                </p:nvGrpSpPr>
                <p:grpSpPr>
                  <a:xfrm>
                    <a:off x="507960" y="990720"/>
                    <a:ext cx="6422760" cy="4903200"/>
                    <a:chOff x="507960" y="990720"/>
                    <a:chExt cx="6422760" cy="4903200"/>
                  </a:xfrm>
                </p:grpSpPr>
                <p:sp>
                  <p:nvSpPr>
                    <p:cNvPr id="3663" name=""/>
                    <p:cNvSpPr/>
                    <p:nvPr/>
                  </p:nvSpPr>
                  <p:spPr>
                    <a:xfrm>
                      <a:off x="6465960" y="2720520"/>
                      <a:ext cx="40680" cy="24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7" h="25">
                          <a:moveTo>
                            <a:pt x="3" y="0"/>
                          </a:moveTo>
                          <a:lnTo>
                            <a:pt x="47" y="3"/>
                          </a:lnTo>
                          <a:lnTo>
                            <a:pt x="39" y="14"/>
                          </a:lnTo>
                          <a:lnTo>
                            <a:pt x="0" y="25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00f008"/>
                    </a:solidFill>
                    <a:ln w="9360">
                      <a:solidFill>
                        <a:srgbClr val="b2b2b2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2320" bIns="-223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3664" name=""/>
                    <p:cNvSpPr/>
                    <p:nvPr/>
                  </p:nvSpPr>
                  <p:spPr>
                    <a:xfrm>
                      <a:off x="4970880" y="2189880"/>
                      <a:ext cx="237960" cy="121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5" h="118">
                          <a:moveTo>
                            <a:pt x="265" y="25"/>
                          </a:moveTo>
                          <a:lnTo>
                            <a:pt x="247" y="25"/>
                          </a:lnTo>
                          <a:lnTo>
                            <a:pt x="222" y="43"/>
                          </a:lnTo>
                          <a:lnTo>
                            <a:pt x="201" y="14"/>
                          </a:lnTo>
                          <a:lnTo>
                            <a:pt x="143" y="18"/>
                          </a:lnTo>
                          <a:lnTo>
                            <a:pt x="118" y="22"/>
                          </a:lnTo>
                          <a:lnTo>
                            <a:pt x="100" y="0"/>
                          </a:lnTo>
                          <a:lnTo>
                            <a:pt x="68" y="11"/>
                          </a:lnTo>
                          <a:lnTo>
                            <a:pt x="50" y="4"/>
                          </a:lnTo>
                          <a:lnTo>
                            <a:pt x="32" y="14"/>
                          </a:lnTo>
                          <a:lnTo>
                            <a:pt x="0" y="14"/>
                          </a:lnTo>
                          <a:lnTo>
                            <a:pt x="0" y="29"/>
                          </a:lnTo>
                          <a:lnTo>
                            <a:pt x="39" y="57"/>
                          </a:lnTo>
                          <a:lnTo>
                            <a:pt x="90" y="50"/>
                          </a:lnTo>
                          <a:lnTo>
                            <a:pt x="136" y="57"/>
                          </a:lnTo>
                          <a:lnTo>
                            <a:pt x="179" y="86"/>
                          </a:lnTo>
                          <a:lnTo>
                            <a:pt x="204" y="65"/>
                          </a:lnTo>
                          <a:lnTo>
                            <a:pt x="219" y="82"/>
                          </a:lnTo>
                          <a:lnTo>
                            <a:pt x="215" y="118"/>
                          </a:lnTo>
                          <a:lnTo>
                            <a:pt x="229" y="118"/>
                          </a:lnTo>
                          <a:lnTo>
                            <a:pt x="265" y="25"/>
                          </a:lnTo>
                          <a:close/>
                        </a:path>
                      </a:pathLst>
                    </a:custGeom>
                    <a:solidFill>
                      <a:srgbClr val="00f008"/>
                    </a:solidFill>
                    <a:ln w="9360">
                      <a:solidFill>
                        <a:srgbClr val="b2b2b2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3665" name=""/>
                    <p:cNvSpPr/>
                    <p:nvPr/>
                  </p:nvSpPr>
                  <p:spPr>
                    <a:xfrm>
                      <a:off x="6347160" y="2670840"/>
                      <a:ext cx="77760" cy="125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6" h="122">
                          <a:moveTo>
                            <a:pt x="36" y="0"/>
                          </a:moveTo>
                          <a:lnTo>
                            <a:pt x="15" y="7"/>
                          </a:lnTo>
                          <a:lnTo>
                            <a:pt x="0" y="11"/>
                          </a:lnTo>
                          <a:lnTo>
                            <a:pt x="4" y="82"/>
                          </a:lnTo>
                          <a:lnTo>
                            <a:pt x="18" y="122"/>
                          </a:lnTo>
                          <a:lnTo>
                            <a:pt x="72" y="107"/>
                          </a:lnTo>
                          <a:lnTo>
                            <a:pt x="86" y="61"/>
                          </a:lnTo>
                          <a:lnTo>
                            <a:pt x="79" y="36"/>
                          </a:lnTo>
                          <a:lnTo>
                            <a:pt x="54" y="36"/>
                          </a:lnTo>
                          <a:lnTo>
                            <a:pt x="36" y="0"/>
                          </a:lnTo>
                        </a:path>
                      </a:pathLst>
                    </a:custGeom>
                    <a:solidFill>
                      <a:srgbClr val="00f008"/>
                    </a:solidFill>
                    <a:ln w="11160">
                      <a:solidFill>
                        <a:srgbClr val="b2b2b2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3666" name=""/>
                    <p:cNvSpPr/>
                    <p:nvPr/>
                  </p:nvSpPr>
                  <p:spPr>
                    <a:xfrm>
                      <a:off x="4417920" y="1906200"/>
                      <a:ext cx="89280" cy="83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1" h="82">
                          <a:moveTo>
                            <a:pt x="101" y="0"/>
                          </a:moveTo>
                          <a:lnTo>
                            <a:pt x="61" y="7"/>
                          </a:lnTo>
                          <a:lnTo>
                            <a:pt x="36" y="36"/>
                          </a:lnTo>
                          <a:lnTo>
                            <a:pt x="8" y="50"/>
                          </a:lnTo>
                          <a:lnTo>
                            <a:pt x="0" y="82"/>
                          </a:lnTo>
                          <a:lnTo>
                            <a:pt x="58" y="61"/>
                          </a:lnTo>
                          <a:lnTo>
                            <a:pt x="79" y="32"/>
                          </a:lnTo>
                          <a:lnTo>
                            <a:pt x="94" y="21"/>
                          </a:lnTo>
                          <a:lnTo>
                            <a:pt x="101" y="0"/>
                          </a:lnTo>
                          <a:close/>
                        </a:path>
                      </a:pathLst>
                    </a:custGeom>
                    <a:solidFill>
                      <a:srgbClr val="00f008"/>
                    </a:solidFill>
                    <a:ln w="9360">
                      <a:solidFill>
                        <a:srgbClr val="b2b2b2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6720" bIns="36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3667" name=""/>
                    <p:cNvSpPr/>
                    <p:nvPr/>
                  </p:nvSpPr>
                  <p:spPr>
                    <a:xfrm>
                      <a:off x="4740480" y="1947240"/>
                      <a:ext cx="68760" cy="20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8" h="22">
                          <a:moveTo>
                            <a:pt x="14" y="4"/>
                          </a:moveTo>
                          <a:lnTo>
                            <a:pt x="0" y="15"/>
                          </a:lnTo>
                          <a:lnTo>
                            <a:pt x="7" y="22"/>
                          </a:lnTo>
                          <a:lnTo>
                            <a:pt x="57" y="18"/>
                          </a:lnTo>
                          <a:lnTo>
                            <a:pt x="78" y="18"/>
                          </a:lnTo>
                          <a:lnTo>
                            <a:pt x="75" y="0"/>
                          </a:lnTo>
                          <a:lnTo>
                            <a:pt x="14" y="4"/>
                          </a:lnTo>
                          <a:close/>
                        </a:path>
                      </a:pathLst>
                    </a:custGeom>
                    <a:solidFill>
                      <a:srgbClr val="00f008"/>
                    </a:solidFill>
                    <a:ln w="9360">
                      <a:solidFill>
                        <a:srgbClr val="b2b2b2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6280" bIns="-262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grpSp>
                  <p:nvGrpSpPr>
                    <p:cNvPr id="3668" name=""/>
                    <p:cNvGrpSpPr/>
                    <p:nvPr/>
                  </p:nvGrpSpPr>
                  <p:grpSpPr>
                    <a:xfrm>
                      <a:off x="507960" y="990720"/>
                      <a:ext cx="6422760" cy="4903200"/>
                      <a:chOff x="507960" y="990720"/>
                      <a:chExt cx="6422760" cy="4903200"/>
                    </a:xfrm>
                  </p:grpSpPr>
                  <p:grpSp>
                    <p:nvGrpSpPr>
                      <p:cNvPr id="3669" name=""/>
                      <p:cNvGrpSpPr/>
                      <p:nvPr/>
                    </p:nvGrpSpPr>
                    <p:grpSpPr>
                      <a:xfrm>
                        <a:off x="5598360" y="2436480"/>
                        <a:ext cx="1004400" cy="988920"/>
                        <a:chOff x="5598360" y="2436480"/>
                        <a:chExt cx="1004400" cy="988920"/>
                      </a:xfrm>
                    </p:grpSpPr>
                    <p:sp>
                      <p:nvSpPr>
                        <p:cNvPr id="3670" name=""/>
                        <p:cNvSpPr/>
                        <p:nvPr/>
                      </p:nvSpPr>
                      <p:spPr>
                        <a:xfrm>
                          <a:off x="6012720" y="3106080"/>
                          <a:ext cx="133200" cy="217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51" h="212">
                              <a:moveTo>
                                <a:pt x="33" y="0"/>
                              </a:moveTo>
                              <a:lnTo>
                                <a:pt x="51" y="61"/>
                              </a:lnTo>
                              <a:lnTo>
                                <a:pt x="72" y="64"/>
                              </a:lnTo>
                              <a:lnTo>
                                <a:pt x="90" y="100"/>
                              </a:lnTo>
                              <a:lnTo>
                                <a:pt x="97" y="122"/>
                              </a:lnTo>
                              <a:lnTo>
                                <a:pt x="122" y="125"/>
                              </a:lnTo>
                              <a:lnTo>
                                <a:pt x="151" y="147"/>
                              </a:lnTo>
                              <a:lnTo>
                                <a:pt x="151" y="190"/>
                              </a:lnTo>
                              <a:lnTo>
                                <a:pt x="140" y="212"/>
                              </a:lnTo>
                              <a:lnTo>
                                <a:pt x="65" y="212"/>
                              </a:lnTo>
                              <a:lnTo>
                                <a:pt x="0" y="18"/>
                              </a:lnTo>
                              <a:lnTo>
                                <a:pt x="3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f008"/>
                        </a:solidFill>
                        <a:ln w="93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3671" name=""/>
                        <p:cNvSpPr/>
                        <p:nvPr/>
                      </p:nvSpPr>
                      <p:spPr>
                        <a:xfrm>
                          <a:off x="5598360" y="3133440"/>
                          <a:ext cx="547560" cy="2919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17" h="283">
                              <a:moveTo>
                                <a:pt x="606" y="183"/>
                              </a:moveTo>
                              <a:lnTo>
                                <a:pt x="617" y="219"/>
                              </a:lnTo>
                              <a:lnTo>
                                <a:pt x="606" y="219"/>
                              </a:lnTo>
                              <a:lnTo>
                                <a:pt x="606" y="230"/>
                              </a:lnTo>
                              <a:lnTo>
                                <a:pt x="592" y="244"/>
                              </a:lnTo>
                              <a:lnTo>
                                <a:pt x="592" y="265"/>
                              </a:lnTo>
                              <a:lnTo>
                                <a:pt x="527" y="280"/>
                              </a:lnTo>
                              <a:lnTo>
                                <a:pt x="513" y="247"/>
                              </a:lnTo>
                              <a:lnTo>
                                <a:pt x="491" y="247"/>
                              </a:lnTo>
                              <a:lnTo>
                                <a:pt x="466" y="187"/>
                              </a:lnTo>
                              <a:lnTo>
                                <a:pt x="484" y="158"/>
                              </a:lnTo>
                              <a:lnTo>
                                <a:pt x="466" y="158"/>
                              </a:lnTo>
                              <a:lnTo>
                                <a:pt x="441" y="129"/>
                              </a:lnTo>
                              <a:lnTo>
                                <a:pt x="459" y="97"/>
                              </a:lnTo>
                              <a:lnTo>
                                <a:pt x="448" y="93"/>
                              </a:lnTo>
                              <a:lnTo>
                                <a:pt x="445" y="65"/>
                              </a:lnTo>
                              <a:lnTo>
                                <a:pt x="459" y="25"/>
                              </a:lnTo>
                              <a:lnTo>
                                <a:pt x="430" y="32"/>
                              </a:lnTo>
                              <a:lnTo>
                                <a:pt x="423" y="65"/>
                              </a:lnTo>
                              <a:lnTo>
                                <a:pt x="398" y="83"/>
                              </a:lnTo>
                              <a:lnTo>
                                <a:pt x="416" y="108"/>
                              </a:lnTo>
                              <a:lnTo>
                                <a:pt x="413" y="136"/>
                              </a:lnTo>
                              <a:lnTo>
                                <a:pt x="427" y="140"/>
                              </a:lnTo>
                              <a:lnTo>
                                <a:pt x="413" y="169"/>
                              </a:lnTo>
                              <a:lnTo>
                                <a:pt x="423" y="201"/>
                              </a:lnTo>
                              <a:lnTo>
                                <a:pt x="430" y="244"/>
                              </a:lnTo>
                              <a:lnTo>
                                <a:pt x="456" y="262"/>
                              </a:lnTo>
                              <a:lnTo>
                                <a:pt x="445" y="283"/>
                              </a:lnTo>
                              <a:lnTo>
                                <a:pt x="427" y="273"/>
                              </a:lnTo>
                              <a:lnTo>
                                <a:pt x="395" y="276"/>
                              </a:lnTo>
                              <a:lnTo>
                                <a:pt x="387" y="258"/>
                              </a:lnTo>
                              <a:lnTo>
                                <a:pt x="341" y="265"/>
                              </a:lnTo>
                              <a:lnTo>
                                <a:pt x="330" y="222"/>
                              </a:lnTo>
                              <a:lnTo>
                                <a:pt x="334" y="197"/>
                              </a:lnTo>
                              <a:lnTo>
                                <a:pt x="359" y="165"/>
                              </a:lnTo>
                              <a:lnTo>
                                <a:pt x="344" y="143"/>
                              </a:lnTo>
                              <a:lnTo>
                                <a:pt x="280" y="136"/>
                              </a:lnTo>
                              <a:lnTo>
                                <a:pt x="273" y="104"/>
                              </a:lnTo>
                              <a:lnTo>
                                <a:pt x="248" y="108"/>
                              </a:lnTo>
                              <a:lnTo>
                                <a:pt x="237" y="136"/>
                              </a:lnTo>
                              <a:lnTo>
                                <a:pt x="197" y="143"/>
                              </a:lnTo>
                              <a:lnTo>
                                <a:pt x="165" y="115"/>
                              </a:lnTo>
                              <a:lnTo>
                                <a:pt x="158" y="86"/>
                              </a:lnTo>
                              <a:lnTo>
                                <a:pt x="111" y="100"/>
                              </a:lnTo>
                              <a:lnTo>
                                <a:pt x="72" y="97"/>
                              </a:lnTo>
                              <a:lnTo>
                                <a:pt x="68" y="126"/>
                              </a:lnTo>
                              <a:lnTo>
                                <a:pt x="11" y="158"/>
                              </a:lnTo>
                              <a:lnTo>
                                <a:pt x="0" y="75"/>
                              </a:lnTo>
                              <a:lnTo>
                                <a:pt x="470" y="0"/>
                              </a:lnTo>
                              <a:lnTo>
                                <a:pt x="527" y="183"/>
                              </a:lnTo>
                              <a:lnTo>
                                <a:pt x="606" y="1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f008"/>
                        </a:solidFill>
                        <a:ln w="93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3672" name=""/>
                        <p:cNvSpPr/>
                        <p:nvPr/>
                      </p:nvSpPr>
                      <p:spPr>
                        <a:xfrm>
                          <a:off x="6274080" y="2765160"/>
                          <a:ext cx="150840" cy="1260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68" h="122">
                              <a:moveTo>
                                <a:pt x="64" y="29"/>
                              </a:moveTo>
                              <a:lnTo>
                                <a:pt x="100" y="29"/>
                              </a:lnTo>
                              <a:lnTo>
                                <a:pt x="118" y="26"/>
                              </a:lnTo>
                              <a:lnTo>
                                <a:pt x="140" y="4"/>
                              </a:lnTo>
                              <a:lnTo>
                                <a:pt x="168" y="0"/>
                              </a:lnTo>
                              <a:lnTo>
                                <a:pt x="161" y="29"/>
                              </a:lnTo>
                              <a:lnTo>
                                <a:pt x="136" y="47"/>
                              </a:lnTo>
                              <a:lnTo>
                                <a:pt x="122" y="69"/>
                              </a:lnTo>
                              <a:lnTo>
                                <a:pt x="125" y="94"/>
                              </a:lnTo>
                              <a:lnTo>
                                <a:pt x="104" y="90"/>
                              </a:lnTo>
                              <a:lnTo>
                                <a:pt x="68" y="108"/>
                              </a:lnTo>
                              <a:lnTo>
                                <a:pt x="14" y="122"/>
                              </a:lnTo>
                              <a:lnTo>
                                <a:pt x="0" y="61"/>
                              </a:lnTo>
                              <a:lnTo>
                                <a:pt x="50" y="58"/>
                              </a:lnTo>
                              <a:lnTo>
                                <a:pt x="64" y="29"/>
                              </a:lnTo>
                            </a:path>
                          </a:pathLst>
                        </a:custGeom>
                        <a:solidFill>
                          <a:srgbClr val="00f008"/>
                        </a:solidFill>
                        <a:ln w="11160">
                          <a:solidFill>
                            <a:srgbClr val="919191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3673" name=""/>
                        <p:cNvSpPr/>
                        <p:nvPr/>
                      </p:nvSpPr>
                      <p:spPr>
                        <a:xfrm>
                          <a:off x="6167880" y="2436480"/>
                          <a:ext cx="434880" cy="2368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88" h="230">
                              <a:moveTo>
                                <a:pt x="22" y="97"/>
                              </a:moveTo>
                              <a:lnTo>
                                <a:pt x="122" y="72"/>
                              </a:lnTo>
                              <a:lnTo>
                                <a:pt x="237" y="47"/>
                              </a:lnTo>
                              <a:lnTo>
                                <a:pt x="262" y="43"/>
                              </a:lnTo>
                              <a:lnTo>
                                <a:pt x="262" y="11"/>
                              </a:lnTo>
                              <a:lnTo>
                                <a:pt x="294" y="18"/>
                              </a:lnTo>
                              <a:lnTo>
                                <a:pt x="301" y="0"/>
                              </a:lnTo>
                              <a:lnTo>
                                <a:pt x="323" y="7"/>
                              </a:lnTo>
                              <a:lnTo>
                                <a:pt x="326" y="65"/>
                              </a:lnTo>
                              <a:lnTo>
                                <a:pt x="333" y="94"/>
                              </a:lnTo>
                              <a:lnTo>
                                <a:pt x="362" y="129"/>
                              </a:lnTo>
                              <a:lnTo>
                                <a:pt x="376" y="158"/>
                              </a:lnTo>
                              <a:lnTo>
                                <a:pt x="412" y="158"/>
                              </a:lnTo>
                              <a:lnTo>
                                <a:pt x="434" y="147"/>
                              </a:lnTo>
                              <a:lnTo>
                                <a:pt x="420" y="129"/>
                              </a:lnTo>
                              <a:lnTo>
                                <a:pt x="420" y="101"/>
                              </a:lnTo>
                              <a:lnTo>
                                <a:pt x="441" y="108"/>
                              </a:lnTo>
                              <a:lnTo>
                                <a:pt x="470" y="119"/>
                              </a:lnTo>
                              <a:lnTo>
                                <a:pt x="480" y="137"/>
                              </a:lnTo>
                              <a:lnTo>
                                <a:pt x="463" y="162"/>
                              </a:lnTo>
                              <a:lnTo>
                                <a:pt x="455" y="187"/>
                              </a:lnTo>
                              <a:lnTo>
                                <a:pt x="488" y="183"/>
                              </a:lnTo>
                              <a:lnTo>
                                <a:pt x="480" y="215"/>
                              </a:lnTo>
                              <a:lnTo>
                                <a:pt x="455" y="230"/>
                              </a:lnTo>
                              <a:lnTo>
                                <a:pt x="452" y="198"/>
                              </a:lnTo>
                              <a:lnTo>
                                <a:pt x="434" y="201"/>
                              </a:lnTo>
                              <a:lnTo>
                                <a:pt x="391" y="205"/>
                              </a:lnTo>
                              <a:lnTo>
                                <a:pt x="373" y="187"/>
                              </a:lnTo>
                              <a:lnTo>
                                <a:pt x="359" y="205"/>
                              </a:lnTo>
                              <a:lnTo>
                                <a:pt x="344" y="215"/>
                              </a:lnTo>
                              <a:lnTo>
                                <a:pt x="326" y="215"/>
                              </a:lnTo>
                              <a:lnTo>
                                <a:pt x="326" y="190"/>
                              </a:lnTo>
                              <a:lnTo>
                                <a:pt x="298" y="187"/>
                              </a:lnTo>
                              <a:lnTo>
                                <a:pt x="290" y="158"/>
                              </a:lnTo>
                              <a:lnTo>
                                <a:pt x="283" y="147"/>
                              </a:lnTo>
                              <a:lnTo>
                                <a:pt x="262" y="158"/>
                              </a:lnTo>
                              <a:lnTo>
                                <a:pt x="215" y="162"/>
                              </a:lnTo>
                              <a:lnTo>
                                <a:pt x="176" y="176"/>
                              </a:lnTo>
                              <a:lnTo>
                                <a:pt x="125" y="187"/>
                              </a:lnTo>
                              <a:lnTo>
                                <a:pt x="100" y="212"/>
                              </a:lnTo>
                              <a:lnTo>
                                <a:pt x="79" y="190"/>
                              </a:lnTo>
                              <a:lnTo>
                                <a:pt x="57" y="215"/>
                              </a:lnTo>
                              <a:lnTo>
                                <a:pt x="25" y="215"/>
                              </a:lnTo>
                              <a:lnTo>
                                <a:pt x="0" y="187"/>
                              </a:lnTo>
                              <a:lnTo>
                                <a:pt x="22" y="9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f008"/>
                        </a:solidFill>
                        <a:ln w="93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3674" name=""/>
                        <p:cNvSpPr/>
                        <p:nvPr/>
                      </p:nvSpPr>
                      <p:spPr>
                        <a:xfrm>
                          <a:off x="6192360" y="2599200"/>
                          <a:ext cx="199440" cy="2314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26" h="226">
                              <a:moveTo>
                                <a:pt x="208" y="0"/>
                              </a:moveTo>
                              <a:lnTo>
                                <a:pt x="215" y="72"/>
                              </a:lnTo>
                              <a:lnTo>
                                <a:pt x="226" y="115"/>
                              </a:lnTo>
                              <a:lnTo>
                                <a:pt x="219" y="140"/>
                              </a:lnTo>
                              <a:lnTo>
                                <a:pt x="183" y="151"/>
                              </a:lnTo>
                              <a:lnTo>
                                <a:pt x="140" y="165"/>
                              </a:lnTo>
                              <a:lnTo>
                                <a:pt x="118" y="187"/>
                              </a:lnTo>
                              <a:lnTo>
                                <a:pt x="97" y="215"/>
                              </a:lnTo>
                              <a:lnTo>
                                <a:pt x="61" y="226"/>
                              </a:lnTo>
                              <a:lnTo>
                                <a:pt x="3" y="212"/>
                              </a:lnTo>
                              <a:lnTo>
                                <a:pt x="39" y="194"/>
                              </a:lnTo>
                              <a:lnTo>
                                <a:pt x="18" y="165"/>
                              </a:lnTo>
                              <a:lnTo>
                                <a:pt x="14" y="136"/>
                              </a:lnTo>
                              <a:lnTo>
                                <a:pt x="7" y="104"/>
                              </a:lnTo>
                              <a:lnTo>
                                <a:pt x="0" y="54"/>
                              </a:lnTo>
                              <a:lnTo>
                                <a:pt x="36" y="57"/>
                              </a:lnTo>
                              <a:lnTo>
                                <a:pt x="54" y="36"/>
                              </a:lnTo>
                              <a:lnTo>
                                <a:pt x="75" y="54"/>
                              </a:lnTo>
                              <a:lnTo>
                                <a:pt x="100" y="25"/>
                              </a:lnTo>
                              <a:lnTo>
                                <a:pt x="20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f008"/>
                        </a:solidFill>
                        <a:ln w="93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</p:grpSp>
                  <p:grpSp>
                    <p:nvGrpSpPr>
                      <p:cNvPr id="3675" name=""/>
                      <p:cNvGrpSpPr/>
                      <p:nvPr/>
                    </p:nvGrpSpPr>
                    <p:grpSpPr>
                      <a:xfrm>
                        <a:off x="507960" y="990720"/>
                        <a:ext cx="6422760" cy="4903200"/>
                        <a:chOff x="507960" y="990720"/>
                        <a:chExt cx="6422760" cy="4903200"/>
                      </a:xfrm>
                    </p:grpSpPr>
                    <p:sp>
                      <p:nvSpPr>
                        <p:cNvPr id="3676" name=""/>
                        <p:cNvSpPr/>
                        <p:nvPr/>
                      </p:nvSpPr>
                      <p:spPr>
                        <a:xfrm>
                          <a:off x="4761000" y="2296800"/>
                          <a:ext cx="472320" cy="697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30" h="678">
                              <a:moveTo>
                                <a:pt x="272" y="678"/>
                              </a:moveTo>
                              <a:lnTo>
                                <a:pt x="265" y="660"/>
                              </a:lnTo>
                              <a:lnTo>
                                <a:pt x="14" y="671"/>
                              </a:lnTo>
                              <a:lnTo>
                                <a:pt x="35" y="642"/>
                              </a:lnTo>
                              <a:lnTo>
                                <a:pt x="57" y="595"/>
                              </a:lnTo>
                              <a:lnTo>
                                <a:pt x="82" y="559"/>
                              </a:lnTo>
                              <a:lnTo>
                                <a:pt x="53" y="513"/>
                              </a:lnTo>
                              <a:lnTo>
                                <a:pt x="50" y="434"/>
                              </a:lnTo>
                              <a:lnTo>
                                <a:pt x="25" y="398"/>
                              </a:lnTo>
                              <a:lnTo>
                                <a:pt x="7" y="377"/>
                              </a:lnTo>
                              <a:lnTo>
                                <a:pt x="7" y="355"/>
                              </a:lnTo>
                              <a:lnTo>
                                <a:pt x="21" y="337"/>
                              </a:lnTo>
                              <a:lnTo>
                                <a:pt x="0" y="280"/>
                              </a:lnTo>
                              <a:lnTo>
                                <a:pt x="35" y="222"/>
                              </a:lnTo>
                              <a:lnTo>
                                <a:pt x="18" y="197"/>
                              </a:lnTo>
                              <a:lnTo>
                                <a:pt x="18" y="172"/>
                              </a:lnTo>
                              <a:lnTo>
                                <a:pt x="39" y="136"/>
                              </a:lnTo>
                              <a:lnTo>
                                <a:pt x="46" y="104"/>
                              </a:lnTo>
                              <a:lnTo>
                                <a:pt x="82" y="108"/>
                              </a:lnTo>
                              <a:lnTo>
                                <a:pt x="79" y="143"/>
                              </a:lnTo>
                              <a:lnTo>
                                <a:pt x="96" y="154"/>
                              </a:lnTo>
                              <a:lnTo>
                                <a:pt x="118" y="136"/>
                              </a:lnTo>
                              <a:lnTo>
                                <a:pt x="111" y="82"/>
                              </a:lnTo>
                              <a:lnTo>
                                <a:pt x="122" y="68"/>
                              </a:lnTo>
                              <a:lnTo>
                                <a:pt x="143" y="72"/>
                              </a:lnTo>
                              <a:lnTo>
                                <a:pt x="136" y="22"/>
                              </a:lnTo>
                              <a:lnTo>
                                <a:pt x="161" y="4"/>
                              </a:lnTo>
                              <a:lnTo>
                                <a:pt x="247" y="0"/>
                              </a:lnTo>
                              <a:lnTo>
                                <a:pt x="283" y="18"/>
                              </a:lnTo>
                              <a:lnTo>
                                <a:pt x="286" y="36"/>
                              </a:lnTo>
                              <a:lnTo>
                                <a:pt x="319" y="36"/>
                              </a:lnTo>
                              <a:lnTo>
                                <a:pt x="365" y="50"/>
                              </a:lnTo>
                              <a:lnTo>
                                <a:pt x="373" y="75"/>
                              </a:lnTo>
                              <a:lnTo>
                                <a:pt x="355" y="90"/>
                              </a:lnTo>
                              <a:lnTo>
                                <a:pt x="390" y="172"/>
                              </a:lnTo>
                              <a:lnTo>
                                <a:pt x="390" y="197"/>
                              </a:lnTo>
                              <a:lnTo>
                                <a:pt x="333" y="273"/>
                              </a:lnTo>
                              <a:lnTo>
                                <a:pt x="312" y="316"/>
                              </a:lnTo>
                              <a:lnTo>
                                <a:pt x="322" y="330"/>
                              </a:lnTo>
                              <a:lnTo>
                                <a:pt x="358" y="334"/>
                              </a:lnTo>
                              <a:lnTo>
                                <a:pt x="376" y="316"/>
                              </a:lnTo>
                              <a:lnTo>
                                <a:pt x="416" y="247"/>
                              </a:lnTo>
                              <a:lnTo>
                                <a:pt x="455" y="247"/>
                              </a:lnTo>
                              <a:lnTo>
                                <a:pt x="502" y="312"/>
                              </a:lnTo>
                              <a:lnTo>
                                <a:pt x="502" y="355"/>
                              </a:lnTo>
                              <a:lnTo>
                                <a:pt x="498" y="380"/>
                              </a:lnTo>
                              <a:lnTo>
                                <a:pt x="530" y="402"/>
                              </a:lnTo>
                              <a:lnTo>
                                <a:pt x="527" y="445"/>
                              </a:lnTo>
                              <a:lnTo>
                                <a:pt x="509" y="477"/>
                              </a:lnTo>
                              <a:lnTo>
                                <a:pt x="498" y="516"/>
                              </a:lnTo>
                              <a:lnTo>
                                <a:pt x="487" y="542"/>
                              </a:lnTo>
                              <a:lnTo>
                                <a:pt x="455" y="549"/>
                              </a:lnTo>
                              <a:lnTo>
                                <a:pt x="469" y="588"/>
                              </a:lnTo>
                              <a:lnTo>
                                <a:pt x="455" y="599"/>
                              </a:lnTo>
                              <a:lnTo>
                                <a:pt x="426" y="649"/>
                              </a:lnTo>
                              <a:lnTo>
                                <a:pt x="272" y="678"/>
                              </a:lnTo>
                            </a:path>
                          </a:pathLst>
                        </a:custGeom>
                        <a:solidFill>
                          <a:srgbClr val="00f008"/>
                        </a:solidFill>
                        <a:ln w="111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3677" name=""/>
                        <p:cNvSpPr/>
                        <p:nvPr/>
                      </p:nvSpPr>
                      <p:spPr>
                        <a:xfrm>
                          <a:off x="5270400" y="995040"/>
                          <a:ext cx="1660320" cy="1153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868" h="1123">
                              <a:moveTo>
                                <a:pt x="7" y="219"/>
                              </a:moveTo>
                              <a:lnTo>
                                <a:pt x="7" y="710"/>
                              </a:lnTo>
                              <a:lnTo>
                                <a:pt x="90" y="753"/>
                              </a:lnTo>
                              <a:lnTo>
                                <a:pt x="150" y="782"/>
                              </a:lnTo>
                              <a:lnTo>
                                <a:pt x="161" y="811"/>
                              </a:lnTo>
                              <a:lnTo>
                                <a:pt x="258" y="839"/>
                              </a:lnTo>
                              <a:lnTo>
                                <a:pt x="280" y="854"/>
                              </a:lnTo>
                              <a:lnTo>
                                <a:pt x="265" y="904"/>
                              </a:lnTo>
                              <a:lnTo>
                                <a:pt x="305" y="936"/>
                              </a:lnTo>
                              <a:lnTo>
                                <a:pt x="358" y="915"/>
                              </a:lnTo>
                              <a:lnTo>
                                <a:pt x="398" y="911"/>
                              </a:lnTo>
                              <a:lnTo>
                                <a:pt x="441" y="936"/>
                              </a:lnTo>
                              <a:lnTo>
                                <a:pt x="477" y="936"/>
                              </a:lnTo>
                              <a:lnTo>
                                <a:pt x="484" y="990"/>
                              </a:lnTo>
                              <a:lnTo>
                                <a:pt x="505" y="986"/>
                              </a:lnTo>
                              <a:lnTo>
                                <a:pt x="548" y="979"/>
                              </a:lnTo>
                              <a:lnTo>
                                <a:pt x="563" y="1001"/>
                              </a:lnTo>
                              <a:lnTo>
                                <a:pt x="566" y="1044"/>
                              </a:lnTo>
                              <a:lnTo>
                                <a:pt x="624" y="1062"/>
                              </a:lnTo>
                              <a:lnTo>
                                <a:pt x="660" y="1047"/>
                              </a:lnTo>
                              <a:lnTo>
                                <a:pt x="678" y="1033"/>
                              </a:lnTo>
                              <a:lnTo>
                                <a:pt x="703" y="1047"/>
                              </a:lnTo>
                              <a:lnTo>
                                <a:pt x="699" y="1087"/>
                              </a:lnTo>
                              <a:lnTo>
                                <a:pt x="728" y="1105"/>
                              </a:lnTo>
                              <a:lnTo>
                                <a:pt x="832" y="1119"/>
                              </a:lnTo>
                              <a:lnTo>
                                <a:pt x="864" y="1115"/>
                              </a:lnTo>
                              <a:lnTo>
                                <a:pt x="900" y="1123"/>
                              </a:lnTo>
                              <a:lnTo>
                                <a:pt x="929" y="1105"/>
                              </a:lnTo>
                              <a:lnTo>
                                <a:pt x="1033" y="1083"/>
                              </a:lnTo>
                              <a:lnTo>
                                <a:pt x="1119" y="1054"/>
                              </a:lnTo>
                              <a:lnTo>
                                <a:pt x="1115" y="1019"/>
                              </a:lnTo>
                              <a:lnTo>
                                <a:pt x="1126" y="1001"/>
                              </a:lnTo>
                              <a:lnTo>
                                <a:pt x="1154" y="997"/>
                              </a:lnTo>
                              <a:lnTo>
                                <a:pt x="1183" y="1004"/>
                              </a:lnTo>
                              <a:lnTo>
                                <a:pt x="1219" y="936"/>
                              </a:lnTo>
                              <a:lnTo>
                                <a:pt x="1215" y="879"/>
                              </a:lnTo>
                              <a:lnTo>
                                <a:pt x="1233" y="836"/>
                              </a:lnTo>
                              <a:lnTo>
                                <a:pt x="1212" y="735"/>
                              </a:lnTo>
                              <a:lnTo>
                                <a:pt x="1251" y="606"/>
                              </a:lnTo>
                              <a:lnTo>
                                <a:pt x="1266" y="599"/>
                              </a:lnTo>
                              <a:lnTo>
                                <a:pt x="1262" y="577"/>
                              </a:lnTo>
                              <a:lnTo>
                                <a:pt x="1294" y="570"/>
                              </a:lnTo>
                              <a:lnTo>
                                <a:pt x="1312" y="603"/>
                              </a:lnTo>
                              <a:lnTo>
                                <a:pt x="1348" y="599"/>
                              </a:lnTo>
                              <a:lnTo>
                                <a:pt x="1384" y="588"/>
                              </a:lnTo>
                              <a:lnTo>
                                <a:pt x="1387" y="560"/>
                              </a:lnTo>
                              <a:lnTo>
                                <a:pt x="1405" y="560"/>
                              </a:lnTo>
                              <a:lnTo>
                                <a:pt x="1405" y="599"/>
                              </a:lnTo>
                              <a:lnTo>
                                <a:pt x="1477" y="628"/>
                              </a:lnTo>
                              <a:lnTo>
                                <a:pt x="1509" y="789"/>
                              </a:lnTo>
                              <a:lnTo>
                                <a:pt x="1549" y="771"/>
                              </a:lnTo>
                              <a:lnTo>
                                <a:pt x="1563" y="768"/>
                              </a:lnTo>
                              <a:lnTo>
                                <a:pt x="1563" y="739"/>
                              </a:lnTo>
                              <a:lnTo>
                                <a:pt x="1542" y="732"/>
                              </a:lnTo>
                              <a:lnTo>
                                <a:pt x="1542" y="714"/>
                              </a:lnTo>
                              <a:lnTo>
                                <a:pt x="1563" y="710"/>
                              </a:lnTo>
                              <a:lnTo>
                                <a:pt x="1581" y="717"/>
                              </a:lnTo>
                              <a:lnTo>
                                <a:pt x="1599" y="696"/>
                              </a:lnTo>
                              <a:lnTo>
                                <a:pt x="1595" y="664"/>
                              </a:lnTo>
                              <a:lnTo>
                                <a:pt x="1574" y="646"/>
                              </a:lnTo>
                              <a:lnTo>
                                <a:pt x="1578" y="621"/>
                              </a:lnTo>
                              <a:lnTo>
                                <a:pt x="1595" y="603"/>
                              </a:lnTo>
                              <a:lnTo>
                                <a:pt x="1621" y="606"/>
                              </a:lnTo>
                              <a:lnTo>
                                <a:pt x="1656" y="653"/>
                              </a:lnTo>
                              <a:lnTo>
                                <a:pt x="1674" y="642"/>
                              </a:lnTo>
                              <a:lnTo>
                                <a:pt x="1717" y="595"/>
                              </a:lnTo>
                              <a:lnTo>
                                <a:pt x="1717" y="570"/>
                              </a:lnTo>
                              <a:lnTo>
                                <a:pt x="1789" y="470"/>
                              </a:lnTo>
                              <a:lnTo>
                                <a:pt x="1789" y="438"/>
                              </a:lnTo>
                              <a:lnTo>
                                <a:pt x="1785" y="416"/>
                              </a:lnTo>
                              <a:lnTo>
                                <a:pt x="1803" y="416"/>
                              </a:lnTo>
                              <a:lnTo>
                                <a:pt x="1818" y="427"/>
                              </a:lnTo>
                              <a:lnTo>
                                <a:pt x="1868" y="416"/>
                              </a:lnTo>
                              <a:lnTo>
                                <a:pt x="1868" y="0"/>
                              </a:lnTo>
                              <a:lnTo>
                                <a:pt x="0" y="4"/>
                              </a:lnTo>
                              <a:lnTo>
                                <a:pt x="7" y="21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f008"/>
                        </a:solidFill>
                        <a:ln w="93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3678" name=""/>
                        <p:cNvSpPr/>
                        <p:nvPr/>
                      </p:nvSpPr>
                      <p:spPr>
                        <a:xfrm>
                          <a:off x="3672360" y="2769480"/>
                          <a:ext cx="669600" cy="5371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11" h="524">
                              <a:moveTo>
                                <a:pt x="11" y="14"/>
                              </a:moveTo>
                              <a:lnTo>
                                <a:pt x="373" y="0"/>
                              </a:lnTo>
                              <a:lnTo>
                                <a:pt x="674" y="0"/>
                              </a:lnTo>
                              <a:lnTo>
                                <a:pt x="671" y="18"/>
                              </a:lnTo>
                              <a:lnTo>
                                <a:pt x="657" y="72"/>
                              </a:lnTo>
                              <a:lnTo>
                                <a:pt x="685" y="108"/>
                              </a:lnTo>
                              <a:lnTo>
                                <a:pt x="696" y="129"/>
                              </a:lnTo>
                              <a:lnTo>
                                <a:pt x="750" y="133"/>
                              </a:lnTo>
                              <a:lnTo>
                                <a:pt x="753" y="176"/>
                              </a:lnTo>
                              <a:lnTo>
                                <a:pt x="775" y="179"/>
                              </a:lnTo>
                              <a:lnTo>
                                <a:pt x="775" y="194"/>
                              </a:lnTo>
                              <a:lnTo>
                                <a:pt x="789" y="215"/>
                              </a:lnTo>
                              <a:lnTo>
                                <a:pt x="811" y="222"/>
                              </a:lnTo>
                              <a:lnTo>
                                <a:pt x="811" y="265"/>
                              </a:lnTo>
                              <a:lnTo>
                                <a:pt x="800" y="308"/>
                              </a:lnTo>
                              <a:lnTo>
                                <a:pt x="735" y="337"/>
                              </a:lnTo>
                              <a:lnTo>
                                <a:pt x="700" y="359"/>
                              </a:lnTo>
                              <a:lnTo>
                                <a:pt x="707" y="398"/>
                              </a:lnTo>
                              <a:lnTo>
                                <a:pt x="717" y="420"/>
                              </a:lnTo>
                              <a:lnTo>
                                <a:pt x="714" y="438"/>
                              </a:lnTo>
                              <a:lnTo>
                                <a:pt x="678" y="481"/>
                              </a:lnTo>
                              <a:lnTo>
                                <a:pt x="671" y="513"/>
                              </a:lnTo>
                              <a:lnTo>
                                <a:pt x="660" y="524"/>
                              </a:lnTo>
                              <a:lnTo>
                                <a:pt x="639" y="481"/>
                              </a:lnTo>
                              <a:lnTo>
                                <a:pt x="119" y="495"/>
                              </a:lnTo>
                              <a:lnTo>
                                <a:pt x="115" y="448"/>
                              </a:lnTo>
                              <a:lnTo>
                                <a:pt x="97" y="438"/>
                              </a:lnTo>
                              <a:lnTo>
                                <a:pt x="94" y="362"/>
                              </a:lnTo>
                              <a:lnTo>
                                <a:pt x="90" y="351"/>
                              </a:lnTo>
                              <a:lnTo>
                                <a:pt x="83" y="301"/>
                              </a:lnTo>
                              <a:lnTo>
                                <a:pt x="65" y="298"/>
                              </a:lnTo>
                              <a:lnTo>
                                <a:pt x="61" y="247"/>
                              </a:lnTo>
                              <a:lnTo>
                                <a:pt x="40" y="222"/>
                              </a:lnTo>
                              <a:lnTo>
                                <a:pt x="29" y="172"/>
                              </a:lnTo>
                              <a:lnTo>
                                <a:pt x="11" y="165"/>
                              </a:lnTo>
                              <a:lnTo>
                                <a:pt x="0" y="126"/>
                              </a:lnTo>
                              <a:lnTo>
                                <a:pt x="11" y="108"/>
                              </a:lnTo>
                              <a:lnTo>
                                <a:pt x="11" y="14"/>
                              </a:lnTo>
                            </a:path>
                          </a:pathLst>
                        </a:custGeom>
                        <a:solidFill>
                          <a:srgbClr val="00f008"/>
                        </a:solidFill>
                        <a:ln w="111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3679" name=""/>
                        <p:cNvSpPr/>
                        <p:nvPr/>
                      </p:nvSpPr>
                      <p:spPr>
                        <a:xfrm>
                          <a:off x="2023560" y="2390040"/>
                          <a:ext cx="811440" cy="7988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12" h="778">
                              <a:moveTo>
                                <a:pt x="93" y="0"/>
                              </a:moveTo>
                              <a:lnTo>
                                <a:pt x="912" y="89"/>
                              </a:lnTo>
                              <a:lnTo>
                                <a:pt x="869" y="778"/>
                              </a:lnTo>
                              <a:lnTo>
                                <a:pt x="0" y="674"/>
                              </a:lnTo>
                              <a:lnTo>
                                <a:pt x="32" y="495"/>
                              </a:lnTo>
                              <a:lnTo>
                                <a:pt x="9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f008"/>
                        </a:solidFill>
                        <a:ln w="93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3680" name=""/>
                        <p:cNvSpPr/>
                        <p:nvPr/>
                      </p:nvSpPr>
                      <p:spPr>
                        <a:xfrm>
                          <a:off x="1595880" y="2842200"/>
                          <a:ext cx="638640" cy="9658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718" h="939">
                              <a:moveTo>
                                <a:pt x="136" y="0"/>
                              </a:moveTo>
                              <a:lnTo>
                                <a:pt x="511" y="57"/>
                              </a:lnTo>
                              <a:lnTo>
                                <a:pt x="482" y="233"/>
                              </a:lnTo>
                              <a:lnTo>
                                <a:pt x="718" y="262"/>
                              </a:lnTo>
                              <a:lnTo>
                                <a:pt x="647" y="939"/>
                              </a:lnTo>
                              <a:lnTo>
                                <a:pt x="0" y="835"/>
                              </a:lnTo>
                              <a:lnTo>
                                <a:pt x="13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f008"/>
                        </a:solidFill>
                        <a:ln w="93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3681" name=""/>
                        <p:cNvSpPr/>
                        <p:nvPr/>
                      </p:nvSpPr>
                      <p:spPr>
                        <a:xfrm>
                          <a:off x="4961880" y="2854800"/>
                          <a:ext cx="497880" cy="6739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63" h="656">
                              <a:moveTo>
                                <a:pt x="0" y="132"/>
                              </a:moveTo>
                              <a:lnTo>
                                <a:pt x="154" y="107"/>
                              </a:lnTo>
                              <a:lnTo>
                                <a:pt x="233" y="107"/>
                              </a:lnTo>
                              <a:lnTo>
                                <a:pt x="255" y="121"/>
                              </a:lnTo>
                              <a:lnTo>
                                <a:pt x="344" y="114"/>
                              </a:lnTo>
                              <a:lnTo>
                                <a:pt x="351" y="104"/>
                              </a:lnTo>
                              <a:lnTo>
                                <a:pt x="380" y="100"/>
                              </a:lnTo>
                              <a:lnTo>
                                <a:pt x="402" y="86"/>
                              </a:lnTo>
                              <a:lnTo>
                                <a:pt x="412" y="43"/>
                              </a:lnTo>
                              <a:lnTo>
                                <a:pt x="452" y="21"/>
                              </a:lnTo>
                              <a:lnTo>
                                <a:pt x="513" y="0"/>
                              </a:lnTo>
                              <a:lnTo>
                                <a:pt x="559" y="225"/>
                              </a:lnTo>
                              <a:lnTo>
                                <a:pt x="549" y="243"/>
                              </a:lnTo>
                              <a:lnTo>
                                <a:pt x="563" y="265"/>
                              </a:lnTo>
                              <a:lnTo>
                                <a:pt x="552" y="286"/>
                              </a:lnTo>
                              <a:lnTo>
                                <a:pt x="542" y="308"/>
                              </a:lnTo>
                              <a:lnTo>
                                <a:pt x="545" y="405"/>
                              </a:lnTo>
                              <a:lnTo>
                                <a:pt x="531" y="426"/>
                              </a:lnTo>
                              <a:lnTo>
                                <a:pt x="509" y="426"/>
                              </a:lnTo>
                              <a:lnTo>
                                <a:pt x="506" y="469"/>
                              </a:lnTo>
                              <a:lnTo>
                                <a:pt x="459" y="462"/>
                              </a:lnTo>
                              <a:lnTo>
                                <a:pt x="430" y="480"/>
                              </a:lnTo>
                              <a:lnTo>
                                <a:pt x="455" y="494"/>
                              </a:lnTo>
                              <a:lnTo>
                                <a:pt x="441" y="523"/>
                              </a:lnTo>
                              <a:lnTo>
                                <a:pt x="463" y="548"/>
                              </a:lnTo>
                              <a:lnTo>
                                <a:pt x="463" y="566"/>
                              </a:lnTo>
                              <a:lnTo>
                                <a:pt x="416" y="537"/>
                              </a:lnTo>
                              <a:lnTo>
                                <a:pt x="387" y="559"/>
                              </a:lnTo>
                              <a:lnTo>
                                <a:pt x="398" y="616"/>
                              </a:lnTo>
                              <a:lnTo>
                                <a:pt x="384" y="623"/>
                              </a:lnTo>
                              <a:lnTo>
                                <a:pt x="373" y="652"/>
                              </a:lnTo>
                              <a:lnTo>
                                <a:pt x="351" y="656"/>
                              </a:lnTo>
                              <a:lnTo>
                                <a:pt x="351" y="623"/>
                              </a:lnTo>
                              <a:lnTo>
                                <a:pt x="330" y="623"/>
                              </a:lnTo>
                              <a:lnTo>
                                <a:pt x="323" y="595"/>
                              </a:lnTo>
                              <a:lnTo>
                                <a:pt x="308" y="580"/>
                              </a:lnTo>
                              <a:lnTo>
                                <a:pt x="283" y="577"/>
                              </a:lnTo>
                              <a:lnTo>
                                <a:pt x="273" y="598"/>
                              </a:lnTo>
                              <a:lnTo>
                                <a:pt x="255" y="620"/>
                              </a:lnTo>
                              <a:lnTo>
                                <a:pt x="212" y="631"/>
                              </a:lnTo>
                              <a:lnTo>
                                <a:pt x="165" y="613"/>
                              </a:lnTo>
                              <a:lnTo>
                                <a:pt x="108" y="602"/>
                              </a:lnTo>
                              <a:lnTo>
                                <a:pt x="104" y="566"/>
                              </a:lnTo>
                              <a:lnTo>
                                <a:pt x="90" y="559"/>
                              </a:lnTo>
                              <a:lnTo>
                                <a:pt x="54" y="559"/>
                              </a:lnTo>
                              <a:lnTo>
                                <a:pt x="0" y="132"/>
                              </a:lnTo>
                            </a:path>
                          </a:pathLst>
                        </a:custGeom>
                        <a:solidFill>
                          <a:srgbClr val="00f008"/>
                        </a:solidFill>
                        <a:ln w="111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3682" name=""/>
                        <p:cNvSpPr/>
                        <p:nvPr/>
                      </p:nvSpPr>
                      <p:spPr>
                        <a:xfrm>
                          <a:off x="6322680" y="1570320"/>
                          <a:ext cx="421200" cy="8193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77" h="796">
                              <a:moveTo>
                                <a:pt x="0" y="444"/>
                              </a:moveTo>
                              <a:lnTo>
                                <a:pt x="36" y="398"/>
                              </a:lnTo>
                              <a:lnTo>
                                <a:pt x="36" y="322"/>
                              </a:lnTo>
                              <a:lnTo>
                                <a:pt x="54" y="279"/>
                              </a:lnTo>
                              <a:lnTo>
                                <a:pt x="50" y="243"/>
                              </a:lnTo>
                              <a:lnTo>
                                <a:pt x="32" y="172"/>
                              </a:lnTo>
                              <a:lnTo>
                                <a:pt x="72" y="57"/>
                              </a:lnTo>
                              <a:lnTo>
                                <a:pt x="83" y="46"/>
                              </a:lnTo>
                              <a:lnTo>
                                <a:pt x="83" y="21"/>
                              </a:lnTo>
                              <a:lnTo>
                                <a:pt x="111" y="10"/>
                              </a:lnTo>
                              <a:lnTo>
                                <a:pt x="133" y="43"/>
                              </a:lnTo>
                              <a:lnTo>
                                <a:pt x="169" y="43"/>
                              </a:lnTo>
                              <a:lnTo>
                                <a:pt x="172" y="35"/>
                              </a:lnTo>
                              <a:lnTo>
                                <a:pt x="197" y="28"/>
                              </a:lnTo>
                              <a:lnTo>
                                <a:pt x="212" y="0"/>
                              </a:lnTo>
                              <a:lnTo>
                                <a:pt x="226" y="21"/>
                              </a:lnTo>
                              <a:lnTo>
                                <a:pt x="226" y="35"/>
                              </a:lnTo>
                              <a:lnTo>
                                <a:pt x="291" y="68"/>
                              </a:lnTo>
                              <a:lnTo>
                                <a:pt x="326" y="236"/>
                              </a:lnTo>
                              <a:lnTo>
                                <a:pt x="355" y="269"/>
                              </a:lnTo>
                              <a:lnTo>
                                <a:pt x="405" y="269"/>
                              </a:lnTo>
                              <a:lnTo>
                                <a:pt x="412" y="283"/>
                              </a:lnTo>
                              <a:lnTo>
                                <a:pt x="409" y="319"/>
                              </a:lnTo>
                              <a:lnTo>
                                <a:pt x="423" y="337"/>
                              </a:lnTo>
                              <a:lnTo>
                                <a:pt x="470" y="347"/>
                              </a:lnTo>
                              <a:lnTo>
                                <a:pt x="477" y="380"/>
                              </a:lnTo>
                              <a:lnTo>
                                <a:pt x="459" y="430"/>
                              </a:lnTo>
                              <a:lnTo>
                                <a:pt x="405" y="480"/>
                              </a:lnTo>
                              <a:lnTo>
                                <a:pt x="359" y="484"/>
                              </a:lnTo>
                              <a:lnTo>
                                <a:pt x="344" y="494"/>
                              </a:lnTo>
                              <a:lnTo>
                                <a:pt x="334" y="523"/>
                              </a:lnTo>
                              <a:lnTo>
                                <a:pt x="323" y="527"/>
                              </a:lnTo>
                              <a:lnTo>
                                <a:pt x="287" y="505"/>
                              </a:lnTo>
                              <a:lnTo>
                                <a:pt x="283" y="530"/>
                              </a:lnTo>
                              <a:lnTo>
                                <a:pt x="294" y="563"/>
                              </a:lnTo>
                              <a:lnTo>
                                <a:pt x="294" y="595"/>
                              </a:lnTo>
                              <a:lnTo>
                                <a:pt x="273" y="602"/>
                              </a:lnTo>
                              <a:lnTo>
                                <a:pt x="204" y="598"/>
                              </a:lnTo>
                              <a:lnTo>
                                <a:pt x="208" y="631"/>
                              </a:lnTo>
                              <a:lnTo>
                                <a:pt x="197" y="656"/>
                              </a:lnTo>
                              <a:lnTo>
                                <a:pt x="176" y="656"/>
                              </a:lnTo>
                              <a:lnTo>
                                <a:pt x="169" y="706"/>
                              </a:lnTo>
                              <a:lnTo>
                                <a:pt x="161" y="731"/>
                              </a:lnTo>
                              <a:lnTo>
                                <a:pt x="147" y="742"/>
                              </a:lnTo>
                              <a:lnTo>
                                <a:pt x="151" y="796"/>
                              </a:lnTo>
                              <a:lnTo>
                                <a:pt x="118" y="796"/>
                              </a:lnTo>
                              <a:lnTo>
                                <a:pt x="108" y="771"/>
                              </a:lnTo>
                              <a:lnTo>
                                <a:pt x="79" y="749"/>
                              </a:lnTo>
                              <a:lnTo>
                                <a:pt x="90" y="692"/>
                              </a:lnTo>
                              <a:lnTo>
                                <a:pt x="65" y="659"/>
                              </a:lnTo>
                              <a:lnTo>
                                <a:pt x="57" y="602"/>
                              </a:lnTo>
                              <a:lnTo>
                                <a:pt x="40" y="570"/>
                              </a:lnTo>
                              <a:lnTo>
                                <a:pt x="0" y="444"/>
                              </a:lnTo>
                            </a:path>
                          </a:pathLst>
                        </a:custGeom>
                        <a:solidFill>
                          <a:srgbClr val="00f008"/>
                        </a:solidFill>
                        <a:ln w="111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3683" name=""/>
                        <p:cNvSpPr/>
                        <p:nvPr/>
                      </p:nvSpPr>
                      <p:spPr>
                        <a:xfrm>
                          <a:off x="4424040" y="3808440"/>
                          <a:ext cx="1002240" cy="4230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130" h="413">
                              <a:moveTo>
                                <a:pt x="1130" y="0"/>
                              </a:moveTo>
                              <a:lnTo>
                                <a:pt x="1126" y="50"/>
                              </a:lnTo>
                              <a:lnTo>
                                <a:pt x="1097" y="54"/>
                              </a:lnTo>
                              <a:lnTo>
                                <a:pt x="1101" y="97"/>
                              </a:lnTo>
                              <a:lnTo>
                                <a:pt x="1076" y="104"/>
                              </a:lnTo>
                              <a:lnTo>
                                <a:pt x="1026" y="133"/>
                              </a:lnTo>
                              <a:lnTo>
                                <a:pt x="1004" y="129"/>
                              </a:lnTo>
                              <a:lnTo>
                                <a:pt x="993" y="172"/>
                              </a:lnTo>
                              <a:lnTo>
                                <a:pt x="950" y="176"/>
                              </a:lnTo>
                              <a:lnTo>
                                <a:pt x="936" y="201"/>
                              </a:lnTo>
                              <a:lnTo>
                                <a:pt x="879" y="233"/>
                              </a:lnTo>
                              <a:lnTo>
                                <a:pt x="843" y="244"/>
                              </a:lnTo>
                              <a:lnTo>
                                <a:pt x="854" y="266"/>
                              </a:lnTo>
                              <a:lnTo>
                                <a:pt x="807" y="305"/>
                              </a:lnTo>
                              <a:lnTo>
                                <a:pt x="803" y="327"/>
                              </a:lnTo>
                              <a:lnTo>
                                <a:pt x="538" y="362"/>
                              </a:lnTo>
                              <a:lnTo>
                                <a:pt x="380" y="388"/>
                              </a:lnTo>
                              <a:lnTo>
                                <a:pt x="226" y="398"/>
                              </a:lnTo>
                              <a:lnTo>
                                <a:pt x="18" y="413"/>
                              </a:lnTo>
                              <a:lnTo>
                                <a:pt x="15" y="388"/>
                              </a:lnTo>
                              <a:lnTo>
                                <a:pt x="25" y="380"/>
                              </a:lnTo>
                              <a:lnTo>
                                <a:pt x="0" y="359"/>
                              </a:lnTo>
                              <a:lnTo>
                                <a:pt x="18" y="323"/>
                              </a:lnTo>
                              <a:lnTo>
                                <a:pt x="40" y="309"/>
                              </a:lnTo>
                              <a:lnTo>
                                <a:pt x="43" y="284"/>
                              </a:lnTo>
                              <a:lnTo>
                                <a:pt x="61" y="262"/>
                              </a:lnTo>
                              <a:lnTo>
                                <a:pt x="61" y="233"/>
                              </a:lnTo>
                              <a:lnTo>
                                <a:pt x="75" y="172"/>
                              </a:lnTo>
                              <a:lnTo>
                                <a:pt x="86" y="162"/>
                              </a:lnTo>
                              <a:lnTo>
                                <a:pt x="111" y="151"/>
                              </a:lnTo>
                              <a:lnTo>
                                <a:pt x="172" y="154"/>
                              </a:lnTo>
                              <a:lnTo>
                                <a:pt x="201" y="154"/>
                              </a:lnTo>
                              <a:lnTo>
                                <a:pt x="291" y="97"/>
                              </a:lnTo>
                              <a:lnTo>
                                <a:pt x="309" y="111"/>
                              </a:lnTo>
                              <a:lnTo>
                                <a:pt x="348" y="115"/>
                              </a:lnTo>
                              <a:lnTo>
                                <a:pt x="369" y="86"/>
                              </a:lnTo>
                              <a:lnTo>
                                <a:pt x="531" y="86"/>
                              </a:lnTo>
                              <a:lnTo>
                                <a:pt x="767" y="61"/>
                              </a:lnTo>
                              <a:lnTo>
                                <a:pt x="997" y="22"/>
                              </a:lnTo>
                              <a:lnTo>
                                <a:pt x="1130" y="0"/>
                              </a:lnTo>
                            </a:path>
                          </a:pathLst>
                        </a:custGeom>
                        <a:solidFill>
                          <a:srgbClr val="00f008"/>
                        </a:solidFill>
                        <a:ln w="111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3684" name=""/>
                        <p:cNvSpPr/>
                        <p:nvPr/>
                      </p:nvSpPr>
                      <p:spPr>
                        <a:xfrm>
                          <a:off x="4632840" y="2979360"/>
                          <a:ext cx="378720" cy="7369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26" h="718">
                              <a:moveTo>
                                <a:pt x="21" y="36"/>
                              </a:moveTo>
                              <a:lnTo>
                                <a:pt x="93" y="43"/>
                              </a:lnTo>
                              <a:lnTo>
                                <a:pt x="118" y="11"/>
                              </a:lnTo>
                              <a:lnTo>
                                <a:pt x="366" y="0"/>
                              </a:lnTo>
                              <a:lnTo>
                                <a:pt x="423" y="438"/>
                              </a:lnTo>
                              <a:lnTo>
                                <a:pt x="426" y="459"/>
                              </a:lnTo>
                              <a:lnTo>
                                <a:pt x="419" y="499"/>
                              </a:lnTo>
                              <a:lnTo>
                                <a:pt x="394" y="531"/>
                              </a:lnTo>
                              <a:lnTo>
                                <a:pt x="355" y="528"/>
                              </a:lnTo>
                              <a:lnTo>
                                <a:pt x="351" y="556"/>
                              </a:lnTo>
                              <a:lnTo>
                                <a:pt x="323" y="567"/>
                              </a:lnTo>
                              <a:lnTo>
                                <a:pt x="319" y="603"/>
                              </a:lnTo>
                              <a:lnTo>
                                <a:pt x="297" y="624"/>
                              </a:lnTo>
                              <a:lnTo>
                                <a:pt x="290" y="664"/>
                              </a:lnTo>
                              <a:lnTo>
                                <a:pt x="251" y="667"/>
                              </a:lnTo>
                              <a:lnTo>
                                <a:pt x="247" y="646"/>
                              </a:lnTo>
                              <a:lnTo>
                                <a:pt x="222" y="650"/>
                              </a:lnTo>
                              <a:lnTo>
                                <a:pt x="201" y="696"/>
                              </a:lnTo>
                              <a:lnTo>
                                <a:pt x="183" y="696"/>
                              </a:lnTo>
                              <a:lnTo>
                                <a:pt x="165" y="696"/>
                              </a:lnTo>
                              <a:lnTo>
                                <a:pt x="132" y="700"/>
                              </a:lnTo>
                              <a:lnTo>
                                <a:pt x="129" y="693"/>
                              </a:lnTo>
                              <a:lnTo>
                                <a:pt x="118" y="682"/>
                              </a:lnTo>
                              <a:lnTo>
                                <a:pt x="97" y="682"/>
                              </a:lnTo>
                              <a:lnTo>
                                <a:pt x="79" y="718"/>
                              </a:lnTo>
                              <a:lnTo>
                                <a:pt x="0" y="714"/>
                              </a:lnTo>
                              <a:lnTo>
                                <a:pt x="7" y="693"/>
                              </a:lnTo>
                              <a:lnTo>
                                <a:pt x="21" y="653"/>
                              </a:lnTo>
                              <a:lnTo>
                                <a:pt x="11" y="628"/>
                              </a:lnTo>
                              <a:lnTo>
                                <a:pt x="61" y="581"/>
                              </a:lnTo>
                              <a:lnTo>
                                <a:pt x="61" y="563"/>
                              </a:lnTo>
                              <a:lnTo>
                                <a:pt x="82" y="553"/>
                              </a:lnTo>
                              <a:lnTo>
                                <a:pt x="50" y="535"/>
                              </a:lnTo>
                              <a:lnTo>
                                <a:pt x="61" y="477"/>
                              </a:lnTo>
                              <a:lnTo>
                                <a:pt x="39" y="474"/>
                              </a:lnTo>
                              <a:lnTo>
                                <a:pt x="43" y="434"/>
                              </a:lnTo>
                              <a:lnTo>
                                <a:pt x="57" y="395"/>
                              </a:lnTo>
                              <a:lnTo>
                                <a:pt x="46" y="212"/>
                              </a:lnTo>
                              <a:lnTo>
                                <a:pt x="21" y="36"/>
                              </a:lnTo>
                            </a:path>
                          </a:pathLst>
                        </a:custGeom>
                        <a:solidFill>
                          <a:srgbClr val="00f008"/>
                        </a:solidFill>
                        <a:ln w="111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3685" name=""/>
                        <p:cNvSpPr/>
                        <p:nvPr/>
                      </p:nvSpPr>
                      <p:spPr>
                        <a:xfrm>
                          <a:off x="5421600" y="2710800"/>
                          <a:ext cx="684720" cy="5220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773" h="509">
                              <a:moveTo>
                                <a:pt x="0" y="136"/>
                              </a:moveTo>
                              <a:lnTo>
                                <a:pt x="43" y="93"/>
                              </a:lnTo>
                              <a:lnTo>
                                <a:pt x="76" y="71"/>
                              </a:lnTo>
                              <a:lnTo>
                                <a:pt x="94" y="96"/>
                              </a:lnTo>
                              <a:lnTo>
                                <a:pt x="79" y="111"/>
                              </a:lnTo>
                              <a:lnTo>
                                <a:pt x="273" y="86"/>
                              </a:lnTo>
                              <a:lnTo>
                                <a:pt x="608" y="7"/>
                              </a:lnTo>
                              <a:lnTo>
                                <a:pt x="651" y="0"/>
                              </a:lnTo>
                              <a:lnTo>
                                <a:pt x="655" y="14"/>
                              </a:lnTo>
                              <a:lnTo>
                                <a:pt x="683" y="25"/>
                              </a:lnTo>
                              <a:lnTo>
                                <a:pt x="687" y="46"/>
                              </a:lnTo>
                              <a:lnTo>
                                <a:pt x="701" y="71"/>
                              </a:lnTo>
                              <a:lnTo>
                                <a:pt x="723" y="71"/>
                              </a:lnTo>
                              <a:lnTo>
                                <a:pt x="737" y="96"/>
                              </a:lnTo>
                              <a:lnTo>
                                <a:pt x="723" y="111"/>
                              </a:lnTo>
                              <a:lnTo>
                                <a:pt x="723" y="140"/>
                              </a:lnTo>
                              <a:lnTo>
                                <a:pt x="705" y="168"/>
                              </a:lnTo>
                              <a:lnTo>
                                <a:pt x="719" y="179"/>
                              </a:lnTo>
                              <a:lnTo>
                                <a:pt x="701" y="197"/>
                              </a:lnTo>
                              <a:lnTo>
                                <a:pt x="701" y="222"/>
                              </a:lnTo>
                              <a:lnTo>
                                <a:pt x="719" y="244"/>
                              </a:lnTo>
                              <a:lnTo>
                                <a:pt x="723" y="269"/>
                              </a:lnTo>
                              <a:lnTo>
                                <a:pt x="759" y="272"/>
                              </a:lnTo>
                              <a:lnTo>
                                <a:pt x="773" y="294"/>
                              </a:lnTo>
                              <a:lnTo>
                                <a:pt x="755" y="337"/>
                              </a:lnTo>
                              <a:lnTo>
                                <a:pt x="737" y="358"/>
                              </a:lnTo>
                              <a:lnTo>
                                <a:pt x="694" y="380"/>
                              </a:lnTo>
                              <a:lnTo>
                                <a:pt x="669" y="412"/>
                              </a:lnTo>
                              <a:lnTo>
                                <a:pt x="432" y="451"/>
                              </a:lnTo>
                              <a:lnTo>
                                <a:pt x="72" y="509"/>
                              </a:lnTo>
                              <a:lnTo>
                                <a:pt x="40" y="394"/>
                              </a:lnTo>
                              <a:lnTo>
                                <a:pt x="33" y="380"/>
                              </a:lnTo>
                              <a:lnTo>
                                <a:pt x="43" y="351"/>
                              </a:lnTo>
                              <a:lnTo>
                                <a:pt x="0" y="136"/>
                              </a:lnTo>
                            </a:path>
                          </a:pathLst>
                        </a:custGeom>
                        <a:solidFill>
                          <a:srgbClr val="00f008"/>
                        </a:solidFill>
                        <a:ln w="111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3686" name=""/>
                        <p:cNvSpPr/>
                        <p:nvPr/>
                      </p:nvSpPr>
                      <p:spPr>
                        <a:xfrm>
                          <a:off x="5275440" y="3138120"/>
                          <a:ext cx="470880" cy="5756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33" h="559">
                              <a:moveTo>
                                <a:pt x="205" y="0"/>
                              </a:moveTo>
                              <a:lnTo>
                                <a:pt x="187" y="25"/>
                              </a:lnTo>
                              <a:lnTo>
                                <a:pt x="194" y="107"/>
                              </a:lnTo>
                              <a:lnTo>
                                <a:pt x="187" y="150"/>
                              </a:lnTo>
                              <a:lnTo>
                                <a:pt x="158" y="147"/>
                              </a:lnTo>
                              <a:lnTo>
                                <a:pt x="147" y="190"/>
                              </a:lnTo>
                              <a:lnTo>
                                <a:pt x="104" y="186"/>
                              </a:lnTo>
                              <a:lnTo>
                                <a:pt x="86" y="197"/>
                              </a:lnTo>
                              <a:lnTo>
                                <a:pt x="97" y="218"/>
                              </a:lnTo>
                              <a:lnTo>
                                <a:pt x="90" y="243"/>
                              </a:lnTo>
                              <a:lnTo>
                                <a:pt x="111" y="269"/>
                              </a:lnTo>
                              <a:lnTo>
                                <a:pt x="101" y="287"/>
                              </a:lnTo>
                              <a:lnTo>
                                <a:pt x="65" y="261"/>
                              </a:lnTo>
                              <a:lnTo>
                                <a:pt x="40" y="279"/>
                              </a:lnTo>
                              <a:lnTo>
                                <a:pt x="47" y="344"/>
                              </a:lnTo>
                              <a:lnTo>
                                <a:pt x="29" y="344"/>
                              </a:lnTo>
                              <a:lnTo>
                                <a:pt x="25" y="373"/>
                              </a:lnTo>
                              <a:lnTo>
                                <a:pt x="0" y="383"/>
                              </a:lnTo>
                              <a:lnTo>
                                <a:pt x="7" y="408"/>
                              </a:lnTo>
                              <a:lnTo>
                                <a:pt x="15" y="430"/>
                              </a:lnTo>
                              <a:lnTo>
                                <a:pt x="22" y="459"/>
                              </a:lnTo>
                              <a:lnTo>
                                <a:pt x="54" y="477"/>
                              </a:lnTo>
                              <a:lnTo>
                                <a:pt x="86" y="484"/>
                              </a:lnTo>
                              <a:lnTo>
                                <a:pt x="90" y="512"/>
                              </a:lnTo>
                              <a:lnTo>
                                <a:pt x="129" y="534"/>
                              </a:lnTo>
                              <a:lnTo>
                                <a:pt x="133" y="559"/>
                              </a:lnTo>
                              <a:lnTo>
                                <a:pt x="172" y="548"/>
                              </a:lnTo>
                              <a:lnTo>
                                <a:pt x="172" y="534"/>
                              </a:lnTo>
                              <a:lnTo>
                                <a:pt x="230" y="538"/>
                              </a:lnTo>
                              <a:lnTo>
                                <a:pt x="237" y="523"/>
                              </a:lnTo>
                              <a:lnTo>
                                <a:pt x="266" y="520"/>
                              </a:lnTo>
                              <a:lnTo>
                                <a:pt x="266" y="491"/>
                              </a:lnTo>
                              <a:lnTo>
                                <a:pt x="307" y="491"/>
                              </a:lnTo>
                              <a:lnTo>
                                <a:pt x="310" y="469"/>
                              </a:lnTo>
                              <a:lnTo>
                                <a:pt x="332" y="448"/>
                              </a:lnTo>
                              <a:lnTo>
                                <a:pt x="336" y="416"/>
                              </a:lnTo>
                              <a:lnTo>
                                <a:pt x="353" y="398"/>
                              </a:lnTo>
                              <a:lnTo>
                                <a:pt x="350" y="355"/>
                              </a:lnTo>
                              <a:lnTo>
                                <a:pt x="364" y="337"/>
                              </a:lnTo>
                              <a:lnTo>
                                <a:pt x="375" y="308"/>
                              </a:lnTo>
                              <a:lnTo>
                                <a:pt x="382" y="287"/>
                              </a:lnTo>
                              <a:lnTo>
                                <a:pt x="411" y="279"/>
                              </a:lnTo>
                              <a:lnTo>
                                <a:pt x="422" y="301"/>
                              </a:lnTo>
                              <a:lnTo>
                                <a:pt x="457" y="236"/>
                              </a:lnTo>
                              <a:lnTo>
                                <a:pt x="490" y="233"/>
                              </a:lnTo>
                              <a:lnTo>
                                <a:pt x="497" y="211"/>
                              </a:lnTo>
                              <a:lnTo>
                                <a:pt x="486" y="190"/>
                              </a:lnTo>
                              <a:lnTo>
                                <a:pt x="529" y="179"/>
                              </a:lnTo>
                              <a:lnTo>
                                <a:pt x="518" y="147"/>
                              </a:lnTo>
                              <a:lnTo>
                                <a:pt x="518" y="111"/>
                              </a:lnTo>
                              <a:lnTo>
                                <a:pt x="533" y="107"/>
                              </a:lnTo>
                              <a:lnTo>
                                <a:pt x="526" y="89"/>
                              </a:lnTo>
                              <a:lnTo>
                                <a:pt x="472" y="100"/>
                              </a:lnTo>
                              <a:lnTo>
                                <a:pt x="436" y="93"/>
                              </a:lnTo>
                              <a:lnTo>
                                <a:pt x="436" y="122"/>
                              </a:lnTo>
                              <a:lnTo>
                                <a:pt x="379" y="157"/>
                              </a:lnTo>
                              <a:lnTo>
                                <a:pt x="364" y="71"/>
                              </a:lnTo>
                              <a:lnTo>
                                <a:pt x="233" y="89"/>
                              </a:lnTo>
                              <a:lnTo>
                                <a:pt x="20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f008"/>
                        </a:solidFill>
                        <a:ln w="93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3687" name=""/>
                        <p:cNvSpPr/>
                        <p:nvPr/>
                      </p:nvSpPr>
                      <p:spPr>
                        <a:xfrm>
                          <a:off x="4490640" y="3432960"/>
                          <a:ext cx="858960" cy="5342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69" h="519">
                              <a:moveTo>
                                <a:pt x="969" y="200"/>
                              </a:moveTo>
                              <a:lnTo>
                                <a:pt x="969" y="265"/>
                              </a:lnTo>
                              <a:lnTo>
                                <a:pt x="951" y="268"/>
                              </a:lnTo>
                              <a:lnTo>
                                <a:pt x="940" y="286"/>
                              </a:lnTo>
                              <a:lnTo>
                                <a:pt x="918" y="272"/>
                              </a:lnTo>
                              <a:lnTo>
                                <a:pt x="911" y="297"/>
                              </a:lnTo>
                              <a:lnTo>
                                <a:pt x="897" y="294"/>
                              </a:lnTo>
                              <a:lnTo>
                                <a:pt x="893" y="329"/>
                              </a:lnTo>
                              <a:lnTo>
                                <a:pt x="879" y="351"/>
                              </a:lnTo>
                              <a:lnTo>
                                <a:pt x="865" y="347"/>
                              </a:lnTo>
                              <a:lnTo>
                                <a:pt x="865" y="365"/>
                              </a:lnTo>
                              <a:lnTo>
                                <a:pt x="836" y="362"/>
                              </a:lnTo>
                              <a:lnTo>
                                <a:pt x="832" y="394"/>
                              </a:lnTo>
                              <a:lnTo>
                                <a:pt x="811" y="394"/>
                              </a:lnTo>
                              <a:lnTo>
                                <a:pt x="811" y="408"/>
                              </a:lnTo>
                              <a:lnTo>
                                <a:pt x="614" y="437"/>
                              </a:lnTo>
                              <a:lnTo>
                                <a:pt x="427" y="455"/>
                              </a:lnTo>
                              <a:lnTo>
                                <a:pt x="291" y="455"/>
                              </a:lnTo>
                              <a:lnTo>
                                <a:pt x="266" y="484"/>
                              </a:lnTo>
                              <a:lnTo>
                                <a:pt x="244" y="480"/>
                              </a:lnTo>
                              <a:lnTo>
                                <a:pt x="226" y="466"/>
                              </a:lnTo>
                              <a:lnTo>
                                <a:pt x="208" y="469"/>
                              </a:lnTo>
                              <a:lnTo>
                                <a:pt x="173" y="494"/>
                              </a:lnTo>
                              <a:lnTo>
                                <a:pt x="126" y="519"/>
                              </a:lnTo>
                              <a:lnTo>
                                <a:pt x="79" y="516"/>
                              </a:lnTo>
                              <a:lnTo>
                                <a:pt x="0" y="519"/>
                              </a:lnTo>
                              <a:lnTo>
                                <a:pt x="47" y="484"/>
                              </a:lnTo>
                              <a:lnTo>
                                <a:pt x="43" y="423"/>
                              </a:lnTo>
                              <a:lnTo>
                                <a:pt x="65" y="398"/>
                              </a:lnTo>
                              <a:lnTo>
                                <a:pt x="147" y="412"/>
                              </a:lnTo>
                              <a:lnTo>
                                <a:pt x="140" y="394"/>
                              </a:lnTo>
                              <a:lnTo>
                                <a:pt x="115" y="365"/>
                              </a:lnTo>
                              <a:lnTo>
                                <a:pt x="147" y="337"/>
                              </a:lnTo>
                              <a:lnTo>
                                <a:pt x="173" y="329"/>
                              </a:lnTo>
                              <a:lnTo>
                                <a:pt x="187" y="279"/>
                              </a:lnTo>
                              <a:lnTo>
                                <a:pt x="234" y="272"/>
                              </a:lnTo>
                              <a:lnTo>
                                <a:pt x="255" y="240"/>
                              </a:lnTo>
                              <a:lnTo>
                                <a:pt x="277" y="240"/>
                              </a:lnTo>
                              <a:lnTo>
                                <a:pt x="294" y="258"/>
                              </a:lnTo>
                              <a:lnTo>
                                <a:pt x="363" y="254"/>
                              </a:lnTo>
                              <a:lnTo>
                                <a:pt x="384" y="204"/>
                              </a:lnTo>
                              <a:lnTo>
                                <a:pt x="402" y="204"/>
                              </a:lnTo>
                              <a:lnTo>
                                <a:pt x="413" y="222"/>
                              </a:lnTo>
                              <a:lnTo>
                                <a:pt x="445" y="222"/>
                              </a:lnTo>
                              <a:lnTo>
                                <a:pt x="452" y="182"/>
                              </a:lnTo>
                              <a:lnTo>
                                <a:pt x="477" y="168"/>
                              </a:lnTo>
                              <a:lnTo>
                                <a:pt x="481" y="125"/>
                              </a:lnTo>
                              <a:lnTo>
                                <a:pt x="510" y="118"/>
                              </a:lnTo>
                              <a:lnTo>
                                <a:pt x="513" y="82"/>
                              </a:lnTo>
                              <a:lnTo>
                                <a:pt x="553" y="89"/>
                              </a:lnTo>
                              <a:lnTo>
                                <a:pt x="585" y="43"/>
                              </a:lnTo>
                              <a:lnTo>
                                <a:pt x="585" y="3"/>
                              </a:lnTo>
                              <a:lnTo>
                                <a:pt x="628" y="0"/>
                              </a:lnTo>
                              <a:lnTo>
                                <a:pt x="635" y="35"/>
                              </a:lnTo>
                              <a:lnTo>
                                <a:pt x="692" y="50"/>
                              </a:lnTo>
                              <a:lnTo>
                                <a:pt x="743" y="68"/>
                              </a:lnTo>
                              <a:lnTo>
                                <a:pt x="793" y="50"/>
                              </a:lnTo>
                              <a:lnTo>
                                <a:pt x="814" y="14"/>
                              </a:lnTo>
                              <a:lnTo>
                                <a:pt x="836" y="14"/>
                              </a:lnTo>
                              <a:lnTo>
                                <a:pt x="854" y="35"/>
                              </a:lnTo>
                              <a:lnTo>
                                <a:pt x="857" y="60"/>
                              </a:lnTo>
                              <a:lnTo>
                                <a:pt x="882" y="60"/>
                              </a:lnTo>
                              <a:lnTo>
                                <a:pt x="879" y="100"/>
                              </a:lnTo>
                              <a:lnTo>
                                <a:pt x="904" y="179"/>
                              </a:lnTo>
                              <a:lnTo>
                                <a:pt x="943" y="190"/>
                              </a:lnTo>
                              <a:lnTo>
                                <a:pt x="969" y="200"/>
                              </a:lnTo>
                            </a:path>
                          </a:pathLst>
                        </a:custGeom>
                        <a:solidFill>
                          <a:srgbClr val="00f008"/>
                        </a:solidFill>
                        <a:ln w="111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3688" name=""/>
                        <p:cNvSpPr/>
                        <p:nvPr/>
                      </p:nvSpPr>
                      <p:spPr>
                        <a:xfrm>
                          <a:off x="6237000" y="2021400"/>
                          <a:ext cx="218880" cy="4849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48" h="473">
                              <a:moveTo>
                                <a:pt x="40" y="54"/>
                              </a:moveTo>
                              <a:lnTo>
                                <a:pt x="29" y="29"/>
                              </a:lnTo>
                              <a:lnTo>
                                <a:pt x="40" y="7"/>
                              </a:lnTo>
                              <a:lnTo>
                                <a:pt x="68" y="0"/>
                              </a:lnTo>
                              <a:lnTo>
                                <a:pt x="97" y="14"/>
                              </a:lnTo>
                              <a:lnTo>
                                <a:pt x="140" y="151"/>
                              </a:lnTo>
                              <a:lnTo>
                                <a:pt x="154" y="165"/>
                              </a:lnTo>
                              <a:lnTo>
                                <a:pt x="158" y="212"/>
                              </a:lnTo>
                              <a:lnTo>
                                <a:pt x="165" y="230"/>
                              </a:lnTo>
                              <a:lnTo>
                                <a:pt x="183" y="247"/>
                              </a:lnTo>
                              <a:lnTo>
                                <a:pt x="180" y="312"/>
                              </a:lnTo>
                              <a:lnTo>
                                <a:pt x="205" y="337"/>
                              </a:lnTo>
                              <a:lnTo>
                                <a:pt x="212" y="359"/>
                              </a:lnTo>
                              <a:lnTo>
                                <a:pt x="244" y="359"/>
                              </a:lnTo>
                              <a:lnTo>
                                <a:pt x="248" y="373"/>
                              </a:lnTo>
                              <a:lnTo>
                                <a:pt x="226" y="398"/>
                              </a:lnTo>
                              <a:lnTo>
                                <a:pt x="215" y="420"/>
                              </a:lnTo>
                              <a:lnTo>
                                <a:pt x="187" y="420"/>
                              </a:lnTo>
                              <a:lnTo>
                                <a:pt x="180" y="452"/>
                              </a:lnTo>
                              <a:lnTo>
                                <a:pt x="158" y="452"/>
                              </a:lnTo>
                              <a:lnTo>
                                <a:pt x="47" y="473"/>
                              </a:lnTo>
                              <a:lnTo>
                                <a:pt x="18" y="416"/>
                              </a:lnTo>
                              <a:lnTo>
                                <a:pt x="33" y="351"/>
                              </a:lnTo>
                              <a:lnTo>
                                <a:pt x="0" y="319"/>
                              </a:lnTo>
                              <a:lnTo>
                                <a:pt x="33" y="280"/>
                              </a:lnTo>
                              <a:lnTo>
                                <a:pt x="29" y="251"/>
                              </a:lnTo>
                              <a:lnTo>
                                <a:pt x="15" y="226"/>
                              </a:lnTo>
                              <a:lnTo>
                                <a:pt x="25" y="204"/>
                              </a:lnTo>
                              <a:lnTo>
                                <a:pt x="58" y="194"/>
                              </a:lnTo>
                              <a:lnTo>
                                <a:pt x="58" y="172"/>
                              </a:lnTo>
                              <a:lnTo>
                                <a:pt x="72" y="151"/>
                              </a:lnTo>
                              <a:lnTo>
                                <a:pt x="47" y="136"/>
                              </a:lnTo>
                              <a:lnTo>
                                <a:pt x="47" y="115"/>
                              </a:lnTo>
                              <a:lnTo>
                                <a:pt x="54" y="86"/>
                              </a:lnTo>
                              <a:lnTo>
                                <a:pt x="4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f008"/>
                        </a:solidFill>
                        <a:ln w="93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3689" name=""/>
                        <p:cNvSpPr/>
                        <p:nvPr/>
                      </p:nvSpPr>
                      <p:spPr>
                        <a:xfrm>
                          <a:off x="5487840" y="2130840"/>
                          <a:ext cx="754200" cy="1090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49" h="1061">
                              <a:moveTo>
                                <a:pt x="685" y="0"/>
                              </a:moveTo>
                              <a:lnTo>
                                <a:pt x="652" y="18"/>
                              </a:lnTo>
                              <a:lnTo>
                                <a:pt x="577" y="14"/>
                              </a:lnTo>
                              <a:lnTo>
                                <a:pt x="523" y="39"/>
                              </a:lnTo>
                              <a:lnTo>
                                <a:pt x="455" y="75"/>
                              </a:lnTo>
                              <a:lnTo>
                                <a:pt x="426" y="107"/>
                              </a:lnTo>
                              <a:lnTo>
                                <a:pt x="426" y="150"/>
                              </a:lnTo>
                              <a:lnTo>
                                <a:pt x="387" y="175"/>
                              </a:lnTo>
                              <a:lnTo>
                                <a:pt x="362" y="204"/>
                              </a:lnTo>
                              <a:lnTo>
                                <a:pt x="362" y="218"/>
                              </a:lnTo>
                              <a:lnTo>
                                <a:pt x="383" y="243"/>
                              </a:lnTo>
                              <a:lnTo>
                                <a:pt x="387" y="254"/>
                              </a:lnTo>
                              <a:lnTo>
                                <a:pt x="376" y="276"/>
                              </a:lnTo>
                              <a:lnTo>
                                <a:pt x="383" y="294"/>
                              </a:lnTo>
                              <a:lnTo>
                                <a:pt x="391" y="315"/>
                              </a:lnTo>
                              <a:lnTo>
                                <a:pt x="383" y="333"/>
                              </a:lnTo>
                              <a:lnTo>
                                <a:pt x="358" y="337"/>
                              </a:lnTo>
                              <a:lnTo>
                                <a:pt x="322" y="387"/>
                              </a:lnTo>
                              <a:lnTo>
                                <a:pt x="279" y="398"/>
                              </a:lnTo>
                              <a:lnTo>
                                <a:pt x="179" y="398"/>
                              </a:lnTo>
                              <a:lnTo>
                                <a:pt x="175" y="412"/>
                              </a:lnTo>
                              <a:lnTo>
                                <a:pt x="79" y="412"/>
                              </a:lnTo>
                              <a:lnTo>
                                <a:pt x="57" y="434"/>
                              </a:lnTo>
                              <a:lnTo>
                                <a:pt x="53" y="469"/>
                              </a:lnTo>
                              <a:lnTo>
                                <a:pt x="71" y="491"/>
                              </a:lnTo>
                              <a:lnTo>
                                <a:pt x="93" y="520"/>
                              </a:lnTo>
                              <a:lnTo>
                                <a:pt x="86" y="548"/>
                              </a:lnTo>
                              <a:lnTo>
                                <a:pt x="39" y="591"/>
                              </a:lnTo>
                              <a:lnTo>
                                <a:pt x="0" y="627"/>
                              </a:lnTo>
                              <a:lnTo>
                                <a:pt x="18" y="652"/>
                              </a:lnTo>
                              <a:lnTo>
                                <a:pt x="7" y="677"/>
                              </a:lnTo>
                              <a:lnTo>
                                <a:pt x="165" y="652"/>
                              </a:lnTo>
                              <a:lnTo>
                                <a:pt x="570" y="559"/>
                              </a:lnTo>
                              <a:lnTo>
                                <a:pt x="577" y="577"/>
                              </a:lnTo>
                              <a:lnTo>
                                <a:pt x="609" y="588"/>
                              </a:lnTo>
                              <a:lnTo>
                                <a:pt x="613" y="631"/>
                              </a:lnTo>
                              <a:lnTo>
                                <a:pt x="649" y="634"/>
                              </a:lnTo>
                              <a:lnTo>
                                <a:pt x="659" y="652"/>
                              </a:lnTo>
                              <a:lnTo>
                                <a:pt x="645" y="674"/>
                              </a:lnTo>
                              <a:lnTo>
                                <a:pt x="642" y="706"/>
                              </a:lnTo>
                              <a:lnTo>
                                <a:pt x="627" y="728"/>
                              </a:lnTo>
                              <a:lnTo>
                                <a:pt x="638" y="753"/>
                              </a:lnTo>
                              <a:lnTo>
                                <a:pt x="620" y="763"/>
                              </a:lnTo>
                              <a:lnTo>
                                <a:pt x="638" y="803"/>
                              </a:lnTo>
                              <a:lnTo>
                                <a:pt x="634" y="832"/>
                              </a:lnTo>
                              <a:lnTo>
                                <a:pt x="681" y="835"/>
                              </a:lnTo>
                              <a:lnTo>
                                <a:pt x="692" y="864"/>
                              </a:lnTo>
                              <a:lnTo>
                                <a:pt x="670" y="910"/>
                              </a:lnTo>
                              <a:lnTo>
                                <a:pt x="624" y="943"/>
                              </a:lnTo>
                              <a:lnTo>
                                <a:pt x="627" y="968"/>
                              </a:lnTo>
                              <a:lnTo>
                                <a:pt x="638" y="982"/>
                              </a:lnTo>
                              <a:lnTo>
                                <a:pt x="649" y="1014"/>
                              </a:lnTo>
                              <a:lnTo>
                                <a:pt x="674" y="1011"/>
                              </a:lnTo>
                              <a:lnTo>
                                <a:pt x="699" y="1018"/>
                              </a:lnTo>
                              <a:lnTo>
                                <a:pt x="717" y="1029"/>
                              </a:lnTo>
                              <a:lnTo>
                                <a:pt x="742" y="1061"/>
                              </a:lnTo>
                              <a:lnTo>
                                <a:pt x="760" y="1043"/>
                              </a:lnTo>
                              <a:lnTo>
                                <a:pt x="756" y="1018"/>
                              </a:lnTo>
                              <a:lnTo>
                                <a:pt x="785" y="993"/>
                              </a:lnTo>
                              <a:lnTo>
                                <a:pt x="803" y="964"/>
                              </a:lnTo>
                              <a:lnTo>
                                <a:pt x="799" y="896"/>
                              </a:lnTo>
                              <a:lnTo>
                                <a:pt x="814" y="875"/>
                              </a:lnTo>
                              <a:lnTo>
                                <a:pt x="810" y="799"/>
                              </a:lnTo>
                              <a:lnTo>
                                <a:pt x="799" y="785"/>
                              </a:lnTo>
                              <a:lnTo>
                                <a:pt x="781" y="781"/>
                              </a:lnTo>
                              <a:lnTo>
                                <a:pt x="771" y="781"/>
                              </a:lnTo>
                              <a:lnTo>
                                <a:pt x="774" y="760"/>
                              </a:lnTo>
                              <a:lnTo>
                                <a:pt x="785" y="728"/>
                              </a:lnTo>
                              <a:lnTo>
                                <a:pt x="799" y="749"/>
                              </a:lnTo>
                              <a:lnTo>
                                <a:pt x="803" y="763"/>
                              </a:lnTo>
                              <a:lnTo>
                                <a:pt x="849" y="742"/>
                              </a:lnTo>
                              <a:lnTo>
                                <a:pt x="849" y="713"/>
                              </a:lnTo>
                              <a:lnTo>
                                <a:pt x="842" y="695"/>
                              </a:lnTo>
                              <a:lnTo>
                                <a:pt x="839" y="681"/>
                              </a:lnTo>
                              <a:lnTo>
                                <a:pt x="821" y="677"/>
                              </a:lnTo>
                              <a:lnTo>
                                <a:pt x="803" y="663"/>
                              </a:lnTo>
                              <a:lnTo>
                                <a:pt x="835" y="645"/>
                              </a:lnTo>
                              <a:lnTo>
                                <a:pt x="806" y="620"/>
                              </a:lnTo>
                              <a:lnTo>
                                <a:pt x="803" y="591"/>
                              </a:lnTo>
                              <a:lnTo>
                                <a:pt x="792" y="512"/>
                              </a:lnTo>
                              <a:lnTo>
                                <a:pt x="792" y="505"/>
                              </a:lnTo>
                              <a:lnTo>
                                <a:pt x="767" y="487"/>
                              </a:lnTo>
                              <a:lnTo>
                                <a:pt x="789" y="401"/>
                              </a:lnTo>
                              <a:lnTo>
                                <a:pt x="781" y="376"/>
                              </a:lnTo>
                              <a:lnTo>
                                <a:pt x="771" y="347"/>
                              </a:lnTo>
                              <a:lnTo>
                                <a:pt x="774" y="322"/>
                              </a:lnTo>
                              <a:lnTo>
                                <a:pt x="753" y="251"/>
                              </a:lnTo>
                              <a:lnTo>
                                <a:pt x="717" y="251"/>
                              </a:lnTo>
                              <a:lnTo>
                                <a:pt x="728" y="215"/>
                              </a:lnTo>
                              <a:lnTo>
                                <a:pt x="728" y="186"/>
                              </a:lnTo>
                              <a:lnTo>
                                <a:pt x="702" y="161"/>
                              </a:lnTo>
                              <a:lnTo>
                                <a:pt x="717" y="136"/>
                              </a:lnTo>
                              <a:lnTo>
                                <a:pt x="706" y="100"/>
                              </a:lnTo>
                              <a:lnTo>
                                <a:pt x="685" y="71"/>
                              </a:lnTo>
                              <a:lnTo>
                                <a:pt x="685" y="0"/>
                              </a:lnTo>
                            </a:path>
                          </a:pathLst>
                        </a:custGeom>
                        <a:solidFill>
                          <a:srgbClr val="00f008"/>
                        </a:solidFill>
                        <a:ln w="111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3690" name=""/>
                        <p:cNvSpPr/>
                        <p:nvPr/>
                      </p:nvSpPr>
                      <p:spPr>
                        <a:xfrm>
                          <a:off x="6097320" y="2079000"/>
                          <a:ext cx="202320" cy="4590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29" h="445">
                              <a:moveTo>
                                <a:pt x="0" y="51"/>
                              </a:moveTo>
                              <a:lnTo>
                                <a:pt x="136" y="22"/>
                              </a:lnTo>
                              <a:lnTo>
                                <a:pt x="200" y="0"/>
                              </a:lnTo>
                              <a:lnTo>
                                <a:pt x="211" y="33"/>
                              </a:lnTo>
                              <a:lnTo>
                                <a:pt x="207" y="61"/>
                              </a:lnTo>
                              <a:lnTo>
                                <a:pt x="211" y="83"/>
                              </a:lnTo>
                              <a:lnTo>
                                <a:pt x="229" y="97"/>
                              </a:lnTo>
                              <a:lnTo>
                                <a:pt x="218" y="108"/>
                              </a:lnTo>
                              <a:lnTo>
                                <a:pt x="218" y="140"/>
                              </a:lnTo>
                              <a:lnTo>
                                <a:pt x="197" y="144"/>
                              </a:lnTo>
                              <a:lnTo>
                                <a:pt x="182" y="151"/>
                              </a:lnTo>
                              <a:lnTo>
                                <a:pt x="175" y="173"/>
                              </a:lnTo>
                              <a:lnTo>
                                <a:pt x="190" y="198"/>
                              </a:lnTo>
                              <a:lnTo>
                                <a:pt x="190" y="223"/>
                              </a:lnTo>
                              <a:lnTo>
                                <a:pt x="168" y="241"/>
                              </a:lnTo>
                              <a:lnTo>
                                <a:pt x="161" y="262"/>
                              </a:lnTo>
                              <a:lnTo>
                                <a:pt x="193" y="302"/>
                              </a:lnTo>
                              <a:lnTo>
                                <a:pt x="175" y="363"/>
                              </a:lnTo>
                              <a:lnTo>
                                <a:pt x="204" y="420"/>
                              </a:lnTo>
                              <a:lnTo>
                                <a:pt x="157" y="438"/>
                              </a:lnTo>
                              <a:lnTo>
                                <a:pt x="100" y="445"/>
                              </a:lnTo>
                              <a:lnTo>
                                <a:pt x="82" y="388"/>
                              </a:lnTo>
                              <a:lnTo>
                                <a:pt x="86" y="366"/>
                              </a:lnTo>
                              <a:lnTo>
                                <a:pt x="68" y="298"/>
                              </a:lnTo>
                              <a:lnTo>
                                <a:pt x="28" y="302"/>
                              </a:lnTo>
                              <a:lnTo>
                                <a:pt x="43" y="273"/>
                              </a:lnTo>
                              <a:lnTo>
                                <a:pt x="43" y="230"/>
                              </a:lnTo>
                              <a:lnTo>
                                <a:pt x="17" y="216"/>
                              </a:lnTo>
                              <a:lnTo>
                                <a:pt x="32" y="183"/>
                              </a:lnTo>
                              <a:lnTo>
                                <a:pt x="21" y="147"/>
                              </a:lnTo>
                              <a:lnTo>
                                <a:pt x="0" y="130"/>
                              </a:lnTo>
                              <a:lnTo>
                                <a:pt x="0" y="5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f008"/>
                        </a:solidFill>
                        <a:ln w="93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grpSp>
                      <p:nvGrpSpPr>
                        <p:cNvPr id="3691" name=""/>
                        <p:cNvGrpSpPr/>
                        <p:nvPr/>
                      </p:nvGrpSpPr>
                      <p:grpSpPr>
                        <a:xfrm>
                          <a:off x="507960" y="990720"/>
                          <a:ext cx="5651640" cy="4903200"/>
                          <a:chOff x="507960" y="990720"/>
                          <a:chExt cx="5651640" cy="4903200"/>
                        </a:xfrm>
                      </p:grpSpPr>
                      <p:sp>
                        <p:nvSpPr>
                          <p:cNvPr id="3692" name=""/>
                          <p:cNvSpPr/>
                          <p:nvPr/>
                        </p:nvSpPr>
                        <p:spPr>
                          <a:xfrm>
                            <a:off x="4020840" y="2139120"/>
                            <a:ext cx="624600" cy="77688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703" h="756">
                                <a:moveTo>
                                  <a:pt x="657" y="742"/>
                                </a:moveTo>
                                <a:lnTo>
                                  <a:pt x="657" y="706"/>
                                </a:lnTo>
                                <a:lnTo>
                                  <a:pt x="646" y="670"/>
                                </a:lnTo>
                                <a:lnTo>
                                  <a:pt x="639" y="617"/>
                                </a:lnTo>
                                <a:lnTo>
                                  <a:pt x="642" y="581"/>
                                </a:lnTo>
                                <a:lnTo>
                                  <a:pt x="649" y="556"/>
                                </a:lnTo>
                                <a:lnTo>
                                  <a:pt x="660" y="534"/>
                                </a:lnTo>
                                <a:lnTo>
                                  <a:pt x="649" y="509"/>
                                </a:lnTo>
                                <a:lnTo>
                                  <a:pt x="639" y="495"/>
                                </a:lnTo>
                                <a:lnTo>
                                  <a:pt x="646" y="473"/>
                                </a:lnTo>
                                <a:lnTo>
                                  <a:pt x="660" y="466"/>
                                </a:lnTo>
                                <a:lnTo>
                                  <a:pt x="660" y="369"/>
                                </a:lnTo>
                                <a:lnTo>
                                  <a:pt x="674" y="348"/>
                                </a:lnTo>
                                <a:lnTo>
                                  <a:pt x="703" y="319"/>
                                </a:lnTo>
                                <a:lnTo>
                                  <a:pt x="700" y="287"/>
                                </a:lnTo>
                                <a:lnTo>
                                  <a:pt x="689" y="276"/>
                                </a:lnTo>
                                <a:lnTo>
                                  <a:pt x="671" y="283"/>
                                </a:lnTo>
                                <a:lnTo>
                                  <a:pt x="664" y="323"/>
                                </a:lnTo>
                                <a:lnTo>
                                  <a:pt x="646" y="337"/>
                                </a:lnTo>
                                <a:lnTo>
                                  <a:pt x="631" y="348"/>
                                </a:lnTo>
                                <a:lnTo>
                                  <a:pt x="628" y="369"/>
                                </a:lnTo>
                                <a:lnTo>
                                  <a:pt x="606" y="387"/>
                                </a:lnTo>
                                <a:lnTo>
                                  <a:pt x="578" y="391"/>
                                </a:lnTo>
                                <a:lnTo>
                                  <a:pt x="592" y="355"/>
                                </a:lnTo>
                                <a:lnTo>
                                  <a:pt x="617" y="323"/>
                                </a:lnTo>
                                <a:lnTo>
                                  <a:pt x="639" y="294"/>
                                </a:lnTo>
                                <a:lnTo>
                                  <a:pt x="646" y="269"/>
                                </a:lnTo>
                                <a:lnTo>
                                  <a:pt x="596" y="262"/>
                                </a:lnTo>
                                <a:lnTo>
                                  <a:pt x="614" y="201"/>
                                </a:lnTo>
                                <a:lnTo>
                                  <a:pt x="563" y="183"/>
                                </a:lnTo>
                                <a:lnTo>
                                  <a:pt x="545" y="168"/>
                                </a:lnTo>
                                <a:lnTo>
                                  <a:pt x="520" y="161"/>
                                </a:lnTo>
                                <a:lnTo>
                                  <a:pt x="510" y="143"/>
                                </a:lnTo>
                                <a:lnTo>
                                  <a:pt x="474" y="158"/>
                                </a:lnTo>
                                <a:lnTo>
                                  <a:pt x="452" y="136"/>
                                </a:lnTo>
                                <a:lnTo>
                                  <a:pt x="402" y="111"/>
                                </a:lnTo>
                                <a:lnTo>
                                  <a:pt x="377" y="132"/>
                                </a:lnTo>
                                <a:lnTo>
                                  <a:pt x="359" y="136"/>
                                </a:lnTo>
                                <a:lnTo>
                                  <a:pt x="345" y="125"/>
                                </a:lnTo>
                                <a:lnTo>
                                  <a:pt x="302" y="97"/>
                                </a:lnTo>
                                <a:lnTo>
                                  <a:pt x="294" y="86"/>
                                </a:lnTo>
                                <a:lnTo>
                                  <a:pt x="298" y="61"/>
                                </a:lnTo>
                                <a:lnTo>
                                  <a:pt x="266" y="68"/>
                                </a:lnTo>
                                <a:lnTo>
                                  <a:pt x="251" y="54"/>
                                </a:lnTo>
                                <a:lnTo>
                                  <a:pt x="226" y="18"/>
                                </a:lnTo>
                                <a:lnTo>
                                  <a:pt x="219" y="0"/>
                                </a:lnTo>
                                <a:lnTo>
                                  <a:pt x="198" y="7"/>
                                </a:lnTo>
                                <a:lnTo>
                                  <a:pt x="151" y="46"/>
                                </a:lnTo>
                                <a:lnTo>
                                  <a:pt x="115" y="64"/>
                                </a:lnTo>
                                <a:lnTo>
                                  <a:pt x="83" y="68"/>
                                </a:lnTo>
                                <a:lnTo>
                                  <a:pt x="54" y="86"/>
                                </a:lnTo>
                                <a:lnTo>
                                  <a:pt x="47" y="118"/>
                                </a:lnTo>
                                <a:lnTo>
                                  <a:pt x="54" y="161"/>
                                </a:lnTo>
                                <a:lnTo>
                                  <a:pt x="4" y="226"/>
                                </a:lnTo>
                                <a:lnTo>
                                  <a:pt x="0" y="258"/>
                                </a:lnTo>
                                <a:lnTo>
                                  <a:pt x="15" y="265"/>
                                </a:lnTo>
                                <a:lnTo>
                                  <a:pt x="4" y="387"/>
                                </a:lnTo>
                                <a:lnTo>
                                  <a:pt x="104" y="444"/>
                                </a:lnTo>
                                <a:lnTo>
                                  <a:pt x="140" y="473"/>
                                </a:lnTo>
                                <a:lnTo>
                                  <a:pt x="144" y="509"/>
                                </a:lnTo>
                                <a:lnTo>
                                  <a:pt x="190" y="505"/>
                                </a:lnTo>
                                <a:lnTo>
                                  <a:pt x="205" y="577"/>
                                </a:lnTo>
                                <a:lnTo>
                                  <a:pt x="230" y="595"/>
                                </a:lnTo>
                                <a:lnTo>
                                  <a:pt x="230" y="620"/>
                                </a:lnTo>
                                <a:lnTo>
                                  <a:pt x="216" y="681"/>
                                </a:lnTo>
                                <a:lnTo>
                                  <a:pt x="237" y="713"/>
                                </a:lnTo>
                                <a:lnTo>
                                  <a:pt x="251" y="739"/>
                                </a:lnTo>
                                <a:lnTo>
                                  <a:pt x="309" y="742"/>
                                </a:lnTo>
                                <a:lnTo>
                                  <a:pt x="312" y="756"/>
                                </a:lnTo>
                                <a:lnTo>
                                  <a:pt x="657" y="742"/>
                                </a:lnTo>
                              </a:path>
                            </a:pathLst>
                          </a:custGeom>
                          <a:solidFill>
                            <a:srgbClr val="00f008"/>
                          </a:solidFill>
                          <a:ln w="111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693" name=""/>
                          <p:cNvSpPr/>
                          <p:nvPr/>
                        </p:nvSpPr>
                        <p:spPr>
                          <a:xfrm>
                            <a:off x="3758400" y="995040"/>
                            <a:ext cx="2249280" cy="193356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2528" h="1879">
                                <a:moveTo>
                                  <a:pt x="320" y="0"/>
                                </a:moveTo>
                                <a:lnTo>
                                  <a:pt x="54" y="208"/>
                                </a:lnTo>
                                <a:lnTo>
                                  <a:pt x="0" y="721"/>
                                </a:lnTo>
                                <a:lnTo>
                                  <a:pt x="40" y="717"/>
                                </a:lnTo>
                                <a:lnTo>
                                  <a:pt x="40" y="746"/>
                                </a:lnTo>
                                <a:lnTo>
                                  <a:pt x="51" y="757"/>
                                </a:lnTo>
                                <a:lnTo>
                                  <a:pt x="43" y="796"/>
                                </a:lnTo>
                                <a:lnTo>
                                  <a:pt x="61" y="811"/>
                                </a:lnTo>
                                <a:lnTo>
                                  <a:pt x="69" y="846"/>
                                </a:lnTo>
                                <a:lnTo>
                                  <a:pt x="137" y="857"/>
                                </a:lnTo>
                                <a:lnTo>
                                  <a:pt x="158" y="886"/>
                                </a:lnTo>
                                <a:lnTo>
                                  <a:pt x="183" y="879"/>
                                </a:lnTo>
                                <a:lnTo>
                                  <a:pt x="201" y="846"/>
                                </a:lnTo>
                                <a:lnTo>
                                  <a:pt x="298" y="857"/>
                                </a:lnTo>
                                <a:lnTo>
                                  <a:pt x="298" y="897"/>
                                </a:lnTo>
                                <a:lnTo>
                                  <a:pt x="320" y="900"/>
                                </a:lnTo>
                                <a:lnTo>
                                  <a:pt x="323" y="886"/>
                                </a:lnTo>
                                <a:lnTo>
                                  <a:pt x="355" y="886"/>
                                </a:lnTo>
                                <a:lnTo>
                                  <a:pt x="395" y="936"/>
                                </a:lnTo>
                                <a:lnTo>
                                  <a:pt x="445" y="936"/>
                                </a:lnTo>
                                <a:lnTo>
                                  <a:pt x="488" y="936"/>
                                </a:lnTo>
                                <a:lnTo>
                                  <a:pt x="477" y="904"/>
                                </a:lnTo>
                                <a:lnTo>
                                  <a:pt x="506" y="889"/>
                                </a:lnTo>
                                <a:lnTo>
                                  <a:pt x="527" y="911"/>
                                </a:lnTo>
                                <a:lnTo>
                                  <a:pt x="578" y="911"/>
                                </a:lnTo>
                                <a:lnTo>
                                  <a:pt x="639" y="936"/>
                                </a:lnTo>
                                <a:lnTo>
                                  <a:pt x="707" y="889"/>
                                </a:lnTo>
                                <a:lnTo>
                                  <a:pt x="692" y="846"/>
                                </a:lnTo>
                                <a:lnTo>
                                  <a:pt x="750" y="843"/>
                                </a:lnTo>
                                <a:lnTo>
                                  <a:pt x="750" y="807"/>
                                </a:lnTo>
                                <a:lnTo>
                                  <a:pt x="761" y="800"/>
                                </a:lnTo>
                                <a:lnTo>
                                  <a:pt x="796" y="814"/>
                                </a:lnTo>
                                <a:lnTo>
                                  <a:pt x="800" y="796"/>
                                </a:lnTo>
                                <a:lnTo>
                                  <a:pt x="786" y="753"/>
                                </a:lnTo>
                                <a:lnTo>
                                  <a:pt x="804" y="753"/>
                                </a:lnTo>
                                <a:lnTo>
                                  <a:pt x="832" y="768"/>
                                </a:lnTo>
                                <a:lnTo>
                                  <a:pt x="893" y="778"/>
                                </a:lnTo>
                                <a:lnTo>
                                  <a:pt x="925" y="768"/>
                                </a:lnTo>
                                <a:lnTo>
                                  <a:pt x="943" y="757"/>
                                </a:lnTo>
                                <a:lnTo>
                                  <a:pt x="1019" y="775"/>
                                </a:lnTo>
                                <a:lnTo>
                                  <a:pt x="1029" y="825"/>
                                </a:lnTo>
                                <a:lnTo>
                                  <a:pt x="1058" y="861"/>
                                </a:lnTo>
                                <a:lnTo>
                                  <a:pt x="1058" y="893"/>
                                </a:lnTo>
                                <a:lnTo>
                                  <a:pt x="1151" y="893"/>
                                </a:lnTo>
                                <a:lnTo>
                                  <a:pt x="1166" y="875"/>
                                </a:lnTo>
                                <a:lnTo>
                                  <a:pt x="1194" y="879"/>
                                </a:lnTo>
                                <a:lnTo>
                                  <a:pt x="1198" y="915"/>
                                </a:lnTo>
                                <a:lnTo>
                                  <a:pt x="1191" y="936"/>
                                </a:lnTo>
                                <a:lnTo>
                                  <a:pt x="1212" y="961"/>
                                </a:lnTo>
                                <a:lnTo>
                                  <a:pt x="1227" y="983"/>
                                </a:lnTo>
                                <a:lnTo>
                                  <a:pt x="1245" y="983"/>
                                </a:lnTo>
                                <a:lnTo>
                                  <a:pt x="1252" y="993"/>
                                </a:lnTo>
                                <a:lnTo>
                                  <a:pt x="1234" y="1015"/>
                                </a:lnTo>
                                <a:lnTo>
                                  <a:pt x="1230" y="1054"/>
                                </a:lnTo>
                                <a:lnTo>
                                  <a:pt x="1259" y="1044"/>
                                </a:lnTo>
                                <a:lnTo>
                                  <a:pt x="1266" y="1062"/>
                                </a:lnTo>
                                <a:lnTo>
                                  <a:pt x="1252" y="1072"/>
                                </a:lnTo>
                                <a:lnTo>
                                  <a:pt x="1252" y="1094"/>
                                </a:lnTo>
                                <a:lnTo>
                                  <a:pt x="1266" y="1097"/>
                                </a:lnTo>
                                <a:lnTo>
                                  <a:pt x="1273" y="1119"/>
                                </a:lnTo>
                                <a:lnTo>
                                  <a:pt x="1424" y="1133"/>
                                </a:lnTo>
                                <a:lnTo>
                                  <a:pt x="1506" y="1123"/>
                                </a:lnTo>
                                <a:lnTo>
                                  <a:pt x="1513" y="1141"/>
                                </a:lnTo>
                                <a:lnTo>
                                  <a:pt x="1553" y="1141"/>
                                </a:lnTo>
                                <a:lnTo>
                                  <a:pt x="1571" y="1158"/>
                                </a:lnTo>
                                <a:lnTo>
                                  <a:pt x="1610" y="1126"/>
                                </a:lnTo>
                                <a:lnTo>
                                  <a:pt x="1628" y="1148"/>
                                </a:lnTo>
                                <a:lnTo>
                                  <a:pt x="1675" y="1151"/>
                                </a:lnTo>
                                <a:lnTo>
                                  <a:pt x="1682" y="1166"/>
                                </a:lnTo>
                                <a:lnTo>
                                  <a:pt x="1703" y="1155"/>
                                </a:lnTo>
                                <a:lnTo>
                                  <a:pt x="1725" y="1148"/>
                                </a:lnTo>
                                <a:lnTo>
                                  <a:pt x="1764" y="1198"/>
                                </a:lnTo>
                                <a:lnTo>
                                  <a:pt x="1761" y="1216"/>
                                </a:lnTo>
                                <a:lnTo>
                                  <a:pt x="1786" y="1216"/>
                                </a:lnTo>
                                <a:lnTo>
                                  <a:pt x="1782" y="1248"/>
                                </a:lnTo>
                                <a:lnTo>
                                  <a:pt x="1818" y="1244"/>
                                </a:lnTo>
                                <a:lnTo>
                                  <a:pt x="1822" y="1273"/>
                                </a:lnTo>
                                <a:lnTo>
                                  <a:pt x="1865" y="1305"/>
                                </a:lnTo>
                                <a:lnTo>
                                  <a:pt x="1879" y="1331"/>
                                </a:lnTo>
                                <a:lnTo>
                                  <a:pt x="1858" y="1338"/>
                                </a:lnTo>
                                <a:lnTo>
                                  <a:pt x="1822" y="1327"/>
                                </a:lnTo>
                                <a:lnTo>
                                  <a:pt x="1847" y="1348"/>
                                </a:lnTo>
                                <a:lnTo>
                                  <a:pt x="1840" y="1377"/>
                                </a:lnTo>
                                <a:lnTo>
                                  <a:pt x="1822" y="1388"/>
                                </a:lnTo>
                                <a:lnTo>
                                  <a:pt x="1800" y="1370"/>
                                </a:lnTo>
                                <a:lnTo>
                                  <a:pt x="1775" y="1363"/>
                                </a:lnTo>
                                <a:lnTo>
                                  <a:pt x="1764" y="1366"/>
                                </a:lnTo>
                                <a:lnTo>
                                  <a:pt x="1750" y="1388"/>
                                </a:lnTo>
                                <a:lnTo>
                                  <a:pt x="1718" y="1359"/>
                                </a:lnTo>
                                <a:lnTo>
                                  <a:pt x="1729" y="1341"/>
                                </a:lnTo>
                                <a:lnTo>
                                  <a:pt x="1721" y="1327"/>
                                </a:lnTo>
                                <a:lnTo>
                                  <a:pt x="1693" y="1334"/>
                                </a:lnTo>
                                <a:lnTo>
                                  <a:pt x="1686" y="1323"/>
                                </a:lnTo>
                                <a:lnTo>
                                  <a:pt x="1682" y="1305"/>
                                </a:lnTo>
                                <a:lnTo>
                                  <a:pt x="1668" y="1295"/>
                                </a:lnTo>
                                <a:lnTo>
                                  <a:pt x="1625" y="1302"/>
                                </a:lnTo>
                                <a:lnTo>
                                  <a:pt x="1639" y="1327"/>
                                </a:lnTo>
                                <a:lnTo>
                                  <a:pt x="1664" y="1345"/>
                                </a:lnTo>
                                <a:lnTo>
                                  <a:pt x="1689" y="1348"/>
                                </a:lnTo>
                                <a:lnTo>
                                  <a:pt x="1689" y="1392"/>
                                </a:lnTo>
                                <a:lnTo>
                                  <a:pt x="1678" y="1417"/>
                                </a:lnTo>
                                <a:lnTo>
                                  <a:pt x="1675" y="1452"/>
                                </a:lnTo>
                                <a:lnTo>
                                  <a:pt x="1657" y="1467"/>
                                </a:lnTo>
                                <a:lnTo>
                                  <a:pt x="1664" y="1521"/>
                                </a:lnTo>
                                <a:lnTo>
                                  <a:pt x="1689" y="1539"/>
                                </a:lnTo>
                                <a:lnTo>
                                  <a:pt x="1675" y="1549"/>
                                </a:lnTo>
                                <a:lnTo>
                                  <a:pt x="1675" y="1610"/>
                                </a:lnTo>
                                <a:lnTo>
                                  <a:pt x="1657" y="1632"/>
                                </a:lnTo>
                                <a:lnTo>
                                  <a:pt x="1664" y="1657"/>
                                </a:lnTo>
                                <a:lnTo>
                                  <a:pt x="1614" y="1671"/>
                                </a:lnTo>
                                <a:lnTo>
                                  <a:pt x="1564" y="1811"/>
                                </a:lnTo>
                                <a:lnTo>
                                  <a:pt x="1531" y="1811"/>
                                </a:lnTo>
                                <a:lnTo>
                                  <a:pt x="1553" y="1854"/>
                                </a:lnTo>
                                <a:lnTo>
                                  <a:pt x="1567" y="1879"/>
                                </a:lnTo>
                                <a:lnTo>
                                  <a:pt x="1574" y="1843"/>
                                </a:lnTo>
                                <a:lnTo>
                                  <a:pt x="1639" y="1861"/>
                                </a:lnTo>
                                <a:lnTo>
                                  <a:pt x="1635" y="1833"/>
                                </a:lnTo>
                                <a:lnTo>
                                  <a:pt x="1657" y="1836"/>
                                </a:lnTo>
                                <a:lnTo>
                                  <a:pt x="1678" y="1800"/>
                                </a:lnTo>
                                <a:lnTo>
                                  <a:pt x="1671" y="1779"/>
                                </a:lnTo>
                                <a:lnTo>
                                  <a:pt x="1707" y="1772"/>
                                </a:lnTo>
                                <a:lnTo>
                                  <a:pt x="1732" y="1718"/>
                                </a:lnTo>
                                <a:lnTo>
                                  <a:pt x="1786" y="1721"/>
                                </a:lnTo>
                                <a:lnTo>
                                  <a:pt x="1829" y="1714"/>
                                </a:lnTo>
                                <a:lnTo>
                                  <a:pt x="1876" y="1711"/>
                                </a:lnTo>
                                <a:lnTo>
                                  <a:pt x="1883" y="1675"/>
                                </a:lnTo>
                                <a:lnTo>
                                  <a:pt x="1908" y="1657"/>
                                </a:lnTo>
                                <a:lnTo>
                                  <a:pt x="1944" y="1639"/>
                                </a:lnTo>
                                <a:lnTo>
                                  <a:pt x="1958" y="1625"/>
                                </a:lnTo>
                                <a:lnTo>
                                  <a:pt x="1980" y="1639"/>
                                </a:lnTo>
                                <a:lnTo>
                                  <a:pt x="2012" y="1603"/>
                                </a:lnTo>
                                <a:lnTo>
                                  <a:pt x="2001" y="1585"/>
                                </a:lnTo>
                                <a:lnTo>
                                  <a:pt x="1972" y="1582"/>
                                </a:lnTo>
                                <a:lnTo>
                                  <a:pt x="1947" y="1585"/>
                                </a:lnTo>
                                <a:lnTo>
                                  <a:pt x="1933" y="1600"/>
                                </a:lnTo>
                                <a:lnTo>
                                  <a:pt x="1904" y="1596"/>
                                </a:lnTo>
                                <a:lnTo>
                                  <a:pt x="1919" y="1574"/>
                                </a:lnTo>
                                <a:lnTo>
                                  <a:pt x="1922" y="1521"/>
                                </a:lnTo>
                                <a:lnTo>
                                  <a:pt x="1944" y="1513"/>
                                </a:lnTo>
                                <a:lnTo>
                                  <a:pt x="1976" y="1463"/>
                                </a:lnTo>
                                <a:lnTo>
                                  <a:pt x="2012" y="1460"/>
                                </a:lnTo>
                                <a:lnTo>
                                  <a:pt x="2048" y="1435"/>
                                </a:lnTo>
                                <a:lnTo>
                                  <a:pt x="2094" y="1427"/>
                                </a:lnTo>
                                <a:lnTo>
                                  <a:pt x="2109" y="1406"/>
                                </a:lnTo>
                                <a:lnTo>
                                  <a:pt x="2145" y="1406"/>
                                </a:lnTo>
                                <a:lnTo>
                                  <a:pt x="2162" y="1377"/>
                                </a:lnTo>
                                <a:lnTo>
                                  <a:pt x="2177" y="1377"/>
                                </a:lnTo>
                                <a:lnTo>
                                  <a:pt x="2173" y="1406"/>
                                </a:lnTo>
                                <a:lnTo>
                                  <a:pt x="2231" y="1402"/>
                                </a:lnTo>
                                <a:lnTo>
                                  <a:pt x="2231" y="1388"/>
                                </a:lnTo>
                                <a:lnTo>
                                  <a:pt x="2220" y="1374"/>
                                </a:lnTo>
                                <a:lnTo>
                                  <a:pt x="2248" y="1352"/>
                                </a:lnTo>
                                <a:lnTo>
                                  <a:pt x="2284" y="1331"/>
                                </a:lnTo>
                                <a:lnTo>
                                  <a:pt x="2309" y="1327"/>
                                </a:lnTo>
                                <a:lnTo>
                                  <a:pt x="2306" y="1302"/>
                                </a:lnTo>
                                <a:lnTo>
                                  <a:pt x="2338" y="1273"/>
                                </a:lnTo>
                                <a:lnTo>
                                  <a:pt x="2370" y="1255"/>
                                </a:lnTo>
                                <a:lnTo>
                                  <a:pt x="2370" y="1201"/>
                                </a:lnTo>
                                <a:lnTo>
                                  <a:pt x="2403" y="1176"/>
                                </a:lnTo>
                                <a:lnTo>
                                  <a:pt x="2467" y="1141"/>
                                </a:lnTo>
                                <a:lnTo>
                                  <a:pt x="2528" y="1119"/>
                                </a:lnTo>
                                <a:lnTo>
                                  <a:pt x="2471" y="1108"/>
                                </a:lnTo>
                                <a:lnTo>
                                  <a:pt x="2428" y="1105"/>
                                </a:lnTo>
                                <a:lnTo>
                                  <a:pt x="2395" y="1083"/>
                                </a:lnTo>
                                <a:lnTo>
                                  <a:pt x="2399" y="1058"/>
                                </a:lnTo>
                                <a:lnTo>
                                  <a:pt x="2403" y="1040"/>
                                </a:lnTo>
                                <a:lnTo>
                                  <a:pt x="2374" y="1033"/>
                                </a:lnTo>
                                <a:lnTo>
                                  <a:pt x="2360" y="1044"/>
                                </a:lnTo>
                                <a:lnTo>
                                  <a:pt x="2324" y="1062"/>
                                </a:lnTo>
                                <a:lnTo>
                                  <a:pt x="2266" y="1040"/>
                                </a:lnTo>
                                <a:lnTo>
                                  <a:pt x="2263" y="1015"/>
                                </a:lnTo>
                                <a:lnTo>
                                  <a:pt x="2263" y="990"/>
                                </a:lnTo>
                                <a:lnTo>
                                  <a:pt x="2252" y="976"/>
                                </a:lnTo>
                                <a:lnTo>
                                  <a:pt x="2180" y="990"/>
                                </a:lnTo>
                                <a:lnTo>
                                  <a:pt x="2177" y="936"/>
                                </a:lnTo>
                                <a:lnTo>
                                  <a:pt x="2137" y="936"/>
                                </a:lnTo>
                                <a:lnTo>
                                  <a:pt x="2091" y="904"/>
                                </a:lnTo>
                                <a:lnTo>
                                  <a:pt x="2055" y="915"/>
                                </a:lnTo>
                                <a:lnTo>
                                  <a:pt x="2033" y="936"/>
                                </a:lnTo>
                                <a:lnTo>
                                  <a:pt x="1983" y="936"/>
                                </a:lnTo>
                                <a:lnTo>
                                  <a:pt x="1969" y="897"/>
                                </a:lnTo>
                                <a:lnTo>
                                  <a:pt x="1976" y="850"/>
                                </a:lnTo>
                                <a:lnTo>
                                  <a:pt x="1865" y="811"/>
                                </a:lnTo>
                                <a:lnTo>
                                  <a:pt x="1843" y="782"/>
                                </a:lnTo>
                                <a:lnTo>
                                  <a:pt x="1707" y="710"/>
                                </a:lnTo>
                                <a:lnTo>
                                  <a:pt x="1700" y="4"/>
                                </a:lnTo>
                                <a:lnTo>
                                  <a:pt x="32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f008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694" name=""/>
                          <p:cNvSpPr/>
                          <p:nvPr/>
                        </p:nvSpPr>
                        <p:spPr>
                          <a:xfrm>
                            <a:off x="2833920" y="1771920"/>
                            <a:ext cx="803880" cy="57276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903" h="556">
                                <a:moveTo>
                                  <a:pt x="43" y="0"/>
                                </a:moveTo>
                                <a:lnTo>
                                  <a:pt x="452" y="21"/>
                                </a:lnTo>
                                <a:lnTo>
                                  <a:pt x="825" y="28"/>
                                </a:lnTo>
                                <a:lnTo>
                                  <a:pt x="828" y="57"/>
                                </a:lnTo>
                                <a:lnTo>
                                  <a:pt x="846" y="79"/>
                                </a:lnTo>
                                <a:lnTo>
                                  <a:pt x="846" y="89"/>
                                </a:lnTo>
                                <a:lnTo>
                                  <a:pt x="817" y="107"/>
                                </a:lnTo>
                                <a:lnTo>
                                  <a:pt x="842" y="140"/>
                                </a:lnTo>
                                <a:lnTo>
                                  <a:pt x="832" y="172"/>
                                </a:lnTo>
                                <a:lnTo>
                                  <a:pt x="839" y="193"/>
                                </a:lnTo>
                                <a:lnTo>
                                  <a:pt x="860" y="269"/>
                                </a:lnTo>
                                <a:lnTo>
                                  <a:pt x="871" y="287"/>
                                </a:lnTo>
                                <a:lnTo>
                                  <a:pt x="878" y="319"/>
                                </a:lnTo>
                                <a:lnTo>
                                  <a:pt x="868" y="323"/>
                                </a:lnTo>
                                <a:lnTo>
                                  <a:pt x="857" y="351"/>
                                </a:lnTo>
                                <a:lnTo>
                                  <a:pt x="875" y="373"/>
                                </a:lnTo>
                                <a:lnTo>
                                  <a:pt x="875" y="405"/>
                                </a:lnTo>
                                <a:lnTo>
                                  <a:pt x="864" y="416"/>
                                </a:lnTo>
                                <a:lnTo>
                                  <a:pt x="875" y="430"/>
                                </a:lnTo>
                                <a:lnTo>
                                  <a:pt x="860" y="448"/>
                                </a:lnTo>
                                <a:lnTo>
                                  <a:pt x="868" y="466"/>
                                </a:lnTo>
                                <a:lnTo>
                                  <a:pt x="893" y="491"/>
                                </a:lnTo>
                                <a:lnTo>
                                  <a:pt x="903" y="552"/>
                                </a:lnTo>
                                <a:lnTo>
                                  <a:pt x="624" y="556"/>
                                </a:lnTo>
                                <a:lnTo>
                                  <a:pt x="384" y="548"/>
                                </a:lnTo>
                                <a:lnTo>
                                  <a:pt x="107" y="538"/>
                                </a:lnTo>
                                <a:lnTo>
                                  <a:pt x="0" y="527"/>
                                </a:lnTo>
                                <a:lnTo>
                                  <a:pt x="4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f008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695" name=""/>
                          <p:cNvSpPr/>
                          <p:nvPr/>
                        </p:nvSpPr>
                        <p:spPr>
                          <a:xfrm>
                            <a:off x="4215240" y="2905200"/>
                            <a:ext cx="487440" cy="95940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549" h="932">
                                <a:moveTo>
                                  <a:pt x="93" y="10"/>
                                </a:moveTo>
                                <a:lnTo>
                                  <a:pt x="90" y="39"/>
                                </a:lnTo>
                                <a:lnTo>
                                  <a:pt x="111" y="46"/>
                                </a:lnTo>
                                <a:lnTo>
                                  <a:pt x="115" y="68"/>
                                </a:lnTo>
                                <a:lnTo>
                                  <a:pt x="129" y="82"/>
                                </a:lnTo>
                                <a:lnTo>
                                  <a:pt x="147" y="89"/>
                                </a:lnTo>
                                <a:lnTo>
                                  <a:pt x="140" y="175"/>
                                </a:lnTo>
                                <a:lnTo>
                                  <a:pt x="36" y="222"/>
                                </a:lnTo>
                                <a:lnTo>
                                  <a:pt x="50" y="272"/>
                                </a:lnTo>
                                <a:lnTo>
                                  <a:pt x="54" y="290"/>
                                </a:lnTo>
                                <a:lnTo>
                                  <a:pt x="14" y="344"/>
                                </a:lnTo>
                                <a:lnTo>
                                  <a:pt x="11" y="383"/>
                                </a:lnTo>
                                <a:lnTo>
                                  <a:pt x="0" y="398"/>
                                </a:lnTo>
                                <a:lnTo>
                                  <a:pt x="18" y="484"/>
                                </a:lnTo>
                                <a:lnTo>
                                  <a:pt x="36" y="523"/>
                                </a:lnTo>
                                <a:lnTo>
                                  <a:pt x="97" y="552"/>
                                </a:lnTo>
                                <a:lnTo>
                                  <a:pt x="111" y="620"/>
                                </a:lnTo>
                                <a:lnTo>
                                  <a:pt x="147" y="631"/>
                                </a:lnTo>
                                <a:lnTo>
                                  <a:pt x="165" y="624"/>
                                </a:lnTo>
                                <a:lnTo>
                                  <a:pt x="190" y="660"/>
                                </a:lnTo>
                                <a:lnTo>
                                  <a:pt x="172" y="735"/>
                                </a:lnTo>
                                <a:lnTo>
                                  <a:pt x="204" y="749"/>
                                </a:lnTo>
                                <a:lnTo>
                                  <a:pt x="244" y="774"/>
                                </a:lnTo>
                                <a:lnTo>
                                  <a:pt x="233" y="810"/>
                                </a:lnTo>
                                <a:lnTo>
                                  <a:pt x="287" y="821"/>
                                </a:lnTo>
                                <a:lnTo>
                                  <a:pt x="294" y="875"/>
                                </a:lnTo>
                                <a:lnTo>
                                  <a:pt x="301" y="914"/>
                                </a:lnTo>
                                <a:lnTo>
                                  <a:pt x="326" y="932"/>
                                </a:lnTo>
                                <a:lnTo>
                                  <a:pt x="359" y="932"/>
                                </a:lnTo>
                                <a:lnTo>
                                  <a:pt x="373" y="907"/>
                                </a:lnTo>
                                <a:lnTo>
                                  <a:pt x="459" y="925"/>
                                </a:lnTo>
                                <a:lnTo>
                                  <a:pt x="455" y="903"/>
                                </a:lnTo>
                                <a:lnTo>
                                  <a:pt x="427" y="885"/>
                                </a:lnTo>
                                <a:lnTo>
                                  <a:pt x="430" y="875"/>
                                </a:lnTo>
                                <a:lnTo>
                                  <a:pt x="459" y="850"/>
                                </a:lnTo>
                                <a:lnTo>
                                  <a:pt x="484" y="846"/>
                                </a:lnTo>
                                <a:lnTo>
                                  <a:pt x="484" y="821"/>
                                </a:lnTo>
                                <a:lnTo>
                                  <a:pt x="495" y="792"/>
                                </a:lnTo>
                                <a:lnTo>
                                  <a:pt x="470" y="789"/>
                                </a:lnTo>
                                <a:lnTo>
                                  <a:pt x="477" y="760"/>
                                </a:lnTo>
                                <a:lnTo>
                                  <a:pt x="495" y="731"/>
                                </a:lnTo>
                                <a:lnTo>
                                  <a:pt x="484" y="699"/>
                                </a:lnTo>
                                <a:lnTo>
                                  <a:pt x="531" y="652"/>
                                </a:lnTo>
                                <a:lnTo>
                                  <a:pt x="531" y="631"/>
                                </a:lnTo>
                                <a:lnTo>
                                  <a:pt x="549" y="620"/>
                                </a:lnTo>
                                <a:lnTo>
                                  <a:pt x="524" y="613"/>
                                </a:lnTo>
                                <a:lnTo>
                                  <a:pt x="531" y="548"/>
                                </a:lnTo>
                                <a:lnTo>
                                  <a:pt x="513" y="548"/>
                                </a:lnTo>
                                <a:lnTo>
                                  <a:pt x="513" y="520"/>
                                </a:lnTo>
                                <a:lnTo>
                                  <a:pt x="527" y="477"/>
                                </a:lnTo>
                                <a:lnTo>
                                  <a:pt x="513" y="294"/>
                                </a:lnTo>
                                <a:lnTo>
                                  <a:pt x="488" y="114"/>
                                </a:lnTo>
                                <a:lnTo>
                                  <a:pt x="477" y="86"/>
                                </a:lnTo>
                                <a:lnTo>
                                  <a:pt x="481" y="64"/>
                                </a:lnTo>
                                <a:lnTo>
                                  <a:pt x="459" y="43"/>
                                </a:lnTo>
                                <a:lnTo>
                                  <a:pt x="438" y="39"/>
                                </a:lnTo>
                                <a:lnTo>
                                  <a:pt x="434" y="0"/>
                                </a:lnTo>
                                <a:lnTo>
                                  <a:pt x="93" y="10"/>
                                </a:lnTo>
                              </a:path>
                            </a:pathLst>
                          </a:custGeom>
                          <a:solidFill>
                            <a:srgbClr val="00f008"/>
                          </a:solidFill>
                          <a:ln w="111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696" name=""/>
                          <p:cNvSpPr/>
                          <p:nvPr/>
                        </p:nvSpPr>
                        <p:spPr>
                          <a:xfrm>
                            <a:off x="3731400" y="3263040"/>
                            <a:ext cx="799920" cy="79992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900" h="778">
                                <a:moveTo>
                                  <a:pt x="516" y="0"/>
                                </a:moveTo>
                                <a:lnTo>
                                  <a:pt x="542" y="39"/>
                                </a:lnTo>
                                <a:lnTo>
                                  <a:pt x="556" y="100"/>
                                </a:lnTo>
                                <a:lnTo>
                                  <a:pt x="570" y="143"/>
                                </a:lnTo>
                                <a:lnTo>
                                  <a:pt x="585" y="172"/>
                                </a:lnTo>
                                <a:lnTo>
                                  <a:pt x="642" y="204"/>
                                </a:lnTo>
                                <a:lnTo>
                                  <a:pt x="646" y="229"/>
                                </a:lnTo>
                                <a:lnTo>
                                  <a:pt x="663" y="276"/>
                                </a:lnTo>
                                <a:lnTo>
                                  <a:pt x="692" y="283"/>
                                </a:lnTo>
                                <a:lnTo>
                                  <a:pt x="710" y="283"/>
                                </a:lnTo>
                                <a:lnTo>
                                  <a:pt x="739" y="308"/>
                                </a:lnTo>
                                <a:lnTo>
                                  <a:pt x="717" y="390"/>
                                </a:lnTo>
                                <a:lnTo>
                                  <a:pt x="760" y="405"/>
                                </a:lnTo>
                                <a:lnTo>
                                  <a:pt x="789" y="433"/>
                                </a:lnTo>
                                <a:lnTo>
                                  <a:pt x="778" y="466"/>
                                </a:lnTo>
                                <a:lnTo>
                                  <a:pt x="825" y="473"/>
                                </a:lnTo>
                                <a:lnTo>
                                  <a:pt x="839" y="505"/>
                                </a:lnTo>
                                <a:lnTo>
                                  <a:pt x="843" y="559"/>
                                </a:lnTo>
                                <a:lnTo>
                                  <a:pt x="868" y="588"/>
                                </a:lnTo>
                                <a:lnTo>
                                  <a:pt x="886" y="588"/>
                                </a:lnTo>
                                <a:lnTo>
                                  <a:pt x="900" y="598"/>
                                </a:lnTo>
                                <a:lnTo>
                                  <a:pt x="900" y="652"/>
                                </a:lnTo>
                                <a:lnTo>
                                  <a:pt x="861" y="692"/>
                                </a:lnTo>
                                <a:lnTo>
                                  <a:pt x="850" y="699"/>
                                </a:lnTo>
                                <a:lnTo>
                                  <a:pt x="846" y="756"/>
                                </a:lnTo>
                                <a:lnTo>
                                  <a:pt x="839" y="774"/>
                                </a:lnTo>
                                <a:lnTo>
                                  <a:pt x="800" y="778"/>
                                </a:lnTo>
                                <a:lnTo>
                                  <a:pt x="749" y="763"/>
                                </a:lnTo>
                                <a:lnTo>
                                  <a:pt x="767" y="728"/>
                                </a:lnTo>
                                <a:lnTo>
                                  <a:pt x="782" y="706"/>
                                </a:lnTo>
                                <a:lnTo>
                                  <a:pt x="775" y="692"/>
                                </a:lnTo>
                                <a:lnTo>
                                  <a:pt x="352" y="713"/>
                                </a:lnTo>
                                <a:lnTo>
                                  <a:pt x="161" y="720"/>
                                </a:lnTo>
                                <a:lnTo>
                                  <a:pt x="154" y="448"/>
                                </a:lnTo>
                                <a:lnTo>
                                  <a:pt x="147" y="279"/>
                                </a:lnTo>
                                <a:lnTo>
                                  <a:pt x="115" y="251"/>
                                </a:lnTo>
                                <a:lnTo>
                                  <a:pt x="111" y="215"/>
                                </a:lnTo>
                                <a:lnTo>
                                  <a:pt x="90" y="204"/>
                                </a:lnTo>
                                <a:lnTo>
                                  <a:pt x="90" y="175"/>
                                </a:lnTo>
                                <a:lnTo>
                                  <a:pt x="115" y="172"/>
                                </a:lnTo>
                                <a:lnTo>
                                  <a:pt x="115" y="147"/>
                                </a:lnTo>
                                <a:lnTo>
                                  <a:pt x="83" y="121"/>
                                </a:lnTo>
                                <a:lnTo>
                                  <a:pt x="43" y="118"/>
                                </a:lnTo>
                                <a:lnTo>
                                  <a:pt x="43" y="82"/>
                                </a:lnTo>
                                <a:lnTo>
                                  <a:pt x="47" y="57"/>
                                </a:lnTo>
                                <a:lnTo>
                                  <a:pt x="25" y="39"/>
                                </a:lnTo>
                                <a:lnTo>
                                  <a:pt x="0" y="35"/>
                                </a:lnTo>
                                <a:lnTo>
                                  <a:pt x="0" y="10"/>
                                </a:lnTo>
                                <a:lnTo>
                                  <a:pt x="516" y="0"/>
                                </a:lnTo>
                              </a:path>
                            </a:pathLst>
                          </a:custGeom>
                          <a:solidFill>
                            <a:srgbClr val="00f008"/>
                          </a:solidFill>
                          <a:ln w="111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697" name=""/>
                          <p:cNvSpPr/>
                          <p:nvPr/>
                        </p:nvSpPr>
                        <p:spPr>
                          <a:xfrm>
                            <a:off x="1542240" y="997560"/>
                            <a:ext cx="971640" cy="72324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1094" h="703">
                                <a:moveTo>
                                  <a:pt x="1094" y="4"/>
                                </a:moveTo>
                                <a:lnTo>
                                  <a:pt x="0" y="0"/>
                                </a:lnTo>
                                <a:lnTo>
                                  <a:pt x="97" y="82"/>
                                </a:lnTo>
                                <a:lnTo>
                                  <a:pt x="240" y="179"/>
                                </a:lnTo>
                                <a:lnTo>
                                  <a:pt x="240" y="190"/>
                                </a:lnTo>
                                <a:lnTo>
                                  <a:pt x="348" y="337"/>
                                </a:lnTo>
                                <a:lnTo>
                                  <a:pt x="344" y="366"/>
                                </a:lnTo>
                                <a:lnTo>
                                  <a:pt x="373" y="409"/>
                                </a:lnTo>
                                <a:lnTo>
                                  <a:pt x="420" y="441"/>
                                </a:lnTo>
                                <a:lnTo>
                                  <a:pt x="420" y="473"/>
                                </a:lnTo>
                                <a:lnTo>
                                  <a:pt x="395" y="524"/>
                                </a:lnTo>
                                <a:lnTo>
                                  <a:pt x="384" y="538"/>
                                </a:lnTo>
                                <a:lnTo>
                                  <a:pt x="398" y="570"/>
                                </a:lnTo>
                                <a:lnTo>
                                  <a:pt x="438" y="588"/>
                                </a:lnTo>
                                <a:lnTo>
                                  <a:pt x="459" y="631"/>
                                </a:lnTo>
                                <a:lnTo>
                                  <a:pt x="717" y="674"/>
                                </a:lnTo>
                                <a:lnTo>
                                  <a:pt x="965" y="703"/>
                                </a:lnTo>
                                <a:lnTo>
                                  <a:pt x="1094" y="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f008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698" name=""/>
                          <p:cNvSpPr/>
                          <p:nvPr/>
                        </p:nvSpPr>
                        <p:spPr>
                          <a:xfrm>
                            <a:off x="1653480" y="1585440"/>
                            <a:ext cx="1215000" cy="89892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1366" h="875">
                                <a:moveTo>
                                  <a:pt x="29" y="0"/>
                                </a:moveTo>
                                <a:lnTo>
                                  <a:pt x="610" y="100"/>
                                </a:lnTo>
                                <a:lnTo>
                                  <a:pt x="1366" y="183"/>
                                </a:lnTo>
                                <a:lnTo>
                                  <a:pt x="1309" y="871"/>
                                </a:lnTo>
                                <a:lnTo>
                                  <a:pt x="488" y="782"/>
                                </a:lnTo>
                                <a:lnTo>
                                  <a:pt x="474" y="875"/>
                                </a:lnTo>
                                <a:lnTo>
                                  <a:pt x="427" y="825"/>
                                </a:lnTo>
                                <a:lnTo>
                                  <a:pt x="337" y="843"/>
                                </a:lnTo>
                                <a:lnTo>
                                  <a:pt x="280" y="839"/>
                                </a:lnTo>
                                <a:lnTo>
                                  <a:pt x="269" y="850"/>
                                </a:lnTo>
                                <a:lnTo>
                                  <a:pt x="255" y="839"/>
                                </a:lnTo>
                                <a:lnTo>
                                  <a:pt x="241" y="782"/>
                                </a:lnTo>
                                <a:lnTo>
                                  <a:pt x="205" y="778"/>
                                </a:lnTo>
                                <a:lnTo>
                                  <a:pt x="194" y="771"/>
                                </a:lnTo>
                                <a:lnTo>
                                  <a:pt x="194" y="731"/>
                                </a:lnTo>
                                <a:lnTo>
                                  <a:pt x="190" y="721"/>
                                </a:lnTo>
                                <a:lnTo>
                                  <a:pt x="194" y="688"/>
                                </a:lnTo>
                                <a:lnTo>
                                  <a:pt x="176" y="667"/>
                                </a:lnTo>
                                <a:lnTo>
                                  <a:pt x="173" y="627"/>
                                </a:lnTo>
                                <a:lnTo>
                                  <a:pt x="151" y="613"/>
                                </a:lnTo>
                                <a:lnTo>
                                  <a:pt x="108" y="653"/>
                                </a:lnTo>
                                <a:lnTo>
                                  <a:pt x="97" y="638"/>
                                </a:lnTo>
                                <a:lnTo>
                                  <a:pt x="112" y="577"/>
                                </a:lnTo>
                                <a:lnTo>
                                  <a:pt x="137" y="559"/>
                                </a:lnTo>
                                <a:lnTo>
                                  <a:pt x="115" y="520"/>
                                </a:lnTo>
                                <a:lnTo>
                                  <a:pt x="155" y="480"/>
                                </a:lnTo>
                                <a:lnTo>
                                  <a:pt x="133" y="445"/>
                                </a:lnTo>
                                <a:lnTo>
                                  <a:pt x="115" y="445"/>
                                </a:lnTo>
                                <a:lnTo>
                                  <a:pt x="61" y="315"/>
                                </a:lnTo>
                                <a:lnTo>
                                  <a:pt x="22" y="301"/>
                                </a:lnTo>
                                <a:lnTo>
                                  <a:pt x="33" y="247"/>
                                </a:lnTo>
                                <a:lnTo>
                                  <a:pt x="0" y="197"/>
                                </a:lnTo>
                                <a:lnTo>
                                  <a:pt x="2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f008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699" name=""/>
                          <p:cNvSpPr/>
                          <p:nvPr/>
                        </p:nvSpPr>
                        <p:spPr>
                          <a:xfrm>
                            <a:off x="2378160" y="3992040"/>
                            <a:ext cx="1665360" cy="190188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1874" h="1851">
                                <a:moveTo>
                                  <a:pt x="11" y="732"/>
                                </a:moveTo>
                                <a:lnTo>
                                  <a:pt x="0" y="760"/>
                                </a:lnTo>
                                <a:lnTo>
                                  <a:pt x="22" y="771"/>
                                </a:lnTo>
                                <a:lnTo>
                                  <a:pt x="50" y="804"/>
                                </a:lnTo>
                                <a:lnTo>
                                  <a:pt x="54" y="843"/>
                                </a:lnTo>
                                <a:lnTo>
                                  <a:pt x="86" y="850"/>
                                </a:lnTo>
                                <a:lnTo>
                                  <a:pt x="108" y="875"/>
                                </a:lnTo>
                                <a:lnTo>
                                  <a:pt x="126" y="908"/>
                                </a:lnTo>
                                <a:lnTo>
                                  <a:pt x="147" y="915"/>
                                </a:lnTo>
                                <a:lnTo>
                                  <a:pt x="183" y="972"/>
                                </a:lnTo>
                                <a:lnTo>
                                  <a:pt x="233" y="976"/>
                                </a:lnTo>
                                <a:lnTo>
                                  <a:pt x="226" y="1001"/>
                                </a:lnTo>
                                <a:lnTo>
                                  <a:pt x="244" y="1058"/>
                                </a:lnTo>
                                <a:lnTo>
                                  <a:pt x="248" y="1137"/>
                                </a:lnTo>
                                <a:lnTo>
                                  <a:pt x="273" y="1162"/>
                                </a:lnTo>
                                <a:lnTo>
                                  <a:pt x="287" y="1184"/>
                                </a:lnTo>
                                <a:lnTo>
                                  <a:pt x="301" y="1191"/>
                                </a:lnTo>
                                <a:lnTo>
                                  <a:pt x="351" y="1241"/>
                                </a:lnTo>
                                <a:lnTo>
                                  <a:pt x="373" y="1252"/>
                                </a:lnTo>
                                <a:lnTo>
                                  <a:pt x="387" y="1255"/>
                                </a:lnTo>
                                <a:lnTo>
                                  <a:pt x="402" y="1277"/>
                                </a:lnTo>
                                <a:lnTo>
                                  <a:pt x="477" y="1298"/>
                                </a:lnTo>
                                <a:lnTo>
                                  <a:pt x="506" y="1263"/>
                                </a:lnTo>
                                <a:lnTo>
                                  <a:pt x="524" y="1245"/>
                                </a:lnTo>
                                <a:lnTo>
                                  <a:pt x="513" y="1194"/>
                                </a:lnTo>
                                <a:lnTo>
                                  <a:pt x="527" y="1176"/>
                                </a:lnTo>
                                <a:lnTo>
                                  <a:pt x="570" y="1173"/>
                                </a:lnTo>
                                <a:lnTo>
                                  <a:pt x="581" y="1159"/>
                                </a:lnTo>
                                <a:lnTo>
                                  <a:pt x="588" y="1141"/>
                                </a:lnTo>
                                <a:lnTo>
                                  <a:pt x="606" y="1144"/>
                                </a:lnTo>
                                <a:lnTo>
                                  <a:pt x="610" y="1162"/>
                                </a:lnTo>
                                <a:lnTo>
                                  <a:pt x="656" y="1166"/>
                                </a:lnTo>
                                <a:lnTo>
                                  <a:pt x="732" y="1176"/>
                                </a:lnTo>
                                <a:lnTo>
                                  <a:pt x="760" y="1205"/>
                                </a:lnTo>
                                <a:lnTo>
                                  <a:pt x="818" y="1280"/>
                                </a:lnTo>
                                <a:lnTo>
                                  <a:pt x="846" y="1334"/>
                                </a:lnTo>
                                <a:lnTo>
                                  <a:pt x="850" y="1363"/>
                                </a:lnTo>
                                <a:lnTo>
                                  <a:pt x="925" y="1481"/>
                                </a:lnTo>
                                <a:lnTo>
                                  <a:pt x="938" y="1517"/>
                                </a:lnTo>
                                <a:lnTo>
                                  <a:pt x="995" y="1557"/>
                                </a:lnTo>
                                <a:lnTo>
                                  <a:pt x="999" y="1603"/>
                                </a:lnTo>
                                <a:lnTo>
                                  <a:pt x="1013" y="1635"/>
                                </a:lnTo>
                                <a:lnTo>
                                  <a:pt x="1024" y="1696"/>
                                </a:lnTo>
                                <a:lnTo>
                                  <a:pt x="1049" y="1707"/>
                                </a:lnTo>
                                <a:lnTo>
                                  <a:pt x="1052" y="1732"/>
                                </a:lnTo>
                                <a:lnTo>
                                  <a:pt x="1052" y="1779"/>
                                </a:lnTo>
                                <a:lnTo>
                                  <a:pt x="1070" y="1779"/>
                                </a:lnTo>
                                <a:lnTo>
                                  <a:pt x="1099" y="1768"/>
                                </a:lnTo>
                                <a:lnTo>
                                  <a:pt x="1135" y="1808"/>
                                </a:lnTo>
                                <a:lnTo>
                                  <a:pt x="1167" y="1808"/>
                                </a:lnTo>
                                <a:lnTo>
                                  <a:pt x="1199" y="1829"/>
                                </a:lnTo>
                                <a:lnTo>
                                  <a:pt x="1242" y="1836"/>
                                </a:lnTo>
                                <a:lnTo>
                                  <a:pt x="1275" y="1826"/>
                                </a:lnTo>
                                <a:lnTo>
                                  <a:pt x="1303" y="1851"/>
                                </a:lnTo>
                                <a:lnTo>
                                  <a:pt x="1336" y="1851"/>
                                </a:lnTo>
                                <a:lnTo>
                                  <a:pt x="1350" y="1836"/>
                                </a:lnTo>
                                <a:lnTo>
                                  <a:pt x="1368" y="1833"/>
                                </a:lnTo>
                                <a:lnTo>
                                  <a:pt x="1389" y="1797"/>
                                </a:lnTo>
                                <a:lnTo>
                                  <a:pt x="1350" y="1804"/>
                                </a:lnTo>
                                <a:lnTo>
                                  <a:pt x="1329" y="1761"/>
                                </a:lnTo>
                                <a:lnTo>
                                  <a:pt x="1321" y="1750"/>
                                </a:lnTo>
                                <a:lnTo>
                                  <a:pt x="1318" y="1686"/>
                                </a:lnTo>
                                <a:lnTo>
                                  <a:pt x="1303" y="1661"/>
                                </a:lnTo>
                                <a:lnTo>
                                  <a:pt x="1321" y="1628"/>
                                </a:lnTo>
                                <a:lnTo>
                                  <a:pt x="1321" y="1592"/>
                                </a:lnTo>
                                <a:lnTo>
                                  <a:pt x="1339" y="1567"/>
                                </a:lnTo>
                                <a:lnTo>
                                  <a:pt x="1336" y="1535"/>
                                </a:lnTo>
                                <a:lnTo>
                                  <a:pt x="1332" y="1514"/>
                                </a:lnTo>
                                <a:lnTo>
                                  <a:pt x="1354" y="1503"/>
                                </a:lnTo>
                                <a:lnTo>
                                  <a:pt x="1364" y="1471"/>
                                </a:lnTo>
                                <a:lnTo>
                                  <a:pt x="1389" y="1467"/>
                                </a:lnTo>
                                <a:lnTo>
                                  <a:pt x="1418" y="1449"/>
                                </a:lnTo>
                                <a:lnTo>
                                  <a:pt x="1425" y="1428"/>
                                </a:lnTo>
                                <a:lnTo>
                                  <a:pt x="1450" y="1435"/>
                                </a:lnTo>
                                <a:lnTo>
                                  <a:pt x="1468" y="1417"/>
                                </a:lnTo>
                                <a:lnTo>
                                  <a:pt x="1461" y="1384"/>
                                </a:lnTo>
                                <a:lnTo>
                                  <a:pt x="1483" y="1395"/>
                                </a:lnTo>
                                <a:lnTo>
                                  <a:pt x="1540" y="1395"/>
                                </a:lnTo>
                                <a:lnTo>
                                  <a:pt x="1597" y="1359"/>
                                </a:lnTo>
                                <a:lnTo>
                                  <a:pt x="1626" y="1327"/>
                                </a:lnTo>
                                <a:lnTo>
                                  <a:pt x="1658" y="1313"/>
                                </a:lnTo>
                                <a:lnTo>
                                  <a:pt x="1687" y="1280"/>
                                </a:lnTo>
                                <a:lnTo>
                                  <a:pt x="1716" y="1270"/>
                                </a:lnTo>
                                <a:lnTo>
                                  <a:pt x="1705" y="1230"/>
                                </a:lnTo>
                                <a:lnTo>
                                  <a:pt x="1676" y="1202"/>
                                </a:lnTo>
                                <a:lnTo>
                                  <a:pt x="1676" y="1162"/>
                                </a:lnTo>
                                <a:lnTo>
                                  <a:pt x="1709" y="1187"/>
                                </a:lnTo>
                                <a:lnTo>
                                  <a:pt x="1730" y="1230"/>
                                </a:lnTo>
                                <a:lnTo>
                                  <a:pt x="1795" y="1230"/>
                                </a:lnTo>
                                <a:lnTo>
                                  <a:pt x="1823" y="1187"/>
                                </a:lnTo>
                                <a:lnTo>
                                  <a:pt x="1827" y="1166"/>
                                </a:lnTo>
                                <a:lnTo>
                                  <a:pt x="1848" y="1141"/>
                                </a:lnTo>
                                <a:lnTo>
                                  <a:pt x="1856" y="1119"/>
                                </a:lnTo>
                                <a:lnTo>
                                  <a:pt x="1845" y="1094"/>
                                </a:lnTo>
                                <a:lnTo>
                                  <a:pt x="1848" y="1080"/>
                                </a:lnTo>
                                <a:lnTo>
                                  <a:pt x="1859" y="1069"/>
                                </a:lnTo>
                                <a:lnTo>
                                  <a:pt x="1856" y="1022"/>
                                </a:lnTo>
                                <a:lnTo>
                                  <a:pt x="1870" y="990"/>
                                </a:lnTo>
                                <a:lnTo>
                                  <a:pt x="1874" y="933"/>
                                </a:lnTo>
                                <a:lnTo>
                                  <a:pt x="1859" y="911"/>
                                </a:lnTo>
                                <a:lnTo>
                                  <a:pt x="1834" y="861"/>
                                </a:lnTo>
                                <a:lnTo>
                                  <a:pt x="1830" y="821"/>
                                </a:lnTo>
                                <a:lnTo>
                                  <a:pt x="1791" y="793"/>
                                </a:lnTo>
                                <a:lnTo>
                                  <a:pt x="1780" y="524"/>
                                </a:lnTo>
                                <a:lnTo>
                                  <a:pt x="1719" y="520"/>
                                </a:lnTo>
                                <a:lnTo>
                                  <a:pt x="1705" y="492"/>
                                </a:lnTo>
                                <a:lnTo>
                                  <a:pt x="1680" y="502"/>
                                </a:lnTo>
                                <a:lnTo>
                                  <a:pt x="1655" y="459"/>
                                </a:lnTo>
                                <a:lnTo>
                                  <a:pt x="1637" y="456"/>
                                </a:lnTo>
                                <a:lnTo>
                                  <a:pt x="1601" y="488"/>
                                </a:lnTo>
                                <a:lnTo>
                                  <a:pt x="1572" y="463"/>
                                </a:lnTo>
                                <a:lnTo>
                                  <a:pt x="1547" y="459"/>
                                </a:lnTo>
                                <a:lnTo>
                                  <a:pt x="1511" y="488"/>
                                </a:lnTo>
                                <a:lnTo>
                                  <a:pt x="1465" y="481"/>
                                </a:lnTo>
                                <a:lnTo>
                                  <a:pt x="1429" y="466"/>
                                </a:lnTo>
                                <a:lnTo>
                                  <a:pt x="1393" y="470"/>
                                </a:lnTo>
                                <a:lnTo>
                                  <a:pt x="1368" y="495"/>
                                </a:lnTo>
                                <a:lnTo>
                                  <a:pt x="1325" y="463"/>
                                </a:lnTo>
                                <a:lnTo>
                                  <a:pt x="1264" y="470"/>
                                </a:lnTo>
                                <a:lnTo>
                                  <a:pt x="1232" y="445"/>
                                </a:lnTo>
                                <a:lnTo>
                                  <a:pt x="1214" y="413"/>
                                </a:lnTo>
                                <a:lnTo>
                                  <a:pt x="1178" y="402"/>
                                </a:lnTo>
                                <a:lnTo>
                                  <a:pt x="1156" y="420"/>
                                </a:lnTo>
                                <a:lnTo>
                                  <a:pt x="1088" y="420"/>
                                </a:lnTo>
                                <a:lnTo>
                                  <a:pt x="1078" y="398"/>
                                </a:lnTo>
                                <a:lnTo>
                                  <a:pt x="1067" y="373"/>
                                </a:lnTo>
                                <a:lnTo>
                                  <a:pt x="1052" y="359"/>
                                </a:lnTo>
                                <a:lnTo>
                                  <a:pt x="1002" y="380"/>
                                </a:lnTo>
                                <a:lnTo>
                                  <a:pt x="981" y="370"/>
                                </a:lnTo>
                                <a:lnTo>
                                  <a:pt x="966" y="305"/>
                                </a:lnTo>
                                <a:lnTo>
                                  <a:pt x="952" y="172"/>
                                </a:lnTo>
                                <a:lnTo>
                                  <a:pt x="938" y="29"/>
                                </a:lnTo>
                                <a:lnTo>
                                  <a:pt x="552" y="0"/>
                                </a:lnTo>
                                <a:lnTo>
                                  <a:pt x="506" y="757"/>
                                </a:lnTo>
                                <a:lnTo>
                                  <a:pt x="11" y="73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f008"/>
                          </a:solidFill>
                          <a:ln w="1260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00" name=""/>
                          <p:cNvSpPr/>
                          <p:nvPr/>
                        </p:nvSpPr>
                        <p:spPr>
                          <a:xfrm>
                            <a:off x="2065680" y="3800160"/>
                            <a:ext cx="829440" cy="101952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910" h="968">
                                <a:moveTo>
                                  <a:pt x="910" y="79"/>
                                </a:moveTo>
                                <a:lnTo>
                                  <a:pt x="907" y="265"/>
                                </a:lnTo>
                                <a:lnTo>
                                  <a:pt x="885" y="656"/>
                                </a:lnTo>
                                <a:lnTo>
                                  <a:pt x="871" y="918"/>
                                </a:lnTo>
                                <a:lnTo>
                                  <a:pt x="373" y="896"/>
                                </a:lnTo>
                                <a:lnTo>
                                  <a:pt x="358" y="921"/>
                                </a:lnTo>
                                <a:lnTo>
                                  <a:pt x="136" y="907"/>
                                </a:lnTo>
                                <a:lnTo>
                                  <a:pt x="118" y="968"/>
                                </a:lnTo>
                                <a:lnTo>
                                  <a:pt x="0" y="950"/>
                                </a:lnTo>
                                <a:lnTo>
                                  <a:pt x="100" y="0"/>
                                </a:lnTo>
                                <a:lnTo>
                                  <a:pt x="279" y="21"/>
                                </a:lnTo>
                                <a:lnTo>
                                  <a:pt x="530" y="50"/>
                                </a:lnTo>
                                <a:lnTo>
                                  <a:pt x="781" y="75"/>
                                </a:lnTo>
                                <a:lnTo>
                                  <a:pt x="910" y="7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f008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01" name=""/>
                          <p:cNvSpPr/>
                          <p:nvPr/>
                        </p:nvSpPr>
                        <p:spPr>
                          <a:xfrm>
                            <a:off x="795960" y="1413000"/>
                            <a:ext cx="811440" cy="69192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914" h="675">
                                <a:moveTo>
                                  <a:pt x="810" y="675"/>
                                </a:moveTo>
                                <a:lnTo>
                                  <a:pt x="692" y="642"/>
                                </a:lnTo>
                                <a:lnTo>
                                  <a:pt x="613" y="624"/>
                                </a:lnTo>
                                <a:lnTo>
                                  <a:pt x="552" y="632"/>
                                </a:lnTo>
                                <a:lnTo>
                                  <a:pt x="520" y="617"/>
                                </a:lnTo>
                                <a:lnTo>
                                  <a:pt x="480" y="617"/>
                                </a:lnTo>
                                <a:lnTo>
                                  <a:pt x="423" y="628"/>
                                </a:lnTo>
                                <a:lnTo>
                                  <a:pt x="366" y="610"/>
                                </a:lnTo>
                                <a:lnTo>
                                  <a:pt x="298" y="610"/>
                                </a:lnTo>
                                <a:lnTo>
                                  <a:pt x="247" y="596"/>
                                </a:lnTo>
                                <a:lnTo>
                                  <a:pt x="161" y="585"/>
                                </a:lnTo>
                                <a:lnTo>
                                  <a:pt x="122" y="538"/>
                                </a:lnTo>
                                <a:lnTo>
                                  <a:pt x="125" y="481"/>
                                </a:lnTo>
                                <a:lnTo>
                                  <a:pt x="100" y="463"/>
                                </a:lnTo>
                                <a:lnTo>
                                  <a:pt x="72" y="456"/>
                                </a:lnTo>
                                <a:lnTo>
                                  <a:pt x="54" y="427"/>
                                </a:lnTo>
                                <a:lnTo>
                                  <a:pt x="11" y="420"/>
                                </a:lnTo>
                                <a:lnTo>
                                  <a:pt x="0" y="398"/>
                                </a:lnTo>
                                <a:lnTo>
                                  <a:pt x="4" y="370"/>
                                </a:lnTo>
                                <a:lnTo>
                                  <a:pt x="25" y="363"/>
                                </a:lnTo>
                                <a:lnTo>
                                  <a:pt x="36" y="345"/>
                                </a:lnTo>
                                <a:lnTo>
                                  <a:pt x="18" y="294"/>
                                </a:lnTo>
                                <a:lnTo>
                                  <a:pt x="22" y="201"/>
                                </a:lnTo>
                                <a:lnTo>
                                  <a:pt x="29" y="162"/>
                                </a:lnTo>
                                <a:lnTo>
                                  <a:pt x="4" y="104"/>
                                </a:lnTo>
                                <a:lnTo>
                                  <a:pt x="4" y="65"/>
                                </a:lnTo>
                                <a:lnTo>
                                  <a:pt x="25" y="47"/>
                                </a:lnTo>
                                <a:lnTo>
                                  <a:pt x="50" y="54"/>
                                </a:lnTo>
                                <a:lnTo>
                                  <a:pt x="82" y="83"/>
                                </a:lnTo>
                                <a:lnTo>
                                  <a:pt x="129" y="104"/>
                                </a:lnTo>
                                <a:lnTo>
                                  <a:pt x="183" y="112"/>
                                </a:lnTo>
                                <a:lnTo>
                                  <a:pt x="208" y="115"/>
                                </a:lnTo>
                                <a:lnTo>
                                  <a:pt x="240" y="165"/>
                                </a:lnTo>
                                <a:lnTo>
                                  <a:pt x="226" y="183"/>
                                </a:lnTo>
                                <a:lnTo>
                                  <a:pt x="222" y="194"/>
                                </a:lnTo>
                                <a:lnTo>
                                  <a:pt x="233" y="216"/>
                                </a:lnTo>
                                <a:lnTo>
                                  <a:pt x="240" y="223"/>
                                </a:lnTo>
                                <a:lnTo>
                                  <a:pt x="204" y="294"/>
                                </a:lnTo>
                                <a:lnTo>
                                  <a:pt x="219" y="294"/>
                                </a:lnTo>
                                <a:lnTo>
                                  <a:pt x="269" y="294"/>
                                </a:lnTo>
                                <a:lnTo>
                                  <a:pt x="262" y="212"/>
                                </a:lnTo>
                                <a:lnTo>
                                  <a:pt x="298" y="205"/>
                                </a:lnTo>
                                <a:lnTo>
                                  <a:pt x="301" y="180"/>
                                </a:lnTo>
                                <a:lnTo>
                                  <a:pt x="287" y="169"/>
                                </a:lnTo>
                                <a:lnTo>
                                  <a:pt x="247" y="162"/>
                                </a:lnTo>
                                <a:lnTo>
                                  <a:pt x="247" y="144"/>
                                </a:lnTo>
                                <a:lnTo>
                                  <a:pt x="294" y="76"/>
                                </a:lnTo>
                                <a:lnTo>
                                  <a:pt x="262" y="22"/>
                                </a:lnTo>
                                <a:lnTo>
                                  <a:pt x="280" y="0"/>
                                </a:lnTo>
                                <a:lnTo>
                                  <a:pt x="914" y="158"/>
                                </a:lnTo>
                                <a:lnTo>
                                  <a:pt x="810" y="67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f008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02" name=""/>
                          <p:cNvSpPr/>
                          <p:nvPr/>
                        </p:nvSpPr>
                        <p:spPr>
                          <a:xfrm>
                            <a:off x="3211560" y="995040"/>
                            <a:ext cx="831960" cy="80424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936" h="782">
                                <a:moveTo>
                                  <a:pt x="43" y="0"/>
                                </a:moveTo>
                                <a:lnTo>
                                  <a:pt x="14" y="545"/>
                                </a:lnTo>
                                <a:lnTo>
                                  <a:pt x="0" y="778"/>
                                </a:lnTo>
                                <a:lnTo>
                                  <a:pt x="226" y="782"/>
                                </a:lnTo>
                                <a:lnTo>
                                  <a:pt x="609" y="775"/>
                                </a:lnTo>
                                <a:lnTo>
                                  <a:pt x="663" y="208"/>
                                </a:lnTo>
                                <a:lnTo>
                                  <a:pt x="936" y="0"/>
                                </a:lnTo>
                                <a:lnTo>
                                  <a:pt x="43" y="0"/>
                                </a:lnTo>
                              </a:path>
                            </a:pathLst>
                          </a:custGeom>
                          <a:solidFill>
                            <a:srgbClr val="00f008"/>
                          </a:solidFill>
                          <a:ln w="111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03" name=""/>
                          <p:cNvSpPr/>
                          <p:nvPr/>
                        </p:nvSpPr>
                        <p:spPr>
                          <a:xfrm>
                            <a:off x="583200" y="1845720"/>
                            <a:ext cx="973800" cy="93456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1097" h="907">
                                <a:moveTo>
                                  <a:pt x="932" y="907"/>
                                </a:moveTo>
                                <a:lnTo>
                                  <a:pt x="979" y="627"/>
                                </a:lnTo>
                                <a:lnTo>
                                  <a:pt x="975" y="580"/>
                                </a:lnTo>
                                <a:lnTo>
                                  <a:pt x="993" y="555"/>
                                </a:lnTo>
                                <a:lnTo>
                                  <a:pt x="993" y="530"/>
                                </a:lnTo>
                                <a:lnTo>
                                  <a:pt x="964" y="509"/>
                                </a:lnTo>
                                <a:lnTo>
                                  <a:pt x="964" y="491"/>
                                </a:lnTo>
                                <a:lnTo>
                                  <a:pt x="986" y="476"/>
                                </a:lnTo>
                                <a:lnTo>
                                  <a:pt x="1004" y="459"/>
                                </a:lnTo>
                                <a:lnTo>
                                  <a:pt x="1029" y="451"/>
                                </a:lnTo>
                                <a:lnTo>
                                  <a:pt x="1036" y="412"/>
                                </a:lnTo>
                                <a:lnTo>
                                  <a:pt x="1054" y="387"/>
                                </a:lnTo>
                                <a:lnTo>
                                  <a:pt x="1072" y="369"/>
                                </a:lnTo>
                                <a:lnTo>
                                  <a:pt x="1097" y="337"/>
                                </a:lnTo>
                                <a:lnTo>
                                  <a:pt x="1090" y="301"/>
                                </a:lnTo>
                                <a:lnTo>
                                  <a:pt x="1054" y="251"/>
                                </a:lnTo>
                                <a:lnTo>
                                  <a:pt x="853" y="200"/>
                                </a:lnTo>
                                <a:lnTo>
                                  <a:pt x="792" y="208"/>
                                </a:lnTo>
                                <a:lnTo>
                                  <a:pt x="753" y="193"/>
                                </a:lnTo>
                                <a:lnTo>
                                  <a:pt x="703" y="193"/>
                                </a:lnTo>
                                <a:lnTo>
                                  <a:pt x="652" y="208"/>
                                </a:lnTo>
                                <a:lnTo>
                                  <a:pt x="595" y="179"/>
                                </a:lnTo>
                                <a:lnTo>
                                  <a:pt x="530" y="186"/>
                                </a:lnTo>
                                <a:lnTo>
                                  <a:pt x="455" y="164"/>
                                </a:lnTo>
                                <a:lnTo>
                                  <a:pt x="409" y="161"/>
                                </a:lnTo>
                                <a:lnTo>
                                  <a:pt x="358" y="111"/>
                                </a:lnTo>
                                <a:lnTo>
                                  <a:pt x="362" y="57"/>
                                </a:lnTo>
                                <a:lnTo>
                                  <a:pt x="333" y="35"/>
                                </a:lnTo>
                                <a:lnTo>
                                  <a:pt x="312" y="32"/>
                                </a:lnTo>
                                <a:lnTo>
                                  <a:pt x="294" y="7"/>
                                </a:lnTo>
                                <a:lnTo>
                                  <a:pt x="254" y="0"/>
                                </a:lnTo>
                                <a:lnTo>
                                  <a:pt x="240" y="28"/>
                                </a:lnTo>
                                <a:lnTo>
                                  <a:pt x="222" y="89"/>
                                </a:lnTo>
                                <a:lnTo>
                                  <a:pt x="218" y="150"/>
                                </a:lnTo>
                                <a:lnTo>
                                  <a:pt x="193" y="179"/>
                                </a:lnTo>
                                <a:lnTo>
                                  <a:pt x="190" y="236"/>
                                </a:lnTo>
                                <a:lnTo>
                                  <a:pt x="79" y="448"/>
                                </a:lnTo>
                                <a:lnTo>
                                  <a:pt x="57" y="516"/>
                                </a:lnTo>
                                <a:lnTo>
                                  <a:pt x="25" y="541"/>
                                </a:lnTo>
                                <a:lnTo>
                                  <a:pt x="14" y="566"/>
                                </a:lnTo>
                                <a:lnTo>
                                  <a:pt x="18" y="595"/>
                                </a:lnTo>
                                <a:lnTo>
                                  <a:pt x="14" y="613"/>
                                </a:lnTo>
                                <a:lnTo>
                                  <a:pt x="0" y="634"/>
                                </a:lnTo>
                                <a:lnTo>
                                  <a:pt x="3" y="649"/>
                                </a:lnTo>
                                <a:lnTo>
                                  <a:pt x="14" y="674"/>
                                </a:lnTo>
                                <a:lnTo>
                                  <a:pt x="25" y="681"/>
                                </a:lnTo>
                                <a:lnTo>
                                  <a:pt x="28" y="688"/>
                                </a:lnTo>
                                <a:lnTo>
                                  <a:pt x="932" y="90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f008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04" name=""/>
                          <p:cNvSpPr/>
                          <p:nvPr/>
                        </p:nvSpPr>
                        <p:spPr>
                          <a:xfrm>
                            <a:off x="4805640" y="4818600"/>
                            <a:ext cx="1108440" cy="97416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1248" h="947">
                                <a:moveTo>
                                  <a:pt x="54" y="190"/>
                                </a:moveTo>
                                <a:lnTo>
                                  <a:pt x="76" y="194"/>
                                </a:lnTo>
                                <a:lnTo>
                                  <a:pt x="83" y="176"/>
                                </a:lnTo>
                                <a:lnTo>
                                  <a:pt x="104" y="204"/>
                                </a:lnTo>
                                <a:lnTo>
                                  <a:pt x="122" y="176"/>
                                </a:lnTo>
                                <a:lnTo>
                                  <a:pt x="133" y="161"/>
                                </a:lnTo>
                                <a:lnTo>
                                  <a:pt x="162" y="176"/>
                                </a:lnTo>
                                <a:lnTo>
                                  <a:pt x="173" y="168"/>
                                </a:lnTo>
                                <a:lnTo>
                                  <a:pt x="173" y="150"/>
                                </a:lnTo>
                                <a:lnTo>
                                  <a:pt x="187" y="154"/>
                                </a:lnTo>
                                <a:lnTo>
                                  <a:pt x="198" y="194"/>
                                </a:lnTo>
                                <a:lnTo>
                                  <a:pt x="266" y="201"/>
                                </a:lnTo>
                                <a:lnTo>
                                  <a:pt x="302" y="179"/>
                                </a:lnTo>
                                <a:lnTo>
                                  <a:pt x="323" y="194"/>
                                </a:lnTo>
                                <a:lnTo>
                                  <a:pt x="320" y="237"/>
                                </a:lnTo>
                                <a:lnTo>
                                  <a:pt x="348" y="240"/>
                                </a:lnTo>
                                <a:lnTo>
                                  <a:pt x="366" y="283"/>
                                </a:lnTo>
                                <a:lnTo>
                                  <a:pt x="395" y="283"/>
                                </a:lnTo>
                                <a:lnTo>
                                  <a:pt x="416" y="258"/>
                                </a:lnTo>
                                <a:lnTo>
                                  <a:pt x="438" y="251"/>
                                </a:lnTo>
                                <a:lnTo>
                                  <a:pt x="470" y="254"/>
                                </a:lnTo>
                                <a:lnTo>
                                  <a:pt x="495" y="237"/>
                                </a:lnTo>
                                <a:lnTo>
                                  <a:pt x="499" y="204"/>
                                </a:lnTo>
                                <a:lnTo>
                                  <a:pt x="513" y="179"/>
                                </a:lnTo>
                                <a:lnTo>
                                  <a:pt x="538" y="172"/>
                                </a:lnTo>
                                <a:lnTo>
                                  <a:pt x="578" y="179"/>
                                </a:lnTo>
                                <a:lnTo>
                                  <a:pt x="606" y="204"/>
                                </a:lnTo>
                                <a:lnTo>
                                  <a:pt x="606" y="233"/>
                                </a:lnTo>
                                <a:lnTo>
                                  <a:pt x="642" y="240"/>
                                </a:lnTo>
                                <a:lnTo>
                                  <a:pt x="696" y="269"/>
                                </a:lnTo>
                                <a:lnTo>
                                  <a:pt x="700" y="305"/>
                                </a:lnTo>
                                <a:lnTo>
                                  <a:pt x="750" y="315"/>
                                </a:lnTo>
                                <a:lnTo>
                                  <a:pt x="778" y="351"/>
                                </a:lnTo>
                                <a:lnTo>
                                  <a:pt x="786" y="405"/>
                                </a:lnTo>
                                <a:lnTo>
                                  <a:pt x="775" y="412"/>
                                </a:lnTo>
                                <a:lnTo>
                                  <a:pt x="761" y="423"/>
                                </a:lnTo>
                                <a:lnTo>
                                  <a:pt x="761" y="452"/>
                                </a:lnTo>
                                <a:lnTo>
                                  <a:pt x="778" y="484"/>
                                </a:lnTo>
                                <a:lnTo>
                                  <a:pt x="778" y="513"/>
                                </a:lnTo>
                                <a:lnTo>
                                  <a:pt x="789" y="549"/>
                                </a:lnTo>
                                <a:lnTo>
                                  <a:pt x="814" y="523"/>
                                </a:lnTo>
                                <a:lnTo>
                                  <a:pt x="843" y="513"/>
                                </a:lnTo>
                                <a:lnTo>
                                  <a:pt x="807" y="584"/>
                                </a:lnTo>
                                <a:lnTo>
                                  <a:pt x="821" y="610"/>
                                </a:lnTo>
                                <a:lnTo>
                                  <a:pt x="836" y="624"/>
                                </a:lnTo>
                                <a:lnTo>
                                  <a:pt x="861" y="663"/>
                                </a:lnTo>
                                <a:lnTo>
                                  <a:pt x="900" y="678"/>
                                </a:lnTo>
                                <a:lnTo>
                                  <a:pt x="904" y="656"/>
                                </a:lnTo>
                                <a:lnTo>
                                  <a:pt x="925" y="663"/>
                                </a:lnTo>
                                <a:lnTo>
                                  <a:pt x="915" y="699"/>
                                </a:lnTo>
                                <a:lnTo>
                                  <a:pt x="911" y="735"/>
                                </a:lnTo>
                                <a:lnTo>
                                  <a:pt x="940" y="746"/>
                                </a:lnTo>
                                <a:lnTo>
                                  <a:pt x="969" y="782"/>
                                </a:lnTo>
                                <a:lnTo>
                                  <a:pt x="965" y="814"/>
                                </a:lnTo>
                                <a:lnTo>
                                  <a:pt x="979" y="825"/>
                                </a:lnTo>
                                <a:lnTo>
                                  <a:pt x="1037" y="825"/>
                                </a:lnTo>
                                <a:lnTo>
                                  <a:pt x="1058" y="843"/>
                                </a:lnTo>
                                <a:lnTo>
                                  <a:pt x="1055" y="861"/>
                                </a:lnTo>
                                <a:lnTo>
                                  <a:pt x="1083" y="857"/>
                                </a:lnTo>
                                <a:lnTo>
                                  <a:pt x="1083" y="886"/>
                                </a:lnTo>
                                <a:lnTo>
                                  <a:pt x="1105" y="914"/>
                                </a:lnTo>
                                <a:lnTo>
                                  <a:pt x="1098" y="943"/>
                                </a:lnTo>
                                <a:lnTo>
                                  <a:pt x="1137" y="947"/>
                                </a:lnTo>
                                <a:lnTo>
                                  <a:pt x="1155" y="929"/>
                                </a:lnTo>
                                <a:lnTo>
                                  <a:pt x="1219" y="932"/>
                                </a:lnTo>
                                <a:lnTo>
                                  <a:pt x="1248" y="904"/>
                                </a:lnTo>
                                <a:lnTo>
                                  <a:pt x="1227" y="843"/>
                                </a:lnTo>
                                <a:lnTo>
                                  <a:pt x="1245" y="828"/>
                                </a:lnTo>
                                <a:lnTo>
                                  <a:pt x="1241" y="660"/>
                                </a:lnTo>
                                <a:lnTo>
                                  <a:pt x="1234" y="627"/>
                                </a:lnTo>
                                <a:lnTo>
                                  <a:pt x="1180" y="559"/>
                                </a:lnTo>
                                <a:lnTo>
                                  <a:pt x="1169" y="534"/>
                                </a:lnTo>
                                <a:lnTo>
                                  <a:pt x="1155" y="498"/>
                                </a:lnTo>
                                <a:lnTo>
                                  <a:pt x="1105" y="419"/>
                                </a:lnTo>
                                <a:lnTo>
                                  <a:pt x="1090" y="355"/>
                                </a:lnTo>
                                <a:lnTo>
                                  <a:pt x="1080" y="326"/>
                                </a:lnTo>
                                <a:lnTo>
                                  <a:pt x="1058" y="319"/>
                                </a:lnTo>
                                <a:lnTo>
                                  <a:pt x="1033" y="258"/>
                                </a:lnTo>
                                <a:lnTo>
                                  <a:pt x="994" y="204"/>
                                </a:lnTo>
                                <a:lnTo>
                                  <a:pt x="951" y="147"/>
                                </a:lnTo>
                                <a:lnTo>
                                  <a:pt x="929" y="97"/>
                                </a:lnTo>
                                <a:lnTo>
                                  <a:pt x="897" y="93"/>
                                </a:lnTo>
                                <a:lnTo>
                                  <a:pt x="918" y="64"/>
                                </a:lnTo>
                                <a:lnTo>
                                  <a:pt x="897" y="21"/>
                                </a:lnTo>
                                <a:lnTo>
                                  <a:pt x="865" y="14"/>
                                </a:lnTo>
                                <a:lnTo>
                                  <a:pt x="839" y="0"/>
                                </a:lnTo>
                                <a:lnTo>
                                  <a:pt x="814" y="32"/>
                                </a:lnTo>
                                <a:lnTo>
                                  <a:pt x="832" y="57"/>
                                </a:lnTo>
                                <a:lnTo>
                                  <a:pt x="832" y="93"/>
                                </a:lnTo>
                                <a:lnTo>
                                  <a:pt x="789" y="61"/>
                                </a:lnTo>
                                <a:lnTo>
                                  <a:pt x="606" y="68"/>
                                </a:lnTo>
                                <a:lnTo>
                                  <a:pt x="398" y="75"/>
                                </a:lnTo>
                                <a:lnTo>
                                  <a:pt x="377" y="29"/>
                                </a:lnTo>
                                <a:lnTo>
                                  <a:pt x="147" y="61"/>
                                </a:lnTo>
                                <a:lnTo>
                                  <a:pt x="43" y="75"/>
                                </a:lnTo>
                                <a:lnTo>
                                  <a:pt x="11" y="86"/>
                                </a:lnTo>
                                <a:lnTo>
                                  <a:pt x="0" y="111"/>
                                </a:lnTo>
                                <a:lnTo>
                                  <a:pt x="22" y="133"/>
                                </a:lnTo>
                                <a:lnTo>
                                  <a:pt x="58" y="133"/>
                                </a:lnTo>
                                <a:lnTo>
                                  <a:pt x="36" y="154"/>
                                </a:lnTo>
                                <a:lnTo>
                                  <a:pt x="54" y="190"/>
                                </a:lnTo>
                              </a:path>
                            </a:pathLst>
                          </a:custGeom>
                          <a:solidFill>
                            <a:srgbClr val="00f008"/>
                          </a:solidFill>
                          <a:ln w="111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05" name=""/>
                          <p:cNvSpPr/>
                          <p:nvPr/>
                        </p:nvSpPr>
                        <p:spPr>
                          <a:xfrm>
                            <a:off x="2398680" y="990720"/>
                            <a:ext cx="858960" cy="80028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964" h="778">
                                <a:moveTo>
                                  <a:pt x="964" y="0"/>
                                </a:moveTo>
                                <a:lnTo>
                                  <a:pt x="129" y="3"/>
                                </a:lnTo>
                                <a:lnTo>
                                  <a:pt x="0" y="702"/>
                                </a:lnTo>
                                <a:lnTo>
                                  <a:pt x="186" y="720"/>
                                </a:lnTo>
                                <a:lnTo>
                                  <a:pt x="527" y="756"/>
                                </a:lnTo>
                                <a:lnTo>
                                  <a:pt x="925" y="778"/>
                                </a:lnTo>
                                <a:lnTo>
                                  <a:pt x="96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f008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06" name=""/>
                          <p:cNvSpPr/>
                          <p:nvPr/>
                        </p:nvSpPr>
                        <p:spPr>
                          <a:xfrm>
                            <a:off x="897840" y="997560"/>
                            <a:ext cx="1051200" cy="64944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1185" h="631">
                                <a:moveTo>
                                  <a:pt x="4" y="0"/>
                                </a:moveTo>
                                <a:lnTo>
                                  <a:pt x="7" y="18"/>
                                </a:lnTo>
                                <a:lnTo>
                                  <a:pt x="0" y="43"/>
                                </a:lnTo>
                                <a:lnTo>
                                  <a:pt x="0" y="75"/>
                                </a:lnTo>
                                <a:lnTo>
                                  <a:pt x="29" y="111"/>
                                </a:lnTo>
                                <a:lnTo>
                                  <a:pt x="54" y="133"/>
                                </a:lnTo>
                                <a:lnTo>
                                  <a:pt x="54" y="176"/>
                                </a:lnTo>
                                <a:lnTo>
                                  <a:pt x="36" y="233"/>
                                </a:lnTo>
                                <a:lnTo>
                                  <a:pt x="32" y="262"/>
                                </a:lnTo>
                                <a:lnTo>
                                  <a:pt x="54" y="273"/>
                                </a:lnTo>
                                <a:lnTo>
                                  <a:pt x="83" y="265"/>
                                </a:lnTo>
                                <a:lnTo>
                                  <a:pt x="83" y="298"/>
                                </a:lnTo>
                                <a:lnTo>
                                  <a:pt x="83" y="312"/>
                                </a:lnTo>
                                <a:lnTo>
                                  <a:pt x="111" y="312"/>
                                </a:lnTo>
                                <a:lnTo>
                                  <a:pt x="129" y="330"/>
                                </a:lnTo>
                                <a:lnTo>
                                  <a:pt x="111" y="351"/>
                                </a:lnTo>
                                <a:lnTo>
                                  <a:pt x="90" y="394"/>
                                </a:lnTo>
                                <a:lnTo>
                                  <a:pt x="75" y="416"/>
                                </a:lnTo>
                                <a:lnTo>
                                  <a:pt x="90" y="427"/>
                                </a:lnTo>
                                <a:lnTo>
                                  <a:pt x="133" y="405"/>
                                </a:lnTo>
                                <a:lnTo>
                                  <a:pt x="161" y="387"/>
                                </a:lnTo>
                                <a:lnTo>
                                  <a:pt x="172" y="380"/>
                                </a:lnTo>
                                <a:lnTo>
                                  <a:pt x="161" y="412"/>
                                </a:lnTo>
                                <a:lnTo>
                                  <a:pt x="611" y="520"/>
                                </a:lnTo>
                                <a:lnTo>
                                  <a:pt x="801" y="570"/>
                                </a:lnTo>
                                <a:lnTo>
                                  <a:pt x="902" y="581"/>
                                </a:lnTo>
                                <a:lnTo>
                                  <a:pt x="1185" y="631"/>
                                </a:lnTo>
                                <a:lnTo>
                                  <a:pt x="1167" y="584"/>
                                </a:lnTo>
                                <a:lnTo>
                                  <a:pt x="1128" y="574"/>
                                </a:lnTo>
                                <a:lnTo>
                                  <a:pt x="1110" y="538"/>
                                </a:lnTo>
                                <a:lnTo>
                                  <a:pt x="1146" y="466"/>
                                </a:lnTo>
                                <a:lnTo>
                                  <a:pt x="1142" y="437"/>
                                </a:lnTo>
                                <a:lnTo>
                                  <a:pt x="1103" y="412"/>
                                </a:lnTo>
                                <a:lnTo>
                                  <a:pt x="1067" y="362"/>
                                </a:lnTo>
                                <a:lnTo>
                                  <a:pt x="1078" y="337"/>
                                </a:lnTo>
                                <a:lnTo>
                                  <a:pt x="963" y="179"/>
                                </a:lnTo>
                                <a:lnTo>
                                  <a:pt x="823" y="82"/>
                                </a:lnTo>
                                <a:lnTo>
                                  <a:pt x="726" y="0"/>
                                </a:lnTo>
                                <a:lnTo>
                                  <a:pt x="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f008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07" name=""/>
                          <p:cNvSpPr/>
                          <p:nvPr/>
                        </p:nvSpPr>
                        <p:spPr>
                          <a:xfrm>
                            <a:off x="1414080" y="1574640"/>
                            <a:ext cx="680760" cy="132660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767" h="1291">
                                <a:moveTo>
                                  <a:pt x="222" y="0"/>
                                </a:moveTo>
                                <a:lnTo>
                                  <a:pt x="319" y="14"/>
                                </a:lnTo>
                                <a:lnTo>
                                  <a:pt x="287" y="212"/>
                                </a:lnTo>
                                <a:lnTo>
                                  <a:pt x="298" y="233"/>
                                </a:lnTo>
                                <a:lnTo>
                                  <a:pt x="319" y="251"/>
                                </a:lnTo>
                                <a:lnTo>
                                  <a:pt x="319" y="269"/>
                                </a:lnTo>
                                <a:lnTo>
                                  <a:pt x="308" y="298"/>
                                </a:lnTo>
                                <a:lnTo>
                                  <a:pt x="308" y="312"/>
                                </a:lnTo>
                                <a:lnTo>
                                  <a:pt x="351" y="326"/>
                                </a:lnTo>
                                <a:lnTo>
                                  <a:pt x="362" y="362"/>
                                </a:lnTo>
                                <a:lnTo>
                                  <a:pt x="405" y="459"/>
                                </a:lnTo>
                                <a:lnTo>
                                  <a:pt x="430" y="459"/>
                                </a:lnTo>
                                <a:lnTo>
                                  <a:pt x="445" y="495"/>
                                </a:lnTo>
                                <a:lnTo>
                                  <a:pt x="412" y="527"/>
                                </a:lnTo>
                                <a:lnTo>
                                  <a:pt x="416" y="549"/>
                                </a:lnTo>
                                <a:lnTo>
                                  <a:pt x="430" y="574"/>
                                </a:lnTo>
                                <a:lnTo>
                                  <a:pt x="427" y="578"/>
                                </a:lnTo>
                                <a:lnTo>
                                  <a:pt x="405" y="588"/>
                                </a:lnTo>
                                <a:lnTo>
                                  <a:pt x="398" y="621"/>
                                </a:lnTo>
                                <a:lnTo>
                                  <a:pt x="391" y="653"/>
                                </a:lnTo>
                                <a:lnTo>
                                  <a:pt x="402" y="664"/>
                                </a:lnTo>
                                <a:lnTo>
                                  <a:pt x="430" y="638"/>
                                </a:lnTo>
                                <a:lnTo>
                                  <a:pt x="441" y="631"/>
                                </a:lnTo>
                                <a:lnTo>
                                  <a:pt x="470" y="638"/>
                                </a:lnTo>
                                <a:lnTo>
                                  <a:pt x="470" y="678"/>
                                </a:lnTo>
                                <a:lnTo>
                                  <a:pt x="484" y="699"/>
                                </a:lnTo>
                                <a:lnTo>
                                  <a:pt x="488" y="782"/>
                                </a:lnTo>
                                <a:lnTo>
                                  <a:pt x="506" y="793"/>
                                </a:lnTo>
                                <a:lnTo>
                                  <a:pt x="534" y="796"/>
                                </a:lnTo>
                                <a:lnTo>
                                  <a:pt x="541" y="843"/>
                                </a:lnTo>
                                <a:lnTo>
                                  <a:pt x="559" y="861"/>
                                </a:lnTo>
                                <a:lnTo>
                                  <a:pt x="570" y="854"/>
                                </a:lnTo>
                                <a:lnTo>
                                  <a:pt x="638" y="854"/>
                                </a:lnTo>
                                <a:lnTo>
                                  <a:pt x="721" y="839"/>
                                </a:lnTo>
                                <a:lnTo>
                                  <a:pt x="767" y="882"/>
                                </a:lnTo>
                                <a:lnTo>
                                  <a:pt x="717" y="1291"/>
                                </a:lnTo>
                                <a:lnTo>
                                  <a:pt x="0" y="1176"/>
                                </a:lnTo>
                                <a:lnTo>
                                  <a:pt x="47" y="886"/>
                                </a:lnTo>
                                <a:lnTo>
                                  <a:pt x="39" y="850"/>
                                </a:lnTo>
                                <a:lnTo>
                                  <a:pt x="65" y="811"/>
                                </a:lnTo>
                                <a:lnTo>
                                  <a:pt x="32" y="771"/>
                                </a:lnTo>
                                <a:lnTo>
                                  <a:pt x="36" y="757"/>
                                </a:lnTo>
                                <a:lnTo>
                                  <a:pt x="68" y="725"/>
                                </a:lnTo>
                                <a:lnTo>
                                  <a:pt x="97" y="717"/>
                                </a:lnTo>
                                <a:lnTo>
                                  <a:pt x="104" y="678"/>
                                </a:lnTo>
                                <a:lnTo>
                                  <a:pt x="161" y="603"/>
                                </a:lnTo>
                                <a:lnTo>
                                  <a:pt x="154" y="556"/>
                                </a:lnTo>
                                <a:lnTo>
                                  <a:pt x="118" y="513"/>
                                </a:lnTo>
                                <a:lnTo>
                                  <a:pt x="222" y="0"/>
                                </a:lnTo>
                              </a:path>
                            </a:pathLst>
                          </a:custGeom>
                          <a:solidFill>
                            <a:srgbClr val="00f008"/>
                          </a:solidFill>
                          <a:ln w="111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08" name=""/>
                          <p:cNvSpPr/>
                          <p:nvPr/>
                        </p:nvSpPr>
                        <p:spPr>
                          <a:xfrm>
                            <a:off x="958320" y="2691360"/>
                            <a:ext cx="765360" cy="133884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839" h="1301">
                                <a:moveTo>
                                  <a:pt x="129" y="0"/>
                                </a:moveTo>
                                <a:lnTo>
                                  <a:pt x="437" y="68"/>
                                </a:lnTo>
                                <a:lnTo>
                                  <a:pt x="502" y="86"/>
                                </a:lnTo>
                                <a:lnTo>
                                  <a:pt x="839" y="143"/>
                                </a:lnTo>
                                <a:lnTo>
                                  <a:pt x="674" y="1140"/>
                                </a:lnTo>
                                <a:lnTo>
                                  <a:pt x="667" y="1151"/>
                                </a:lnTo>
                                <a:lnTo>
                                  <a:pt x="656" y="1151"/>
                                </a:lnTo>
                                <a:lnTo>
                                  <a:pt x="638" y="1136"/>
                                </a:lnTo>
                                <a:lnTo>
                                  <a:pt x="617" y="1122"/>
                                </a:lnTo>
                                <a:lnTo>
                                  <a:pt x="595" y="1129"/>
                                </a:lnTo>
                                <a:lnTo>
                                  <a:pt x="574" y="1140"/>
                                </a:lnTo>
                                <a:lnTo>
                                  <a:pt x="584" y="1169"/>
                                </a:lnTo>
                                <a:lnTo>
                                  <a:pt x="588" y="1194"/>
                                </a:lnTo>
                                <a:lnTo>
                                  <a:pt x="577" y="1197"/>
                                </a:lnTo>
                                <a:lnTo>
                                  <a:pt x="577" y="1230"/>
                                </a:lnTo>
                                <a:lnTo>
                                  <a:pt x="588" y="1269"/>
                                </a:lnTo>
                                <a:lnTo>
                                  <a:pt x="577" y="1298"/>
                                </a:lnTo>
                                <a:lnTo>
                                  <a:pt x="570" y="1301"/>
                                </a:lnTo>
                                <a:lnTo>
                                  <a:pt x="0" y="498"/>
                                </a:lnTo>
                                <a:lnTo>
                                  <a:pt x="12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f008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09" name=""/>
                          <p:cNvSpPr/>
                          <p:nvPr/>
                        </p:nvSpPr>
                        <p:spPr>
                          <a:xfrm>
                            <a:off x="507960" y="2547720"/>
                            <a:ext cx="1027800" cy="189648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1108" h="1811">
                                <a:moveTo>
                                  <a:pt x="93" y="0"/>
                                </a:moveTo>
                                <a:lnTo>
                                  <a:pt x="83" y="21"/>
                                </a:lnTo>
                                <a:lnTo>
                                  <a:pt x="76" y="25"/>
                                </a:lnTo>
                                <a:lnTo>
                                  <a:pt x="68" y="50"/>
                                </a:lnTo>
                                <a:lnTo>
                                  <a:pt x="86" y="79"/>
                                </a:lnTo>
                                <a:lnTo>
                                  <a:pt x="76" y="100"/>
                                </a:lnTo>
                                <a:lnTo>
                                  <a:pt x="72" y="129"/>
                                </a:lnTo>
                                <a:lnTo>
                                  <a:pt x="54" y="139"/>
                                </a:lnTo>
                                <a:lnTo>
                                  <a:pt x="50" y="183"/>
                                </a:lnTo>
                                <a:lnTo>
                                  <a:pt x="43" y="204"/>
                                </a:lnTo>
                                <a:lnTo>
                                  <a:pt x="15" y="208"/>
                                </a:lnTo>
                                <a:lnTo>
                                  <a:pt x="0" y="215"/>
                                </a:lnTo>
                                <a:lnTo>
                                  <a:pt x="0" y="258"/>
                                </a:lnTo>
                                <a:lnTo>
                                  <a:pt x="0" y="276"/>
                                </a:lnTo>
                                <a:lnTo>
                                  <a:pt x="15" y="304"/>
                                </a:lnTo>
                                <a:lnTo>
                                  <a:pt x="33" y="376"/>
                                </a:lnTo>
                                <a:lnTo>
                                  <a:pt x="47" y="405"/>
                                </a:lnTo>
                                <a:lnTo>
                                  <a:pt x="29" y="437"/>
                                </a:lnTo>
                                <a:lnTo>
                                  <a:pt x="18" y="462"/>
                                </a:lnTo>
                                <a:lnTo>
                                  <a:pt x="11" y="509"/>
                                </a:lnTo>
                                <a:lnTo>
                                  <a:pt x="15" y="555"/>
                                </a:lnTo>
                                <a:lnTo>
                                  <a:pt x="29" y="573"/>
                                </a:lnTo>
                                <a:lnTo>
                                  <a:pt x="61" y="602"/>
                                </a:lnTo>
                                <a:lnTo>
                                  <a:pt x="83" y="645"/>
                                </a:lnTo>
                                <a:lnTo>
                                  <a:pt x="86" y="692"/>
                                </a:lnTo>
                                <a:lnTo>
                                  <a:pt x="83" y="699"/>
                                </a:lnTo>
                                <a:lnTo>
                                  <a:pt x="104" y="756"/>
                                </a:lnTo>
                                <a:lnTo>
                                  <a:pt x="111" y="799"/>
                                </a:lnTo>
                                <a:lnTo>
                                  <a:pt x="101" y="817"/>
                                </a:lnTo>
                                <a:lnTo>
                                  <a:pt x="111" y="828"/>
                                </a:lnTo>
                                <a:lnTo>
                                  <a:pt x="122" y="867"/>
                                </a:lnTo>
                                <a:lnTo>
                                  <a:pt x="154" y="893"/>
                                </a:lnTo>
                                <a:lnTo>
                                  <a:pt x="162" y="918"/>
                                </a:lnTo>
                                <a:lnTo>
                                  <a:pt x="147" y="968"/>
                                </a:lnTo>
                                <a:lnTo>
                                  <a:pt x="129" y="982"/>
                                </a:lnTo>
                                <a:lnTo>
                                  <a:pt x="136" y="1018"/>
                                </a:lnTo>
                                <a:lnTo>
                                  <a:pt x="162" y="1036"/>
                                </a:lnTo>
                                <a:lnTo>
                                  <a:pt x="176" y="1043"/>
                                </a:lnTo>
                                <a:lnTo>
                                  <a:pt x="190" y="1108"/>
                                </a:lnTo>
                                <a:lnTo>
                                  <a:pt x="197" y="1151"/>
                                </a:lnTo>
                                <a:lnTo>
                                  <a:pt x="208" y="1165"/>
                                </a:lnTo>
                                <a:lnTo>
                                  <a:pt x="244" y="1172"/>
                                </a:lnTo>
                                <a:lnTo>
                                  <a:pt x="237" y="1205"/>
                                </a:lnTo>
                                <a:lnTo>
                                  <a:pt x="233" y="1222"/>
                                </a:lnTo>
                                <a:lnTo>
                                  <a:pt x="258" y="1251"/>
                                </a:lnTo>
                                <a:lnTo>
                                  <a:pt x="262" y="1273"/>
                                </a:lnTo>
                                <a:lnTo>
                                  <a:pt x="240" y="1287"/>
                                </a:lnTo>
                                <a:lnTo>
                                  <a:pt x="233" y="1298"/>
                                </a:lnTo>
                                <a:lnTo>
                                  <a:pt x="240" y="1326"/>
                                </a:lnTo>
                                <a:lnTo>
                                  <a:pt x="244" y="1380"/>
                                </a:lnTo>
                                <a:lnTo>
                                  <a:pt x="280" y="1380"/>
                                </a:lnTo>
                                <a:lnTo>
                                  <a:pt x="330" y="1391"/>
                                </a:lnTo>
                                <a:lnTo>
                                  <a:pt x="387" y="1405"/>
                                </a:lnTo>
                                <a:lnTo>
                                  <a:pt x="405" y="1416"/>
                                </a:lnTo>
                                <a:lnTo>
                                  <a:pt x="434" y="1466"/>
                                </a:lnTo>
                                <a:lnTo>
                                  <a:pt x="481" y="1466"/>
                                </a:lnTo>
                                <a:lnTo>
                                  <a:pt x="484" y="1491"/>
                                </a:lnTo>
                                <a:lnTo>
                                  <a:pt x="502" y="1524"/>
                                </a:lnTo>
                                <a:lnTo>
                                  <a:pt x="517" y="1545"/>
                                </a:lnTo>
                                <a:lnTo>
                                  <a:pt x="552" y="1577"/>
                                </a:lnTo>
                                <a:lnTo>
                                  <a:pt x="588" y="1603"/>
                                </a:lnTo>
                                <a:lnTo>
                                  <a:pt x="628" y="1667"/>
                                </a:lnTo>
                                <a:lnTo>
                                  <a:pt x="635" y="1714"/>
                                </a:lnTo>
                                <a:lnTo>
                                  <a:pt x="649" y="1717"/>
                                </a:lnTo>
                                <a:lnTo>
                                  <a:pt x="646" y="1778"/>
                                </a:lnTo>
                                <a:lnTo>
                                  <a:pt x="1008" y="1811"/>
                                </a:lnTo>
                                <a:lnTo>
                                  <a:pt x="1008" y="1721"/>
                                </a:lnTo>
                                <a:lnTo>
                                  <a:pt x="1047" y="1660"/>
                                </a:lnTo>
                                <a:lnTo>
                                  <a:pt x="1054" y="1606"/>
                                </a:lnTo>
                                <a:lnTo>
                                  <a:pt x="1072" y="1610"/>
                                </a:lnTo>
                                <a:lnTo>
                                  <a:pt x="1108" y="1560"/>
                                </a:lnTo>
                                <a:lnTo>
                                  <a:pt x="1079" y="1517"/>
                                </a:lnTo>
                                <a:lnTo>
                                  <a:pt x="1083" y="1499"/>
                                </a:lnTo>
                                <a:lnTo>
                                  <a:pt x="1058" y="1463"/>
                                </a:lnTo>
                                <a:lnTo>
                                  <a:pt x="1065" y="1441"/>
                                </a:lnTo>
                                <a:lnTo>
                                  <a:pt x="491" y="620"/>
                                </a:lnTo>
                                <a:lnTo>
                                  <a:pt x="621" y="129"/>
                                </a:lnTo>
                                <a:lnTo>
                                  <a:pt x="9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f008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10" name=""/>
                          <p:cNvSpPr/>
                          <p:nvPr/>
                        </p:nvSpPr>
                        <p:spPr>
                          <a:xfrm>
                            <a:off x="5142240" y="3672720"/>
                            <a:ext cx="1017360" cy="53028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1144" h="516">
                                <a:moveTo>
                                  <a:pt x="323" y="132"/>
                                </a:moveTo>
                                <a:lnTo>
                                  <a:pt x="320" y="190"/>
                                </a:lnTo>
                                <a:lnTo>
                                  <a:pt x="287" y="190"/>
                                </a:lnTo>
                                <a:lnTo>
                                  <a:pt x="294" y="236"/>
                                </a:lnTo>
                                <a:lnTo>
                                  <a:pt x="259" y="236"/>
                                </a:lnTo>
                                <a:lnTo>
                                  <a:pt x="244" y="251"/>
                                </a:lnTo>
                                <a:lnTo>
                                  <a:pt x="216" y="265"/>
                                </a:lnTo>
                                <a:lnTo>
                                  <a:pt x="194" y="265"/>
                                </a:lnTo>
                                <a:lnTo>
                                  <a:pt x="183" y="304"/>
                                </a:lnTo>
                                <a:lnTo>
                                  <a:pt x="133" y="312"/>
                                </a:lnTo>
                                <a:lnTo>
                                  <a:pt x="126" y="337"/>
                                </a:lnTo>
                                <a:lnTo>
                                  <a:pt x="94" y="355"/>
                                </a:lnTo>
                                <a:lnTo>
                                  <a:pt x="69" y="369"/>
                                </a:lnTo>
                                <a:lnTo>
                                  <a:pt x="36" y="376"/>
                                </a:lnTo>
                                <a:lnTo>
                                  <a:pt x="33" y="387"/>
                                </a:lnTo>
                                <a:lnTo>
                                  <a:pt x="44" y="405"/>
                                </a:lnTo>
                                <a:lnTo>
                                  <a:pt x="8" y="437"/>
                                </a:lnTo>
                                <a:lnTo>
                                  <a:pt x="0" y="462"/>
                                </a:lnTo>
                                <a:lnTo>
                                  <a:pt x="76" y="455"/>
                                </a:lnTo>
                                <a:lnTo>
                                  <a:pt x="147" y="444"/>
                                </a:lnTo>
                                <a:lnTo>
                                  <a:pt x="169" y="444"/>
                                </a:lnTo>
                                <a:lnTo>
                                  <a:pt x="201" y="451"/>
                                </a:lnTo>
                                <a:lnTo>
                                  <a:pt x="251" y="383"/>
                                </a:lnTo>
                                <a:lnTo>
                                  <a:pt x="327" y="387"/>
                                </a:lnTo>
                                <a:lnTo>
                                  <a:pt x="348" y="369"/>
                                </a:lnTo>
                                <a:lnTo>
                                  <a:pt x="477" y="369"/>
                                </a:lnTo>
                                <a:lnTo>
                                  <a:pt x="499" y="398"/>
                                </a:lnTo>
                                <a:lnTo>
                                  <a:pt x="657" y="398"/>
                                </a:lnTo>
                                <a:lnTo>
                                  <a:pt x="825" y="516"/>
                                </a:lnTo>
                                <a:lnTo>
                                  <a:pt x="829" y="505"/>
                                </a:lnTo>
                                <a:lnTo>
                                  <a:pt x="839" y="505"/>
                                </a:lnTo>
                                <a:lnTo>
                                  <a:pt x="847" y="516"/>
                                </a:lnTo>
                                <a:lnTo>
                                  <a:pt x="908" y="512"/>
                                </a:lnTo>
                                <a:lnTo>
                                  <a:pt x="918" y="484"/>
                                </a:lnTo>
                                <a:lnTo>
                                  <a:pt x="922" y="423"/>
                                </a:lnTo>
                                <a:lnTo>
                                  <a:pt x="958" y="390"/>
                                </a:lnTo>
                                <a:lnTo>
                                  <a:pt x="979" y="369"/>
                                </a:lnTo>
                                <a:lnTo>
                                  <a:pt x="986" y="351"/>
                                </a:lnTo>
                                <a:lnTo>
                                  <a:pt x="1001" y="355"/>
                                </a:lnTo>
                                <a:lnTo>
                                  <a:pt x="1030" y="326"/>
                                </a:lnTo>
                                <a:lnTo>
                                  <a:pt x="1083" y="315"/>
                                </a:lnTo>
                                <a:lnTo>
                                  <a:pt x="1087" y="290"/>
                                </a:lnTo>
                                <a:lnTo>
                                  <a:pt x="1123" y="261"/>
                                </a:lnTo>
                                <a:lnTo>
                                  <a:pt x="1047" y="265"/>
                                </a:lnTo>
                                <a:lnTo>
                                  <a:pt x="1051" y="247"/>
                                </a:lnTo>
                                <a:lnTo>
                                  <a:pt x="1040" y="211"/>
                                </a:lnTo>
                                <a:lnTo>
                                  <a:pt x="1069" y="208"/>
                                </a:lnTo>
                                <a:lnTo>
                                  <a:pt x="1101" y="190"/>
                                </a:lnTo>
                                <a:lnTo>
                                  <a:pt x="1123" y="190"/>
                                </a:lnTo>
                                <a:lnTo>
                                  <a:pt x="1130" y="157"/>
                                </a:lnTo>
                                <a:lnTo>
                                  <a:pt x="1144" y="143"/>
                                </a:lnTo>
                                <a:lnTo>
                                  <a:pt x="1137" y="89"/>
                                </a:lnTo>
                                <a:lnTo>
                                  <a:pt x="1119" y="104"/>
                                </a:lnTo>
                                <a:lnTo>
                                  <a:pt x="1026" y="114"/>
                                </a:lnTo>
                                <a:lnTo>
                                  <a:pt x="1012" y="104"/>
                                </a:lnTo>
                                <a:lnTo>
                                  <a:pt x="1065" y="57"/>
                                </a:lnTo>
                                <a:lnTo>
                                  <a:pt x="1087" y="61"/>
                                </a:lnTo>
                                <a:lnTo>
                                  <a:pt x="1116" y="68"/>
                                </a:lnTo>
                                <a:lnTo>
                                  <a:pt x="1137" y="57"/>
                                </a:lnTo>
                                <a:lnTo>
                                  <a:pt x="1098" y="0"/>
                                </a:lnTo>
                                <a:lnTo>
                                  <a:pt x="954" y="35"/>
                                </a:lnTo>
                                <a:lnTo>
                                  <a:pt x="592" y="96"/>
                                </a:lnTo>
                                <a:lnTo>
                                  <a:pt x="323" y="132"/>
                                </a:lnTo>
                              </a:path>
                            </a:pathLst>
                          </a:custGeom>
                          <a:solidFill>
                            <a:srgbClr val="00f008"/>
                          </a:solidFill>
                          <a:ln w="111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11" name=""/>
                          <p:cNvSpPr/>
                          <p:nvPr/>
                        </p:nvSpPr>
                        <p:spPr>
                          <a:xfrm>
                            <a:off x="5270400" y="4050720"/>
                            <a:ext cx="601200" cy="53316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678" h="516">
                                <a:moveTo>
                                  <a:pt x="21" y="75"/>
                                </a:moveTo>
                                <a:lnTo>
                                  <a:pt x="57" y="79"/>
                                </a:lnTo>
                                <a:lnTo>
                                  <a:pt x="107" y="11"/>
                                </a:lnTo>
                                <a:lnTo>
                                  <a:pt x="147" y="14"/>
                                </a:lnTo>
                                <a:lnTo>
                                  <a:pt x="183" y="18"/>
                                </a:lnTo>
                                <a:lnTo>
                                  <a:pt x="204" y="0"/>
                                </a:lnTo>
                                <a:lnTo>
                                  <a:pt x="333" y="0"/>
                                </a:lnTo>
                                <a:lnTo>
                                  <a:pt x="348" y="29"/>
                                </a:lnTo>
                                <a:lnTo>
                                  <a:pt x="513" y="29"/>
                                </a:lnTo>
                                <a:lnTo>
                                  <a:pt x="678" y="143"/>
                                </a:lnTo>
                                <a:lnTo>
                                  <a:pt x="670" y="169"/>
                                </a:lnTo>
                                <a:lnTo>
                                  <a:pt x="609" y="255"/>
                                </a:lnTo>
                                <a:lnTo>
                                  <a:pt x="606" y="305"/>
                                </a:lnTo>
                                <a:lnTo>
                                  <a:pt x="574" y="301"/>
                                </a:lnTo>
                                <a:lnTo>
                                  <a:pt x="577" y="341"/>
                                </a:lnTo>
                                <a:lnTo>
                                  <a:pt x="566" y="351"/>
                                </a:lnTo>
                                <a:lnTo>
                                  <a:pt x="534" y="355"/>
                                </a:lnTo>
                                <a:lnTo>
                                  <a:pt x="527" y="384"/>
                                </a:lnTo>
                                <a:lnTo>
                                  <a:pt x="516" y="409"/>
                                </a:lnTo>
                                <a:lnTo>
                                  <a:pt x="484" y="412"/>
                                </a:lnTo>
                                <a:lnTo>
                                  <a:pt x="470" y="423"/>
                                </a:lnTo>
                                <a:lnTo>
                                  <a:pt x="448" y="423"/>
                                </a:lnTo>
                                <a:lnTo>
                                  <a:pt x="434" y="441"/>
                                </a:lnTo>
                                <a:lnTo>
                                  <a:pt x="441" y="484"/>
                                </a:lnTo>
                                <a:lnTo>
                                  <a:pt x="430" y="502"/>
                                </a:lnTo>
                                <a:lnTo>
                                  <a:pt x="416" y="516"/>
                                </a:lnTo>
                                <a:lnTo>
                                  <a:pt x="384" y="491"/>
                                </a:lnTo>
                                <a:lnTo>
                                  <a:pt x="366" y="448"/>
                                </a:lnTo>
                                <a:lnTo>
                                  <a:pt x="344" y="448"/>
                                </a:lnTo>
                                <a:lnTo>
                                  <a:pt x="337" y="409"/>
                                </a:lnTo>
                                <a:lnTo>
                                  <a:pt x="323" y="394"/>
                                </a:lnTo>
                                <a:lnTo>
                                  <a:pt x="305" y="369"/>
                                </a:lnTo>
                                <a:lnTo>
                                  <a:pt x="283" y="369"/>
                                </a:lnTo>
                                <a:lnTo>
                                  <a:pt x="276" y="362"/>
                                </a:lnTo>
                                <a:lnTo>
                                  <a:pt x="254" y="366"/>
                                </a:lnTo>
                                <a:lnTo>
                                  <a:pt x="240" y="351"/>
                                </a:lnTo>
                                <a:lnTo>
                                  <a:pt x="244" y="333"/>
                                </a:lnTo>
                                <a:lnTo>
                                  <a:pt x="222" y="308"/>
                                </a:lnTo>
                                <a:lnTo>
                                  <a:pt x="197" y="301"/>
                                </a:lnTo>
                                <a:lnTo>
                                  <a:pt x="197" y="276"/>
                                </a:lnTo>
                                <a:lnTo>
                                  <a:pt x="165" y="251"/>
                                </a:lnTo>
                                <a:lnTo>
                                  <a:pt x="147" y="251"/>
                                </a:lnTo>
                                <a:lnTo>
                                  <a:pt x="143" y="229"/>
                                </a:lnTo>
                                <a:lnTo>
                                  <a:pt x="115" y="219"/>
                                </a:lnTo>
                                <a:lnTo>
                                  <a:pt x="93" y="197"/>
                                </a:lnTo>
                                <a:lnTo>
                                  <a:pt x="68" y="158"/>
                                </a:lnTo>
                                <a:lnTo>
                                  <a:pt x="54" y="151"/>
                                </a:lnTo>
                                <a:lnTo>
                                  <a:pt x="18" y="143"/>
                                </a:lnTo>
                                <a:lnTo>
                                  <a:pt x="0" y="122"/>
                                </a:lnTo>
                                <a:lnTo>
                                  <a:pt x="7" y="108"/>
                                </a:lnTo>
                                <a:lnTo>
                                  <a:pt x="21" y="7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f008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12" name=""/>
                          <p:cNvSpPr/>
                          <p:nvPr/>
                        </p:nvSpPr>
                        <p:spPr>
                          <a:xfrm>
                            <a:off x="4995000" y="4124880"/>
                            <a:ext cx="643680" cy="78660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720" h="764">
                                <a:moveTo>
                                  <a:pt x="0" y="43"/>
                                </a:moveTo>
                                <a:lnTo>
                                  <a:pt x="157" y="21"/>
                                </a:lnTo>
                                <a:lnTo>
                                  <a:pt x="319" y="0"/>
                                </a:lnTo>
                                <a:lnTo>
                                  <a:pt x="308" y="43"/>
                                </a:lnTo>
                                <a:lnTo>
                                  <a:pt x="322" y="75"/>
                                </a:lnTo>
                                <a:lnTo>
                                  <a:pt x="376" y="82"/>
                                </a:lnTo>
                                <a:lnTo>
                                  <a:pt x="405" y="132"/>
                                </a:lnTo>
                                <a:lnTo>
                                  <a:pt x="448" y="154"/>
                                </a:lnTo>
                                <a:lnTo>
                                  <a:pt x="451" y="175"/>
                                </a:lnTo>
                                <a:lnTo>
                                  <a:pt x="473" y="179"/>
                                </a:lnTo>
                                <a:lnTo>
                                  <a:pt x="498" y="197"/>
                                </a:lnTo>
                                <a:lnTo>
                                  <a:pt x="498" y="226"/>
                                </a:lnTo>
                                <a:lnTo>
                                  <a:pt x="545" y="247"/>
                                </a:lnTo>
                                <a:lnTo>
                                  <a:pt x="548" y="279"/>
                                </a:lnTo>
                                <a:lnTo>
                                  <a:pt x="552" y="294"/>
                                </a:lnTo>
                                <a:lnTo>
                                  <a:pt x="588" y="290"/>
                                </a:lnTo>
                                <a:lnTo>
                                  <a:pt x="620" y="301"/>
                                </a:lnTo>
                                <a:lnTo>
                                  <a:pt x="638" y="340"/>
                                </a:lnTo>
                                <a:lnTo>
                                  <a:pt x="649" y="376"/>
                                </a:lnTo>
                                <a:lnTo>
                                  <a:pt x="681" y="380"/>
                                </a:lnTo>
                                <a:lnTo>
                                  <a:pt x="688" y="423"/>
                                </a:lnTo>
                                <a:lnTo>
                                  <a:pt x="720" y="444"/>
                                </a:lnTo>
                                <a:lnTo>
                                  <a:pt x="720" y="487"/>
                                </a:lnTo>
                                <a:lnTo>
                                  <a:pt x="692" y="491"/>
                                </a:lnTo>
                                <a:lnTo>
                                  <a:pt x="695" y="509"/>
                                </a:lnTo>
                                <a:lnTo>
                                  <a:pt x="681" y="523"/>
                                </a:lnTo>
                                <a:lnTo>
                                  <a:pt x="695" y="545"/>
                                </a:lnTo>
                                <a:lnTo>
                                  <a:pt x="702" y="573"/>
                                </a:lnTo>
                                <a:lnTo>
                                  <a:pt x="681" y="584"/>
                                </a:lnTo>
                                <a:lnTo>
                                  <a:pt x="677" y="631"/>
                                </a:lnTo>
                                <a:lnTo>
                                  <a:pt x="666" y="634"/>
                                </a:lnTo>
                                <a:lnTo>
                                  <a:pt x="681" y="652"/>
                                </a:lnTo>
                                <a:lnTo>
                                  <a:pt x="677" y="699"/>
                                </a:lnTo>
                                <a:lnTo>
                                  <a:pt x="649" y="692"/>
                                </a:lnTo>
                                <a:lnTo>
                                  <a:pt x="634" y="677"/>
                                </a:lnTo>
                                <a:lnTo>
                                  <a:pt x="613" y="681"/>
                                </a:lnTo>
                                <a:lnTo>
                                  <a:pt x="602" y="699"/>
                                </a:lnTo>
                                <a:lnTo>
                                  <a:pt x="605" y="724"/>
                                </a:lnTo>
                                <a:lnTo>
                                  <a:pt x="616" y="731"/>
                                </a:lnTo>
                                <a:lnTo>
                                  <a:pt x="616" y="764"/>
                                </a:lnTo>
                                <a:lnTo>
                                  <a:pt x="595" y="760"/>
                                </a:lnTo>
                                <a:lnTo>
                                  <a:pt x="577" y="738"/>
                                </a:lnTo>
                                <a:lnTo>
                                  <a:pt x="415" y="742"/>
                                </a:lnTo>
                                <a:lnTo>
                                  <a:pt x="186" y="749"/>
                                </a:lnTo>
                                <a:lnTo>
                                  <a:pt x="161" y="703"/>
                                </a:lnTo>
                                <a:lnTo>
                                  <a:pt x="161" y="688"/>
                                </a:lnTo>
                                <a:lnTo>
                                  <a:pt x="150" y="674"/>
                                </a:lnTo>
                                <a:lnTo>
                                  <a:pt x="129" y="677"/>
                                </a:lnTo>
                                <a:lnTo>
                                  <a:pt x="136" y="656"/>
                                </a:lnTo>
                                <a:lnTo>
                                  <a:pt x="150" y="581"/>
                                </a:lnTo>
                                <a:lnTo>
                                  <a:pt x="136" y="573"/>
                                </a:lnTo>
                                <a:lnTo>
                                  <a:pt x="139" y="530"/>
                                </a:lnTo>
                                <a:lnTo>
                                  <a:pt x="164" y="495"/>
                                </a:lnTo>
                                <a:lnTo>
                                  <a:pt x="143" y="487"/>
                                </a:lnTo>
                                <a:lnTo>
                                  <a:pt x="129" y="469"/>
                                </a:lnTo>
                                <a:lnTo>
                                  <a:pt x="107" y="462"/>
                                </a:lnTo>
                                <a:lnTo>
                                  <a:pt x="104" y="441"/>
                                </a:lnTo>
                                <a:lnTo>
                                  <a:pt x="125" y="419"/>
                                </a:lnTo>
                                <a:lnTo>
                                  <a:pt x="121" y="409"/>
                                </a:lnTo>
                                <a:lnTo>
                                  <a:pt x="104" y="394"/>
                                </a:lnTo>
                                <a:lnTo>
                                  <a:pt x="64" y="247"/>
                                </a:lnTo>
                                <a:lnTo>
                                  <a:pt x="0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f008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13" name=""/>
                          <p:cNvSpPr/>
                          <p:nvPr/>
                        </p:nvSpPr>
                        <p:spPr>
                          <a:xfrm>
                            <a:off x="4680000" y="4170240"/>
                            <a:ext cx="461880" cy="89748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519" h="871">
                                <a:moveTo>
                                  <a:pt x="0" y="43"/>
                                </a:moveTo>
                                <a:lnTo>
                                  <a:pt x="161" y="28"/>
                                </a:lnTo>
                                <a:lnTo>
                                  <a:pt x="358" y="0"/>
                                </a:lnTo>
                                <a:lnTo>
                                  <a:pt x="459" y="351"/>
                                </a:lnTo>
                                <a:lnTo>
                                  <a:pt x="476" y="366"/>
                                </a:lnTo>
                                <a:lnTo>
                                  <a:pt x="455" y="401"/>
                                </a:lnTo>
                                <a:lnTo>
                                  <a:pt x="462" y="419"/>
                                </a:lnTo>
                                <a:lnTo>
                                  <a:pt x="484" y="430"/>
                                </a:lnTo>
                                <a:lnTo>
                                  <a:pt x="519" y="452"/>
                                </a:lnTo>
                                <a:lnTo>
                                  <a:pt x="491" y="480"/>
                                </a:lnTo>
                                <a:lnTo>
                                  <a:pt x="491" y="527"/>
                                </a:lnTo>
                                <a:lnTo>
                                  <a:pt x="509" y="541"/>
                                </a:lnTo>
                                <a:lnTo>
                                  <a:pt x="484" y="631"/>
                                </a:lnTo>
                                <a:lnTo>
                                  <a:pt x="512" y="631"/>
                                </a:lnTo>
                                <a:lnTo>
                                  <a:pt x="519" y="663"/>
                                </a:lnTo>
                                <a:lnTo>
                                  <a:pt x="233" y="703"/>
                                </a:lnTo>
                                <a:lnTo>
                                  <a:pt x="172" y="706"/>
                                </a:lnTo>
                                <a:lnTo>
                                  <a:pt x="143" y="724"/>
                                </a:lnTo>
                                <a:lnTo>
                                  <a:pt x="139" y="738"/>
                                </a:lnTo>
                                <a:lnTo>
                                  <a:pt x="150" y="760"/>
                                </a:lnTo>
                                <a:lnTo>
                                  <a:pt x="197" y="767"/>
                                </a:lnTo>
                                <a:lnTo>
                                  <a:pt x="179" y="785"/>
                                </a:lnTo>
                                <a:lnTo>
                                  <a:pt x="197" y="828"/>
                                </a:lnTo>
                                <a:lnTo>
                                  <a:pt x="186" y="839"/>
                                </a:lnTo>
                                <a:lnTo>
                                  <a:pt x="168" y="871"/>
                                </a:lnTo>
                                <a:lnTo>
                                  <a:pt x="154" y="868"/>
                                </a:lnTo>
                                <a:lnTo>
                                  <a:pt x="122" y="832"/>
                                </a:lnTo>
                                <a:lnTo>
                                  <a:pt x="111" y="814"/>
                                </a:lnTo>
                                <a:lnTo>
                                  <a:pt x="93" y="810"/>
                                </a:lnTo>
                                <a:lnTo>
                                  <a:pt x="82" y="860"/>
                                </a:lnTo>
                                <a:lnTo>
                                  <a:pt x="46" y="857"/>
                                </a:lnTo>
                                <a:lnTo>
                                  <a:pt x="21" y="638"/>
                                </a:lnTo>
                                <a:lnTo>
                                  <a:pt x="7" y="312"/>
                                </a:lnTo>
                                <a:lnTo>
                                  <a:pt x="0" y="43"/>
                                </a:lnTo>
                              </a:path>
                            </a:pathLst>
                          </a:custGeom>
                          <a:solidFill>
                            <a:srgbClr val="00f008"/>
                          </a:solidFill>
                          <a:ln w="111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14" name=""/>
                          <p:cNvSpPr/>
                          <p:nvPr/>
                        </p:nvSpPr>
                        <p:spPr>
                          <a:xfrm>
                            <a:off x="2782800" y="2813400"/>
                            <a:ext cx="1037880" cy="58104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761" h="424">
                                <a:moveTo>
                                  <a:pt x="14" y="0"/>
                                </a:moveTo>
                                <a:lnTo>
                                  <a:pt x="482" y="12"/>
                                </a:lnTo>
                                <a:lnTo>
                                  <a:pt x="502" y="41"/>
                                </a:lnTo>
                                <a:lnTo>
                                  <a:pt x="533" y="47"/>
                                </a:lnTo>
                                <a:lnTo>
                                  <a:pt x="561" y="23"/>
                                </a:lnTo>
                                <a:lnTo>
                                  <a:pt x="578" y="47"/>
                                </a:lnTo>
                                <a:lnTo>
                                  <a:pt x="595" y="35"/>
                                </a:lnTo>
                                <a:lnTo>
                                  <a:pt x="604" y="41"/>
                                </a:lnTo>
                                <a:lnTo>
                                  <a:pt x="621" y="70"/>
                                </a:lnTo>
                                <a:lnTo>
                                  <a:pt x="649" y="82"/>
                                </a:lnTo>
                                <a:lnTo>
                                  <a:pt x="656" y="78"/>
                                </a:lnTo>
                                <a:lnTo>
                                  <a:pt x="673" y="78"/>
                                </a:lnTo>
                                <a:lnTo>
                                  <a:pt x="680" y="122"/>
                                </a:lnTo>
                                <a:lnTo>
                                  <a:pt x="695" y="137"/>
                                </a:lnTo>
                                <a:lnTo>
                                  <a:pt x="698" y="177"/>
                                </a:lnTo>
                                <a:lnTo>
                                  <a:pt x="707" y="183"/>
                                </a:lnTo>
                                <a:lnTo>
                                  <a:pt x="709" y="223"/>
                                </a:lnTo>
                                <a:lnTo>
                                  <a:pt x="717" y="230"/>
                                </a:lnTo>
                                <a:lnTo>
                                  <a:pt x="719" y="290"/>
                                </a:lnTo>
                                <a:lnTo>
                                  <a:pt x="729" y="296"/>
                                </a:lnTo>
                                <a:lnTo>
                                  <a:pt x="732" y="357"/>
                                </a:lnTo>
                                <a:lnTo>
                                  <a:pt x="746" y="363"/>
                                </a:lnTo>
                                <a:lnTo>
                                  <a:pt x="761" y="378"/>
                                </a:lnTo>
                                <a:lnTo>
                                  <a:pt x="758" y="424"/>
                                </a:lnTo>
                                <a:lnTo>
                                  <a:pt x="153" y="418"/>
                                </a:lnTo>
                                <a:lnTo>
                                  <a:pt x="151" y="373"/>
                                </a:lnTo>
                                <a:lnTo>
                                  <a:pt x="153" y="287"/>
                                </a:lnTo>
                                <a:lnTo>
                                  <a:pt x="0" y="270"/>
                                </a:lnTo>
                                <a:lnTo>
                                  <a:pt x="1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f008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15" name=""/>
                          <p:cNvSpPr/>
                          <p:nvPr/>
                        </p:nvSpPr>
                        <p:spPr>
                          <a:xfrm>
                            <a:off x="2159280" y="3110760"/>
                            <a:ext cx="844560" cy="79092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950" h="767">
                                <a:moveTo>
                                  <a:pt x="71" y="0"/>
                                </a:moveTo>
                                <a:lnTo>
                                  <a:pt x="581" y="60"/>
                                </a:lnTo>
                                <a:lnTo>
                                  <a:pt x="763" y="82"/>
                                </a:lnTo>
                                <a:lnTo>
                                  <a:pt x="950" y="89"/>
                                </a:lnTo>
                                <a:lnTo>
                                  <a:pt x="943" y="767"/>
                                </a:lnTo>
                                <a:lnTo>
                                  <a:pt x="520" y="742"/>
                                </a:lnTo>
                                <a:lnTo>
                                  <a:pt x="287" y="717"/>
                                </a:lnTo>
                                <a:lnTo>
                                  <a:pt x="0" y="684"/>
                                </a:lnTo>
                                <a:lnTo>
                                  <a:pt x="71" y="0"/>
                                </a:lnTo>
                              </a:path>
                            </a:pathLst>
                          </a:custGeom>
                          <a:solidFill>
                            <a:srgbClr val="00f008"/>
                          </a:solidFill>
                          <a:ln w="111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16" name=""/>
                          <p:cNvSpPr/>
                          <p:nvPr/>
                        </p:nvSpPr>
                        <p:spPr>
                          <a:xfrm>
                            <a:off x="2999160" y="3379680"/>
                            <a:ext cx="884520" cy="56016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996" h="523">
                                <a:moveTo>
                                  <a:pt x="7" y="0"/>
                                </a:moveTo>
                                <a:lnTo>
                                  <a:pt x="871" y="0"/>
                                </a:lnTo>
                                <a:lnTo>
                                  <a:pt x="921" y="7"/>
                                </a:lnTo>
                                <a:lnTo>
                                  <a:pt x="939" y="21"/>
                                </a:lnTo>
                                <a:lnTo>
                                  <a:pt x="953" y="36"/>
                                </a:lnTo>
                                <a:lnTo>
                                  <a:pt x="950" y="61"/>
                                </a:lnTo>
                                <a:lnTo>
                                  <a:pt x="932" y="61"/>
                                </a:lnTo>
                                <a:lnTo>
                                  <a:pt x="925" y="75"/>
                                </a:lnTo>
                                <a:lnTo>
                                  <a:pt x="928" y="86"/>
                                </a:lnTo>
                                <a:lnTo>
                                  <a:pt x="953" y="97"/>
                                </a:lnTo>
                                <a:lnTo>
                                  <a:pt x="957" y="115"/>
                                </a:lnTo>
                                <a:lnTo>
                                  <a:pt x="953" y="133"/>
                                </a:lnTo>
                                <a:lnTo>
                                  <a:pt x="979" y="154"/>
                                </a:lnTo>
                                <a:lnTo>
                                  <a:pt x="986" y="176"/>
                                </a:lnTo>
                                <a:lnTo>
                                  <a:pt x="996" y="523"/>
                                </a:lnTo>
                                <a:lnTo>
                                  <a:pt x="315" y="516"/>
                                </a:lnTo>
                                <a:lnTo>
                                  <a:pt x="0" y="502"/>
                                </a:lnTo>
                                <a:lnTo>
                                  <a:pt x="7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f008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17" name=""/>
                          <p:cNvSpPr/>
                          <p:nvPr/>
                        </p:nvSpPr>
                        <p:spPr>
                          <a:xfrm>
                            <a:off x="3869640" y="3975480"/>
                            <a:ext cx="644040" cy="63684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503" h="465">
                                <a:moveTo>
                                  <a:pt x="0" y="19"/>
                                </a:moveTo>
                                <a:lnTo>
                                  <a:pt x="16" y="89"/>
                                </a:lnTo>
                                <a:lnTo>
                                  <a:pt x="21" y="328"/>
                                </a:lnTo>
                                <a:lnTo>
                                  <a:pt x="21" y="377"/>
                                </a:lnTo>
                                <a:lnTo>
                                  <a:pt x="32" y="402"/>
                                </a:lnTo>
                                <a:lnTo>
                                  <a:pt x="77" y="395"/>
                                </a:lnTo>
                                <a:lnTo>
                                  <a:pt x="79" y="465"/>
                                </a:lnTo>
                                <a:lnTo>
                                  <a:pt x="379" y="455"/>
                                </a:lnTo>
                                <a:lnTo>
                                  <a:pt x="384" y="438"/>
                                </a:lnTo>
                                <a:lnTo>
                                  <a:pt x="381" y="417"/>
                                </a:lnTo>
                                <a:lnTo>
                                  <a:pt x="392" y="411"/>
                                </a:lnTo>
                                <a:lnTo>
                                  <a:pt x="384" y="387"/>
                                </a:lnTo>
                                <a:lnTo>
                                  <a:pt x="373" y="379"/>
                                </a:lnTo>
                                <a:lnTo>
                                  <a:pt x="373" y="371"/>
                                </a:lnTo>
                                <a:lnTo>
                                  <a:pt x="397" y="358"/>
                                </a:lnTo>
                                <a:lnTo>
                                  <a:pt x="389" y="341"/>
                                </a:lnTo>
                                <a:lnTo>
                                  <a:pt x="392" y="323"/>
                                </a:lnTo>
                                <a:lnTo>
                                  <a:pt x="379" y="296"/>
                                </a:lnTo>
                                <a:lnTo>
                                  <a:pt x="403" y="290"/>
                                </a:lnTo>
                                <a:lnTo>
                                  <a:pt x="418" y="266"/>
                                </a:lnTo>
                                <a:lnTo>
                                  <a:pt x="429" y="269"/>
                                </a:lnTo>
                                <a:lnTo>
                                  <a:pt x="429" y="228"/>
                                </a:lnTo>
                                <a:lnTo>
                                  <a:pt x="450" y="199"/>
                                </a:lnTo>
                                <a:lnTo>
                                  <a:pt x="466" y="196"/>
                                </a:lnTo>
                                <a:lnTo>
                                  <a:pt x="474" y="188"/>
                                </a:lnTo>
                                <a:lnTo>
                                  <a:pt x="469" y="172"/>
                                </a:lnTo>
                                <a:lnTo>
                                  <a:pt x="479" y="164"/>
                                </a:lnTo>
                                <a:lnTo>
                                  <a:pt x="461" y="148"/>
                                </a:lnTo>
                                <a:lnTo>
                                  <a:pt x="466" y="131"/>
                                </a:lnTo>
                                <a:lnTo>
                                  <a:pt x="476" y="116"/>
                                </a:lnTo>
                                <a:lnTo>
                                  <a:pt x="487" y="113"/>
                                </a:lnTo>
                                <a:lnTo>
                                  <a:pt x="487" y="97"/>
                                </a:lnTo>
                                <a:lnTo>
                                  <a:pt x="495" y="97"/>
                                </a:lnTo>
                                <a:lnTo>
                                  <a:pt x="493" y="80"/>
                                </a:lnTo>
                                <a:lnTo>
                                  <a:pt x="503" y="78"/>
                                </a:lnTo>
                                <a:lnTo>
                                  <a:pt x="503" y="59"/>
                                </a:lnTo>
                                <a:lnTo>
                                  <a:pt x="471" y="62"/>
                                </a:lnTo>
                                <a:lnTo>
                                  <a:pt x="434" y="51"/>
                                </a:lnTo>
                                <a:lnTo>
                                  <a:pt x="448" y="24"/>
                                </a:lnTo>
                                <a:lnTo>
                                  <a:pt x="461" y="5"/>
                                </a:lnTo>
                                <a:lnTo>
                                  <a:pt x="448" y="0"/>
                                </a:lnTo>
                                <a:lnTo>
                                  <a:pt x="0" y="19"/>
                                </a:lnTo>
                              </a:path>
                            </a:pathLst>
                          </a:custGeom>
                          <a:solidFill>
                            <a:srgbClr val="00f008"/>
                          </a:solidFill>
                          <a:ln w="111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18" name=""/>
                          <p:cNvSpPr/>
                          <p:nvPr/>
                        </p:nvSpPr>
                        <p:spPr>
                          <a:xfrm>
                            <a:off x="4283280" y="2021400"/>
                            <a:ext cx="583560" cy="39312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657" h="384">
                                <a:moveTo>
                                  <a:pt x="628" y="136"/>
                                </a:moveTo>
                                <a:lnTo>
                                  <a:pt x="657" y="169"/>
                                </a:lnTo>
                                <a:lnTo>
                                  <a:pt x="649" y="194"/>
                                </a:lnTo>
                                <a:lnTo>
                                  <a:pt x="621" y="201"/>
                                </a:lnTo>
                                <a:lnTo>
                                  <a:pt x="571" y="215"/>
                                </a:lnTo>
                                <a:lnTo>
                                  <a:pt x="542" y="258"/>
                                </a:lnTo>
                                <a:lnTo>
                                  <a:pt x="488" y="258"/>
                                </a:lnTo>
                                <a:lnTo>
                                  <a:pt x="467" y="298"/>
                                </a:lnTo>
                                <a:lnTo>
                                  <a:pt x="388" y="301"/>
                                </a:lnTo>
                                <a:lnTo>
                                  <a:pt x="355" y="384"/>
                                </a:lnTo>
                                <a:lnTo>
                                  <a:pt x="302" y="373"/>
                                </a:lnTo>
                                <a:lnTo>
                                  <a:pt x="312" y="316"/>
                                </a:lnTo>
                                <a:lnTo>
                                  <a:pt x="269" y="301"/>
                                </a:lnTo>
                                <a:lnTo>
                                  <a:pt x="259" y="280"/>
                                </a:lnTo>
                                <a:lnTo>
                                  <a:pt x="226" y="276"/>
                                </a:lnTo>
                                <a:lnTo>
                                  <a:pt x="212" y="255"/>
                                </a:lnTo>
                                <a:lnTo>
                                  <a:pt x="176" y="269"/>
                                </a:lnTo>
                                <a:lnTo>
                                  <a:pt x="151" y="247"/>
                                </a:lnTo>
                                <a:lnTo>
                                  <a:pt x="104" y="226"/>
                                </a:lnTo>
                                <a:lnTo>
                                  <a:pt x="76" y="255"/>
                                </a:lnTo>
                                <a:lnTo>
                                  <a:pt x="47" y="244"/>
                                </a:lnTo>
                                <a:lnTo>
                                  <a:pt x="0" y="204"/>
                                </a:lnTo>
                                <a:lnTo>
                                  <a:pt x="11" y="172"/>
                                </a:lnTo>
                                <a:lnTo>
                                  <a:pt x="18" y="147"/>
                                </a:lnTo>
                                <a:lnTo>
                                  <a:pt x="54" y="129"/>
                                </a:lnTo>
                                <a:lnTo>
                                  <a:pt x="94" y="129"/>
                                </a:lnTo>
                                <a:lnTo>
                                  <a:pt x="190" y="54"/>
                                </a:lnTo>
                                <a:lnTo>
                                  <a:pt x="219" y="4"/>
                                </a:lnTo>
                                <a:lnTo>
                                  <a:pt x="312" y="0"/>
                                </a:lnTo>
                                <a:lnTo>
                                  <a:pt x="269" y="11"/>
                                </a:lnTo>
                                <a:lnTo>
                                  <a:pt x="226" y="65"/>
                                </a:lnTo>
                                <a:lnTo>
                                  <a:pt x="201" y="65"/>
                                </a:lnTo>
                                <a:lnTo>
                                  <a:pt x="205" y="104"/>
                                </a:lnTo>
                                <a:lnTo>
                                  <a:pt x="291" y="111"/>
                                </a:lnTo>
                                <a:lnTo>
                                  <a:pt x="327" y="158"/>
                                </a:lnTo>
                                <a:lnTo>
                                  <a:pt x="413" y="151"/>
                                </a:lnTo>
                                <a:lnTo>
                                  <a:pt x="449" y="129"/>
                                </a:lnTo>
                                <a:lnTo>
                                  <a:pt x="499" y="111"/>
                                </a:lnTo>
                                <a:lnTo>
                                  <a:pt x="560" y="115"/>
                                </a:lnTo>
                                <a:lnTo>
                                  <a:pt x="603" y="83"/>
                                </a:lnTo>
                                <a:lnTo>
                                  <a:pt x="610" y="115"/>
                                </a:lnTo>
                                <a:lnTo>
                                  <a:pt x="606" y="129"/>
                                </a:lnTo>
                                <a:lnTo>
                                  <a:pt x="628" y="13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f008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19" name=""/>
                          <p:cNvSpPr/>
                          <p:nvPr/>
                        </p:nvSpPr>
                        <p:spPr>
                          <a:xfrm>
                            <a:off x="5201280" y="3241080"/>
                            <a:ext cx="916200" cy="60840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1033" h="592">
                                <a:moveTo>
                                  <a:pt x="0" y="592"/>
                                </a:moveTo>
                                <a:lnTo>
                                  <a:pt x="7" y="574"/>
                                </a:lnTo>
                                <a:lnTo>
                                  <a:pt x="25" y="577"/>
                                </a:lnTo>
                                <a:lnTo>
                                  <a:pt x="29" y="549"/>
                                </a:lnTo>
                                <a:lnTo>
                                  <a:pt x="61" y="559"/>
                                </a:lnTo>
                                <a:lnTo>
                                  <a:pt x="61" y="538"/>
                                </a:lnTo>
                                <a:lnTo>
                                  <a:pt x="93" y="520"/>
                                </a:lnTo>
                                <a:lnTo>
                                  <a:pt x="93" y="484"/>
                                </a:lnTo>
                                <a:lnTo>
                                  <a:pt x="118" y="466"/>
                                </a:lnTo>
                                <a:lnTo>
                                  <a:pt x="133" y="470"/>
                                </a:lnTo>
                                <a:lnTo>
                                  <a:pt x="147" y="459"/>
                                </a:lnTo>
                                <a:lnTo>
                                  <a:pt x="165" y="455"/>
                                </a:lnTo>
                                <a:lnTo>
                                  <a:pt x="169" y="416"/>
                                </a:lnTo>
                                <a:lnTo>
                                  <a:pt x="204" y="434"/>
                                </a:lnTo>
                                <a:lnTo>
                                  <a:pt x="212" y="459"/>
                                </a:lnTo>
                                <a:lnTo>
                                  <a:pt x="255" y="448"/>
                                </a:lnTo>
                                <a:lnTo>
                                  <a:pt x="255" y="434"/>
                                </a:lnTo>
                                <a:lnTo>
                                  <a:pt x="280" y="434"/>
                                </a:lnTo>
                                <a:lnTo>
                                  <a:pt x="316" y="438"/>
                                </a:lnTo>
                                <a:lnTo>
                                  <a:pt x="316" y="423"/>
                                </a:lnTo>
                                <a:lnTo>
                                  <a:pt x="341" y="420"/>
                                </a:lnTo>
                                <a:lnTo>
                                  <a:pt x="351" y="391"/>
                                </a:lnTo>
                                <a:lnTo>
                                  <a:pt x="391" y="395"/>
                                </a:lnTo>
                                <a:lnTo>
                                  <a:pt x="394" y="359"/>
                                </a:lnTo>
                                <a:lnTo>
                                  <a:pt x="409" y="344"/>
                                </a:lnTo>
                                <a:lnTo>
                                  <a:pt x="420" y="308"/>
                                </a:lnTo>
                                <a:lnTo>
                                  <a:pt x="437" y="287"/>
                                </a:lnTo>
                                <a:lnTo>
                                  <a:pt x="430" y="251"/>
                                </a:lnTo>
                                <a:lnTo>
                                  <a:pt x="452" y="226"/>
                                </a:lnTo>
                                <a:lnTo>
                                  <a:pt x="463" y="187"/>
                                </a:lnTo>
                                <a:lnTo>
                                  <a:pt x="495" y="187"/>
                                </a:lnTo>
                                <a:lnTo>
                                  <a:pt x="506" y="201"/>
                                </a:lnTo>
                                <a:lnTo>
                                  <a:pt x="538" y="140"/>
                                </a:lnTo>
                                <a:lnTo>
                                  <a:pt x="577" y="136"/>
                                </a:lnTo>
                                <a:lnTo>
                                  <a:pt x="584" y="111"/>
                                </a:lnTo>
                                <a:lnTo>
                                  <a:pt x="574" y="90"/>
                                </a:lnTo>
                                <a:lnTo>
                                  <a:pt x="610" y="83"/>
                                </a:lnTo>
                                <a:lnTo>
                                  <a:pt x="602" y="43"/>
                                </a:lnTo>
                                <a:lnTo>
                                  <a:pt x="599" y="7"/>
                                </a:lnTo>
                                <a:lnTo>
                                  <a:pt x="645" y="39"/>
                                </a:lnTo>
                                <a:lnTo>
                                  <a:pt x="688" y="32"/>
                                </a:lnTo>
                                <a:lnTo>
                                  <a:pt x="696" y="4"/>
                                </a:lnTo>
                                <a:lnTo>
                                  <a:pt x="721" y="0"/>
                                </a:lnTo>
                                <a:lnTo>
                                  <a:pt x="728" y="32"/>
                                </a:lnTo>
                                <a:lnTo>
                                  <a:pt x="800" y="39"/>
                                </a:lnTo>
                                <a:lnTo>
                                  <a:pt x="803" y="68"/>
                                </a:lnTo>
                                <a:lnTo>
                                  <a:pt x="774" y="86"/>
                                </a:lnTo>
                                <a:lnTo>
                                  <a:pt x="785" y="161"/>
                                </a:lnTo>
                                <a:lnTo>
                                  <a:pt x="839" y="161"/>
                                </a:lnTo>
                                <a:lnTo>
                                  <a:pt x="861" y="183"/>
                                </a:lnTo>
                                <a:lnTo>
                                  <a:pt x="889" y="201"/>
                                </a:lnTo>
                                <a:lnTo>
                                  <a:pt x="921" y="194"/>
                                </a:lnTo>
                                <a:lnTo>
                                  <a:pt x="936" y="219"/>
                                </a:lnTo>
                                <a:lnTo>
                                  <a:pt x="921" y="237"/>
                                </a:lnTo>
                                <a:lnTo>
                                  <a:pt x="925" y="280"/>
                                </a:lnTo>
                                <a:lnTo>
                                  <a:pt x="921" y="308"/>
                                </a:lnTo>
                                <a:lnTo>
                                  <a:pt x="936" y="341"/>
                                </a:lnTo>
                                <a:lnTo>
                                  <a:pt x="936" y="366"/>
                                </a:lnTo>
                                <a:lnTo>
                                  <a:pt x="997" y="366"/>
                                </a:lnTo>
                                <a:lnTo>
                                  <a:pt x="1033" y="423"/>
                                </a:lnTo>
                                <a:lnTo>
                                  <a:pt x="889" y="455"/>
                                </a:lnTo>
                                <a:lnTo>
                                  <a:pt x="681" y="495"/>
                                </a:lnTo>
                                <a:lnTo>
                                  <a:pt x="416" y="531"/>
                                </a:lnTo>
                                <a:lnTo>
                                  <a:pt x="0" y="59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f008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20" name=""/>
                          <p:cNvSpPr/>
                          <p:nvPr/>
                        </p:nvSpPr>
                        <p:spPr>
                          <a:xfrm>
                            <a:off x="2802960" y="2307600"/>
                            <a:ext cx="879480" cy="62604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644" h="457">
                                <a:moveTo>
                                  <a:pt x="18" y="0"/>
                                </a:moveTo>
                                <a:lnTo>
                                  <a:pt x="164" y="11"/>
                                </a:lnTo>
                                <a:lnTo>
                                  <a:pt x="367" y="19"/>
                                </a:lnTo>
                                <a:lnTo>
                                  <a:pt x="535" y="16"/>
                                </a:lnTo>
                                <a:lnTo>
                                  <a:pt x="605" y="16"/>
                                </a:lnTo>
                                <a:lnTo>
                                  <a:pt x="603" y="43"/>
                                </a:lnTo>
                                <a:lnTo>
                                  <a:pt x="596" y="48"/>
                                </a:lnTo>
                                <a:lnTo>
                                  <a:pt x="588" y="53"/>
                                </a:lnTo>
                                <a:lnTo>
                                  <a:pt x="586" y="72"/>
                                </a:lnTo>
                                <a:lnTo>
                                  <a:pt x="600" y="99"/>
                                </a:lnTo>
                                <a:lnTo>
                                  <a:pt x="612" y="107"/>
                                </a:lnTo>
                                <a:lnTo>
                                  <a:pt x="610" y="123"/>
                                </a:lnTo>
                                <a:lnTo>
                                  <a:pt x="614" y="134"/>
                                </a:lnTo>
                                <a:lnTo>
                                  <a:pt x="614" y="309"/>
                                </a:lnTo>
                                <a:lnTo>
                                  <a:pt x="619" y="333"/>
                                </a:lnTo>
                                <a:lnTo>
                                  <a:pt x="610" y="338"/>
                                </a:lnTo>
                                <a:lnTo>
                                  <a:pt x="607" y="347"/>
                                </a:lnTo>
                                <a:lnTo>
                                  <a:pt x="644" y="349"/>
                                </a:lnTo>
                                <a:lnTo>
                                  <a:pt x="638" y="413"/>
                                </a:lnTo>
                                <a:lnTo>
                                  <a:pt x="640" y="437"/>
                                </a:lnTo>
                                <a:lnTo>
                                  <a:pt x="634" y="449"/>
                                </a:lnTo>
                                <a:lnTo>
                                  <a:pt x="634" y="447"/>
                                </a:lnTo>
                                <a:lnTo>
                                  <a:pt x="605" y="457"/>
                                </a:lnTo>
                                <a:lnTo>
                                  <a:pt x="591" y="457"/>
                                </a:lnTo>
                                <a:lnTo>
                                  <a:pt x="572" y="441"/>
                                </a:lnTo>
                                <a:lnTo>
                                  <a:pt x="560" y="419"/>
                                </a:lnTo>
                                <a:lnTo>
                                  <a:pt x="554" y="416"/>
                                </a:lnTo>
                                <a:lnTo>
                                  <a:pt x="535" y="428"/>
                                </a:lnTo>
                                <a:lnTo>
                                  <a:pt x="521" y="406"/>
                                </a:lnTo>
                                <a:lnTo>
                                  <a:pt x="493" y="425"/>
                                </a:lnTo>
                                <a:lnTo>
                                  <a:pt x="476" y="425"/>
                                </a:lnTo>
                                <a:lnTo>
                                  <a:pt x="465" y="419"/>
                                </a:lnTo>
                                <a:lnTo>
                                  <a:pt x="448" y="395"/>
                                </a:lnTo>
                                <a:lnTo>
                                  <a:pt x="0" y="384"/>
                                </a:lnTo>
                                <a:lnTo>
                                  <a:pt x="1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f008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21" name=""/>
                          <p:cNvSpPr/>
                          <p:nvPr/>
                        </p:nvSpPr>
                        <p:spPr>
                          <a:xfrm>
                            <a:off x="2886480" y="3898800"/>
                            <a:ext cx="1006200" cy="60696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786" h="443">
                                <a:moveTo>
                                  <a:pt x="4" y="0"/>
                                </a:moveTo>
                                <a:lnTo>
                                  <a:pt x="275" y="27"/>
                                </a:lnTo>
                                <a:lnTo>
                                  <a:pt x="766" y="30"/>
                                </a:lnTo>
                                <a:lnTo>
                                  <a:pt x="772" y="88"/>
                                </a:lnTo>
                                <a:lnTo>
                                  <a:pt x="784" y="156"/>
                                </a:lnTo>
                                <a:lnTo>
                                  <a:pt x="786" y="438"/>
                                </a:lnTo>
                                <a:lnTo>
                                  <a:pt x="759" y="441"/>
                                </a:lnTo>
                                <a:lnTo>
                                  <a:pt x="754" y="427"/>
                                </a:lnTo>
                                <a:lnTo>
                                  <a:pt x="744" y="416"/>
                                </a:lnTo>
                                <a:lnTo>
                                  <a:pt x="729" y="414"/>
                                </a:lnTo>
                                <a:lnTo>
                                  <a:pt x="720" y="421"/>
                                </a:lnTo>
                                <a:lnTo>
                                  <a:pt x="708" y="435"/>
                                </a:lnTo>
                                <a:lnTo>
                                  <a:pt x="690" y="421"/>
                                </a:lnTo>
                                <a:lnTo>
                                  <a:pt x="676" y="419"/>
                                </a:lnTo>
                                <a:lnTo>
                                  <a:pt x="652" y="435"/>
                                </a:lnTo>
                                <a:lnTo>
                                  <a:pt x="620" y="435"/>
                                </a:lnTo>
                                <a:lnTo>
                                  <a:pt x="595" y="424"/>
                                </a:lnTo>
                                <a:lnTo>
                                  <a:pt x="569" y="427"/>
                                </a:lnTo>
                                <a:lnTo>
                                  <a:pt x="554" y="443"/>
                                </a:lnTo>
                                <a:lnTo>
                                  <a:pt x="547" y="443"/>
                                </a:lnTo>
                                <a:lnTo>
                                  <a:pt x="527" y="421"/>
                                </a:lnTo>
                                <a:lnTo>
                                  <a:pt x="498" y="421"/>
                                </a:lnTo>
                                <a:lnTo>
                                  <a:pt x="478" y="421"/>
                                </a:lnTo>
                                <a:lnTo>
                                  <a:pt x="464" y="411"/>
                                </a:lnTo>
                                <a:lnTo>
                                  <a:pt x="452" y="384"/>
                                </a:lnTo>
                                <a:lnTo>
                                  <a:pt x="432" y="379"/>
                                </a:lnTo>
                                <a:lnTo>
                                  <a:pt x="420" y="379"/>
                                </a:lnTo>
                                <a:lnTo>
                                  <a:pt x="408" y="389"/>
                                </a:lnTo>
                                <a:lnTo>
                                  <a:pt x="367" y="387"/>
                                </a:lnTo>
                                <a:lnTo>
                                  <a:pt x="353" y="379"/>
                                </a:lnTo>
                                <a:lnTo>
                                  <a:pt x="348" y="355"/>
                                </a:lnTo>
                                <a:lnTo>
                                  <a:pt x="338" y="343"/>
                                </a:lnTo>
                                <a:lnTo>
                                  <a:pt x="331" y="346"/>
                                </a:lnTo>
                                <a:lnTo>
                                  <a:pt x="309" y="357"/>
                                </a:lnTo>
                                <a:lnTo>
                                  <a:pt x="297" y="357"/>
                                </a:lnTo>
                                <a:lnTo>
                                  <a:pt x="289" y="355"/>
                                </a:lnTo>
                                <a:lnTo>
                                  <a:pt x="287" y="343"/>
                                </a:lnTo>
                                <a:lnTo>
                                  <a:pt x="282" y="328"/>
                                </a:lnTo>
                                <a:lnTo>
                                  <a:pt x="280" y="317"/>
                                </a:lnTo>
                                <a:lnTo>
                                  <a:pt x="275" y="287"/>
                                </a:lnTo>
                                <a:lnTo>
                                  <a:pt x="263" y="94"/>
                                </a:lnTo>
                                <a:lnTo>
                                  <a:pt x="0" y="72"/>
                                </a:lnTo>
                                <a:lnTo>
                                  <a:pt x="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f008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22" name=""/>
                          <p:cNvSpPr/>
                          <p:nvPr/>
                        </p:nvSpPr>
                        <p:spPr>
                          <a:xfrm>
                            <a:off x="1378080" y="3701520"/>
                            <a:ext cx="767880" cy="108396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866" h="1055">
                                <a:moveTo>
                                  <a:pt x="219" y="0"/>
                                </a:moveTo>
                                <a:lnTo>
                                  <a:pt x="190" y="165"/>
                                </a:lnTo>
                                <a:lnTo>
                                  <a:pt x="172" y="172"/>
                                </a:lnTo>
                                <a:lnTo>
                                  <a:pt x="151" y="154"/>
                                </a:lnTo>
                                <a:lnTo>
                                  <a:pt x="136" y="144"/>
                                </a:lnTo>
                                <a:lnTo>
                                  <a:pt x="104" y="151"/>
                                </a:lnTo>
                                <a:lnTo>
                                  <a:pt x="93" y="165"/>
                                </a:lnTo>
                                <a:lnTo>
                                  <a:pt x="97" y="183"/>
                                </a:lnTo>
                                <a:lnTo>
                                  <a:pt x="104" y="194"/>
                                </a:lnTo>
                                <a:lnTo>
                                  <a:pt x="104" y="208"/>
                                </a:lnTo>
                                <a:lnTo>
                                  <a:pt x="90" y="212"/>
                                </a:lnTo>
                                <a:lnTo>
                                  <a:pt x="93" y="219"/>
                                </a:lnTo>
                                <a:lnTo>
                                  <a:pt x="104" y="223"/>
                                </a:lnTo>
                                <a:lnTo>
                                  <a:pt x="97" y="233"/>
                                </a:lnTo>
                                <a:lnTo>
                                  <a:pt x="93" y="241"/>
                                </a:lnTo>
                                <a:lnTo>
                                  <a:pt x="100" y="262"/>
                                </a:lnTo>
                                <a:lnTo>
                                  <a:pt x="108" y="280"/>
                                </a:lnTo>
                                <a:lnTo>
                                  <a:pt x="97" y="316"/>
                                </a:lnTo>
                                <a:lnTo>
                                  <a:pt x="90" y="345"/>
                                </a:lnTo>
                                <a:lnTo>
                                  <a:pt x="83" y="355"/>
                                </a:lnTo>
                                <a:lnTo>
                                  <a:pt x="104" y="391"/>
                                </a:lnTo>
                                <a:lnTo>
                                  <a:pt x="108" y="413"/>
                                </a:lnTo>
                                <a:lnTo>
                                  <a:pt x="133" y="452"/>
                                </a:lnTo>
                                <a:lnTo>
                                  <a:pt x="129" y="463"/>
                                </a:lnTo>
                                <a:lnTo>
                                  <a:pt x="118" y="474"/>
                                </a:lnTo>
                                <a:lnTo>
                                  <a:pt x="97" y="502"/>
                                </a:lnTo>
                                <a:lnTo>
                                  <a:pt x="79" y="495"/>
                                </a:lnTo>
                                <a:lnTo>
                                  <a:pt x="75" y="520"/>
                                </a:lnTo>
                                <a:lnTo>
                                  <a:pt x="72" y="553"/>
                                </a:lnTo>
                                <a:lnTo>
                                  <a:pt x="36" y="596"/>
                                </a:lnTo>
                                <a:lnTo>
                                  <a:pt x="29" y="614"/>
                                </a:lnTo>
                                <a:lnTo>
                                  <a:pt x="36" y="671"/>
                                </a:lnTo>
                                <a:lnTo>
                                  <a:pt x="36" y="700"/>
                                </a:lnTo>
                                <a:lnTo>
                                  <a:pt x="22" y="710"/>
                                </a:lnTo>
                                <a:lnTo>
                                  <a:pt x="14" y="718"/>
                                </a:lnTo>
                                <a:lnTo>
                                  <a:pt x="0" y="721"/>
                                </a:lnTo>
                                <a:lnTo>
                                  <a:pt x="4" y="735"/>
                                </a:lnTo>
                                <a:lnTo>
                                  <a:pt x="486" y="1029"/>
                                </a:lnTo>
                                <a:lnTo>
                                  <a:pt x="766" y="1055"/>
                                </a:lnTo>
                                <a:lnTo>
                                  <a:pt x="866" y="104"/>
                                </a:lnTo>
                                <a:lnTo>
                                  <a:pt x="21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f008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23" name=""/>
                          <p:cNvSpPr/>
                          <p:nvPr/>
                        </p:nvSpPr>
                        <p:spPr>
                          <a:xfrm>
                            <a:off x="3554640" y="1734840"/>
                            <a:ext cx="763920" cy="105084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862" h="1022">
                                <a:moveTo>
                                  <a:pt x="7" y="61"/>
                                </a:moveTo>
                                <a:lnTo>
                                  <a:pt x="230" y="57"/>
                                </a:lnTo>
                                <a:lnTo>
                                  <a:pt x="237" y="0"/>
                                </a:lnTo>
                                <a:lnTo>
                                  <a:pt x="276" y="0"/>
                                </a:lnTo>
                                <a:lnTo>
                                  <a:pt x="280" y="75"/>
                                </a:lnTo>
                                <a:lnTo>
                                  <a:pt x="298" y="97"/>
                                </a:lnTo>
                                <a:lnTo>
                                  <a:pt x="305" y="122"/>
                                </a:lnTo>
                                <a:lnTo>
                                  <a:pt x="337" y="133"/>
                                </a:lnTo>
                                <a:lnTo>
                                  <a:pt x="369" y="136"/>
                                </a:lnTo>
                                <a:lnTo>
                                  <a:pt x="402" y="165"/>
                                </a:lnTo>
                                <a:lnTo>
                                  <a:pt x="420" y="158"/>
                                </a:lnTo>
                                <a:lnTo>
                                  <a:pt x="436" y="129"/>
                                </a:lnTo>
                                <a:lnTo>
                                  <a:pt x="525" y="136"/>
                                </a:lnTo>
                                <a:lnTo>
                                  <a:pt x="533" y="172"/>
                                </a:lnTo>
                                <a:lnTo>
                                  <a:pt x="547" y="179"/>
                                </a:lnTo>
                                <a:lnTo>
                                  <a:pt x="561" y="168"/>
                                </a:lnTo>
                                <a:lnTo>
                                  <a:pt x="586" y="168"/>
                                </a:lnTo>
                                <a:lnTo>
                                  <a:pt x="629" y="212"/>
                                </a:lnTo>
                                <a:lnTo>
                                  <a:pt x="715" y="208"/>
                                </a:lnTo>
                                <a:lnTo>
                                  <a:pt x="715" y="186"/>
                                </a:lnTo>
                                <a:lnTo>
                                  <a:pt x="737" y="168"/>
                                </a:lnTo>
                                <a:lnTo>
                                  <a:pt x="758" y="197"/>
                                </a:lnTo>
                                <a:lnTo>
                                  <a:pt x="816" y="194"/>
                                </a:lnTo>
                                <a:lnTo>
                                  <a:pt x="862" y="212"/>
                                </a:lnTo>
                                <a:lnTo>
                                  <a:pt x="787" y="265"/>
                                </a:lnTo>
                                <a:lnTo>
                                  <a:pt x="701" y="326"/>
                                </a:lnTo>
                                <a:lnTo>
                                  <a:pt x="637" y="416"/>
                                </a:lnTo>
                                <a:lnTo>
                                  <a:pt x="615" y="455"/>
                                </a:lnTo>
                                <a:lnTo>
                                  <a:pt x="579" y="477"/>
                                </a:lnTo>
                                <a:lnTo>
                                  <a:pt x="572" y="513"/>
                                </a:lnTo>
                                <a:lnTo>
                                  <a:pt x="586" y="552"/>
                                </a:lnTo>
                                <a:lnTo>
                                  <a:pt x="558" y="584"/>
                                </a:lnTo>
                                <a:lnTo>
                                  <a:pt x="529" y="624"/>
                                </a:lnTo>
                                <a:lnTo>
                                  <a:pt x="529" y="649"/>
                                </a:lnTo>
                                <a:lnTo>
                                  <a:pt x="536" y="653"/>
                                </a:lnTo>
                                <a:lnTo>
                                  <a:pt x="533" y="785"/>
                                </a:lnTo>
                                <a:lnTo>
                                  <a:pt x="640" y="843"/>
                                </a:lnTo>
                                <a:lnTo>
                                  <a:pt x="665" y="871"/>
                                </a:lnTo>
                                <a:lnTo>
                                  <a:pt x="669" y="896"/>
                                </a:lnTo>
                                <a:lnTo>
                                  <a:pt x="719" y="900"/>
                                </a:lnTo>
                                <a:lnTo>
                                  <a:pt x="737" y="975"/>
                                </a:lnTo>
                                <a:lnTo>
                                  <a:pt x="758" y="993"/>
                                </a:lnTo>
                                <a:lnTo>
                                  <a:pt x="751" y="1004"/>
                                </a:lnTo>
                                <a:lnTo>
                                  <a:pt x="497" y="1004"/>
                                </a:lnTo>
                                <a:lnTo>
                                  <a:pt x="248" y="1011"/>
                                </a:lnTo>
                                <a:lnTo>
                                  <a:pt x="101" y="1022"/>
                                </a:lnTo>
                                <a:lnTo>
                                  <a:pt x="101" y="993"/>
                                </a:lnTo>
                                <a:lnTo>
                                  <a:pt x="101" y="721"/>
                                </a:lnTo>
                                <a:lnTo>
                                  <a:pt x="58" y="667"/>
                                </a:lnTo>
                                <a:lnTo>
                                  <a:pt x="65" y="635"/>
                                </a:lnTo>
                                <a:lnTo>
                                  <a:pt x="86" y="610"/>
                                </a:lnTo>
                                <a:lnTo>
                                  <a:pt x="86" y="527"/>
                                </a:lnTo>
                                <a:lnTo>
                                  <a:pt x="43" y="491"/>
                                </a:lnTo>
                                <a:lnTo>
                                  <a:pt x="50" y="477"/>
                                </a:lnTo>
                                <a:lnTo>
                                  <a:pt x="61" y="466"/>
                                </a:lnTo>
                                <a:lnTo>
                                  <a:pt x="43" y="448"/>
                                </a:lnTo>
                                <a:lnTo>
                                  <a:pt x="54" y="430"/>
                                </a:lnTo>
                                <a:lnTo>
                                  <a:pt x="58" y="405"/>
                                </a:lnTo>
                                <a:lnTo>
                                  <a:pt x="36" y="387"/>
                                </a:lnTo>
                                <a:lnTo>
                                  <a:pt x="50" y="359"/>
                                </a:lnTo>
                                <a:lnTo>
                                  <a:pt x="65" y="344"/>
                                </a:lnTo>
                                <a:lnTo>
                                  <a:pt x="43" y="305"/>
                                </a:lnTo>
                                <a:lnTo>
                                  <a:pt x="18" y="212"/>
                                </a:lnTo>
                                <a:lnTo>
                                  <a:pt x="25" y="176"/>
                                </a:lnTo>
                                <a:lnTo>
                                  <a:pt x="0" y="147"/>
                                </a:lnTo>
                                <a:lnTo>
                                  <a:pt x="32" y="122"/>
                                </a:lnTo>
                                <a:lnTo>
                                  <a:pt x="14" y="93"/>
                                </a:lnTo>
                                <a:lnTo>
                                  <a:pt x="7" y="61"/>
                                </a:lnTo>
                              </a:path>
                            </a:pathLst>
                          </a:custGeom>
                          <a:solidFill>
                            <a:srgbClr val="00f008"/>
                          </a:solidFill>
                          <a:ln w="111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24" name=""/>
                          <p:cNvSpPr/>
                          <p:nvPr/>
                        </p:nvSpPr>
                        <p:spPr>
                          <a:xfrm>
                            <a:off x="4329360" y="4216680"/>
                            <a:ext cx="422280" cy="87408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477" h="850">
                                <a:moveTo>
                                  <a:pt x="169" y="18"/>
                                </a:moveTo>
                                <a:lnTo>
                                  <a:pt x="162" y="32"/>
                                </a:lnTo>
                                <a:lnTo>
                                  <a:pt x="147" y="28"/>
                                </a:lnTo>
                                <a:lnTo>
                                  <a:pt x="108" y="64"/>
                                </a:lnTo>
                                <a:lnTo>
                                  <a:pt x="108" y="129"/>
                                </a:lnTo>
                                <a:lnTo>
                                  <a:pt x="93" y="118"/>
                                </a:lnTo>
                                <a:lnTo>
                                  <a:pt x="68" y="150"/>
                                </a:lnTo>
                                <a:lnTo>
                                  <a:pt x="43" y="158"/>
                                </a:lnTo>
                                <a:lnTo>
                                  <a:pt x="47" y="186"/>
                                </a:lnTo>
                                <a:lnTo>
                                  <a:pt x="54" y="211"/>
                                </a:lnTo>
                                <a:lnTo>
                                  <a:pt x="65" y="240"/>
                                </a:lnTo>
                                <a:lnTo>
                                  <a:pt x="36" y="258"/>
                                </a:lnTo>
                                <a:lnTo>
                                  <a:pt x="54" y="315"/>
                                </a:lnTo>
                                <a:lnTo>
                                  <a:pt x="43" y="326"/>
                                </a:lnTo>
                                <a:lnTo>
                                  <a:pt x="43" y="369"/>
                                </a:lnTo>
                                <a:lnTo>
                                  <a:pt x="72" y="391"/>
                                </a:lnTo>
                                <a:lnTo>
                                  <a:pt x="75" y="416"/>
                                </a:lnTo>
                                <a:lnTo>
                                  <a:pt x="61" y="434"/>
                                </a:lnTo>
                                <a:lnTo>
                                  <a:pt x="75" y="448"/>
                                </a:lnTo>
                                <a:lnTo>
                                  <a:pt x="93" y="495"/>
                                </a:lnTo>
                                <a:lnTo>
                                  <a:pt x="75" y="513"/>
                                </a:lnTo>
                                <a:lnTo>
                                  <a:pt x="61" y="566"/>
                                </a:lnTo>
                                <a:lnTo>
                                  <a:pt x="32" y="591"/>
                                </a:lnTo>
                                <a:lnTo>
                                  <a:pt x="32" y="634"/>
                                </a:lnTo>
                                <a:lnTo>
                                  <a:pt x="0" y="685"/>
                                </a:lnTo>
                                <a:lnTo>
                                  <a:pt x="36" y="728"/>
                                </a:lnTo>
                                <a:lnTo>
                                  <a:pt x="126" y="724"/>
                                </a:lnTo>
                                <a:lnTo>
                                  <a:pt x="237" y="710"/>
                                </a:lnTo>
                                <a:lnTo>
                                  <a:pt x="283" y="713"/>
                                </a:lnTo>
                                <a:lnTo>
                                  <a:pt x="273" y="749"/>
                                </a:lnTo>
                                <a:lnTo>
                                  <a:pt x="330" y="850"/>
                                </a:lnTo>
                                <a:lnTo>
                                  <a:pt x="391" y="807"/>
                                </a:lnTo>
                                <a:lnTo>
                                  <a:pt x="477" y="810"/>
                                </a:lnTo>
                                <a:lnTo>
                                  <a:pt x="456" y="516"/>
                                </a:lnTo>
                                <a:lnTo>
                                  <a:pt x="434" y="0"/>
                                </a:lnTo>
                                <a:lnTo>
                                  <a:pt x="169" y="1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f008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25" name=""/>
                          <p:cNvSpPr/>
                          <p:nvPr/>
                        </p:nvSpPr>
                        <p:spPr>
                          <a:xfrm>
                            <a:off x="3959280" y="4601880"/>
                            <a:ext cx="785880" cy="72504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796" h="685">
                                <a:moveTo>
                                  <a:pt x="0" y="18"/>
                                </a:moveTo>
                                <a:lnTo>
                                  <a:pt x="155" y="10"/>
                                </a:lnTo>
                                <a:lnTo>
                                  <a:pt x="402" y="0"/>
                                </a:lnTo>
                                <a:lnTo>
                                  <a:pt x="434" y="14"/>
                                </a:lnTo>
                                <a:lnTo>
                                  <a:pt x="441" y="39"/>
                                </a:lnTo>
                                <a:lnTo>
                                  <a:pt x="427" y="54"/>
                                </a:lnTo>
                                <a:lnTo>
                                  <a:pt x="445" y="86"/>
                                </a:lnTo>
                                <a:lnTo>
                                  <a:pt x="459" y="118"/>
                                </a:lnTo>
                                <a:lnTo>
                                  <a:pt x="438" y="143"/>
                                </a:lnTo>
                                <a:lnTo>
                                  <a:pt x="434" y="168"/>
                                </a:lnTo>
                                <a:lnTo>
                                  <a:pt x="427" y="186"/>
                                </a:lnTo>
                                <a:lnTo>
                                  <a:pt x="398" y="211"/>
                                </a:lnTo>
                                <a:lnTo>
                                  <a:pt x="395" y="261"/>
                                </a:lnTo>
                                <a:lnTo>
                                  <a:pt x="366" y="308"/>
                                </a:lnTo>
                                <a:lnTo>
                                  <a:pt x="398" y="351"/>
                                </a:lnTo>
                                <a:lnTo>
                                  <a:pt x="639" y="333"/>
                                </a:lnTo>
                                <a:lnTo>
                                  <a:pt x="635" y="376"/>
                                </a:lnTo>
                                <a:lnTo>
                                  <a:pt x="692" y="473"/>
                                </a:lnTo>
                                <a:lnTo>
                                  <a:pt x="707" y="466"/>
                                </a:lnTo>
                                <a:lnTo>
                                  <a:pt x="732" y="509"/>
                                </a:lnTo>
                                <a:lnTo>
                                  <a:pt x="696" y="545"/>
                                </a:lnTo>
                                <a:lnTo>
                                  <a:pt x="721" y="573"/>
                                </a:lnTo>
                                <a:lnTo>
                                  <a:pt x="757" y="577"/>
                                </a:lnTo>
                                <a:lnTo>
                                  <a:pt x="764" y="613"/>
                                </a:lnTo>
                                <a:lnTo>
                                  <a:pt x="796" y="638"/>
                                </a:lnTo>
                                <a:lnTo>
                                  <a:pt x="786" y="656"/>
                                </a:lnTo>
                                <a:lnTo>
                                  <a:pt x="732" y="685"/>
                                </a:lnTo>
                                <a:lnTo>
                                  <a:pt x="700" y="638"/>
                                </a:lnTo>
                                <a:lnTo>
                                  <a:pt x="675" y="620"/>
                                </a:lnTo>
                                <a:lnTo>
                                  <a:pt x="624" y="670"/>
                                </a:lnTo>
                                <a:lnTo>
                                  <a:pt x="571" y="642"/>
                                </a:lnTo>
                                <a:lnTo>
                                  <a:pt x="549" y="649"/>
                                </a:lnTo>
                                <a:lnTo>
                                  <a:pt x="538" y="681"/>
                                </a:lnTo>
                                <a:lnTo>
                                  <a:pt x="474" y="652"/>
                                </a:lnTo>
                                <a:lnTo>
                                  <a:pt x="359" y="606"/>
                                </a:lnTo>
                                <a:lnTo>
                                  <a:pt x="330" y="599"/>
                                </a:lnTo>
                                <a:lnTo>
                                  <a:pt x="305" y="617"/>
                                </a:lnTo>
                                <a:lnTo>
                                  <a:pt x="262" y="599"/>
                                </a:lnTo>
                                <a:lnTo>
                                  <a:pt x="219" y="584"/>
                                </a:lnTo>
                                <a:lnTo>
                                  <a:pt x="180" y="584"/>
                                </a:lnTo>
                                <a:lnTo>
                                  <a:pt x="126" y="559"/>
                                </a:lnTo>
                                <a:lnTo>
                                  <a:pt x="104" y="573"/>
                                </a:lnTo>
                                <a:lnTo>
                                  <a:pt x="40" y="573"/>
                                </a:lnTo>
                                <a:lnTo>
                                  <a:pt x="65" y="541"/>
                                </a:lnTo>
                                <a:lnTo>
                                  <a:pt x="69" y="513"/>
                                </a:lnTo>
                                <a:lnTo>
                                  <a:pt x="65" y="487"/>
                                </a:lnTo>
                                <a:lnTo>
                                  <a:pt x="72" y="462"/>
                                </a:lnTo>
                                <a:lnTo>
                                  <a:pt x="72" y="423"/>
                                </a:lnTo>
                                <a:lnTo>
                                  <a:pt x="83" y="387"/>
                                </a:lnTo>
                                <a:lnTo>
                                  <a:pt x="90" y="326"/>
                                </a:lnTo>
                                <a:lnTo>
                                  <a:pt x="72" y="308"/>
                                </a:lnTo>
                                <a:lnTo>
                                  <a:pt x="61" y="276"/>
                                </a:lnTo>
                                <a:lnTo>
                                  <a:pt x="51" y="254"/>
                                </a:lnTo>
                                <a:lnTo>
                                  <a:pt x="47" y="222"/>
                                </a:lnTo>
                                <a:lnTo>
                                  <a:pt x="33" y="211"/>
                                </a:lnTo>
                                <a:lnTo>
                                  <a:pt x="4" y="190"/>
                                </a:lnTo>
                                <a:lnTo>
                                  <a:pt x="0" y="1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f008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3726" name=""/>
                  <p:cNvSpPr/>
                  <p:nvPr/>
                </p:nvSpPr>
                <p:spPr>
                  <a:xfrm>
                    <a:off x="6383160" y="2591280"/>
                    <a:ext cx="73800" cy="12456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122">
                        <a:moveTo>
                          <a:pt x="36" y="0"/>
                        </a:moveTo>
                        <a:lnTo>
                          <a:pt x="15" y="7"/>
                        </a:lnTo>
                        <a:lnTo>
                          <a:pt x="0" y="11"/>
                        </a:lnTo>
                        <a:lnTo>
                          <a:pt x="4" y="82"/>
                        </a:lnTo>
                        <a:lnTo>
                          <a:pt x="18" y="122"/>
                        </a:lnTo>
                        <a:lnTo>
                          <a:pt x="72" y="107"/>
                        </a:lnTo>
                        <a:lnTo>
                          <a:pt x="86" y="61"/>
                        </a:lnTo>
                        <a:lnTo>
                          <a:pt x="79" y="36"/>
                        </a:lnTo>
                        <a:lnTo>
                          <a:pt x="54" y="36"/>
                        </a:lnTo>
                        <a:lnTo>
                          <a:pt x="36" y="0"/>
                        </a:lnTo>
                      </a:path>
                    </a:pathLst>
                  </a:custGeom>
                  <a:solidFill>
                    <a:srgbClr val="00f008"/>
                  </a:solidFill>
                  <a:ln w="11160">
                    <a:solidFill>
                      <a:srgbClr val="b2b2b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3727" name=""/>
                <p:cNvSpPr/>
                <p:nvPr/>
              </p:nvSpPr>
              <p:spPr>
                <a:xfrm>
                  <a:off x="4417920" y="1906200"/>
                  <a:ext cx="89280" cy="83520"/>
                </a:xfrm>
                <a:custGeom>
                  <a:avLst/>
                  <a:gdLst/>
                  <a:ahLst/>
                  <a:rect l="l" t="t" r="r" b="b"/>
                  <a:pathLst>
                    <a:path w="101" h="82">
                      <a:moveTo>
                        <a:pt x="101" y="0"/>
                      </a:moveTo>
                      <a:lnTo>
                        <a:pt x="61" y="7"/>
                      </a:lnTo>
                      <a:lnTo>
                        <a:pt x="36" y="36"/>
                      </a:lnTo>
                      <a:lnTo>
                        <a:pt x="8" y="50"/>
                      </a:lnTo>
                      <a:lnTo>
                        <a:pt x="0" y="82"/>
                      </a:lnTo>
                      <a:lnTo>
                        <a:pt x="58" y="61"/>
                      </a:lnTo>
                      <a:lnTo>
                        <a:pt x="79" y="32"/>
                      </a:lnTo>
                      <a:lnTo>
                        <a:pt x="94" y="21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720" bIns="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28" name=""/>
                <p:cNvSpPr/>
                <p:nvPr/>
              </p:nvSpPr>
              <p:spPr>
                <a:xfrm>
                  <a:off x="4740480" y="1947240"/>
                  <a:ext cx="68760" cy="20520"/>
                </a:xfrm>
                <a:custGeom>
                  <a:avLst/>
                  <a:gdLst/>
                  <a:ahLst/>
                  <a:rect l="l" t="t" r="r" b="b"/>
                  <a:pathLst>
                    <a:path w="78" h="22">
                      <a:moveTo>
                        <a:pt x="14" y="4"/>
                      </a:moveTo>
                      <a:lnTo>
                        <a:pt x="0" y="15"/>
                      </a:lnTo>
                      <a:lnTo>
                        <a:pt x="7" y="22"/>
                      </a:lnTo>
                      <a:lnTo>
                        <a:pt x="57" y="18"/>
                      </a:lnTo>
                      <a:lnTo>
                        <a:pt x="78" y="18"/>
                      </a:lnTo>
                      <a:lnTo>
                        <a:pt x="75" y="0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b2b2b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3729" name=""/>
            <p:cNvGrpSpPr/>
            <p:nvPr/>
          </p:nvGrpSpPr>
          <p:grpSpPr>
            <a:xfrm>
              <a:off x="2737800" y="1981800"/>
              <a:ext cx="1829160" cy="3152880"/>
              <a:chOff x="2737800" y="1981800"/>
              <a:chExt cx="1829160" cy="3152880"/>
            </a:xfrm>
          </p:grpSpPr>
          <p:grpSp>
            <p:nvGrpSpPr>
              <p:cNvPr id="3730" name=""/>
              <p:cNvGrpSpPr/>
              <p:nvPr/>
            </p:nvGrpSpPr>
            <p:grpSpPr>
              <a:xfrm>
                <a:off x="2737800" y="1981800"/>
                <a:ext cx="1778760" cy="3152880"/>
                <a:chOff x="2737800" y="1981800"/>
                <a:chExt cx="1778760" cy="3152880"/>
              </a:xfrm>
            </p:grpSpPr>
            <p:grpSp>
              <p:nvGrpSpPr>
                <p:cNvPr id="3731" name=""/>
                <p:cNvGrpSpPr/>
                <p:nvPr/>
              </p:nvGrpSpPr>
              <p:grpSpPr>
                <a:xfrm>
                  <a:off x="3426480" y="2446200"/>
                  <a:ext cx="1090080" cy="829800"/>
                  <a:chOff x="3426480" y="2446200"/>
                  <a:chExt cx="1090080" cy="829800"/>
                </a:xfrm>
              </p:grpSpPr>
              <p:sp>
                <p:nvSpPr>
                  <p:cNvPr id="3732" name=""/>
                  <p:cNvSpPr/>
                  <p:nvPr/>
                </p:nvSpPr>
                <p:spPr>
                  <a:xfrm flipV="1">
                    <a:off x="3628080" y="3071880"/>
                    <a:ext cx="278280" cy="204120"/>
                  </a:xfrm>
                  <a:prstGeom prst="line">
                    <a:avLst/>
                  </a:prstGeom>
                  <a:ln w="38160">
                    <a:solidFill>
                      <a:srgbClr val="00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733" name=""/>
                  <p:cNvSpPr/>
                  <p:nvPr/>
                </p:nvSpPr>
                <p:spPr>
                  <a:xfrm flipV="1">
                    <a:off x="3886200" y="2988000"/>
                    <a:ext cx="237240" cy="98280"/>
                  </a:xfrm>
                  <a:prstGeom prst="line">
                    <a:avLst/>
                  </a:prstGeom>
                  <a:ln w="38160">
                    <a:solidFill>
                      <a:srgbClr val="00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734" name=""/>
                  <p:cNvSpPr/>
                  <p:nvPr/>
                </p:nvSpPr>
                <p:spPr>
                  <a:xfrm flipV="1">
                    <a:off x="4116960" y="2801880"/>
                    <a:ext cx="399600" cy="189000"/>
                  </a:xfrm>
                  <a:prstGeom prst="line">
                    <a:avLst/>
                  </a:prstGeom>
                  <a:ln w="38160">
                    <a:solidFill>
                      <a:srgbClr val="00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735" name=""/>
                  <p:cNvSpPr/>
                  <p:nvPr/>
                </p:nvSpPr>
                <p:spPr>
                  <a:xfrm>
                    <a:off x="3618360" y="2998080"/>
                    <a:ext cx="28440" cy="264240"/>
                  </a:xfrm>
                  <a:custGeom>
                    <a:avLst/>
                    <a:gdLst/>
                    <a:ahLst/>
                    <a:rect l="l" t="t" r="r" b="b"/>
                    <a:pathLst>
                      <a:path w="21" h="174">
                        <a:moveTo>
                          <a:pt x="21" y="174"/>
                        </a:moveTo>
                        <a:cubicBezTo>
                          <a:pt x="20" y="161"/>
                          <a:pt x="17" y="68"/>
                          <a:pt x="15" y="48"/>
                        </a:cubicBezTo>
                        <a:cubicBezTo>
                          <a:pt x="14" y="36"/>
                          <a:pt x="7" y="20"/>
                          <a:pt x="3" y="9"/>
                        </a:cubicBezTo>
                        <a:cubicBezTo>
                          <a:pt x="2" y="6"/>
                          <a:pt x="0" y="0"/>
                          <a:pt x="0" y="0"/>
                        </a:cubicBezTo>
                      </a:path>
                    </a:pathLst>
                  </a:custGeom>
                  <a:noFill/>
                  <a:ln w="38160">
                    <a:solidFill>
                      <a:srgbClr val="00fff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736" name=""/>
                  <p:cNvSpPr/>
                  <p:nvPr/>
                </p:nvSpPr>
                <p:spPr>
                  <a:xfrm flipV="1">
                    <a:off x="3613320" y="2545920"/>
                    <a:ext cx="380520" cy="467280"/>
                  </a:xfrm>
                  <a:prstGeom prst="line">
                    <a:avLst/>
                  </a:prstGeom>
                  <a:ln w="38160">
                    <a:solidFill>
                      <a:srgbClr val="00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737" name=""/>
                  <p:cNvSpPr/>
                  <p:nvPr/>
                </p:nvSpPr>
                <p:spPr>
                  <a:xfrm>
                    <a:off x="3426480" y="2446200"/>
                    <a:ext cx="302760" cy="424440"/>
                  </a:xfrm>
                  <a:custGeom>
                    <a:avLst/>
                    <a:gdLst/>
                    <a:ahLst/>
                    <a:rect l="l" t="t" r="r" b="b"/>
                    <a:pathLst>
                      <a:path w="231" h="279">
                        <a:moveTo>
                          <a:pt x="0" y="0"/>
                        </a:moveTo>
                        <a:cubicBezTo>
                          <a:pt x="22" y="15"/>
                          <a:pt x="24" y="59"/>
                          <a:pt x="30" y="84"/>
                        </a:cubicBezTo>
                        <a:cubicBezTo>
                          <a:pt x="30" y="84"/>
                          <a:pt x="35" y="104"/>
                          <a:pt x="36" y="105"/>
                        </a:cubicBezTo>
                        <a:cubicBezTo>
                          <a:pt x="41" y="110"/>
                          <a:pt x="54" y="117"/>
                          <a:pt x="54" y="117"/>
                        </a:cubicBezTo>
                        <a:cubicBezTo>
                          <a:pt x="65" y="133"/>
                          <a:pt x="73" y="152"/>
                          <a:pt x="78" y="171"/>
                        </a:cubicBezTo>
                        <a:cubicBezTo>
                          <a:pt x="80" y="180"/>
                          <a:pt x="83" y="200"/>
                          <a:pt x="87" y="207"/>
                        </a:cubicBezTo>
                        <a:cubicBezTo>
                          <a:pt x="90" y="212"/>
                          <a:pt x="100" y="214"/>
                          <a:pt x="105" y="216"/>
                        </a:cubicBezTo>
                        <a:cubicBezTo>
                          <a:pt x="121" y="240"/>
                          <a:pt x="165" y="255"/>
                          <a:pt x="192" y="264"/>
                        </a:cubicBezTo>
                        <a:cubicBezTo>
                          <a:pt x="205" y="268"/>
                          <a:pt x="217" y="279"/>
                          <a:pt x="231" y="279"/>
                        </a:cubicBezTo>
                      </a:path>
                    </a:pathLst>
                  </a:custGeom>
                  <a:noFill/>
                  <a:ln w="38160">
                    <a:solidFill>
                      <a:srgbClr val="00fff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738" name=""/>
                  <p:cNvSpPr/>
                  <p:nvPr/>
                </p:nvSpPr>
                <p:spPr>
                  <a:xfrm>
                    <a:off x="3651480" y="2518560"/>
                    <a:ext cx="313560" cy="138240"/>
                  </a:xfrm>
                  <a:custGeom>
                    <a:avLst/>
                    <a:gdLst/>
                    <a:ahLst/>
                    <a:rect l="l" t="t" r="r" b="b"/>
                    <a:pathLst>
                      <a:path w="240" h="91">
                        <a:moveTo>
                          <a:pt x="0" y="90"/>
                        </a:moveTo>
                        <a:cubicBezTo>
                          <a:pt x="31" y="86"/>
                          <a:pt x="17" y="91"/>
                          <a:pt x="42" y="75"/>
                        </a:cubicBezTo>
                        <a:cubicBezTo>
                          <a:pt x="48" y="71"/>
                          <a:pt x="60" y="63"/>
                          <a:pt x="60" y="63"/>
                        </a:cubicBezTo>
                        <a:cubicBezTo>
                          <a:pt x="70" y="48"/>
                          <a:pt x="80" y="33"/>
                          <a:pt x="90" y="18"/>
                        </a:cubicBezTo>
                        <a:cubicBezTo>
                          <a:pt x="94" y="12"/>
                          <a:pt x="102" y="0"/>
                          <a:pt x="102" y="0"/>
                        </a:cubicBezTo>
                        <a:cubicBezTo>
                          <a:pt x="136" y="9"/>
                          <a:pt x="170" y="21"/>
                          <a:pt x="204" y="30"/>
                        </a:cubicBezTo>
                        <a:cubicBezTo>
                          <a:pt x="216" y="33"/>
                          <a:pt x="228" y="39"/>
                          <a:pt x="240" y="39"/>
                        </a:cubicBezTo>
                      </a:path>
                    </a:pathLst>
                  </a:custGeom>
                  <a:noFill/>
                  <a:ln w="38160">
                    <a:solidFill>
                      <a:srgbClr val="00fff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739" name=""/>
                  <p:cNvSpPr/>
                  <p:nvPr/>
                </p:nvSpPr>
                <p:spPr>
                  <a:xfrm flipV="1">
                    <a:off x="3965040" y="2720160"/>
                    <a:ext cx="290880" cy="7920"/>
                  </a:xfrm>
                  <a:prstGeom prst="line">
                    <a:avLst/>
                  </a:prstGeom>
                  <a:ln w="38160">
                    <a:solidFill>
                      <a:srgbClr val="00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880" bIns="-3888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740" name=""/>
                  <p:cNvSpPr/>
                  <p:nvPr/>
                </p:nvSpPr>
                <p:spPr>
                  <a:xfrm>
                    <a:off x="3900960" y="2870640"/>
                    <a:ext cx="43560" cy="201240"/>
                  </a:xfrm>
                  <a:custGeom>
                    <a:avLst/>
                    <a:gdLst/>
                    <a:ahLst/>
                    <a:rect l="l" t="t" r="r" b="b"/>
                    <a:pathLst>
                      <a:path w="34" h="132">
                        <a:moveTo>
                          <a:pt x="13" y="132"/>
                        </a:moveTo>
                        <a:cubicBezTo>
                          <a:pt x="9" y="126"/>
                          <a:pt x="0" y="121"/>
                          <a:pt x="1" y="114"/>
                        </a:cubicBezTo>
                        <a:cubicBezTo>
                          <a:pt x="2" y="104"/>
                          <a:pt x="4" y="69"/>
                          <a:pt x="13" y="60"/>
                        </a:cubicBezTo>
                        <a:cubicBezTo>
                          <a:pt x="22" y="51"/>
                          <a:pt x="27" y="45"/>
                          <a:pt x="31" y="33"/>
                        </a:cubicBezTo>
                        <a:cubicBezTo>
                          <a:pt x="32" y="22"/>
                          <a:pt x="34" y="0"/>
                          <a:pt x="34" y="0"/>
                        </a:cubicBezTo>
                      </a:path>
                    </a:pathLst>
                  </a:custGeom>
                  <a:noFill/>
                  <a:ln w="38160">
                    <a:solidFill>
                      <a:srgbClr val="00fff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741" name=""/>
                  <p:cNvSpPr/>
                  <p:nvPr/>
                </p:nvSpPr>
                <p:spPr>
                  <a:xfrm flipH="1">
                    <a:off x="3946320" y="2551320"/>
                    <a:ext cx="41760" cy="336960"/>
                  </a:xfrm>
                  <a:prstGeom prst="line">
                    <a:avLst/>
                  </a:prstGeom>
                  <a:ln w="38160">
                    <a:solidFill>
                      <a:srgbClr val="00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3742" name=""/>
                <p:cNvGrpSpPr/>
                <p:nvPr/>
              </p:nvGrpSpPr>
              <p:grpSpPr>
                <a:xfrm>
                  <a:off x="2737800" y="1981800"/>
                  <a:ext cx="1510920" cy="3152880"/>
                  <a:chOff x="2737800" y="1981800"/>
                  <a:chExt cx="1510920" cy="3152880"/>
                </a:xfrm>
              </p:grpSpPr>
              <p:sp>
                <p:nvSpPr>
                  <p:cNvPr id="3743" name=""/>
                  <p:cNvSpPr/>
                  <p:nvPr/>
                </p:nvSpPr>
                <p:spPr>
                  <a:xfrm flipH="1">
                    <a:off x="2750040" y="4585320"/>
                    <a:ext cx="101160" cy="92880"/>
                  </a:xfrm>
                  <a:prstGeom prst="line">
                    <a:avLst/>
                  </a:prstGeom>
                  <a:ln w="38160">
                    <a:solidFill>
                      <a:srgbClr val="00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080" bIns="4608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744" name=""/>
                  <p:cNvSpPr/>
                  <p:nvPr/>
                </p:nvSpPr>
                <p:spPr>
                  <a:xfrm>
                    <a:off x="2767320" y="4663800"/>
                    <a:ext cx="106200" cy="161280"/>
                  </a:xfrm>
                  <a:custGeom>
                    <a:avLst/>
                    <a:gdLst/>
                    <a:ahLst/>
                    <a:rect l="l" t="t" r="r" b="b"/>
                    <a:pathLst>
                      <a:path w="81" h="106">
                        <a:moveTo>
                          <a:pt x="0" y="106"/>
                        </a:moveTo>
                        <a:cubicBezTo>
                          <a:pt x="12" y="88"/>
                          <a:pt x="24" y="67"/>
                          <a:pt x="42" y="55"/>
                        </a:cubicBezTo>
                        <a:cubicBezTo>
                          <a:pt x="52" y="40"/>
                          <a:pt x="62" y="25"/>
                          <a:pt x="72" y="10"/>
                        </a:cubicBezTo>
                        <a:cubicBezTo>
                          <a:pt x="79" y="0"/>
                          <a:pt x="74" y="1"/>
                          <a:pt x="81" y="1"/>
                        </a:cubicBezTo>
                      </a:path>
                    </a:pathLst>
                  </a:custGeom>
                  <a:noFill/>
                  <a:ln w="38160">
                    <a:solidFill>
                      <a:srgbClr val="00fff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3745" name=""/>
                  <p:cNvGrpSpPr/>
                  <p:nvPr/>
                </p:nvGrpSpPr>
                <p:grpSpPr>
                  <a:xfrm>
                    <a:off x="2737800" y="1981800"/>
                    <a:ext cx="1510920" cy="3152880"/>
                    <a:chOff x="2737800" y="1981800"/>
                    <a:chExt cx="1510920" cy="3152880"/>
                  </a:xfrm>
                </p:grpSpPr>
                <p:sp>
                  <p:nvSpPr>
                    <p:cNvPr id="3746" name=""/>
                    <p:cNvSpPr/>
                    <p:nvPr/>
                  </p:nvSpPr>
                  <p:spPr>
                    <a:xfrm>
                      <a:off x="2837520" y="4592160"/>
                      <a:ext cx="232920" cy="435960"/>
                    </a:xfrm>
                    <a:prstGeom prst="line">
                      <a:avLst/>
                    </a:prstGeom>
                    <a:ln w="38160">
                      <a:solidFill>
                        <a:srgbClr val="00ffff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3747" name=""/>
                    <p:cNvSpPr/>
                    <p:nvPr/>
                  </p:nvSpPr>
                  <p:spPr>
                    <a:xfrm>
                      <a:off x="3062880" y="5011920"/>
                      <a:ext cx="0" cy="122760"/>
                    </a:xfrm>
                    <a:prstGeom prst="line">
                      <a:avLst/>
                    </a:prstGeom>
                    <a:ln w="38160">
                      <a:solidFill>
                        <a:srgbClr val="00ffff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grpSp>
                  <p:nvGrpSpPr>
                    <p:cNvPr id="3748" name=""/>
                    <p:cNvGrpSpPr/>
                    <p:nvPr/>
                  </p:nvGrpSpPr>
                  <p:grpSpPr>
                    <a:xfrm>
                      <a:off x="2737800" y="1981800"/>
                      <a:ext cx="1510920" cy="3144600"/>
                      <a:chOff x="2737800" y="1981800"/>
                      <a:chExt cx="1510920" cy="3144600"/>
                    </a:xfrm>
                  </p:grpSpPr>
                  <p:sp>
                    <p:nvSpPr>
                      <p:cNvPr id="3749" name=""/>
                      <p:cNvSpPr/>
                      <p:nvPr/>
                    </p:nvSpPr>
                    <p:spPr>
                      <a:xfrm>
                        <a:off x="2737800" y="4664880"/>
                        <a:ext cx="113760" cy="461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6" h="279">
                            <a:moveTo>
                              <a:pt x="13" y="0"/>
                            </a:moveTo>
                            <a:cubicBezTo>
                              <a:pt x="21" y="12"/>
                              <a:pt x="22" y="22"/>
                              <a:pt x="25" y="36"/>
                            </a:cubicBezTo>
                            <a:cubicBezTo>
                              <a:pt x="22" y="77"/>
                              <a:pt x="0" y="187"/>
                              <a:pt x="43" y="201"/>
                            </a:cubicBezTo>
                            <a:cubicBezTo>
                              <a:pt x="50" y="211"/>
                              <a:pt x="59" y="215"/>
                              <a:pt x="67" y="225"/>
                            </a:cubicBezTo>
                            <a:cubicBezTo>
                              <a:pt x="74" y="233"/>
                              <a:pt x="76" y="243"/>
                              <a:pt x="82" y="252"/>
                            </a:cubicBezTo>
                            <a:cubicBezTo>
                              <a:pt x="86" y="269"/>
                              <a:pt x="85" y="260"/>
                              <a:pt x="85" y="279"/>
                            </a:cubicBezTo>
                          </a:path>
                        </a:pathLst>
                      </a:custGeom>
                      <a:noFill/>
                      <a:ln w="38160">
                        <a:solidFill>
                          <a:srgbClr val="00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750" name=""/>
                      <p:cNvSpPr/>
                      <p:nvPr/>
                    </p:nvSpPr>
                    <p:spPr>
                      <a:xfrm>
                        <a:off x="2829960" y="4842720"/>
                        <a:ext cx="137880" cy="205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5" h="135">
                            <a:moveTo>
                              <a:pt x="0" y="135"/>
                            </a:moveTo>
                            <a:cubicBezTo>
                              <a:pt x="6" y="126"/>
                              <a:pt x="9" y="117"/>
                              <a:pt x="15" y="108"/>
                            </a:cubicBezTo>
                            <a:cubicBezTo>
                              <a:pt x="25" y="93"/>
                              <a:pt x="53" y="85"/>
                              <a:pt x="69" y="78"/>
                            </a:cubicBezTo>
                            <a:cubicBezTo>
                              <a:pt x="78" y="74"/>
                              <a:pt x="87" y="72"/>
                              <a:pt x="96" y="69"/>
                            </a:cubicBezTo>
                            <a:cubicBezTo>
                              <a:pt x="99" y="68"/>
                              <a:pt x="105" y="66"/>
                              <a:pt x="105" y="66"/>
                            </a:cubicBezTo>
                            <a:cubicBezTo>
                              <a:pt x="97" y="42"/>
                              <a:pt x="105" y="24"/>
                              <a:pt x="105" y="0"/>
                            </a:cubicBezTo>
                          </a:path>
                        </a:pathLst>
                      </a:custGeom>
                      <a:noFill/>
                      <a:ln w="38160">
                        <a:solidFill>
                          <a:srgbClr val="00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grpSp>
                    <p:nvGrpSpPr>
                      <p:cNvPr id="3751" name=""/>
                      <p:cNvGrpSpPr/>
                      <p:nvPr/>
                    </p:nvGrpSpPr>
                    <p:grpSpPr>
                      <a:xfrm>
                        <a:off x="2872080" y="1981800"/>
                        <a:ext cx="1376640" cy="2672280"/>
                        <a:chOff x="2872080" y="1981800"/>
                        <a:chExt cx="1376640" cy="2672280"/>
                      </a:xfrm>
                    </p:grpSpPr>
                    <p:grpSp>
                      <p:nvGrpSpPr>
                        <p:cNvPr id="3752" name=""/>
                        <p:cNvGrpSpPr/>
                        <p:nvPr/>
                      </p:nvGrpSpPr>
                      <p:grpSpPr>
                        <a:xfrm>
                          <a:off x="2872080" y="3264120"/>
                          <a:ext cx="770040" cy="1389960"/>
                          <a:chOff x="2872080" y="3264120"/>
                          <a:chExt cx="770040" cy="1389960"/>
                        </a:xfrm>
                      </p:grpSpPr>
                      <p:sp>
                        <p:nvSpPr>
                          <p:cNvPr id="3753" name=""/>
                          <p:cNvSpPr/>
                          <p:nvPr/>
                        </p:nvSpPr>
                        <p:spPr>
                          <a:xfrm flipV="1">
                            <a:off x="2872080" y="4074840"/>
                            <a:ext cx="254880" cy="579240"/>
                          </a:xfrm>
                          <a:prstGeom prst="line">
                            <a:avLst/>
                          </a:prstGeom>
                          <a:ln w="38160">
                            <a:solidFill>
                              <a:srgbClr val="00ffff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54" name=""/>
                          <p:cNvSpPr/>
                          <p:nvPr/>
                        </p:nvSpPr>
                        <p:spPr>
                          <a:xfrm>
                            <a:off x="3017160" y="4176720"/>
                            <a:ext cx="11160" cy="118080"/>
                          </a:xfrm>
                          <a:prstGeom prst="line">
                            <a:avLst/>
                          </a:prstGeom>
                          <a:ln w="38160">
                            <a:solidFill>
                              <a:srgbClr val="00ffff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55" name=""/>
                          <p:cNvSpPr/>
                          <p:nvPr/>
                        </p:nvSpPr>
                        <p:spPr>
                          <a:xfrm flipV="1">
                            <a:off x="3011400" y="4053240"/>
                            <a:ext cx="138240" cy="133200"/>
                          </a:xfrm>
                          <a:prstGeom prst="line">
                            <a:avLst/>
                          </a:prstGeom>
                          <a:ln w="38160">
                            <a:solidFill>
                              <a:srgbClr val="00ffff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56" name=""/>
                          <p:cNvSpPr/>
                          <p:nvPr/>
                        </p:nvSpPr>
                        <p:spPr>
                          <a:xfrm flipV="1">
                            <a:off x="3135600" y="3751920"/>
                            <a:ext cx="176040" cy="314640"/>
                          </a:xfrm>
                          <a:prstGeom prst="line">
                            <a:avLst/>
                          </a:prstGeom>
                          <a:ln w="38160">
                            <a:solidFill>
                              <a:srgbClr val="00ffff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57" name=""/>
                          <p:cNvSpPr/>
                          <p:nvPr/>
                        </p:nvSpPr>
                        <p:spPr>
                          <a:xfrm flipV="1">
                            <a:off x="3300480" y="3576600"/>
                            <a:ext cx="153720" cy="188280"/>
                          </a:xfrm>
                          <a:prstGeom prst="line">
                            <a:avLst/>
                          </a:prstGeom>
                          <a:ln w="38160">
                            <a:solidFill>
                              <a:srgbClr val="00ffff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58" name=""/>
                          <p:cNvSpPr/>
                          <p:nvPr/>
                        </p:nvSpPr>
                        <p:spPr>
                          <a:xfrm flipV="1">
                            <a:off x="3450240" y="3264120"/>
                            <a:ext cx="191880" cy="323280"/>
                          </a:xfrm>
                          <a:prstGeom prst="line">
                            <a:avLst/>
                          </a:prstGeom>
                          <a:ln w="38160">
                            <a:solidFill>
                              <a:srgbClr val="00ffff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59" name=""/>
                          <p:cNvSpPr/>
                          <p:nvPr/>
                        </p:nvSpPr>
                        <p:spPr>
                          <a:xfrm flipV="1">
                            <a:off x="2973240" y="3865320"/>
                            <a:ext cx="279360" cy="46800"/>
                          </a:xfrm>
                          <a:prstGeom prst="line">
                            <a:avLst/>
                          </a:prstGeom>
                          <a:ln w="38160">
                            <a:solidFill>
                              <a:srgbClr val="00ffff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0" bIns="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60" name=""/>
                          <p:cNvSpPr/>
                          <p:nvPr/>
                        </p:nvSpPr>
                        <p:spPr>
                          <a:xfrm>
                            <a:off x="3096000" y="4158360"/>
                            <a:ext cx="266040" cy="12348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204" h="81">
                                <a:moveTo>
                                  <a:pt x="204" y="81"/>
                                </a:moveTo>
                                <a:cubicBezTo>
                                  <a:pt x="163" y="73"/>
                                  <a:pt x="98" y="58"/>
                                  <a:pt x="60" y="42"/>
                                </a:cubicBezTo>
                                <a:cubicBezTo>
                                  <a:pt x="44" y="35"/>
                                  <a:pt x="11" y="0"/>
                                  <a:pt x="0" y="0"/>
                                </a:cubicBezTo>
                              </a:path>
                            </a:pathLst>
                          </a:custGeom>
                          <a:noFill/>
                          <a:ln w="38160">
                            <a:solidFill>
                              <a:srgbClr val="00ffff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wrap="none"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61" name=""/>
                          <p:cNvSpPr/>
                          <p:nvPr/>
                        </p:nvSpPr>
                        <p:spPr>
                          <a:xfrm>
                            <a:off x="3166920" y="4016520"/>
                            <a:ext cx="211320" cy="7308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162" h="48">
                                <a:moveTo>
                                  <a:pt x="0" y="0"/>
                                </a:moveTo>
                                <a:cubicBezTo>
                                  <a:pt x="32" y="32"/>
                                  <a:pt x="120" y="48"/>
                                  <a:pt x="162" y="48"/>
                                </a:cubicBezTo>
                              </a:path>
                            </a:pathLst>
                          </a:custGeom>
                          <a:noFill/>
                          <a:ln w="38160">
                            <a:solidFill>
                              <a:srgbClr val="00ffff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wrap="none" lIns="90000" rIns="90000" tIns="26280" bIns="2628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62" name=""/>
                          <p:cNvSpPr/>
                          <p:nvPr/>
                        </p:nvSpPr>
                        <p:spPr>
                          <a:xfrm>
                            <a:off x="3040920" y="3751920"/>
                            <a:ext cx="266040" cy="14976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204" h="99">
                                <a:moveTo>
                                  <a:pt x="0" y="99"/>
                                </a:moveTo>
                                <a:cubicBezTo>
                                  <a:pt x="5" y="91"/>
                                  <a:pt x="11" y="81"/>
                                  <a:pt x="15" y="72"/>
                                </a:cubicBezTo>
                                <a:cubicBezTo>
                                  <a:pt x="18" y="66"/>
                                  <a:pt x="19" y="60"/>
                                  <a:pt x="21" y="54"/>
                                </a:cubicBezTo>
                                <a:cubicBezTo>
                                  <a:pt x="22" y="51"/>
                                  <a:pt x="24" y="45"/>
                                  <a:pt x="24" y="45"/>
                                </a:cubicBezTo>
                                <a:cubicBezTo>
                                  <a:pt x="23" y="42"/>
                                  <a:pt x="19" y="38"/>
                                  <a:pt x="21" y="36"/>
                                </a:cubicBezTo>
                                <a:cubicBezTo>
                                  <a:pt x="32" y="25"/>
                                  <a:pt x="130" y="21"/>
                                  <a:pt x="132" y="21"/>
                                </a:cubicBezTo>
                                <a:cubicBezTo>
                                  <a:pt x="153" y="14"/>
                                  <a:pt x="181" y="0"/>
                                  <a:pt x="204" y="0"/>
                                </a:cubicBezTo>
                              </a:path>
                            </a:pathLst>
                          </a:custGeom>
                          <a:noFill/>
                          <a:ln w="38160">
                            <a:solidFill>
                              <a:srgbClr val="00ffff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wrap="none"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763" name=""/>
                        <p:cNvGrpSpPr/>
                        <p:nvPr/>
                      </p:nvGrpSpPr>
                      <p:grpSpPr>
                        <a:xfrm>
                          <a:off x="3655800" y="1981800"/>
                          <a:ext cx="592920" cy="639360"/>
                          <a:chOff x="3655800" y="1981800"/>
                          <a:chExt cx="592920" cy="639360"/>
                        </a:xfrm>
                      </p:grpSpPr>
                      <p:sp>
                        <p:nvSpPr>
                          <p:cNvPr id="3764" name=""/>
                          <p:cNvSpPr/>
                          <p:nvPr/>
                        </p:nvSpPr>
                        <p:spPr>
                          <a:xfrm>
                            <a:off x="3962520" y="2035080"/>
                            <a:ext cx="113040" cy="8352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87" h="55">
                                <a:moveTo>
                                  <a:pt x="0" y="55"/>
                                </a:moveTo>
                                <a:cubicBezTo>
                                  <a:pt x="3" y="53"/>
                                  <a:pt x="30" y="28"/>
                                  <a:pt x="30" y="28"/>
                                </a:cubicBezTo>
                                <a:cubicBezTo>
                                  <a:pt x="46" y="21"/>
                                  <a:pt x="63" y="20"/>
                                  <a:pt x="78" y="10"/>
                                </a:cubicBezTo>
                                <a:cubicBezTo>
                                  <a:pt x="85" y="0"/>
                                  <a:pt x="80" y="1"/>
                                  <a:pt x="87" y="1"/>
                                </a:cubicBezTo>
                              </a:path>
                            </a:pathLst>
                          </a:custGeom>
                          <a:noFill/>
                          <a:ln w="38160">
                            <a:solidFill>
                              <a:srgbClr val="00ffff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wrap="none" lIns="90000" rIns="90000" tIns="36720" bIns="3672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65" name=""/>
                          <p:cNvSpPr/>
                          <p:nvPr/>
                        </p:nvSpPr>
                        <p:spPr>
                          <a:xfrm flipV="1">
                            <a:off x="4026600" y="1981800"/>
                            <a:ext cx="138960" cy="232560"/>
                          </a:xfrm>
                          <a:prstGeom prst="line">
                            <a:avLst/>
                          </a:prstGeom>
                          <a:ln w="38160">
                            <a:solidFill>
                              <a:srgbClr val="00ffff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66" name=""/>
                          <p:cNvSpPr/>
                          <p:nvPr/>
                        </p:nvSpPr>
                        <p:spPr>
                          <a:xfrm>
                            <a:off x="3969360" y="2189880"/>
                            <a:ext cx="279360" cy="43128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213" h="270">
                                <a:moveTo>
                                  <a:pt x="48" y="0"/>
                                </a:moveTo>
                                <a:cubicBezTo>
                                  <a:pt x="42" y="19"/>
                                  <a:pt x="22" y="34"/>
                                  <a:pt x="15" y="54"/>
                                </a:cubicBezTo>
                                <a:cubicBezTo>
                                  <a:pt x="7" y="77"/>
                                  <a:pt x="3" y="96"/>
                                  <a:pt x="0" y="120"/>
                                </a:cubicBezTo>
                                <a:cubicBezTo>
                                  <a:pt x="0" y="121"/>
                                  <a:pt x="4" y="214"/>
                                  <a:pt x="15" y="225"/>
                                </a:cubicBezTo>
                                <a:cubicBezTo>
                                  <a:pt x="28" y="238"/>
                                  <a:pt x="45" y="241"/>
                                  <a:pt x="63" y="246"/>
                                </a:cubicBezTo>
                                <a:cubicBezTo>
                                  <a:pt x="112" y="260"/>
                                  <a:pt x="162" y="270"/>
                                  <a:pt x="213" y="270"/>
                                </a:cubicBezTo>
                              </a:path>
                            </a:pathLst>
                          </a:custGeom>
                          <a:noFill/>
                          <a:ln w="38160">
                            <a:solidFill>
                              <a:srgbClr val="00ffff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wrap="none"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67" name=""/>
                          <p:cNvSpPr/>
                          <p:nvPr/>
                        </p:nvSpPr>
                        <p:spPr>
                          <a:xfrm>
                            <a:off x="3655800" y="2288160"/>
                            <a:ext cx="196200" cy="17244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150" h="114">
                                <a:moveTo>
                                  <a:pt x="15" y="114"/>
                                </a:moveTo>
                                <a:cubicBezTo>
                                  <a:pt x="8" y="93"/>
                                  <a:pt x="14" y="100"/>
                                  <a:pt x="0" y="90"/>
                                </a:cubicBezTo>
                                <a:cubicBezTo>
                                  <a:pt x="1" y="86"/>
                                  <a:pt x="0" y="81"/>
                                  <a:pt x="3" y="78"/>
                                </a:cubicBezTo>
                                <a:cubicBezTo>
                                  <a:pt x="5" y="76"/>
                                  <a:pt x="10" y="78"/>
                                  <a:pt x="12" y="75"/>
                                </a:cubicBezTo>
                                <a:cubicBezTo>
                                  <a:pt x="15" y="71"/>
                                  <a:pt x="20" y="48"/>
                                  <a:pt x="21" y="48"/>
                                </a:cubicBezTo>
                                <a:cubicBezTo>
                                  <a:pt x="35" y="43"/>
                                  <a:pt x="73" y="31"/>
                                  <a:pt x="84" y="24"/>
                                </a:cubicBezTo>
                                <a:cubicBezTo>
                                  <a:pt x="103" y="11"/>
                                  <a:pt x="126" y="0"/>
                                  <a:pt x="150" y="0"/>
                                </a:cubicBezTo>
                              </a:path>
                            </a:pathLst>
                          </a:custGeom>
                          <a:noFill/>
                          <a:ln w="38160">
                            <a:solidFill>
                              <a:srgbClr val="00ffff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wrap="none"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68" name=""/>
                          <p:cNvSpPr/>
                          <p:nvPr/>
                        </p:nvSpPr>
                        <p:spPr>
                          <a:xfrm>
                            <a:off x="3848040" y="2237760"/>
                            <a:ext cx="125280" cy="14940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96" h="98">
                                <a:moveTo>
                                  <a:pt x="0" y="0"/>
                                </a:moveTo>
                                <a:cubicBezTo>
                                  <a:pt x="4" y="14"/>
                                  <a:pt x="7" y="27"/>
                                  <a:pt x="15" y="39"/>
                                </a:cubicBezTo>
                                <a:cubicBezTo>
                                  <a:pt x="22" y="98"/>
                                  <a:pt x="41" y="87"/>
                                  <a:pt x="96" y="87"/>
                                </a:cubicBezTo>
                              </a:path>
                            </a:pathLst>
                          </a:custGeom>
                          <a:noFill/>
                          <a:ln w="38160">
                            <a:solidFill>
                              <a:srgbClr val="00ffff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wrap="none"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69" name=""/>
                          <p:cNvSpPr/>
                          <p:nvPr/>
                        </p:nvSpPr>
                        <p:spPr>
                          <a:xfrm>
                            <a:off x="3791880" y="2360880"/>
                            <a:ext cx="91440" cy="4644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69" h="31">
                                <a:moveTo>
                                  <a:pt x="0" y="27"/>
                                </a:moveTo>
                                <a:cubicBezTo>
                                  <a:pt x="14" y="26"/>
                                  <a:pt x="32" y="31"/>
                                  <a:pt x="42" y="21"/>
                                </a:cubicBezTo>
                                <a:cubicBezTo>
                                  <a:pt x="57" y="6"/>
                                  <a:pt x="49" y="0"/>
                                  <a:pt x="69" y="0"/>
                                </a:cubicBezTo>
                              </a:path>
                            </a:pathLst>
                          </a:custGeom>
                          <a:noFill/>
                          <a:ln w="38160">
                            <a:solidFill>
                              <a:srgbClr val="00ffff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wrap="none" lIns="90000" rIns="90000" tIns="-360" bIns="-36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3770" name=""/>
                          <p:cNvSpPr/>
                          <p:nvPr/>
                        </p:nvSpPr>
                        <p:spPr>
                          <a:xfrm>
                            <a:off x="4012920" y="2026800"/>
                            <a:ext cx="102240" cy="16992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78" h="111">
                                <a:moveTo>
                                  <a:pt x="0" y="0"/>
                                </a:moveTo>
                                <a:cubicBezTo>
                                  <a:pt x="8" y="12"/>
                                  <a:pt x="13" y="24"/>
                                  <a:pt x="21" y="36"/>
                                </a:cubicBezTo>
                                <a:cubicBezTo>
                                  <a:pt x="22" y="44"/>
                                  <a:pt x="22" y="77"/>
                                  <a:pt x="30" y="87"/>
                                </a:cubicBezTo>
                                <a:cubicBezTo>
                                  <a:pt x="35" y="94"/>
                                  <a:pt x="60" y="104"/>
                                  <a:pt x="66" y="108"/>
                                </a:cubicBezTo>
                                <a:cubicBezTo>
                                  <a:pt x="69" y="110"/>
                                  <a:pt x="78" y="111"/>
                                  <a:pt x="78" y="111"/>
                                </a:cubicBezTo>
                              </a:path>
                            </a:pathLst>
                          </a:custGeom>
                          <a:noFill/>
                          <a:ln w="38160">
                            <a:solidFill>
                              <a:srgbClr val="00ffff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wrap="none"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</p:grpSp>
          <p:sp>
            <p:nvSpPr>
              <p:cNvPr id="3771" name=""/>
              <p:cNvSpPr/>
              <p:nvPr/>
            </p:nvSpPr>
            <p:spPr>
              <a:xfrm flipV="1">
                <a:off x="4108680" y="2154240"/>
                <a:ext cx="458280" cy="42480"/>
              </a:xfrm>
              <a:prstGeom prst="line">
                <a:avLst/>
              </a:prstGeom>
              <a:ln w="38160">
                <a:solidFill>
                  <a:srgbClr val="00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" bIns="-43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72" name=""/>
              <p:cNvSpPr/>
              <p:nvPr/>
            </p:nvSpPr>
            <p:spPr>
              <a:xfrm>
                <a:off x="4195800" y="2189880"/>
                <a:ext cx="104760" cy="184680"/>
              </a:xfrm>
              <a:prstGeom prst="line">
                <a:avLst/>
              </a:prstGeom>
              <a:ln w="38160">
                <a:solidFill>
                  <a:srgbClr val="00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73" name=""/>
              <p:cNvSpPr/>
              <p:nvPr/>
            </p:nvSpPr>
            <p:spPr>
              <a:xfrm>
                <a:off x="3978000" y="2369520"/>
                <a:ext cx="193320" cy="99720"/>
              </a:xfrm>
              <a:custGeom>
                <a:avLst/>
                <a:gdLst/>
                <a:ahLst/>
                <a:rect l="l" t="t" r="r" b="b"/>
                <a:pathLst>
                  <a:path w="147" h="66">
                    <a:moveTo>
                      <a:pt x="0" y="66"/>
                    </a:moveTo>
                    <a:cubicBezTo>
                      <a:pt x="13" y="58"/>
                      <a:pt x="19" y="45"/>
                      <a:pt x="27" y="33"/>
                    </a:cubicBezTo>
                    <a:cubicBezTo>
                      <a:pt x="28" y="32"/>
                      <a:pt x="93" y="18"/>
                      <a:pt x="93" y="18"/>
                    </a:cubicBezTo>
                    <a:cubicBezTo>
                      <a:pt x="105" y="14"/>
                      <a:pt x="117" y="10"/>
                      <a:pt x="129" y="6"/>
                    </a:cubicBezTo>
                    <a:cubicBezTo>
                      <a:pt x="135" y="4"/>
                      <a:pt x="147" y="0"/>
                      <a:pt x="147" y="0"/>
                    </a:cubicBezTo>
                  </a:path>
                </a:pathLst>
              </a:custGeom>
              <a:noFill/>
              <a:ln w="38160">
                <a:solidFill>
                  <a:srgbClr val="00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774" name=""/>
            <p:cNvGrpSpPr/>
            <p:nvPr/>
          </p:nvGrpSpPr>
          <p:grpSpPr>
            <a:xfrm>
              <a:off x="2515320" y="1712880"/>
              <a:ext cx="2120040" cy="1429560"/>
              <a:chOff x="2515320" y="1712880"/>
              <a:chExt cx="2120040" cy="1429560"/>
            </a:xfrm>
          </p:grpSpPr>
          <p:sp>
            <p:nvSpPr>
              <p:cNvPr id="3775" name=""/>
              <p:cNvSpPr/>
              <p:nvPr/>
            </p:nvSpPr>
            <p:spPr>
              <a:xfrm>
                <a:off x="3844080" y="2747520"/>
                <a:ext cx="121320" cy="50400"/>
              </a:xfrm>
              <a:prstGeom prst="line">
                <a:avLst/>
              </a:prstGeom>
              <a:ln w="38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" bIns="36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76" name=""/>
              <p:cNvSpPr/>
              <p:nvPr/>
            </p:nvSpPr>
            <p:spPr>
              <a:xfrm>
                <a:off x="4060440" y="2999520"/>
                <a:ext cx="106200" cy="127080"/>
              </a:xfrm>
              <a:prstGeom prst="line">
                <a:avLst/>
              </a:prstGeom>
              <a:ln w="38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3777" name=""/>
              <p:cNvGrpSpPr/>
              <p:nvPr/>
            </p:nvGrpSpPr>
            <p:grpSpPr>
              <a:xfrm>
                <a:off x="2515320" y="1712880"/>
                <a:ext cx="2120040" cy="1429560"/>
                <a:chOff x="2515320" y="1712880"/>
                <a:chExt cx="2120040" cy="1429560"/>
              </a:xfrm>
            </p:grpSpPr>
            <p:sp>
              <p:nvSpPr>
                <p:cNvPr id="3778" name=""/>
                <p:cNvSpPr/>
                <p:nvPr/>
              </p:nvSpPr>
              <p:spPr>
                <a:xfrm>
                  <a:off x="2515320" y="1712880"/>
                  <a:ext cx="340560" cy="246600"/>
                </a:xfrm>
                <a:prstGeom prst="line">
                  <a:avLst/>
                </a:prstGeom>
                <a:ln w="38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79" name=""/>
                <p:cNvSpPr/>
                <p:nvPr/>
              </p:nvSpPr>
              <p:spPr>
                <a:xfrm>
                  <a:off x="2830320" y="1936080"/>
                  <a:ext cx="298080" cy="311040"/>
                </a:xfrm>
                <a:prstGeom prst="line">
                  <a:avLst/>
                </a:prstGeom>
                <a:ln w="38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80" name=""/>
                <p:cNvSpPr/>
                <p:nvPr/>
              </p:nvSpPr>
              <p:spPr>
                <a:xfrm>
                  <a:off x="3116880" y="2240280"/>
                  <a:ext cx="322560" cy="189000"/>
                </a:xfrm>
                <a:prstGeom prst="line">
                  <a:avLst/>
                </a:prstGeom>
                <a:ln w="38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81" name=""/>
                <p:cNvSpPr/>
                <p:nvPr/>
              </p:nvSpPr>
              <p:spPr>
                <a:xfrm>
                  <a:off x="3409920" y="2404800"/>
                  <a:ext cx="450720" cy="347760"/>
                </a:xfrm>
                <a:prstGeom prst="line">
                  <a:avLst/>
                </a:prstGeom>
                <a:ln w="38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82" name=""/>
                <p:cNvSpPr/>
                <p:nvPr/>
              </p:nvSpPr>
              <p:spPr>
                <a:xfrm>
                  <a:off x="3961800" y="2788560"/>
                  <a:ext cx="103320" cy="214920"/>
                </a:xfrm>
                <a:prstGeom prst="line">
                  <a:avLst/>
                </a:prstGeom>
                <a:ln w="38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83" name=""/>
                <p:cNvSpPr/>
                <p:nvPr/>
              </p:nvSpPr>
              <p:spPr>
                <a:xfrm>
                  <a:off x="4155480" y="3010680"/>
                  <a:ext cx="479880" cy="131760"/>
                </a:xfrm>
                <a:custGeom>
                  <a:avLst/>
                  <a:gdLst/>
                  <a:ahLst/>
                  <a:rect l="l" t="t" r="r" b="b"/>
                  <a:pathLst>
                    <a:path w="375" h="96">
                      <a:moveTo>
                        <a:pt x="0" y="82"/>
                      </a:moveTo>
                      <a:cubicBezTo>
                        <a:pt x="34" y="79"/>
                        <a:pt x="65" y="70"/>
                        <a:pt x="98" y="66"/>
                      </a:cubicBezTo>
                      <a:cubicBezTo>
                        <a:pt x="167" y="47"/>
                        <a:pt x="242" y="87"/>
                        <a:pt x="311" y="96"/>
                      </a:cubicBezTo>
                      <a:cubicBezTo>
                        <a:pt x="352" y="89"/>
                        <a:pt x="375" y="42"/>
                        <a:pt x="375" y="0"/>
                      </a:cubicBezTo>
                    </a:path>
                  </a:pathLst>
                </a:custGeom>
                <a:noFill/>
                <a:ln w="38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3784" name=""/>
            <p:cNvGrpSpPr/>
            <p:nvPr/>
          </p:nvGrpSpPr>
          <p:grpSpPr>
            <a:xfrm>
              <a:off x="1462680" y="3759120"/>
              <a:ext cx="1817640" cy="1305720"/>
              <a:chOff x="1462680" y="3759120"/>
              <a:chExt cx="1817640" cy="1305720"/>
            </a:xfrm>
          </p:grpSpPr>
          <p:sp>
            <p:nvSpPr>
              <p:cNvPr id="3785" name=""/>
              <p:cNvSpPr/>
              <p:nvPr/>
            </p:nvSpPr>
            <p:spPr>
              <a:xfrm>
                <a:off x="2648160" y="4438440"/>
                <a:ext cx="192960" cy="626400"/>
              </a:xfrm>
              <a:prstGeom prst="line">
                <a:avLst/>
              </a:prstGeom>
              <a:ln w="381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3786" name=""/>
              <p:cNvGrpSpPr/>
              <p:nvPr/>
            </p:nvGrpSpPr>
            <p:grpSpPr>
              <a:xfrm>
                <a:off x="1462680" y="3759120"/>
                <a:ext cx="1817640" cy="696960"/>
                <a:chOff x="1462680" y="3759120"/>
                <a:chExt cx="1817640" cy="696960"/>
              </a:xfrm>
            </p:grpSpPr>
            <p:sp>
              <p:nvSpPr>
                <p:cNvPr id="3787" name=""/>
                <p:cNvSpPr/>
                <p:nvPr/>
              </p:nvSpPr>
              <p:spPr>
                <a:xfrm>
                  <a:off x="1462680" y="3982320"/>
                  <a:ext cx="1202040" cy="473760"/>
                </a:xfrm>
                <a:custGeom>
                  <a:avLst/>
                  <a:gdLst/>
                  <a:ahLst/>
                  <a:rect l="l" t="t" r="r" b="b"/>
                  <a:pathLst>
                    <a:path w="916" h="312">
                      <a:moveTo>
                        <a:pt x="19" y="72"/>
                      </a:moveTo>
                      <a:cubicBezTo>
                        <a:pt x="17" y="70"/>
                        <a:pt x="4" y="59"/>
                        <a:pt x="4" y="54"/>
                      </a:cubicBezTo>
                      <a:cubicBezTo>
                        <a:pt x="0" y="2"/>
                        <a:pt x="41" y="14"/>
                        <a:pt x="82" y="12"/>
                      </a:cubicBezTo>
                      <a:cubicBezTo>
                        <a:pt x="103" y="5"/>
                        <a:pt x="95" y="10"/>
                        <a:pt x="109" y="0"/>
                      </a:cubicBezTo>
                      <a:cubicBezTo>
                        <a:pt x="141" y="2"/>
                        <a:pt x="170" y="7"/>
                        <a:pt x="202" y="12"/>
                      </a:cubicBezTo>
                      <a:cubicBezTo>
                        <a:pt x="216" y="14"/>
                        <a:pt x="230" y="16"/>
                        <a:pt x="244" y="18"/>
                      </a:cubicBezTo>
                      <a:cubicBezTo>
                        <a:pt x="251" y="19"/>
                        <a:pt x="265" y="21"/>
                        <a:pt x="265" y="21"/>
                      </a:cubicBezTo>
                      <a:cubicBezTo>
                        <a:pt x="311" y="36"/>
                        <a:pt x="424" y="25"/>
                        <a:pt x="448" y="24"/>
                      </a:cubicBezTo>
                      <a:cubicBezTo>
                        <a:pt x="489" y="26"/>
                        <a:pt x="514" y="24"/>
                        <a:pt x="550" y="36"/>
                      </a:cubicBezTo>
                      <a:cubicBezTo>
                        <a:pt x="554" y="37"/>
                        <a:pt x="579" y="45"/>
                        <a:pt x="580" y="45"/>
                      </a:cubicBezTo>
                      <a:cubicBezTo>
                        <a:pt x="587" y="47"/>
                        <a:pt x="598" y="57"/>
                        <a:pt x="598" y="57"/>
                      </a:cubicBezTo>
                      <a:cubicBezTo>
                        <a:pt x="604" y="74"/>
                        <a:pt x="629" y="96"/>
                        <a:pt x="646" y="102"/>
                      </a:cubicBezTo>
                      <a:cubicBezTo>
                        <a:pt x="660" y="116"/>
                        <a:pt x="651" y="109"/>
                        <a:pt x="673" y="123"/>
                      </a:cubicBezTo>
                      <a:cubicBezTo>
                        <a:pt x="679" y="127"/>
                        <a:pt x="691" y="135"/>
                        <a:pt x="691" y="135"/>
                      </a:cubicBezTo>
                      <a:cubicBezTo>
                        <a:pt x="698" y="145"/>
                        <a:pt x="705" y="152"/>
                        <a:pt x="715" y="159"/>
                      </a:cubicBezTo>
                      <a:cubicBezTo>
                        <a:pt x="725" y="174"/>
                        <a:pt x="742" y="185"/>
                        <a:pt x="757" y="195"/>
                      </a:cubicBezTo>
                      <a:cubicBezTo>
                        <a:pt x="763" y="199"/>
                        <a:pt x="775" y="207"/>
                        <a:pt x="775" y="207"/>
                      </a:cubicBezTo>
                      <a:cubicBezTo>
                        <a:pt x="783" y="219"/>
                        <a:pt x="795" y="222"/>
                        <a:pt x="808" y="231"/>
                      </a:cubicBezTo>
                      <a:cubicBezTo>
                        <a:pt x="832" y="247"/>
                        <a:pt x="856" y="260"/>
                        <a:pt x="880" y="276"/>
                      </a:cubicBezTo>
                      <a:cubicBezTo>
                        <a:pt x="885" y="284"/>
                        <a:pt x="894" y="294"/>
                        <a:pt x="901" y="300"/>
                      </a:cubicBezTo>
                      <a:cubicBezTo>
                        <a:pt x="916" y="312"/>
                        <a:pt x="906" y="294"/>
                        <a:pt x="913" y="309"/>
                      </a:cubicBezTo>
                    </a:path>
                  </a:pathLst>
                </a:cu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88" name=""/>
                <p:cNvSpPr/>
                <p:nvPr/>
              </p:nvSpPr>
              <p:spPr>
                <a:xfrm>
                  <a:off x="2165400" y="3759120"/>
                  <a:ext cx="97200" cy="269640"/>
                </a:xfrm>
                <a:custGeom>
                  <a:avLst/>
                  <a:gdLst/>
                  <a:ahLst/>
                  <a:rect l="l" t="t" r="r" b="b"/>
                  <a:pathLst>
                    <a:path w="75" h="177">
                      <a:moveTo>
                        <a:pt x="0" y="177"/>
                      </a:moveTo>
                      <a:cubicBezTo>
                        <a:pt x="7" y="167"/>
                        <a:pt x="9" y="159"/>
                        <a:pt x="18" y="150"/>
                      </a:cubicBezTo>
                      <a:cubicBezTo>
                        <a:pt x="34" y="101"/>
                        <a:pt x="75" y="55"/>
                        <a:pt x="75" y="0"/>
                      </a:cubicBezTo>
                    </a:path>
                  </a:pathLst>
                </a:cu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89" name=""/>
                <p:cNvSpPr/>
                <p:nvPr/>
              </p:nvSpPr>
              <p:spPr>
                <a:xfrm>
                  <a:off x="3076920" y="3958920"/>
                  <a:ext cx="203400" cy="262800"/>
                </a:xfrm>
                <a:custGeom>
                  <a:avLst/>
                  <a:gdLst/>
                  <a:ahLst/>
                  <a:rect l="l" t="t" r="r" b="b"/>
                  <a:pathLst>
                    <a:path w="154" h="174">
                      <a:moveTo>
                        <a:pt x="19" y="0"/>
                      </a:moveTo>
                      <a:cubicBezTo>
                        <a:pt x="27" y="42"/>
                        <a:pt x="0" y="113"/>
                        <a:pt x="25" y="144"/>
                      </a:cubicBezTo>
                      <a:cubicBezTo>
                        <a:pt x="29" y="150"/>
                        <a:pt x="55" y="153"/>
                        <a:pt x="64" y="156"/>
                      </a:cubicBezTo>
                      <a:cubicBezTo>
                        <a:pt x="105" y="168"/>
                        <a:pt x="104" y="174"/>
                        <a:pt x="154" y="174"/>
                      </a:cubicBezTo>
                    </a:path>
                  </a:pathLst>
                </a:cu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90" name=""/>
                <p:cNvSpPr/>
                <p:nvPr/>
              </p:nvSpPr>
              <p:spPr>
                <a:xfrm>
                  <a:off x="2967120" y="4100040"/>
                  <a:ext cx="199440" cy="184680"/>
                </a:xfrm>
                <a:custGeom>
                  <a:avLst/>
                  <a:gdLst/>
                  <a:ahLst/>
                  <a:rect l="l" t="t" r="r" b="b"/>
                  <a:pathLst>
                    <a:path w="153" h="120">
                      <a:moveTo>
                        <a:pt x="0" y="0"/>
                      </a:moveTo>
                      <a:cubicBezTo>
                        <a:pt x="40" y="2"/>
                        <a:pt x="46" y="2"/>
                        <a:pt x="75" y="9"/>
                      </a:cubicBezTo>
                      <a:cubicBezTo>
                        <a:pt x="81" y="27"/>
                        <a:pt x="91" y="42"/>
                        <a:pt x="102" y="57"/>
                      </a:cubicBezTo>
                      <a:cubicBezTo>
                        <a:pt x="109" y="78"/>
                        <a:pt x="119" y="86"/>
                        <a:pt x="135" y="102"/>
                      </a:cubicBezTo>
                      <a:cubicBezTo>
                        <a:pt x="138" y="105"/>
                        <a:pt x="153" y="117"/>
                        <a:pt x="153" y="120"/>
                      </a:cubicBezTo>
                    </a:path>
                  </a:pathLst>
                </a:cu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91" name=""/>
                <p:cNvSpPr/>
                <p:nvPr/>
              </p:nvSpPr>
              <p:spPr>
                <a:xfrm>
                  <a:off x="2648160" y="4175640"/>
                  <a:ext cx="454320" cy="271080"/>
                </a:xfrm>
                <a:custGeom>
                  <a:avLst/>
                  <a:gdLst/>
                  <a:ahLst/>
                  <a:rect l="l" t="t" r="r" b="b"/>
                  <a:pathLst>
                    <a:path w="327" h="169">
                      <a:moveTo>
                        <a:pt x="0" y="169"/>
                      </a:moveTo>
                      <a:lnTo>
                        <a:pt x="327" y="0"/>
                      </a:lnTo>
                    </a:path>
                  </a:pathLst>
                </a:custGeom>
                <a:solidFill>
                  <a:srgbClr val="ff0000">
                    <a:alpha val="50000"/>
                  </a:srgbClr>
                </a:solidFill>
                <a:ln w="3816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3792" name=""/>
            <p:cNvGrpSpPr/>
            <p:nvPr/>
          </p:nvGrpSpPr>
          <p:grpSpPr>
            <a:xfrm>
              <a:off x="3425400" y="4840200"/>
              <a:ext cx="2461680" cy="871560"/>
              <a:chOff x="3425400" y="4840200"/>
              <a:chExt cx="2461680" cy="871560"/>
            </a:xfrm>
          </p:grpSpPr>
          <p:grpSp>
            <p:nvGrpSpPr>
              <p:cNvPr id="3793" name=""/>
              <p:cNvGrpSpPr/>
              <p:nvPr/>
            </p:nvGrpSpPr>
            <p:grpSpPr>
              <a:xfrm>
                <a:off x="3425400" y="4840200"/>
                <a:ext cx="2461680" cy="871560"/>
                <a:chOff x="3425400" y="4840200"/>
                <a:chExt cx="2461680" cy="871560"/>
              </a:xfrm>
            </p:grpSpPr>
            <p:sp>
              <p:nvSpPr>
                <p:cNvPr id="3794" name=""/>
                <p:cNvSpPr/>
                <p:nvPr/>
              </p:nvSpPr>
              <p:spPr>
                <a:xfrm>
                  <a:off x="5632560" y="5369040"/>
                  <a:ext cx="93240" cy="287640"/>
                </a:xfrm>
                <a:custGeom>
                  <a:avLst/>
                  <a:gdLst/>
                  <a:ahLst/>
                  <a:rect l="l" t="t" r="r" b="b"/>
                  <a:pathLst>
                    <a:path w="54" h="201">
                      <a:moveTo>
                        <a:pt x="0" y="0"/>
                      </a:moveTo>
                      <a:cubicBezTo>
                        <a:pt x="14" y="10"/>
                        <a:pt x="16" y="26"/>
                        <a:pt x="21" y="42"/>
                      </a:cubicBezTo>
                      <a:cubicBezTo>
                        <a:pt x="25" y="55"/>
                        <a:pt x="26" y="72"/>
                        <a:pt x="30" y="84"/>
                      </a:cubicBezTo>
                      <a:cubicBezTo>
                        <a:pt x="36" y="103"/>
                        <a:pt x="43" y="122"/>
                        <a:pt x="48" y="141"/>
                      </a:cubicBezTo>
                      <a:cubicBezTo>
                        <a:pt x="50" y="161"/>
                        <a:pt x="54" y="181"/>
                        <a:pt x="54" y="201"/>
                      </a:cubicBezTo>
                    </a:path>
                  </a:pathLst>
                </a:custGeom>
                <a:noFill/>
                <a:ln w="38160">
                  <a:solidFill>
                    <a:srgbClr val="ff99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t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3795" name=""/>
                <p:cNvGrpSpPr/>
                <p:nvPr/>
              </p:nvGrpSpPr>
              <p:grpSpPr>
                <a:xfrm>
                  <a:off x="3425400" y="4840200"/>
                  <a:ext cx="2461680" cy="871560"/>
                  <a:chOff x="3425400" y="4840200"/>
                  <a:chExt cx="2461680" cy="871560"/>
                </a:xfrm>
              </p:grpSpPr>
              <p:sp>
                <p:nvSpPr>
                  <p:cNvPr id="3796" name=""/>
                  <p:cNvSpPr/>
                  <p:nvPr/>
                </p:nvSpPr>
                <p:spPr>
                  <a:xfrm>
                    <a:off x="5529240" y="5050080"/>
                    <a:ext cx="106200" cy="36360"/>
                  </a:xfrm>
                  <a:custGeom>
                    <a:avLst/>
                    <a:gdLst/>
                    <a:ahLst/>
                    <a:rect l="l" t="t" r="r" b="b"/>
                    <a:pathLst>
                      <a:path w="81" h="24">
                        <a:moveTo>
                          <a:pt x="0" y="0"/>
                        </a:moveTo>
                        <a:cubicBezTo>
                          <a:pt x="12" y="4"/>
                          <a:pt x="16" y="13"/>
                          <a:pt x="27" y="18"/>
                        </a:cubicBezTo>
                        <a:cubicBezTo>
                          <a:pt x="33" y="21"/>
                          <a:pt x="45" y="24"/>
                          <a:pt x="45" y="24"/>
                        </a:cubicBezTo>
                        <a:cubicBezTo>
                          <a:pt x="48" y="22"/>
                          <a:pt x="51" y="20"/>
                          <a:pt x="54" y="18"/>
                        </a:cubicBezTo>
                        <a:cubicBezTo>
                          <a:pt x="57" y="17"/>
                          <a:pt x="60" y="17"/>
                          <a:pt x="63" y="15"/>
                        </a:cubicBezTo>
                        <a:cubicBezTo>
                          <a:pt x="69" y="11"/>
                          <a:pt x="81" y="3"/>
                          <a:pt x="81" y="3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10440" bIns="-1044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797" name=""/>
                  <p:cNvSpPr/>
                  <p:nvPr/>
                </p:nvSpPr>
                <p:spPr>
                  <a:xfrm>
                    <a:off x="5486400" y="4935960"/>
                    <a:ext cx="0" cy="164160"/>
                  </a:xfrm>
                  <a:prstGeom prst="line">
                    <a:avLst/>
                  </a:prstGeom>
                  <a:ln w="38160">
                    <a:solidFill>
                      <a:srgbClr val="ff99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798" name=""/>
                  <p:cNvSpPr/>
                  <p:nvPr/>
                </p:nvSpPr>
                <p:spPr>
                  <a:xfrm>
                    <a:off x="5498280" y="4853880"/>
                    <a:ext cx="93960" cy="273600"/>
                  </a:xfrm>
                  <a:custGeom>
                    <a:avLst/>
                    <a:gdLst/>
                    <a:ahLst/>
                    <a:rect l="l" t="t" r="r" b="b"/>
                    <a:pathLst>
                      <a:path w="72" h="180">
                        <a:moveTo>
                          <a:pt x="72" y="0"/>
                        </a:moveTo>
                        <a:cubicBezTo>
                          <a:pt x="47" y="38"/>
                          <a:pt x="38" y="84"/>
                          <a:pt x="24" y="126"/>
                        </a:cubicBezTo>
                        <a:cubicBezTo>
                          <a:pt x="23" y="135"/>
                          <a:pt x="18" y="180"/>
                          <a:pt x="0" y="180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799" name=""/>
                  <p:cNvSpPr/>
                  <p:nvPr/>
                </p:nvSpPr>
                <p:spPr>
                  <a:xfrm>
                    <a:off x="5679000" y="5091120"/>
                    <a:ext cx="47160" cy="63720"/>
                  </a:xfrm>
                  <a:custGeom>
                    <a:avLst/>
                    <a:gdLst/>
                    <a:ahLst/>
                    <a:rect l="l" t="t" r="r" b="b"/>
                    <a:pathLst>
                      <a:path w="36" h="42">
                        <a:moveTo>
                          <a:pt x="36" y="0"/>
                        </a:moveTo>
                        <a:cubicBezTo>
                          <a:pt x="26" y="15"/>
                          <a:pt x="26" y="23"/>
                          <a:pt x="24" y="42"/>
                        </a:cubicBezTo>
                        <a:cubicBezTo>
                          <a:pt x="5" y="36"/>
                          <a:pt x="0" y="36"/>
                          <a:pt x="9" y="36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16920" bIns="169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00" name=""/>
                  <p:cNvSpPr/>
                  <p:nvPr/>
                </p:nvSpPr>
                <p:spPr>
                  <a:xfrm>
                    <a:off x="5765400" y="5186880"/>
                    <a:ext cx="15480" cy="54360"/>
                  </a:xfrm>
                  <a:custGeom>
                    <a:avLst/>
                    <a:gdLst/>
                    <a:ahLst/>
                    <a:rect l="l" t="t" r="r" b="b"/>
                    <a:pathLst>
                      <a:path w="12" h="36">
                        <a:moveTo>
                          <a:pt x="0" y="0"/>
                        </a:moveTo>
                        <a:cubicBezTo>
                          <a:pt x="9" y="14"/>
                          <a:pt x="5" y="5"/>
                          <a:pt x="9" y="24"/>
                        </a:cubicBezTo>
                        <a:cubicBezTo>
                          <a:pt x="10" y="28"/>
                          <a:pt x="12" y="36"/>
                          <a:pt x="12" y="36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7560" bIns="75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01" name=""/>
                  <p:cNvSpPr/>
                  <p:nvPr/>
                </p:nvSpPr>
                <p:spPr>
                  <a:xfrm>
                    <a:off x="3425400" y="4840200"/>
                    <a:ext cx="2363760" cy="871560"/>
                  </a:xfrm>
                  <a:custGeom>
                    <a:avLst/>
                    <a:gdLst/>
                    <a:ahLst/>
                    <a:rect l="l" t="t" r="r" b="b"/>
                    <a:pathLst>
                      <a:path w="1803" h="573">
                        <a:moveTo>
                          <a:pt x="0" y="573"/>
                        </a:moveTo>
                        <a:cubicBezTo>
                          <a:pt x="8" y="548"/>
                          <a:pt x="23" y="523"/>
                          <a:pt x="30" y="498"/>
                        </a:cubicBezTo>
                        <a:cubicBezTo>
                          <a:pt x="41" y="459"/>
                          <a:pt x="49" y="415"/>
                          <a:pt x="72" y="381"/>
                        </a:cubicBezTo>
                        <a:cubicBezTo>
                          <a:pt x="85" y="362"/>
                          <a:pt x="101" y="346"/>
                          <a:pt x="114" y="327"/>
                        </a:cubicBezTo>
                        <a:cubicBezTo>
                          <a:pt x="118" y="321"/>
                          <a:pt x="132" y="315"/>
                          <a:pt x="132" y="315"/>
                        </a:cubicBezTo>
                        <a:cubicBezTo>
                          <a:pt x="140" y="304"/>
                          <a:pt x="146" y="306"/>
                          <a:pt x="156" y="297"/>
                        </a:cubicBezTo>
                        <a:cubicBezTo>
                          <a:pt x="181" y="276"/>
                          <a:pt x="204" y="271"/>
                          <a:pt x="234" y="261"/>
                        </a:cubicBezTo>
                        <a:cubicBezTo>
                          <a:pt x="244" y="246"/>
                          <a:pt x="249" y="238"/>
                          <a:pt x="264" y="228"/>
                        </a:cubicBezTo>
                        <a:cubicBezTo>
                          <a:pt x="285" y="197"/>
                          <a:pt x="327" y="185"/>
                          <a:pt x="360" y="174"/>
                        </a:cubicBezTo>
                        <a:cubicBezTo>
                          <a:pt x="394" y="163"/>
                          <a:pt x="419" y="150"/>
                          <a:pt x="456" y="147"/>
                        </a:cubicBezTo>
                        <a:cubicBezTo>
                          <a:pt x="472" y="142"/>
                          <a:pt x="505" y="122"/>
                          <a:pt x="519" y="120"/>
                        </a:cubicBezTo>
                        <a:cubicBezTo>
                          <a:pt x="534" y="118"/>
                          <a:pt x="549" y="118"/>
                          <a:pt x="564" y="117"/>
                        </a:cubicBezTo>
                        <a:cubicBezTo>
                          <a:pt x="592" y="110"/>
                          <a:pt x="599" y="110"/>
                          <a:pt x="636" y="108"/>
                        </a:cubicBezTo>
                        <a:cubicBezTo>
                          <a:pt x="677" y="94"/>
                          <a:pt x="716" y="75"/>
                          <a:pt x="759" y="66"/>
                        </a:cubicBezTo>
                        <a:cubicBezTo>
                          <a:pt x="789" y="60"/>
                          <a:pt x="819" y="57"/>
                          <a:pt x="849" y="48"/>
                        </a:cubicBezTo>
                        <a:cubicBezTo>
                          <a:pt x="902" y="32"/>
                          <a:pt x="954" y="11"/>
                          <a:pt x="1008" y="0"/>
                        </a:cubicBezTo>
                        <a:cubicBezTo>
                          <a:pt x="1045" y="5"/>
                          <a:pt x="1071" y="26"/>
                          <a:pt x="1107" y="33"/>
                        </a:cubicBezTo>
                        <a:cubicBezTo>
                          <a:pt x="1161" y="43"/>
                          <a:pt x="1210" y="46"/>
                          <a:pt x="1266" y="48"/>
                        </a:cubicBezTo>
                        <a:cubicBezTo>
                          <a:pt x="1288" y="55"/>
                          <a:pt x="1313" y="50"/>
                          <a:pt x="1335" y="57"/>
                        </a:cubicBezTo>
                        <a:cubicBezTo>
                          <a:pt x="1362" y="53"/>
                          <a:pt x="1349" y="56"/>
                          <a:pt x="1374" y="48"/>
                        </a:cubicBezTo>
                        <a:cubicBezTo>
                          <a:pt x="1380" y="46"/>
                          <a:pt x="1392" y="42"/>
                          <a:pt x="1392" y="42"/>
                        </a:cubicBezTo>
                        <a:cubicBezTo>
                          <a:pt x="1419" y="45"/>
                          <a:pt x="1441" y="51"/>
                          <a:pt x="1467" y="60"/>
                        </a:cubicBezTo>
                        <a:cubicBezTo>
                          <a:pt x="1510" y="74"/>
                          <a:pt x="1557" y="62"/>
                          <a:pt x="1602" y="63"/>
                        </a:cubicBezTo>
                        <a:cubicBezTo>
                          <a:pt x="1621" y="67"/>
                          <a:pt x="1627" y="69"/>
                          <a:pt x="1644" y="81"/>
                        </a:cubicBezTo>
                        <a:cubicBezTo>
                          <a:pt x="1647" y="83"/>
                          <a:pt x="1653" y="87"/>
                          <a:pt x="1653" y="87"/>
                        </a:cubicBezTo>
                        <a:cubicBezTo>
                          <a:pt x="1655" y="90"/>
                          <a:pt x="1656" y="93"/>
                          <a:pt x="1659" y="96"/>
                        </a:cubicBezTo>
                        <a:cubicBezTo>
                          <a:pt x="1662" y="99"/>
                          <a:pt x="1666" y="99"/>
                          <a:pt x="1668" y="102"/>
                        </a:cubicBezTo>
                        <a:cubicBezTo>
                          <a:pt x="1673" y="109"/>
                          <a:pt x="1676" y="121"/>
                          <a:pt x="1680" y="129"/>
                        </a:cubicBezTo>
                        <a:cubicBezTo>
                          <a:pt x="1684" y="135"/>
                          <a:pt x="1690" y="140"/>
                          <a:pt x="1692" y="147"/>
                        </a:cubicBezTo>
                        <a:cubicBezTo>
                          <a:pt x="1697" y="163"/>
                          <a:pt x="1702" y="180"/>
                          <a:pt x="1716" y="189"/>
                        </a:cubicBezTo>
                        <a:cubicBezTo>
                          <a:pt x="1721" y="203"/>
                          <a:pt x="1733" y="212"/>
                          <a:pt x="1737" y="225"/>
                        </a:cubicBezTo>
                        <a:cubicBezTo>
                          <a:pt x="1739" y="231"/>
                          <a:pt x="1744" y="256"/>
                          <a:pt x="1752" y="261"/>
                        </a:cubicBezTo>
                        <a:cubicBezTo>
                          <a:pt x="1766" y="270"/>
                          <a:pt x="1787" y="273"/>
                          <a:pt x="1803" y="273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02" name=""/>
                  <p:cNvSpPr/>
                  <p:nvPr/>
                </p:nvSpPr>
                <p:spPr>
                  <a:xfrm>
                    <a:off x="5482440" y="5104800"/>
                    <a:ext cx="102240" cy="291600"/>
                  </a:xfrm>
                  <a:custGeom>
                    <a:avLst/>
                    <a:gdLst/>
                    <a:ahLst/>
                    <a:rect l="l" t="t" r="r" b="b"/>
                    <a:pathLst>
                      <a:path w="78" h="192">
                        <a:moveTo>
                          <a:pt x="0" y="0"/>
                        </a:moveTo>
                        <a:cubicBezTo>
                          <a:pt x="14" y="21"/>
                          <a:pt x="5" y="16"/>
                          <a:pt x="21" y="21"/>
                        </a:cubicBezTo>
                        <a:cubicBezTo>
                          <a:pt x="24" y="31"/>
                          <a:pt x="36" y="48"/>
                          <a:pt x="36" y="48"/>
                        </a:cubicBezTo>
                        <a:cubicBezTo>
                          <a:pt x="34" y="69"/>
                          <a:pt x="23" y="92"/>
                          <a:pt x="45" y="99"/>
                        </a:cubicBezTo>
                        <a:cubicBezTo>
                          <a:pt x="53" y="111"/>
                          <a:pt x="63" y="118"/>
                          <a:pt x="69" y="132"/>
                        </a:cubicBezTo>
                        <a:cubicBezTo>
                          <a:pt x="72" y="138"/>
                          <a:pt x="73" y="144"/>
                          <a:pt x="75" y="150"/>
                        </a:cubicBezTo>
                        <a:cubicBezTo>
                          <a:pt x="76" y="153"/>
                          <a:pt x="78" y="159"/>
                          <a:pt x="78" y="159"/>
                        </a:cubicBezTo>
                        <a:cubicBezTo>
                          <a:pt x="74" y="176"/>
                          <a:pt x="64" y="178"/>
                          <a:pt x="57" y="192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03" name=""/>
                  <p:cNvSpPr/>
                  <p:nvPr/>
                </p:nvSpPr>
                <p:spPr>
                  <a:xfrm>
                    <a:off x="5580360" y="5365080"/>
                    <a:ext cx="78480" cy="8640"/>
                  </a:xfrm>
                  <a:custGeom>
                    <a:avLst/>
                    <a:gdLst/>
                    <a:ahLst/>
                    <a:rect l="l" t="t" r="r" b="b"/>
                    <a:pathLst>
                      <a:path w="60" h="6">
                        <a:moveTo>
                          <a:pt x="0" y="0"/>
                        </a:moveTo>
                        <a:cubicBezTo>
                          <a:pt x="22" y="5"/>
                          <a:pt x="36" y="6"/>
                          <a:pt x="60" y="6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38160" bIns="-381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04" name=""/>
                  <p:cNvSpPr/>
                  <p:nvPr/>
                </p:nvSpPr>
                <p:spPr>
                  <a:xfrm>
                    <a:off x="5493960" y="5236920"/>
                    <a:ext cx="223920" cy="75960"/>
                  </a:xfrm>
                  <a:custGeom>
                    <a:avLst/>
                    <a:gdLst/>
                    <a:ahLst/>
                    <a:rect l="l" t="t" r="r" b="b"/>
                    <a:pathLst>
                      <a:path w="171" h="50">
                        <a:moveTo>
                          <a:pt x="0" y="30"/>
                        </a:moveTo>
                        <a:cubicBezTo>
                          <a:pt x="59" y="50"/>
                          <a:pt x="114" y="0"/>
                          <a:pt x="171" y="0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29160" bIns="291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05" name=""/>
                  <p:cNvSpPr/>
                  <p:nvPr/>
                </p:nvSpPr>
                <p:spPr>
                  <a:xfrm>
                    <a:off x="5714280" y="5209920"/>
                    <a:ext cx="66600" cy="8640"/>
                  </a:xfrm>
                  <a:custGeom>
                    <a:avLst/>
                    <a:gdLst/>
                    <a:ahLst/>
                    <a:rect l="l" t="t" r="r" b="b"/>
                    <a:pathLst>
                      <a:path w="51" h="6">
                        <a:moveTo>
                          <a:pt x="0" y="0"/>
                        </a:moveTo>
                        <a:cubicBezTo>
                          <a:pt x="21" y="5"/>
                          <a:pt x="27" y="6"/>
                          <a:pt x="51" y="6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38160" bIns="-381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06" name=""/>
                  <p:cNvSpPr/>
                  <p:nvPr/>
                </p:nvSpPr>
                <p:spPr>
                  <a:xfrm>
                    <a:off x="5781240" y="5236920"/>
                    <a:ext cx="105840" cy="305640"/>
                  </a:xfrm>
                  <a:custGeom>
                    <a:avLst/>
                    <a:gdLst/>
                    <a:ahLst/>
                    <a:rect l="l" t="t" r="r" b="b"/>
                    <a:pathLst>
                      <a:path w="81" h="201">
                        <a:moveTo>
                          <a:pt x="81" y="201"/>
                        </a:moveTo>
                        <a:cubicBezTo>
                          <a:pt x="80" y="185"/>
                          <a:pt x="80" y="169"/>
                          <a:pt x="78" y="153"/>
                        </a:cubicBezTo>
                        <a:cubicBezTo>
                          <a:pt x="76" y="134"/>
                          <a:pt x="41" y="86"/>
                          <a:pt x="27" y="72"/>
                        </a:cubicBezTo>
                        <a:cubicBezTo>
                          <a:pt x="20" y="51"/>
                          <a:pt x="19" y="28"/>
                          <a:pt x="3" y="12"/>
                        </a:cubicBezTo>
                        <a:cubicBezTo>
                          <a:pt x="0" y="2"/>
                          <a:pt x="0" y="6"/>
                          <a:pt x="0" y="0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07" name=""/>
                  <p:cNvSpPr/>
                  <p:nvPr/>
                </p:nvSpPr>
                <p:spPr>
                  <a:xfrm>
                    <a:off x="5600520" y="5268960"/>
                    <a:ext cx="51120" cy="100080"/>
                  </a:xfrm>
                  <a:custGeom>
                    <a:avLst/>
                    <a:gdLst/>
                    <a:ahLst/>
                    <a:rect l="l" t="t" r="r" b="b"/>
                    <a:pathLst>
                      <a:path w="39" h="66">
                        <a:moveTo>
                          <a:pt x="0" y="66"/>
                        </a:moveTo>
                        <a:cubicBezTo>
                          <a:pt x="11" y="50"/>
                          <a:pt x="24" y="43"/>
                          <a:pt x="39" y="33"/>
                        </a:cubicBezTo>
                        <a:cubicBezTo>
                          <a:pt x="36" y="22"/>
                          <a:pt x="35" y="8"/>
                          <a:pt x="27" y="0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08" name=""/>
                  <p:cNvSpPr/>
                  <p:nvPr/>
                </p:nvSpPr>
                <p:spPr>
                  <a:xfrm>
                    <a:off x="5647320" y="5319000"/>
                    <a:ext cx="70560" cy="50040"/>
                  </a:xfrm>
                  <a:custGeom>
                    <a:avLst/>
                    <a:gdLst/>
                    <a:ahLst/>
                    <a:rect l="l" t="t" r="r" b="b"/>
                    <a:pathLst>
                      <a:path w="54" h="33">
                        <a:moveTo>
                          <a:pt x="54" y="33"/>
                        </a:moveTo>
                        <a:cubicBezTo>
                          <a:pt x="39" y="11"/>
                          <a:pt x="27" y="0"/>
                          <a:pt x="0" y="0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3240" bIns="324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grpSp>
            <p:nvGrpSpPr>
              <p:cNvPr id="3809" name=""/>
              <p:cNvGrpSpPr/>
              <p:nvPr/>
            </p:nvGrpSpPr>
            <p:grpSpPr>
              <a:xfrm>
                <a:off x="3826080" y="4840200"/>
                <a:ext cx="935640" cy="436680"/>
                <a:chOff x="3826080" y="4840200"/>
                <a:chExt cx="935640" cy="436680"/>
              </a:xfrm>
            </p:grpSpPr>
            <p:sp>
              <p:nvSpPr>
                <p:cNvPr id="3810" name=""/>
                <p:cNvSpPr/>
                <p:nvPr/>
              </p:nvSpPr>
              <p:spPr>
                <a:xfrm>
                  <a:off x="3826080" y="5140080"/>
                  <a:ext cx="168840" cy="68040"/>
                </a:xfrm>
                <a:custGeom>
                  <a:avLst/>
                  <a:gdLst/>
                  <a:ahLst/>
                  <a:rect l="l" t="t" r="r" b="b"/>
                  <a:pathLst>
                    <a:path w="129" h="45">
                      <a:moveTo>
                        <a:pt x="0" y="0"/>
                      </a:moveTo>
                      <a:lnTo>
                        <a:pt x="75" y="30"/>
                      </a:lnTo>
                      <a:cubicBezTo>
                        <a:pt x="75" y="30"/>
                        <a:pt x="102" y="39"/>
                        <a:pt x="102" y="39"/>
                      </a:cubicBezTo>
                      <a:cubicBezTo>
                        <a:pt x="108" y="41"/>
                        <a:pt x="114" y="41"/>
                        <a:pt x="120" y="42"/>
                      </a:cubicBezTo>
                      <a:cubicBezTo>
                        <a:pt x="123" y="43"/>
                        <a:pt x="129" y="45"/>
                        <a:pt x="129" y="45"/>
                      </a:cubicBezTo>
                    </a:path>
                  </a:pathLst>
                </a:custGeom>
                <a:noFill/>
                <a:ln w="38160">
                  <a:solidFill>
                    <a:srgbClr val="ff99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21240" bIns="2124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11" name=""/>
                <p:cNvSpPr/>
                <p:nvPr/>
              </p:nvSpPr>
              <p:spPr>
                <a:xfrm>
                  <a:off x="3947760" y="5203800"/>
                  <a:ext cx="35280" cy="73080"/>
                </a:xfrm>
                <a:custGeom>
                  <a:avLst/>
                  <a:gdLst/>
                  <a:ahLst/>
                  <a:rect l="l" t="t" r="r" b="b"/>
                  <a:pathLst>
                    <a:path w="27" h="48">
                      <a:moveTo>
                        <a:pt x="0" y="0"/>
                      </a:moveTo>
                      <a:cubicBezTo>
                        <a:pt x="10" y="15"/>
                        <a:pt x="10" y="39"/>
                        <a:pt x="27" y="48"/>
                      </a:cubicBezTo>
                    </a:path>
                  </a:pathLst>
                </a:custGeom>
                <a:noFill/>
                <a:ln w="38160">
                  <a:solidFill>
                    <a:srgbClr val="ff99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26280" bIns="262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12" name=""/>
                <p:cNvSpPr/>
                <p:nvPr/>
              </p:nvSpPr>
              <p:spPr>
                <a:xfrm>
                  <a:off x="4199400" y="5013720"/>
                  <a:ext cx="23400" cy="118440"/>
                </a:xfrm>
                <a:custGeom>
                  <a:avLst/>
                  <a:gdLst/>
                  <a:ahLst/>
                  <a:rect l="l" t="t" r="r" b="b"/>
                  <a:pathLst>
                    <a:path w="18" h="78">
                      <a:moveTo>
                        <a:pt x="18" y="0"/>
                      </a:moveTo>
                      <a:cubicBezTo>
                        <a:pt x="15" y="26"/>
                        <a:pt x="0" y="52"/>
                        <a:pt x="0" y="78"/>
                      </a:cubicBezTo>
                    </a:path>
                  </a:pathLst>
                </a:custGeom>
                <a:noFill/>
                <a:ln w="38160">
                  <a:solidFill>
                    <a:srgbClr val="ff99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13" name=""/>
                <p:cNvSpPr/>
                <p:nvPr/>
              </p:nvSpPr>
              <p:spPr>
                <a:xfrm>
                  <a:off x="4305600" y="4991040"/>
                  <a:ext cx="113760" cy="132120"/>
                </a:xfrm>
                <a:custGeom>
                  <a:avLst/>
                  <a:gdLst/>
                  <a:ahLst/>
                  <a:rect l="l" t="t" r="r" b="b"/>
                  <a:pathLst>
                    <a:path w="87" h="87">
                      <a:moveTo>
                        <a:pt x="0" y="0"/>
                      </a:moveTo>
                      <a:cubicBezTo>
                        <a:pt x="9" y="28"/>
                        <a:pt x="20" y="50"/>
                        <a:pt x="51" y="60"/>
                      </a:cubicBezTo>
                      <a:cubicBezTo>
                        <a:pt x="65" y="74"/>
                        <a:pt x="56" y="67"/>
                        <a:pt x="78" y="81"/>
                      </a:cubicBezTo>
                      <a:cubicBezTo>
                        <a:pt x="81" y="83"/>
                        <a:pt x="87" y="87"/>
                        <a:pt x="87" y="87"/>
                      </a:cubicBezTo>
                    </a:path>
                  </a:pathLst>
                </a:custGeom>
                <a:noFill/>
                <a:ln w="38160">
                  <a:solidFill>
                    <a:srgbClr val="ff99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14" name=""/>
                <p:cNvSpPr/>
                <p:nvPr/>
              </p:nvSpPr>
              <p:spPr>
                <a:xfrm>
                  <a:off x="4761720" y="4840200"/>
                  <a:ext cx="0" cy="136800"/>
                </a:xfrm>
                <a:prstGeom prst="line">
                  <a:avLst/>
                </a:prstGeom>
                <a:ln w="3816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grpSp>
        <p:nvGrpSpPr>
          <p:cNvPr id="3815" name=""/>
          <p:cNvGrpSpPr/>
          <p:nvPr/>
        </p:nvGrpSpPr>
        <p:grpSpPr>
          <a:xfrm>
            <a:off x="1760400" y="2387520"/>
            <a:ext cx="1479240" cy="812880"/>
            <a:chOff x="1760400" y="2387520"/>
            <a:chExt cx="1479240" cy="812880"/>
          </a:xfrm>
        </p:grpSpPr>
        <p:sp>
          <p:nvSpPr>
            <p:cNvPr id="3816" name=""/>
            <p:cNvSpPr/>
            <p:nvPr/>
          </p:nvSpPr>
          <p:spPr>
            <a:xfrm>
              <a:off x="1760400" y="2621880"/>
              <a:ext cx="1475640" cy="5785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marL="225360" indent="-119160">
                <a:lnSpc>
                  <a:spcPct val="100000"/>
                </a:lnSpc>
                <a:spcBef>
                  <a:spcPts val="561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2.4 Bcf/d Peak Capacity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5360" indent="-11916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1,214 Miles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5360" indent="-11916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$1.4 Billion Rate Base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5360" indent="-11916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8% Owned 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7" name=""/>
            <p:cNvSpPr/>
            <p:nvPr/>
          </p:nvSpPr>
          <p:spPr>
            <a:xfrm>
              <a:off x="1764000" y="2387520"/>
              <a:ext cx="1475640" cy="23688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Northern Border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818" name=""/>
          <p:cNvGrpSpPr/>
          <p:nvPr/>
        </p:nvGrpSpPr>
        <p:grpSpPr>
          <a:xfrm>
            <a:off x="660240" y="4191120"/>
            <a:ext cx="1474920" cy="812160"/>
            <a:chOff x="660240" y="4191120"/>
            <a:chExt cx="1474920" cy="812160"/>
          </a:xfrm>
        </p:grpSpPr>
        <p:sp>
          <p:nvSpPr>
            <p:cNvPr id="3819" name=""/>
            <p:cNvSpPr/>
            <p:nvPr/>
          </p:nvSpPr>
          <p:spPr>
            <a:xfrm>
              <a:off x="660240" y="4428000"/>
              <a:ext cx="1474920" cy="5752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marL="225360" indent="-119160">
                <a:lnSpc>
                  <a:spcPct val="100000"/>
                </a:lnSpc>
                <a:spcBef>
                  <a:spcPts val="561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1.7 Bcf/d Peak Capacity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5360" indent="-11916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2,487 Miles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5360" indent="-11916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$500 Million Rate Base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5360" indent="-11916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100% Owned 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0" name=""/>
            <p:cNvSpPr/>
            <p:nvPr/>
          </p:nvSpPr>
          <p:spPr>
            <a:xfrm>
              <a:off x="660240" y="4191120"/>
              <a:ext cx="1474920" cy="23688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Transwestern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821" name=""/>
          <p:cNvSpPr/>
          <p:nvPr/>
        </p:nvSpPr>
        <p:spPr>
          <a:xfrm>
            <a:off x="3941640" y="4186080"/>
            <a:ext cx="1474920" cy="5763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225360" indent="-1191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1.5 Bcf/d Peak Capacity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5360" indent="-1191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4,795 Miles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5360" indent="-1191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$1.3 Billion Rate Base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5360" indent="-1191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50% Owned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22" name=""/>
          <p:cNvSpPr/>
          <p:nvPr/>
        </p:nvSpPr>
        <p:spPr>
          <a:xfrm>
            <a:off x="3944880" y="3981600"/>
            <a:ext cx="1474920" cy="23796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Florida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23" name=""/>
          <p:cNvSpPr/>
          <p:nvPr/>
        </p:nvSpPr>
        <p:spPr>
          <a:xfrm>
            <a:off x="3503520" y="1074600"/>
            <a:ext cx="1916280" cy="79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344520" indent="-11916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4520" indent="-1191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4.3 Bcf/d Peak Capacity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4520" indent="-1191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16,463 Miles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4520" indent="-1191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$1.2 Billion Rate Base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4520" indent="-1191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100% Owned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24" name=""/>
          <p:cNvSpPr/>
          <p:nvPr/>
        </p:nvSpPr>
        <p:spPr>
          <a:xfrm>
            <a:off x="3497400" y="1041480"/>
            <a:ext cx="1922400" cy="22536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Northern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25" name=""/>
          <p:cNvSpPr/>
          <p:nvPr/>
        </p:nvSpPr>
        <p:spPr>
          <a:xfrm>
            <a:off x="5943600" y="1357200"/>
            <a:ext cx="2725560" cy="2113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46800" bIns="46800" anchor="ctr">
            <a:noAutofit/>
          </a:bodyPr>
          <a:p>
            <a:pPr marL="230040" indent="-114120">
              <a:lnSpc>
                <a:spcPct val="100000"/>
              </a:lnSpc>
              <a:spcBef>
                <a:spcPts val="374"/>
              </a:spcBef>
              <a:spcAft>
                <a:spcPts val="374"/>
              </a:spcAft>
              <a:buClr>
                <a:srgbClr val="3333cc"/>
              </a:buClr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Strong Returns with Consistent Earnings and Cash Flow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114120">
              <a:lnSpc>
                <a:spcPct val="100000"/>
              </a:lnSpc>
              <a:spcBef>
                <a:spcPts val="374"/>
              </a:spcBef>
              <a:spcAft>
                <a:spcPts val="374"/>
              </a:spcAft>
              <a:buClr>
                <a:srgbClr val="3333cc"/>
              </a:buClr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Strong Competitive Position with Expansion Opportunities in Markets Served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114120">
              <a:lnSpc>
                <a:spcPct val="100000"/>
              </a:lnSpc>
              <a:spcBef>
                <a:spcPts val="374"/>
              </a:spcBef>
              <a:spcAft>
                <a:spcPts val="374"/>
              </a:spcAft>
              <a:buClr>
                <a:srgbClr val="3333cc"/>
              </a:buClr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Market-Oriented Business Approach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114120">
              <a:lnSpc>
                <a:spcPct val="100000"/>
              </a:lnSpc>
              <a:spcBef>
                <a:spcPts val="374"/>
              </a:spcBef>
              <a:spcAft>
                <a:spcPts val="374"/>
              </a:spcAft>
              <a:buClr>
                <a:srgbClr val="3333cc"/>
              </a:buClr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 Used to Expand Revenues and Reduce Costs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26" name=""/>
          <p:cNvSpPr/>
          <p:nvPr/>
        </p:nvSpPr>
        <p:spPr>
          <a:xfrm>
            <a:off x="6000840" y="1123920"/>
            <a:ext cx="2604960" cy="620280"/>
          </a:xfrm>
          <a:prstGeom prst="roundRect">
            <a:avLst>
              <a:gd name="adj" fmla="val 19046"/>
            </a:avLst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Transportation Services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827" name=""/>
          <p:cNvGraphicFramePr/>
          <p:nvPr/>
        </p:nvGraphicFramePr>
        <p:xfrm>
          <a:off x="677880" y="1792440"/>
          <a:ext cx="676080" cy="7984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82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77880" y="1792440"/>
                    <a:ext cx="676080" cy="798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3829" name=""/>
          <p:cNvGrpSpPr/>
          <p:nvPr/>
        </p:nvGrpSpPr>
        <p:grpSpPr>
          <a:xfrm>
            <a:off x="853920" y="1041480"/>
            <a:ext cx="1544760" cy="812880"/>
            <a:chOff x="853920" y="1041480"/>
            <a:chExt cx="1544760" cy="812880"/>
          </a:xfrm>
        </p:grpSpPr>
        <p:sp>
          <p:nvSpPr>
            <p:cNvPr id="3830" name=""/>
            <p:cNvSpPr/>
            <p:nvPr/>
          </p:nvSpPr>
          <p:spPr>
            <a:xfrm>
              <a:off x="853920" y="1276560"/>
              <a:ext cx="1540080" cy="577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marL="173160" indent="-115920">
                <a:lnSpc>
                  <a:spcPct val="95000"/>
                </a:lnSpc>
                <a:spcBef>
                  <a:spcPts val="51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Sale of PGE Is on schedule to close near year end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3160" indent="-115920">
                <a:lnSpc>
                  <a:spcPct val="95000"/>
                </a:lnSpc>
                <a:spcBef>
                  <a:spcPts val="51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Continued strong operations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3160" indent="-115920">
                <a:lnSpc>
                  <a:spcPct val="95000"/>
                </a:lnSpc>
                <a:spcBef>
                  <a:spcPts val="51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1" name=""/>
            <p:cNvSpPr/>
            <p:nvPr/>
          </p:nvSpPr>
          <p:spPr>
            <a:xfrm>
              <a:off x="858240" y="1041480"/>
              <a:ext cx="1540440" cy="236520"/>
            </a:xfrm>
            <a:prstGeom prst="roundRect">
              <a:avLst>
                <a:gd name="adj" fmla="val 16667"/>
              </a:avLst>
            </a:prstGeom>
            <a:solidFill>
              <a:srgbClr val="00cc99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Portland General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498D042-5187-4C4B-9714-03C585972414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2" name=""/>
          <p:cNvSpPr/>
          <p:nvPr/>
        </p:nvSpPr>
        <p:spPr>
          <a:xfrm>
            <a:off x="247680" y="3778200"/>
            <a:ext cx="8602560" cy="2760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3333cc"/>
            </a:solidFill>
            <a:miter/>
          </a:ln>
          <a:effectLst>
            <a:outerShdw dist="71785" dir="2700000" blurRad="0" rotWithShape="0">
              <a:srgbClr val="3333cc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833" name=""/>
          <p:cNvGraphicFramePr/>
          <p:nvPr/>
        </p:nvGraphicFramePr>
        <p:xfrm>
          <a:off x="717480" y="4584600"/>
          <a:ext cx="1855800" cy="1681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83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17480" y="4584600"/>
                    <a:ext cx="1855800" cy="1681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35" name=""/>
          <p:cNvGraphicFramePr/>
          <p:nvPr/>
        </p:nvGraphicFramePr>
        <p:xfrm>
          <a:off x="3632040" y="4545000"/>
          <a:ext cx="2052720" cy="17064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83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632040" y="4545000"/>
                    <a:ext cx="2052720" cy="1706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37" name=""/>
          <p:cNvGraphicFramePr/>
          <p:nvPr/>
        </p:nvGraphicFramePr>
        <p:xfrm>
          <a:off x="6531120" y="4363920"/>
          <a:ext cx="1974600" cy="19494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383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6531120" y="4363920"/>
                    <a:ext cx="1974600" cy="1949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839" name=""/>
          <p:cNvSpPr/>
          <p:nvPr/>
        </p:nvSpPr>
        <p:spPr>
          <a:xfrm>
            <a:off x="2652120" y="76320"/>
            <a:ext cx="39276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 Benefits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40" name=""/>
          <p:cNvSpPr/>
          <p:nvPr/>
        </p:nvSpPr>
        <p:spPr>
          <a:xfrm>
            <a:off x="406440" y="685800"/>
            <a:ext cx="8686800" cy="31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89080" indent="-289080">
              <a:lnSpc>
                <a:spcPct val="100000"/>
              </a:lnSpc>
              <a:spcBef>
                <a:spcPts val="1250"/>
              </a:spcBef>
              <a:buClr>
                <a:srgbClr val="3333cc"/>
              </a:buClr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 Used to Rapidly Market Capacity; 48 Transactions Completed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lnSpc>
                <a:spcPct val="100000"/>
              </a:lnSpc>
              <a:spcBef>
                <a:spcPts val="1250"/>
              </a:spcBef>
              <a:buClr>
                <a:srgbClr val="3333cc"/>
              </a:buClr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Cost Reductions Realized Through the Automation of Compression, Monitoring and Measurement; Excellent Safety Record Maintained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lnSpc>
                <a:spcPct val="100000"/>
              </a:lnSpc>
              <a:spcBef>
                <a:spcPts val="1250"/>
              </a:spcBef>
              <a:buClr>
                <a:srgbClr val="3333cc"/>
              </a:buClr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Scheduling and Gas Control Improvements Increasing Customer Flexibility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1028880" indent="-23508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Extensive Use of Internet for Customer Applications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1028880" indent="-23508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 Nomination Opportunities Increased to Six Times per Day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lnSpc>
                <a:spcPct val="100000"/>
              </a:lnSpc>
              <a:spcBef>
                <a:spcPts val="1250"/>
              </a:spcBef>
              <a:buClr>
                <a:srgbClr val="3333cc"/>
              </a:buClr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Dynamic Modeling Programs Maximizing Revenues and Throughput at Lowest Cost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41" name=""/>
          <p:cNvSpPr/>
          <p:nvPr/>
        </p:nvSpPr>
        <p:spPr>
          <a:xfrm>
            <a:off x="3678120" y="3797280"/>
            <a:ext cx="2146320" cy="52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Employees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(Operations)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42" name=""/>
          <p:cNvSpPr/>
          <p:nvPr/>
        </p:nvSpPr>
        <p:spPr>
          <a:xfrm>
            <a:off x="6732720" y="435780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$135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43" name=""/>
          <p:cNvSpPr/>
          <p:nvPr/>
        </p:nvSpPr>
        <p:spPr>
          <a:xfrm>
            <a:off x="7674120" y="476568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44" name=""/>
          <p:cNvSpPr/>
          <p:nvPr/>
        </p:nvSpPr>
        <p:spPr>
          <a:xfrm>
            <a:off x="6586560" y="3794040"/>
            <a:ext cx="1852560" cy="52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Expense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($/MMcf)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45" name=""/>
          <p:cNvSpPr/>
          <p:nvPr/>
        </p:nvSpPr>
        <p:spPr>
          <a:xfrm>
            <a:off x="4291200" y="5583240"/>
            <a:ext cx="653760" cy="244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-35%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46" name=""/>
          <p:cNvSpPr/>
          <p:nvPr/>
        </p:nvSpPr>
        <p:spPr>
          <a:xfrm>
            <a:off x="7199640" y="5580360"/>
            <a:ext cx="653760" cy="244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-26%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47" name=""/>
          <p:cNvSpPr/>
          <p:nvPr/>
        </p:nvSpPr>
        <p:spPr>
          <a:xfrm>
            <a:off x="987840" y="4794120"/>
            <a:ext cx="46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48" name=""/>
          <p:cNvSpPr/>
          <p:nvPr/>
        </p:nvSpPr>
        <p:spPr>
          <a:xfrm>
            <a:off x="1857240" y="4354560"/>
            <a:ext cx="46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9.1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49" name=""/>
          <p:cNvSpPr/>
          <p:nvPr/>
        </p:nvSpPr>
        <p:spPr>
          <a:xfrm>
            <a:off x="839880" y="3782880"/>
            <a:ext cx="1512720" cy="52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Throughput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(Bcf/d)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50" name=""/>
          <p:cNvSpPr/>
          <p:nvPr/>
        </p:nvSpPr>
        <p:spPr>
          <a:xfrm>
            <a:off x="874080" y="621648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51" name=""/>
          <p:cNvSpPr/>
          <p:nvPr/>
        </p:nvSpPr>
        <p:spPr>
          <a:xfrm>
            <a:off x="1334520" y="5586480"/>
            <a:ext cx="704880" cy="244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+28%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52" name=""/>
          <p:cNvSpPr/>
          <p:nvPr/>
        </p:nvSpPr>
        <p:spPr>
          <a:xfrm>
            <a:off x="1690200" y="6203880"/>
            <a:ext cx="777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Today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53" name=""/>
          <p:cNvSpPr/>
          <p:nvPr/>
        </p:nvSpPr>
        <p:spPr>
          <a:xfrm>
            <a:off x="3896640" y="621648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54" name=""/>
          <p:cNvSpPr/>
          <p:nvPr/>
        </p:nvSpPr>
        <p:spPr>
          <a:xfrm>
            <a:off x="4701600" y="6203880"/>
            <a:ext cx="777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Today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55" name=""/>
          <p:cNvSpPr/>
          <p:nvPr/>
        </p:nvSpPr>
        <p:spPr>
          <a:xfrm>
            <a:off x="6723360" y="621648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56" name=""/>
          <p:cNvSpPr/>
          <p:nvPr/>
        </p:nvSpPr>
        <p:spPr>
          <a:xfrm>
            <a:off x="7618680" y="6203880"/>
            <a:ext cx="777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Today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57" name=""/>
          <p:cNvSpPr/>
          <p:nvPr/>
        </p:nvSpPr>
        <p:spPr>
          <a:xfrm>
            <a:off x="3892320" y="436104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3,100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58" name=""/>
          <p:cNvSpPr/>
          <p:nvPr/>
        </p:nvSpPr>
        <p:spPr>
          <a:xfrm>
            <a:off x="4744800" y="491184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2,000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59A26D5-811E-4A48-BE16-70F2543FBF08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"/>
          <p:cNvSpPr/>
          <p:nvPr/>
        </p:nvSpPr>
        <p:spPr>
          <a:xfrm>
            <a:off x="504720" y="692280"/>
            <a:ext cx="3882960" cy="5101920"/>
          </a:xfrm>
          <a:custGeom>
            <a:avLst/>
            <a:gdLst>
              <a:gd name="textAreaLeft" fmla="*/ 189360 w 3882960"/>
              <a:gd name="textAreaRight" fmla="*/ 3693600 w 3882960"/>
              <a:gd name="textAreaTop" fmla="*/ 189360 h 5101920"/>
              <a:gd name="textAreaBottom" fmla="*/ 4912560 h 5101920"/>
            </a:gdLst>
            <a:ahLst/>
            <a:cxnLst/>
            <a:rect l="textAreaLeft" t="textAreaTop" r="textAreaRight" b="textAreaBottom"/>
            <a:pathLst>
              <a:path w="21600" h="28380">
                <a:moveTo>
                  <a:pt x="3600" y="0"/>
                </a:moveTo>
                <a:arcTo wR="3600" hR="3600" stAng="16200000" swAng="-5400000"/>
                <a:lnTo>
                  <a:pt x="0" y="24780"/>
                </a:lnTo>
                <a:arcTo wR="3600" hR="3600" stAng="10800000" swAng="-5400000"/>
                <a:lnTo>
                  <a:pt x="18000" y="2838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0">
            <a:noFill/>
          </a:ln>
          <a:effectLst>
            <a:outerShdw dist="63504" dir="2216091" blurRad="0" rotWithShape="0">
              <a:srgbClr val="3333cc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60" name=""/>
          <p:cNvSpPr/>
          <p:nvPr/>
        </p:nvSpPr>
        <p:spPr>
          <a:xfrm>
            <a:off x="4768920" y="692280"/>
            <a:ext cx="4070160" cy="5101920"/>
          </a:xfrm>
          <a:custGeom>
            <a:avLst/>
            <a:gdLst>
              <a:gd name="textAreaLeft" fmla="*/ 198360 w 4070160"/>
              <a:gd name="textAreaRight" fmla="*/ 3871800 w 4070160"/>
              <a:gd name="textAreaTop" fmla="*/ 198360 h 5101920"/>
              <a:gd name="textAreaBottom" fmla="*/ 4903560 h 5101920"/>
            </a:gdLst>
            <a:ahLst/>
            <a:cxnLst/>
            <a:rect l="textAreaLeft" t="textAreaTop" r="textAreaRight" b="textAreaBottom"/>
            <a:pathLst>
              <a:path w="21600" h="27075">
                <a:moveTo>
                  <a:pt x="3600" y="0"/>
                </a:moveTo>
                <a:arcTo wR="3600" hR="3600" stAng="16200000" swAng="-5400000"/>
                <a:lnTo>
                  <a:pt x="0" y="23475"/>
                </a:lnTo>
                <a:arcTo wR="3600" hR="3600" stAng="10800000" swAng="-5400000"/>
                <a:lnTo>
                  <a:pt x="18000" y="2707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0">
            <a:noFill/>
          </a:ln>
          <a:effectLst>
            <a:outerShdw dist="53966" dir="2700000" blurRad="0" rotWithShape="0">
              <a:srgbClr val="3333cc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61" name="PlaceHolder 1"/>
          <p:cNvSpPr>
            <a:spLocks noGrp="1"/>
          </p:cNvSpPr>
          <p:nvPr>
            <p:ph type="title"/>
          </p:nvPr>
        </p:nvSpPr>
        <p:spPr>
          <a:xfrm>
            <a:off x="304920" y="50400"/>
            <a:ext cx="8534160" cy="76212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Wholesale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aphicFrame>
        <p:nvGraphicFramePr>
          <p:cNvPr id="3862" name=""/>
          <p:cNvGraphicFramePr/>
          <p:nvPr/>
        </p:nvGraphicFramePr>
        <p:xfrm>
          <a:off x="4933800" y="407880"/>
          <a:ext cx="3702240" cy="5213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86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33800" y="407880"/>
                    <a:ext cx="3702240" cy="5213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64" name=""/>
          <p:cNvGraphicFramePr/>
          <p:nvPr/>
        </p:nvGraphicFramePr>
        <p:xfrm>
          <a:off x="515880" y="-152280"/>
          <a:ext cx="3732120" cy="58482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86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15880" y="-152280"/>
                    <a:ext cx="3732120" cy="5848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866" name=""/>
          <p:cNvSpPr/>
          <p:nvPr/>
        </p:nvSpPr>
        <p:spPr>
          <a:xfrm>
            <a:off x="710280" y="3879720"/>
            <a:ext cx="726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17,970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867" name=""/>
          <p:cNvGrpSpPr/>
          <p:nvPr/>
        </p:nvGrpSpPr>
        <p:grpSpPr>
          <a:xfrm>
            <a:off x="641520" y="1712880"/>
            <a:ext cx="1348560" cy="429480"/>
            <a:chOff x="641520" y="1712880"/>
            <a:chExt cx="1348560" cy="429480"/>
          </a:xfrm>
        </p:grpSpPr>
        <p:sp>
          <p:nvSpPr>
            <p:cNvPr id="3868" name=""/>
            <p:cNvSpPr/>
            <p:nvPr/>
          </p:nvSpPr>
          <p:spPr>
            <a:xfrm>
              <a:off x="648360" y="1712880"/>
              <a:ext cx="1341720" cy="42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Power and Other 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Gas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9" name=""/>
            <p:cNvSpPr/>
            <p:nvPr/>
          </p:nvSpPr>
          <p:spPr>
            <a:xfrm>
              <a:off x="641520" y="1779120"/>
              <a:ext cx="115920" cy="86400"/>
            </a:xfrm>
            <a:prstGeom prst="rect">
              <a:avLst/>
            </a:prstGeom>
            <a:solidFill>
              <a:srgbClr val="f0010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9600" bIns="39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0" name=""/>
            <p:cNvSpPr/>
            <p:nvPr/>
          </p:nvSpPr>
          <p:spPr>
            <a:xfrm>
              <a:off x="641520" y="1942920"/>
              <a:ext cx="115920" cy="86040"/>
            </a:xfrm>
            <a:prstGeom prst="rect">
              <a:avLst/>
            </a:prstGeom>
            <a:solidFill>
              <a:srgbClr val="0091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9240" bIns="39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871" name=""/>
          <p:cNvSpPr/>
          <p:nvPr/>
        </p:nvSpPr>
        <p:spPr>
          <a:xfrm>
            <a:off x="569880" y="704880"/>
            <a:ext cx="3754440" cy="55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Physical Volumes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(BBtue/d)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72" name=""/>
          <p:cNvSpPr/>
          <p:nvPr/>
        </p:nvSpPr>
        <p:spPr>
          <a:xfrm>
            <a:off x="6852240" y="3262320"/>
            <a:ext cx="726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99,337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73" name=""/>
          <p:cNvSpPr/>
          <p:nvPr/>
        </p:nvSpPr>
        <p:spPr>
          <a:xfrm>
            <a:off x="4768920" y="681120"/>
            <a:ext cx="3882960" cy="55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Settlements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(BBtue/d)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74" name=""/>
          <p:cNvSpPr/>
          <p:nvPr/>
        </p:nvSpPr>
        <p:spPr>
          <a:xfrm>
            <a:off x="819000" y="5491080"/>
            <a:ext cx="34624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31760"/>
                <a:tab algn="l" pos="2063880"/>
                <a:tab algn="l" pos="308304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75" name=""/>
          <p:cNvSpPr/>
          <p:nvPr/>
        </p:nvSpPr>
        <p:spPr>
          <a:xfrm>
            <a:off x="5230800" y="5491080"/>
            <a:ext cx="3463920" cy="29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31760"/>
                <a:tab algn="l" pos="1996920"/>
                <a:tab algn="l" pos="302904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76" name=""/>
          <p:cNvSpPr/>
          <p:nvPr/>
        </p:nvSpPr>
        <p:spPr>
          <a:xfrm>
            <a:off x="1583280" y="3178080"/>
            <a:ext cx="726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27,308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77" name=""/>
          <p:cNvSpPr/>
          <p:nvPr/>
        </p:nvSpPr>
        <p:spPr>
          <a:xfrm>
            <a:off x="2478600" y="2790720"/>
            <a:ext cx="726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32,429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78" name=""/>
          <p:cNvSpPr/>
          <p:nvPr/>
        </p:nvSpPr>
        <p:spPr>
          <a:xfrm>
            <a:off x="3384360" y="1362240"/>
            <a:ext cx="726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51,715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79" name=""/>
          <p:cNvSpPr/>
          <p:nvPr/>
        </p:nvSpPr>
        <p:spPr>
          <a:xfrm>
            <a:off x="7683840" y="1373040"/>
            <a:ext cx="825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196,148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80" name=""/>
          <p:cNvSpPr/>
          <p:nvPr/>
        </p:nvSpPr>
        <p:spPr>
          <a:xfrm>
            <a:off x="5988600" y="3735360"/>
            <a:ext cx="726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75,266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81" name=""/>
          <p:cNvSpPr/>
          <p:nvPr/>
        </p:nvSpPr>
        <p:spPr>
          <a:xfrm>
            <a:off x="5083920" y="4243320"/>
            <a:ext cx="726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49,082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82" name=""/>
          <p:cNvSpPr/>
          <p:nvPr/>
        </p:nvSpPr>
        <p:spPr>
          <a:xfrm>
            <a:off x="582480" y="1666800"/>
            <a:ext cx="1247760" cy="463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E9EF68C-5865-43E1-8C92-B61071749884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83" name=""/>
          <p:cNvGraphicFramePr/>
          <p:nvPr/>
        </p:nvGraphicFramePr>
        <p:xfrm>
          <a:off x="984240" y="2103480"/>
          <a:ext cx="7354800" cy="36608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88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84240" y="2103480"/>
                    <a:ext cx="7354800" cy="3660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885" name="PlaceHolder 1"/>
          <p:cNvSpPr>
            <a:spLocks noGrp="1"/>
          </p:cNvSpPr>
          <p:nvPr>
            <p:ph type="title"/>
          </p:nvPr>
        </p:nvSpPr>
        <p:spPr>
          <a:xfrm>
            <a:off x="491760" y="439200"/>
            <a:ext cx="8140680" cy="76212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Wholesale Services</a:t>
            </a:r>
            <a:br>
              <a:rPr sz="17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Average Daily Transactions</a:t>
            </a:r>
            <a:br>
              <a:rPr sz="2000"/>
            </a:b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3886" name=""/>
          <p:cNvSpPr/>
          <p:nvPr/>
        </p:nvSpPr>
        <p:spPr>
          <a:xfrm>
            <a:off x="1539720" y="2084400"/>
            <a:ext cx="2251080" cy="35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37160" rIns="137160" tIns="9000" bIns="9000" anchor="ctr">
            <a:noAutofit/>
          </a:bodyPr>
          <a:p>
            <a:pPr marL="4680">
              <a:lnSpc>
                <a:spcPct val="100000"/>
              </a:lnSpc>
              <a:spcAft>
                <a:spcPts val="87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Traditional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87" name=""/>
          <p:cNvSpPr/>
          <p:nvPr/>
        </p:nvSpPr>
        <p:spPr>
          <a:xfrm>
            <a:off x="1389240" y="2174760"/>
            <a:ext cx="198360" cy="1494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88" name=""/>
          <p:cNvSpPr/>
          <p:nvPr/>
        </p:nvSpPr>
        <p:spPr>
          <a:xfrm>
            <a:off x="1389240" y="1935000"/>
            <a:ext cx="198360" cy="149400"/>
          </a:xfrm>
          <a:prstGeom prst="rect">
            <a:avLst/>
          </a:prstGeom>
          <a:solidFill>
            <a:srgbClr val="3333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89" name=""/>
          <p:cNvSpPr/>
          <p:nvPr/>
        </p:nvSpPr>
        <p:spPr>
          <a:xfrm>
            <a:off x="1538280" y="1822320"/>
            <a:ext cx="2251080" cy="35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37160" rIns="137160" tIns="9000" bIns="9000" anchor="ctr">
            <a:noAutofit/>
          </a:bodyPr>
          <a:p>
            <a:pPr marL="4680">
              <a:lnSpc>
                <a:spcPct val="100000"/>
              </a:lnSpc>
              <a:spcAft>
                <a:spcPts val="87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90" name=""/>
          <p:cNvSpPr/>
          <p:nvPr/>
        </p:nvSpPr>
        <p:spPr>
          <a:xfrm>
            <a:off x="192240" y="5580000"/>
            <a:ext cx="82368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37160" rIns="137160" tIns="9000" bIns="9000" anchor="ctr">
            <a:noAutofit/>
          </a:bodyPr>
          <a:p>
            <a:pPr marL="4680"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91" name=""/>
          <p:cNvSpPr/>
          <p:nvPr/>
        </p:nvSpPr>
        <p:spPr>
          <a:xfrm>
            <a:off x="177840" y="4545000"/>
            <a:ext cx="82404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37160" rIns="137160" tIns="9000" bIns="9000" anchor="ctr">
            <a:noAutofit/>
          </a:bodyPr>
          <a:p>
            <a:pPr marL="4680"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92" name=""/>
          <p:cNvSpPr/>
          <p:nvPr/>
        </p:nvSpPr>
        <p:spPr>
          <a:xfrm>
            <a:off x="177840" y="1158840"/>
            <a:ext cx="82404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37160" rIns="137160" tIns="9000" bIns="9000" anchor="ctr">
            <a:noAutofit/>
          </a:bodyPr>
          <a:p>
            <a:pPr marL="4680"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93" name=""/>
          <p:cNvSpPr/>
          <p:nvPr/>
        </p:nvSpPr>
        <p:spPr>
          <a:xfrm>
            <a:off x="177840" y="3419640"/>
            <a:ext cx="82404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37160" rIns="137160" tIns="9000" bIns="9000" anchor="ctr">
            <a:noAutofit/>
          </a:bodyPr>
          <a:p>
            <a:pPr marL="4680"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94" name=""/>
          <p:cNvSpPr/>
          <p:nvPr/>
        </p:nvSpPr>
        <p:spPr>
          <a:xfrm>
            <a:off x="177840" y="2301840"/>
            <a:ext cx="82404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37160" rIns="137160" tIns="9000" bIns="9000" anchor="ctr">
            <a:noAutofit/>
          </a:bodyPr>
          <a:p>
            <a:pPr marL="4680"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95" name=""/>
          <p:cNvSpPr/>
          <p:nvPr/>
        </p:nvSpPr>
        <p:spPr>
          <a:xfrm>
            <a:off x="944640" y="5838840"/>
            <a:ext cx="7934400" cy="65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37160" rIns="137160" tIns="9000" bIns="9000" anchor="ctr">
            <a:noAutofit/>
          </a:bodyPr>
          <a:p>
            <a:pPr marL="4680">
              <a:lnSpc>
                <a:spcPct val="100000"/>
              </a:lnSpc>
              <a:tabLst>
                <a:tab algn="l" pos="0"/>
                <a:tab algn="l" pos="568440"/>
                <a:tab algn="l" pos="1252440"/>
                <a:tab algn="l" pos="1820880"/>
                <a:tab algn="l" pos="2406600"/>
                <a:tab algn="l" pos="2975040"/>
                <a:tab algn="l" pos="3592440"/>
                <a:tab algn="l" pos="4178160"/>
                <a:tab algn="l" pos="4795920"/>
                <a:tab algn="l" pos="5364000"/>
                <a:tab algn="l" pos="5948280"/>
                <a:tab algn="l" pos="6567480"/>
                <a:tab algn="l" pos="7151760"/>
                <a:tab algn="l" pos="777096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Nov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Feb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Apr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May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Jun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Jul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Aug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Sep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Oct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Nov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96" name=""/>
          <p:cNvSpPr/>
          <p:nvPr/>
        </p:nvSpPr>
        <p:spPr>
          <a:xfrm flipV="1">
            <a:off x="966960" y="6372000"/>
            <a:ext cx="1019160" cy="126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97" name=""/>
          <p:cNvSpPr/>
          <p:nvPr/>
        </p:nvSpPr>
        <p:spPr>
          <a:xfrm>
            <a:off x="2065320" y="6377040"/>
            <a:ext cx="627876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98" name=""/>
          <p:cNvSpPr/>
          <p:nvPr/>
        </p:nvSpPr>
        <p:spPr>
          <a:xfrm>
            <a:off x="1236600" y="6268680"/>
            <a:ext cx="486000" cy="213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marL="46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99" name=""/>
          <p:cNvSpPr/>
          <p:nvPr/>
        </p:nvSpPr>
        <p:spPr>
          <a:xfrm>
            <a:off x="4835520" y="6273360"/>
            <a:ext cx="515880" cy="213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marL="46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00" name=""/>
          <p:cNvSpPr/>
          <p:nvPr/>
        </p:nvSpPr>
        <p:spPr>
          <a:xfrm>
            <a:off x="1002240" y="5127480"/>
            <a:ext cx="577080" cy="2318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37160" rIns="137160" tIns="9000" bIns="9000" anchor="ctr">
            <a:spAutoFit/>
          </a:bodyPr>
          <a:p>
            <a:pPr marL="4680"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650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01" name=""/>
          <p:cNvSpPr/>
          <p:nvPr/>
        </p:nvSpPr>
        <p:spPr>
          <a:xfrm>
            <a:off x="7672320" y="1135080"/>
            <a:ext cx="725760" cy="2318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37160" rIns="137160" tIns="9000" bIns="9000" anchor="ctr">
            <a:spAutoFit/>
          </a:bodyPr>
          <a:p>
            <a:pPr marL="4680"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7,900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02" name=""/>
          <p:cNvSpPr/>
          <p:nvPr/>
        </p:nvSpPr>
        <p:spPr>
          <a:xfrm>
            <a:off x="1295280" y="1781280"/>
            <a:ext cx="1405080" cy="6285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FD01448-F7DF-421A-B3AD-16DD358712BA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3" name=""/>
          <p:cNvGraphicFramePr/>
          <p:nvPr/>
        </p:nvGraphicFramePr>
        <p:xfrm>
          <a:off x="677880" y="995400"/>
          <a:ext cx="7856640" cy="53341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90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77880" y="995400"/>
                    <a:ext cx="7856640" cy="5334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905" name=""/>
          <p:cNvSpPr/>
          <p:nvPr/>
        </p:nvSpPr>
        <p:spPr>
          <a:xfrm>
            <a:off x="619200" y="6313320"/>
            <a:ext cx="7810560" cy="180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06" name=""/>
          <p:cNvSpPr/>
          <p:nvPr/>
        </p:nvSpPr>
        <p:spPr>
          <a:xfrm flipV="1">
            <a:off x="619200" y="6313320"/>
            <a:ext cx="1440" cy="763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07" name=""/>
          <p:cNvSpPr/>
          <p:nvPr/>
        </p:nvSpPr>
        <p:spPr>
          <a:xfrm flipV="1">
            <a:off x="2571840" y="6313320"/>
            <a:ext cx="1440" cy="763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08" name=""/>
          <p:cNvSpPr/>
          <p:nvPr/>
        </p:nvSpPr>
        <p:spPr>
          <a:xfrm flipV="1">
            <a:off x="4524480" y="6313320"/>
            <a:ext cx="3240" cy="763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09" name=""/>
          <p:cNvSpPr/>
          <p:nvPr/>
        </p:nvSpPr>
        <p:spPr>
          <a:xfrm flipV="1">
            <a:off x="6477120" y="6313320"/>
            <a:ext cx="1440" cy="763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10" name=""/>
          <p:cNvSpPr/>
          <p:nvPr/>
        </p:nvSpPr>
        <p:spPr>
          <a:xfrm flipV="1">
            <a:off x="8429760" y="6313320"/>
            <a:ext cx="1440" cy="763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11" name=""/>
          <p:cNvSpPr/>
          <p:nvPr/>
        </p:nvSpPr>
        <p:spPr>
          <a:xfrm>
            <a:off x="1352160" y="6175800"/>
            <a:ext cx="80100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12" name=""/>
          <p:cNvSpPr/>
          <p:nvPr/>
        </p:nvSpPr>
        <p:spPr>
          <a:xfrm>
            <a:off x="3275280" y="6175800"/>
            <a:ext cx="80100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13" name=""/>
          <p:cNvSpPr/>
          <p:nvPr/>
        </p:nvSpPr>
        <p:spPr>
          <a:xfrm>
            <a:off x="5111280" y="6175800"/>
            <a:ext cx="80100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14" name=""/>
          <p:cNvSpPr/>
          <p:nvPr/>
        </p:nvSpPr>
        <p:spPr>
          <a:xfrm>
            <a:off x="6996600" y="6175800"/>
            <a:ext cx="80100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15" name=""/>
          <p:cNvSpPr/>
          <p:nvPr/>
        </p:nvSpPr>
        <p:spPr>
          <a:xfrm>
            <a:off x="0" y="720720"/>
            <a:ext cx="914400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(Million MWh)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16" name="PlaceHolder 1"/>
          <p:cNvSpPr>
            <a:spLocks noGrp="1"/>
          </p:cNvSpPr>
          <p:nvPr>
            <p:ph type="title"/>
          </p:nvPr>
        </p:nvSpPr>
        <p:spPr>
          <a:xfrm>
            <a:off x="380520" y="0"/>
            <a:ext cx="8534520" cy="70488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 America </a:t>
            </a:r>
            <a:br>
              <a:rPr sz="17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Physical Power Volumes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3917" name=""/>
          <p:cNvSpPr/>
          <p:nvPr/>
        </p:nvSpPr>
        <p:spPr>
          <a:xfrm>
            <a:off x="5810400" y="4640760"/>
            <a:ext cx="1387440" cy="4291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+52%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18" name=""/>
          <p:cNvSpPr/>
          <p:nvPr/>
        </p:nvSpPr>
        <p:spPr>
          <a:xfrm>
            <a:off x="1635480" y="4276800"/>
            <a:ext cx="3819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19" name=""/>
          <p:cNvSpPr/>
          <p:nvPr/>
        </p:nvSpPr>
        <p:spPr>
          <a:xfrm>
            <a:off x="3464280" y="2525760"/>
            <a:ext cx="3819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402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20" name=""/>
          <p:cNvSpPr/>
          <p:nvPr/>
        </p:nvSpPr>
        <p:spPr>
          <a:xfrm>
            <a:off x="5310720" y="2678040"/>
            <a:ext cx="3819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381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21" name=""/>
          <p:cNvSpPr/>
          <p:nvPr/>
        </p:nvSpPr>
        <p:spPr>
          <a:xfrm>
            <a:off x="7177320" y="1181160"/>
            <a:ext cx="3819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579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EB1AEEF-2137-45AE-B2C7-0B4649F98210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2" name=""/>
          <p:cNvSpPr/>
          <p:nvPr/>
        </p:nvSpPr>
        <p:spPr>
          <a:xfrm>
            <a:off x="54000" y="1809720"/>
            <a:ext cx="1922400" cy="2843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468360">
              <a:lnSpc>
                <a:spcPct val="100000"/>
              </a:lnSpc>
              <a:spcAft>
                <a:spcPts val="10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Marketing Offices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68360">
              <a:lnSpc>
                <a:spcPct val="100000"/>
              </a:lnSpc>
              <a:spcAft>
                <a:spcPts val="10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Pipeline Access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68360">
              <a:lnSpc>
                <a:spcPct val="100000"/>
              </a:lnSpc>
              <a:spcAft>
                <a:spcPts val="10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 Grid Access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68360">
              <a:lnSpc>
                <a:spcPct val="100000"/>
              </a:lnSpc>
              <a:spcAft>
                <a:spcPts val="10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NYMEX 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68360">
              <a:lnSpc>
                <a:spcPct val="100000"/>
              </a:lnSpc>
              <a:spcAft>
                <a:spcPts val="10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Leased Gas Storage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68360">
              <a:lnSpc>
                <a:spcPct val="100000"/>
              </a:lnSpc>
              <a:spcAft>
                <a:spcPts val="10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Power Plants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68360">
              <a:lnSpc>
                <a:spcPct val="100000"/>
              </a:lnSpc>
              <a:spcAft>
                <a:spcPts val="10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Operation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68360">
              <a:lnSpc>
                <a:spcPct val="100000"/>
              </a:lnSpc>
              <a:spcAft>
                <a:spcPts val="10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Operation; Sale Pending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68360">
              <a:lnSpc>
                <a:spcPct val="100000"/>
              </a:lnSpc>
              <a:spcAft>
                <a:spcPts val="10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Under Development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23" name=""/>
          <p:cNvSpPr/>
          <p:nvPr/>
        </p:nvSpPr>
        <p:spPr>
          <a:xfrm>
            <a:off x="206280" y="2747880"/>
            <a:ext cx="117720" cy="141480"/>
          </a:xfrm>
          <a:prstGeom prst="rect">
            <a:avLst/>
          </a:prstGeom>
          <a:solidFill>
            <a:srgbClr val="969696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24" name=""/>
          <p:cNvSpPr/>
          <p:nvPr/>
        </p:nvSpPr>
        <p:spPr>
          <a:xfrm>
            <a:off x="163440" y="1849320"/>
            <a:ext cx="198360" cy="208080"/>
          </a:xfrm>
          <a:custGeom>
            <a:avLst/>
            <a:gdLst/>
            <a:ahLst/>
            <a:rect l="l" t="t" r="r" b="b"/>
            <a:pathLst>
              <a:path w="138" h="131">
                <a:moveTo>
                  <a:pt x="69" y="0"/>
                </a:moveTo>
                <a:lnTo>
                  <a:pt x="53" y="50"/>
                </a:lnTo>
                <a:lnTo>
                  <a:pt x="0" y="50"/>
                </a:lnTo>
                <a:lnTo>
                  <a:pt x="43" y="81"/>
                </a:lnTo>
                <a:lnTo>
                  <a:pt x="27" y="131"/>
                </a:lnTo>
                <a:lnTo>
                  <a:pt x="69" y="101"/>
                </a:lnTo>
                <a:lnTo>
                  <a:pt x="111" y="131"/>
                </a:lnTo>
                <a:lnTo>
                  <a:pt x="95" y="81"/>
                </a:lnTo>
                <a:lnTo>
                  <a:pt x="138" y="50"/>
                </a:lnTo>
                <a:lnTo>
                  <a:pt x="85" y="50"/>
                </a:lnTo>
                <a:lnTo>
                  <a:pt x="69" y="0"/>
                </a:lnTo>
                <a:close/>
              </a:path>
            </a:pathLst>
          </a:custGeom>
          <a:solidFill>
            <a:srgbClr val="ff33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25" name=""/>
          <p:cNvSpPr/>
          <p:nvPr/>
        </p:nvSpPr>
        <p:spPr>
          <a:xfrm>
            <a:off x="204840" y="2238480"/>
            <a:ext cx="154080" cy="25200"/>
          </a:xfrm>
          <a:prstGeom prst="rect">
            <a:avLst/>
          </a:prstGeom>
          <a:solidFill>
            <a:srgbClr val="ffe80f"/>
          </a:solidFill>
          <a:ln w="93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926" name=""/>
          <p:cNvGrpSpPr/>
          <p:nvPr/>
        </p:nvGrpSpPr>
        <p:grpSpPr>
          <a:xfrm>
            <a:off x="155520" y="3013200"/>
            <a:ext cx="181080" cy="209520"/>
            <a:chOff x="155520" y="3013200"/>
            <a:chExt cx="181080" cy="209520"/>
          </a:xfrm>
        </p:grpSpPr>
        <p:sp>
          <p:nvSpPr>
            <p:cNvPr id="3927" name=""/>
            <p:cNvSpPr/>
            <p:nvPr/>
          </p:nvSpPr>
          <p:spPr>
            <a:xfrm>
              <a:off x="155520" y="3013200"/>
              <a:ext cx="181080" cy="209520"/>
            </a:xfrm>
            <a:custGeom>
              <a:avLst/>
              <a:gdLst/>
              <a:ahLst/>
              <a:rect l="l" t="t" r="r" b="b"/>
              <a:pathLst>
                <a:path w="127" h="132">
                  <a:moveTo>
                    <a:pt x="63" y="0"/>
                  </a:move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15"/>
                  </a:lnTo>
                  <a:lnTo>
                    <a:pt x="1" y="119"/>
                  </a:lnTo>
                  <a:lnTo>
                    <a:pt x="5" y="122"/>
                  </a:lnTo>
                  <a:lnTo>
                    <a:pt x="11" y="125"/>
                  </a:lnTo>
                  <a:lnTo>
                    <a:pt x="18" y="127"/>
                  </a:lnTo>
                  <a:lnTo>
                    <a:pt x="28" y="129"/>
                  </a:lnTo>
                  <a:lnTo>
                    <a:pt x="38" y="131"/>
                  </a:lnTo>
                  <a:lnTo>
                    <a:pt x="50" y="132"/>
                  </a:lnTo>
                  <a:lnTo>
                    <a:pt x="63" y="132"/>
                  </a:lnTo>
                  <a:lnTo>
                    <a:pt x="76" y="132"/>
                  </a:lnTo>
                  <a:lnTo>
                    <a:pt x="88" y="131"/>
                  </a:lnTo>
                  <a:lnTo>
                    <a:pt x="99" y="129"/>
                  </a:lnTo>
                  <a:lnTo>
                    <a:pt x="109" y="127"/>
                  </a:lnTo>
                  <a:lnTo>
                    <a:pt x="116" y="125"/>
                  </a:lnTo>
                  <a:lnTo>
                    <a:pt x="122" y="122"/>
                  </a:lnTo>
                  <a:lnTo>
                    <a:pt x="126" y="119"/>
                  </a:lnTo>
                  <a:lnTo>
                    <a:pt x="127" y="115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8" name=""/>
            <p:cNvSpPr/>
            <p:nvPr/>
          </p:nvSpPr>
          <p:spPr>
            <a:xfrm>
              <a:off x="155520" y="3013200"/>
              <a:ext cx="181080" cy="52560"/>
            </a:xfrm>
            <a:custGeom>
              <a:avLst/>
              <a:gdLst/>
              <a:ahLst/>
              <a:rect l="l" t="t" r="r" b="b"/>
              <a:pathLst>
                <a:path w="127" h="33">
                  <a:moveTo>
                    <a:pt x="0" y="16"/>
                  </a:moveTo>
                  <a:lnTo>
                    <a:pt x="1" y="20"/>
                  </a:lnTo>
                  <a:lnTo>
                    <a:pt x="5" y="23"/>
                  </a:lnTo>
                  <a:lnTo>
                    <a:pt x="11" y="26"/>
                  </a:lnTo>
                  <a:lnTo>
                    <a:pt x="18" y="28"/>
                  </a:lnTo>
                  <a:lnTo>
                    <a:pt x="28" y="30"/>
                  </a:lnTo>
                  <a:lnTo>
                    <a:pt x="38" y="32"/>
                  </a:lnTo>
                  <a:lnTo>
                    <a:pt x="50" y="33"/>
                  </a:lnTo>
                  <a:lnTo>
                    <a:pt x="63" y="33"/>
                  </a:lnTo>
                  <a:lnTo>
                    <a:pt x="76" y="33"/>
                  </a:lnTo>
                  <a:lnTo>
                    <a:pt x="88" y="32"/>
                  </a:lnTo>
                  <a:lnTo>
                    <a:pt x="99" y="30"/>
                  </a:lnTo>
                  <a:lnTo>
                    <a:pt x="109" y="28"/>
                  </a:lnTo>
                  <a:lnTo>
                    <a:pt x="116" y="26"/>
                  </a:lnTo>
                  <a:lnTo>
                    <a:pt x="122" y="23"/>
                  </a:lnTo>
                  <a:lnTo>
                    <a:pt x="126" y="20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9" name=""/>
            <p:cNvSpPr/>
            <p:nvPr/>
          </p:nvSpPr>
          <p:spPr>
            <a:xfrm>
              <a:off x="155520" y="3013200"/>
              <a:ext cx="181080" cy="209520"/>
            </a:xfrm>
            <a:custGeom>
              <a:avLst/>
              <a:gdLst/>
              <a:ahLst/>
              <a:rect l="l" t="t" r="r" b="b"/>
              <a:pathLst>
                <a:path w="127" h="132">
                  <a:moveTo>
                    <a:pt x="63" y="0"/>
                  </a:move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15"/>
                  </a:lnTo>
                  <a:lnTo>
                    <a:pt x="1" y="119"/>
                  </a:lnTo>
                  <a:lnTo>
                    <a:pt x="5" y="122"/>
                  </a:lnTo>
                  <a:lnTo>
                    <a:pt x="11" y="125"/>
                  </a:lnTo>
                  <a:lnTo>
                    <a:pt x="18" y="127"/>
                  </a:lnTo>
                  <a:lnTo>
                    <a:pt x="28" y="129"/>
                  </a:lnTo>
                  <a:lnTo>
                    <a:pt x="38" y="131"/>
                  </a:lnTo>
                  <a:lnTo>
                    <a:pt x="50" y="132"/>
                  </a:lnTo>
                  <a:lnTo>
                    <a:pt x="63" y="132"/>
                  </a:lnTo>
                  <a:lnTo>
                    <a:pt x="76" y="132"/>
                  </a:lnTo>
                  <a:lnTo>
                    <a:pt x="88" y="131"/>
                  </a:lnTo>
                  <a:lnTo>
                    <a:pt x="99" y="129"/>
                  </a:lnTo>
                  <a:lnTo>
                    <a:pt x="109" y="127"/>
                  </a:lnTo>
                  <a:lnTo>
                    <a:pt x="116" y="125"/>
                  </a:lnTo>
                  <a:lnTo>
                    <a:pt x="122" y="122"/>
                  </a:lnTo>
                  <a:lnTo>
                    <a:pt x="126" y="119"/>
                  </a:lnTo>
                  <a:lnTo>
                    <a:pt x="127" y="115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0" name=""/>
            <p:cNvSpPr/>
            <p:nvPr/>
          </p:nvSpPr>
          <p:spPr>
            <a:xfrm>
              <a:off x="155520" y="3038760"/>
              <a:ext cx="181080" cy="27000"/>
            </a:xfrm>
            <a:custGeom>
              <a:avLst/>
              <a:gdLst/>
              <a:ahLst/>
              <a:rect l="l" t="t" r="r" b="b"/>
              <a:pathLst>
                <a:path w="127" h="17">
                  <a:moveTo>
                    <a:pt x="0" y="0"/>
                  </a:moveTo>
                  <a:lnTo>
                    <a:pt x="1" y="4"/>
                  </a:lnTo>
                  <a:lnTo>
                    <a:pt x="5" y="7"/>
                  </a:lnTo>
                  <a:lnTo>
                    <a:pt x="11" y="10"/>
                  </a:lnTo>
                  <a:lnTo>
                    <a:pt x="18" y="12"/>
                  </a:lnTo>
                  <a:lnTo>
                    <a:pt x="28" y="14"/>
                  </a:lnTo>
                  <a:lnTo>
                    <a:pt x="38" y="16"/>
                  </a:lnTo>
                  <a:lnTo>
                    <a:pt x="50" y="17"/>
                  </a:lnTo>
                  <a:lnTo>
                    <a:pt x="63" y="17"/>
                  </a:lnTo>
                  <a:lnTo>
                    <a:pt x="76" y="17"/>
                  </a:lnTo>
                  <a:lnTo>
                    <a:pt x="88" y="16"/>
                  </a:lnTo>
                  <a:lnTo>
                    <a:pt x="99" y="14"/>
                  </a:lnTo>
                  <a:lnTo>
                    <a:pt x="109" y="12"/>
                  </a:lnTo>
                  <a:lnTo>
                    <a:pt x="116" y="10"/>
                  </a:lnTo>
                  <a:lnTo>
                    <a:pt x="122" y="7"/>
                  </a:lnTo>
                  <a:lnTo>
                    <a:pt x="126" y="4"/>
                  </a:lnTo>
                  <a:lnTo>
                    <a:pt x="127" y="0"/>
                  </a:lnTo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931" name=""/>
          <p:cNvGrpSpPr/>
          <p:nvPr/>
        </p:nvGrpSpPr>
        <p:grpSpPr>
          <a:xfrm>
            <a:off x="155520" y="3522600"/>
            <a:ext cx="258840" cy="271440"/>
            <a:chOff x="155520" y="3522600"/>
            <a:chExt cx="258840" cy="271440"/>
          </a:xfrm>
        </p:grpSpPr>
        <p:sp>
          <p:nvSpPr>
            <p:cNvPr id="3932" name=""/>
            <p:cNvSpPr/>
            <p:nvPr/>
          </p:nvSpPr>
          <p:spPr>
            <a:xfrm>
              <a:off x="182880" y="3522600"/>
              <a:ext cx="113400" cy="120600"/>
            </a:xfrm>
            <a:prstGeom prst="rect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3" name=""/>
            <p:cNvSpPr/>
            <p:nvPr/>
          </p:nvSpPr>
          <p:spPr>
            <a:xfrm>
              <a:off x="155520" y="3609720"/>
              <a:ext cx="258840" cy="184320"/>
            </a:xfrm>
            <a:prstGeom prst="rect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934" name=""/>
          <p:cNvSpPr/>
          <p:nvPr/>
        </p:nvSpPr>
        <p:spPr>
          <a:xfrm>
            <a:off x="539640" y="3600360"/>
            <a:ext cx="173844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935" name=""/>
          <p:cNvGrpSpPr/>
          <p:nvPr/>
        </p:nvGrpSpPr>
        <p:grpSpPr>
          <a:xfrm>
            <a:off x="155520" y="3890880"/>
            <a:ext cx="258840" cy="271440"/>
            <a:chOff x="155520" y="3890880"/>
            <a:chExt cx="258840" cy="271440"/>
          </a:xfrm>
        </p:grpSpPr>
        <p:sp>
          <p:nvSpPr>
            <p:cNvPr id="3936" name=""/>
            <p:cNvSpPr/>
            <p:nvPr/>
          </p:nvSpPr>
          <p:spPr>
            <a:xfrm>
              <a:off x="182880" y="3890880"/>
              <a:ext cx="113400" cy="12060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7" name=""/>
            <p:cNvSpPr/>
            <p:nvPr/>
          </p:nvSpPr>
          <p:spPr>
            <a:xfrm>
              <a:off x="155520" y="3978000"/>
              <a:ext cx="258840" cy="18432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938" name=""/>
          <p:cNvGrpSpPr/>
          <p:nvPr/>
        </p:nvGrpSpPr>
        <p:grpSpPr>
          <a:xfrm>
            <a:off x="155520" y="4268880"/>
            <a:ext cx="258840" cy="271440"/>
            <a:chOff x="155520" y="4268880"/>
            <a:chExt cx="258840" cy="271440"/>
          </a:xfrm>
        </p:grpSpPr>
        <p:sp>
          <p:nvSpPr>
            <p:cNvPr id="3939" name=""/>
            <p:cNvSpPr/>
            <p:nvPr/>
          </p:nvSpPr>
          <p:spPr>
            <a:xfrm>
              <a:off x="182880" y="4268880"/>
              <a:ext cx="113400" cy="1206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0" name=""/>
            <p:cNvSpPr/>
            <p:nvPr/>
          </p:nvSpPr>
          <p:spPr>
            <a:xfrm>
              <a:off x="155520" y="4356000"/>
              <a:ext cx="258840" cy="1843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941" name=""/>
          <p:cNvSpPr/>
          <p:nvPr/>
        </p:nvSpPr>
        <p:spPr>
          <a:xfrm>
            <a:off x="5637240" y="1616040"/>
            <a:ext cx="1582560" cy="1405080"/>
          </a:xfrm>
          <a:prstGeom prst="rect">
            <a:avLst/>
          </a:prstGeom>
          <a:solidFill>
            <a:srgbClr val="7fc8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942" name=""/>
          <p:cNvGrpSpPr/>
          <p:nvPr/>
        </p:nvGrpSpPr>
        <p:grpSpPr>
          <a:xfrm>
            <a:off x="2357280" y="1400040"/>
            <a:ext cx="5870520" cy="4100400"/>
            <a:chOff x="2357280" y="1400040"/>
            <a:chExt cx="5870520" cy="4100400"/>
          </a:xfrm>
        </p:grpSpPr>
        <p:grpSp>
          <p:nvGrpSpPr>
            <p:cNvPr id="3943" name=""/>
            <p:cNvGrpSpPr/>
            <p:nvPr/>
          </p:nvGrpSpPr>
          <p:grpSpPr>
            <a:xfrm>
              <a:off x="2574360" y="1455480"/>
              <a:ext cx="735120" cy="641160"/>
              <a:chOff x="2574360" y="1455480"/>
              <a:chExt cx="735120" cy="641160"/>
            </a:xfrm>
          </p:grpSpPr>
          <p:sp>
            <p:nvSpPr>
              <p:cNvPr id="3944" name=""/>
              <p:cNvSpPr/>
              <p:nvPr/>
            </p:nvSpPr>
            <p:spPr>
              <a:xfrm>
                <a:off x="2574360" y="1455480"/>
                <a:ext cx="735120" cy="641160"/>
              </a:xfrm>
              <a:custGeom>
                <a:avLst/>
                <a:gdLst/>
                <a:ahLst/>
                <a:rect l="l" t="t" r="r" b="b"/>
                <a:pathLst>
                  <a:path w="508" h="404">
                    <a:moveTo>
                      <a:pt x="128" y="0"/>
                    </a:moveTo>
                    <a:lnTo>
                      <a:pt x="232" y="31"/>
                    </a:lnTo>
                    <a:lnTo>
                      <a:pt x="313" y="51"/>
                    </a:lnTo>
                    <a:lnTo>
                      <a:pt x="351" y="61"/>
                    </a:lnTo>
                    <a:lnTo>
                      <a:pt x="391" y="66"/>
                    </a:lnTo>
                    <a:lnTo>
                      <a:pt x="444" y="78"/>
                    </a:lnTo>
                    <a:lnTo>
                      <a:pt x="508" y="89"/>
                    </a:lnTo>
                    <a:lnTo>
                      <a:pt x="467" y="404"/>
                    </a:lnTo>
                    <a:lnTo>
                      <a:pt x="270" y="359"/>
                    </a:lnTo>
                    <a:lnTo>
                      <a:pt x="242" y="379"/>
                    </a:lnTo>
                    <a:lnTo>
                      <a:pt x="207" y="348"/>
                    </a:lnTo>
                    <a:lnTo>
                      <a:pt x="175" y="379"/>
                    </a:lnTo>
                    <a:lnTo>
                      <a:pt x="147" y="353"/>
                    </a:lnTo>
                    <a:lnTo>
                      <a:pt x="65" y="348"/>
                    </a:lnTo>
                    <a:lnTo>
                      <a:pt x="76" y="297"/>
                    </a:lnTo>
                    <a:lnTo>
                      <a:pt x="18" y="293"/>
                    </a:lnTo>
                    <a:lnTo>
                      <a:pt x="13" y="264"/>
                    </a:lnTo>
                    <a:lnTo>
                      <a:pt x="24" y="232"/>
                    </a:lnTo>
                    <a:lnTo>
                      <a:pt x="9" y="204"/>
                    </a:lnTo>
                    <a:lnTo>
                      <a:pt x="10" y="126"/>
                    </a:lnTo>
                    <a:lnTo>
                      <a:pt x="0" y="65"/>
                    </a:lnTo>
                    <a:lnTo>
                      <a:pt x="7" y="42"/>
                    </a:lnTo>
                    <a:lnTo>
                      <a:pt x="33" y="51"/>
                    </a:lnTo>
                    <a:lnTo>
                      <a:pt x="59" y="87"/>
                    </a:lnTo>
                    <a:lnTo>
                      <a:pt x="109" y="96"/>
                    </a:lnTo>
                    <a:lnTo>
                      <a:pt x="122" y="124"/>
                    </a:lnTo>
                    <a:lnTo>
                      <a:pt x="98" y="124"/>
                    </a:lnTo>
                    <a:lnTo>
                      <a:pt x="95" y="149"/>
                    </a:lnTo>
                    <a:lnTo>
                      <a:pt x="109" y="152"/>
                    </a:lnTo>
                    <a:lnTo>
                      <a:pt x="116" y="176"/>
                    </a:lnTo>
                    <a:lnTo>
                      <a:pt x="84" y="195"/>
                    </a:lnTo>
                    <a:lnTo>
                      <a:pt x="84" y="212"/>
                    </a:lnTo>
                    <a:lnTo>
                      <a:pt x="120" y="212"/>
                    </a:lnTo>
                    <a:lnTo>
                      <a:pt x="128" y="169"/>
                    </a:lnTo>
                    <a:lnTo>
                      <a:pt x="153" y="142"/>
                    </a:lnTo>
                    <a:lnTo>
                      <a:pt x="122" y="74"/>
                    </a:lnTo>
                    <a:lnTo>
                      <a:pt x="142" y="52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45" name=""/>
              <p:cNvSpPr/>
              <p:nvPr/>
            </p:nvSpPr>
            <p:spPr>
              <a:xfrm>
                <a:off x="2574360" y="1455480"/>
                <a:ext cx="735120" cy="641160"/>
              </a:xfrm>
              <a:custGeom>
                <a:avLst/>
                <a:gdLst/>
                <a:ahLst/>
                <a:rect l="l" t="t" r="r" b="b"/>
                <a:pathLst>
                  <a:path w="508" h="404">
                    <a:moveTo>
                      <a:pt x="128" y="0"/>
                    </a:moveTo>
                    <a:lnTo>
                      <a:pt x="232" y="31"/>
                    </a:lnTo>
                    <a:lnTo>
                      <a:pt x="313" y="51"/>
                    </a:lnTo>
                    <a:lnTo>
                      <a:pt x="351" y="61"/>
                    </a:lnTo>
                    <a:lnTo>
                      <a:pt x="391" y="66"/>
                    </a:lnTo>
                    <a:lnTo>
                      <a:pt x="444" y="78"/>
                    </a:lnTo>
                    <a:lnTo>
                      <a:pt x="508" y="89"/>
                    </a:lnTo>
                    <a:lnTo>
                      <a:pt x="467" y="404"/>
                    </a:lnTo>
                    <a:lnTo>
                      <a:pt x="270" y="359"/>
                    </a:lnTo>
                    <a:lnTo>
                      <a:pt x="242" y="379"/>
                    </a:lnTo>
                    <a:lnTo>
                      <a:pt x="207" y="348"/>
                    </a:lnTo>
                    <a:lnTo>
                      <a:pt x="175" y="379"/>
                    </a:lnTo>
                    <a:lnTo>
                      <a:pt x="147" y="353"/>
                    </a:lnTo>
                    <a:lnTo>
                      <a:pt x="65" y="348"/>
                    </a:lnTo>
                    <a:lnTo>
                      <a:pt x="76" y="297"/>
                    </a:lnTo>
                    <a:lnTo>
                      <a:pt x="18" y="293"/>
                    </a:lnTo>
                    <a:lnTo>
                      <a:pt x="13" y="264"/>
                    </a:lnTo>
                    <a:lnTo>
                      <a:pt x="24" y="232"/>
                    </a:lnTo>
                    <a:lnTo>
                      <a:pt x="9" y="204"/>
                    </a:lnTo>
                    <a:lnTo>
                      <a:pt x="10" y="126"/>
                    </a:lnTo>
                    <a:lnTo>
                      <a:pt x="0" y="65"/>
                    </a:lnTo>
                    <a:lnTo>
                      <a:pt x="7" y="42"/>
                    </a:lnTo>
                    <a:lnTo>
                      <a:pt x="33" y="51"/>
                    </a:lnTo>
                    <a:lnTo>
                      <a:pt x="59" y="87"/>
                    </a:lnTo>
                    <a:lnTo>
                      <a:pt x="109" y="96"/>
                    </a:lnTo>
                    <a:lnTo>
                      <a:pt x="122" y="124"/>
                    </a:lnTo>
                    <a:lnTo>
                      <a:pt x="98" y="124"/>
                    </a:lnTo>
                    <a:lnTo>
                      <a:pt x="95" y="149"/>
                    </a:lnTo>
                    <a:lnTo>
                      <a:pt x="109" y="152"/>
                    </a:lnTo>
                    <a:lnTo>
                      <a:pt x="116" y="176"/>
                    </a:lnTo>
                    <a:lnTo>
                      <a:pt x="84" y="195"/>
                    </a:lnTo>
                    <a:lnTo>
                      <a:pt x="84" y="212"/>
                    </a:lnTo>
                    <a:lnTo>
                      <a:pt x="120" y="212"/>
                    </a:lnTo>
                    <a:lnTo>
                      <a:pt x="128" y="169"/>
                    </a:lnTo>
                    <a:lnTo>
                      <a:pt x="153" y="142"/>
                    </a:lnTo>
                    <a:lnTo>
                      <a:pt x="122" y="74"/>
                    </a:lnTo>
                    <a:lnTo>
                      <a:pt x="142" y="52"/>
                    </a:lnTo>
                    <a:lnTo>
                      <a:pt x="128" y="0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946" name=""/>
            <p:cNvGrpSpPr/>
            <p:nvPr/>
          </p:nvGrpSpPr>
          <p:grpSpPr>
            <a:xfrm>
              <a:off x="2415240" y="1904760"/>
              <a:ext cx="915840" cy="804960"/>
              <a:chOff x="2415240" y="1904760"/>
              <a:chExt cx="915840" cy="804960"/>
            </a:xfrm>
          </p:grpSpPr>
          <p:sp>
            <p:nvSpPr>
              <p:cNvPr id="3947" name=""/>
              <p:cNvSpPr/>
              <p:nvPr/>
            </p:nvSpPr>
            <p:spPr>
              <a:xfrm>
                <a:off x="2415240" y="1904760"/>
                <a:ext cx="915840" cy="804960"/>
              </a:xfrm>
              <a:custGeom>
                <a:avLst/>
                <a:gdLst/>
                <a:ahLst/>
                <a:rect l="l" t="t" r="r" b="b"/>
                <a:pathLst>
                  <a:path w="633" h="507">
                    <a:moveTo>
                      <a:pt x="138" y="0"/>
                    </a:moveTo>
                    <a:lnTo>
                      <a:pt x="119" y="10"/>
                    </a:lnTo>
                    <a:lnTo>
                      <a:pt x="108" y="55"/>
                    </a:lnTo>
                    <a:lnTo>
                      <a:pt x="97" y="92"/>
                    </a:lnTo>
                    <a:lnTo>
                      <a:pt x="88" y="123"/>
                    </a:lnTo>
                    <a:lnTo>
                      <a:pt x="76" y="156"/>
                    </a:lnTo>
                    <a:lnTo>
                      <a:pt x="64" y="188"/>
                    </a:lnTo>
                    <a:lnTo>
                      <a:pt x="46" y="224"/>
                    </a:lnTo>
                    <a:lnTo>
                      <a:pt x="24" y="266"/>
                    </a:lnTo>
                    <a:lnTo>
                      <a:pt x="0" y="306"/>
                    </a:lnTo>
                    <a:lnTo>
                      <a:pt x="0" y="395"/>
                    </a:lnTo>
                    <a:lnTo>
                      <a:pt x="355" y="471"/>
                    </a:lnTo>
                    <a:lnTo>
                      <a:pt x="519" y="507"/>
                    </a:lnTo>
                    <a:lnTo>
                      <a:pt x="554" y="330"/>
                    </a:lnTo>
                    <a:lnTo>
                      <a:pt x="574" y="315"/>
                    </a:lnTo>
                    <a:lnTo>
                      <a:pt x="555" y="276"/>
                    </a:lnTo>
                    <a:lnTo>
                      <a:pt x="565" y="237"/>
                    </a:lnTo>
                    <a:lnTo>
                      <a:pt x="633" y="169"/>
                    </a:lnTo>
                    <a:lnTo>
                      <a:pt x="586" y="108"/>
                    </a:lnTo>
                    <a:lnTo>
                      <a:pt x="389" y="64"/>
                    </a:lnTo>
                    <a:lnTo>
                      <a:pt x="361" y="82"/>
                    </a:lnTo>
                    <a:lnTo>
                      <a:pt x="326" y="52"/>
                    </a:lnTo>
                    <a:lnTo>
                      <a:pt x="295" y="84"/>
                    </a:lnTo>
                    <a:lnTo>
                      <a:pt x="265" y="52"/>
                    </a:lnTo>
                    <a:lnTo>
                      <a:pt x="187" y="54"/>
                    </a:lnTo>
                    <a:lnTo>
                      <a:pt x="196" y="4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48" name=""/>
              <p:cNvSpPr/>
              <p:nvPr/>
            </p:nvSpPr>
            <p:spPr>
              <a:xfrm>
                <a:off x="2415240" y="1904760"/>
                <a:ext cx="915840" cy="804960"/>
              </a:xfrm>
              <a:custGeom>
                <a:avLst/>
                <a:gdLst/>
                <a:ahLst/>
                <a:rect l="l" t="t" r="r" b="b"/>
                <a:pathLst>
                  <a:path w="633" h="507">
                    <a:moveTo>
                      <a:pt x="138" y="0"/>
                    </a:moveTo>
                    <a:lnTo>
                      <a:pt x="119" y="10"/>
                    </a:lnTo>
                    <a:lnTo>
                      <a:pt x="108" y="55"/>
                    </a:lnTo>
                    <a:lnTo>
                      <a:pt x="97" y="92"/>
                    </a:lnTo>
                    <a:lnTo>
                      <a:pt x="88" y="123"/>
                    </a:lnTo>
                    <a:lnTo>
                      <a:pt x="76" y="156"/>
                    </a:lnTo>
                    <a:lnTo>
                      <a:pt x="64" y="188"/>
                    </a:lnTo>
                    <a:lnTo>
                      <a:pt x="46" y="224"/>
                    </a:lnTo>
                    <a:lnTo>
                      <a:pt x="24" y="266"/>
                    </a:lnTo>
                    <a:lnTo>
                      <a:pt x="0" y="306"/>
                    </a:lnTo>
                    <a:lnTo>
                      <a:pt x="0" y="395"/>
                    </a:lnTo>
                    <a:lnTo>
                      <a:pt x="355" y="471"/>
                    </a:lnTo>
                    <a:lnTo>
                      <a:pt x="519" y="507"/>
                    </a:lnTo>
                    <a:lnTo>
                      <a:pt x="554" y="330"/>
                    </a:lnTo>
                    <a:lnTo>
                      <a:pt x="574" y="315"/>
                    </a:lnTo>
                    <a:lnTo>
                      <a:pt x="555" y="276"/>
                    </a:lnTo>
                    <a:lnTo>
                      <a:pt x="565" y="237"/>
                    </a:lnTo>
                    <a:lnTo>
                      <a:pt x="633" y="169"/>
                    </a:lnTo>
                    <a:lnTo>
                      <a:pt x="586" y="108"/>
                    </a:lnTo>
                    <a:lnTo>
                      <a:pt x="389" y="64"/>
                    </a:lnTo>
                    <a:lnTo>
                      <a:pt x="361" y="82"/>
                    </a:lnTo>
                    <a:lnTo>
                      <a:pt x="326" y="52"/>
                    </a:lnTo>
                    <a:lnTo>
                      <a:pt x="295" y="84"/>
                    </a:lnTo>
                    <a:lnTo>
                      <a:pt x="265" y="52"/>
                    </a:lnTo>
                    <a:lnTo>
                      <a:pt x="187" y="54"/>
                    </a:lnTo>
                    <a:lnTo>
                      <a:pt x="196" y="4"/>
                    </a:lnTo>
                    <a:lnTo>
                      <a:pt x="138" y="0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949" name=""/>
            <p:cNvGrpSpPr/>
            <p:nvPr/>
          </p:nvGrpSpPr>
          <p:grpSpPr>
            <a:xfrm>
              <a:off x="2357280" y="2528640"/>
              <a:ext cx="968040" cy="1714320"/>
              <a:chOff x="2357280" y="2528640"/>
              <a:chExt cx="968040" cy="1714320"/>
            </a:xfrm>
          </p:grpSpPr>
          <p:sp>
            <p:nvSpPr>
              <p:cNvPr id="3950" name=""/>
              <p:cNvSpPr/>
              <p:nvPr/>
            </p:nvSpPr>
            <p:spPr>
              <a:xfrm>
                <a:off x="2357280" y="2528640"/>
                <a:ext cx="968040" cy="1714320"/>
              </a:xfrm>
              <a:custGeom>
                <a:avLst/>
                <a:gdLst/>
                <a:ahLst/>
                <a:rect l="l" t="t" r="r" b="b"/>
                <a:pathLst>
                  <a:path w="669" h="1080">
                    <a:moveTo>
                      <a:pt x="51" y="0"/>
                    </a:moveTo>
                    <a:lnTo>
                      <a:pt x="358" y="64"/>
                    </a:lnTo>
                    <a:lnTo>
                      <a:pt x="291" y="382"/>
                    </a:lnTo>
                    <a:lnTo>
                      <a:pt x="638" y="868"/>
                    </a:lnTo>
                    <a:lnTo>
                      <a:pt x="669" y="929"/>
                    </a:lnTo>
                    <a:lnTo>
                      <a:pt x="636" y="959"/>
                    </a:lnTo>
                    <a:lnTo>
                      <a:pt x="614" y="1011"/>
                    </a:lnTo>
                    <a:lnTo>
                      <a:pt x="595" y="1043"/>
                    </a:lnTo>
                    <a:lnTo>
                      <a:pt x="615" y="1071"/>
                    </a:lnTo>
                    <a:lnTo>
                      <a:pt x="579" y="1080"/>
                    </a:lnTo>
                    <a:lnTo>
                      <a:pt x="377" y="1073"/>
                    </a:lnTo>
                    <a:lnTo>
                      <a:pt x="365" y="1011"/>
                    </a:lnTo>
                    <a:lnTo>
                      <a:pt x="328" y="966"/>
                    </a:lnTo>
                    <a:lnTo>
                      <a:pt x="303" y="949"/>
                    </a:lnTo>
                    <a:lnTo>
                      <a:pt x="296" y="916"/>
                    </a:lnTo>
                    <a:lnTo>
                      <a:pt x="275" y="898"/>
                    </a:lnTo>
                    <a:lnTo>
                      <a:pt x="253" y="876"/>
                    </a:lnTo>
                    <a:lnTo>
                      <a:pt x="245" y="849"/>
                    </a:lnTo>
                    <a:lnTo>
                      <a:pt x="225" y="834"/>
                    </a:lnTo>
                    <a:lnTo>
                      <a:pt x="194" y="843"/>
                    </a:lnTo>
                    <a:lnTo>
                      <a:pt x="159" y="829"/>
                    </a:lnTo>
                    <a:lnTo>
                      <a:pt x="159" y="816"/>
                    </a:lnTo>
                    <a:lnTo>
                      <a:pt x="157" y="786"/>
                    </a:lnTo>
                    <a:lnTo>
                      <a:pt x="143" y="753"/>
                    </a:lnTo>
                    <a:lnTo>
                      <a:pt x="141" y="726"/>
                    </a:lnTo>
                    <a:lnTo>
                      <a:pt x="125" y="702"/>
                    </a:lnTo>
                    <a:lnTo>
                      <a:pt x="129" y="679"/>
                    </a:lnTo>
                    <a:lnTo>
                      <a:pt x="84" y="625"/>
                    </a:lnTo>
                    <a:lnTo>
                      <a:pt x="84" y="593"/>
                    </a:lnTo>
                    <a:lnTo>
                      <a:pt x="108" y="581"/>
                    </a:lnTo>
                    <a:lnTo>
                      <a:pt x="108" y="562"/>
                    </a:lnTo>
                    <a:lnTo>
                      <a:pt x="84" y="555"/>
                    </a:lnTo>
                    <a:lnTo>
                      <a:pt x="76" y="526"/>
                    </a:lnTo>
                    <a:lnTo>
                      <a:pt x="65" y="472"/>
                    </a:lnTo>
                    <a:lnTo>
                      <a:pt x="97" y="501"/>
                    </a:lnTo>
                    <a:lnTo>
                      <a:pt x="84" y="463"/>
                    </a:lnTo>
                    <a:lnTo>
                      <a:pt x="108" y="463"/>
                    </a:lnTo>
                    <a:lnTo>
                      <a:pt x="108" y="437"/>
                    </a:lnTo>
                    <a:lnTo>
                      <a:pt x="84" y="418"/>
                    </a:lnTo>
                    <a:lnTo>
                      <a:pt x="72" y="445"/>
                    </a:lnTo>
                    <a:lnTo>
                      <a:pt x="51" y="436"/>
                    </a:lnTo>
                    <a:lnTo>
                      <a:pt x="8" y="314"/>
                    </a:lnTo>
                    <a:lnTo>
                      <a:pt x="20" y="227"/>
                    </a:lnTo>
                    <a:lnTo>
                      <a:pt x="0" y="178"/>
                    </a:lnTo>
                    <a:lnTo>
                      <a:pt x="9" y="141"/>
                    </a:lnTo>
                    <a:lnTo>
                      <a:pt x="31" y="133"/>
                    </a:lnTo>
                    <a:lnTo>
                      <a:pt x="51" y="74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51" name=""/>
              <p:cNvSpPr/>
              <p:nvPr/>
            </p:nvSpPr>
            <p:spPr>
              <a:xfrm>
                <a:off x="2357280" y="2528640"/>
                <a:ext cx="968040" cy="1714320"/>
              </a:xfrm>
              <a:custGeom>
                <a:avLst/>
                <a:gdLst/>
                <a:ahLst/>
                <a:rect l="l" t="t" r="r" b="b"/>
                <a:pathLst>
                  <a:path w="669" h="1080">
                    <a:moveTo>
                      <a:pt x="51" y="0"/>
                    </a:moveTo>
                    <a:lnTo>
                      <a:pt x="358" y="64"/>
                    </a:lnTo>
                    <a:lnTo>
                      <a:pt x="291" y="382"/>
                    </a:lnTo>
                    <a:lnTo>
                      <a:pt x="638" y="868"/>
                    </a:lnTo>
                    <a:lnTo>
                      <a:pt x="669" y="929"/>
                    </a:lnTo>
                    <a:lnTo>
                      <a:pt x="636" y="959"/>
                    </a:lnTo>
                    <a:lnTo>
                      <a:pt x="614" y="1011"/>
                    </a:lnTo>
                    <a:lnTo>
                      <a:pt x="595" y="1043"/>
                    </a:lnTo>
                    <a:lnTo>
                      <a:pt x="615" y="1071"/>
                    </a:lnTo>
                    <a:lnTo>
                      <a:pt x="579" y="1080"/>
                    </a:lnTo>
                    <a:lnTo>
                      <a:pt x="377" y="1073"/>
                    </a:lnTo>
                    <a:lnTo>
                      <a:pt x="365" y="1011"/>
                    </a:lnTo>
                    <a:lnTo>
                      <a:pt x="328" y="966"/>
                    </a:lnTo>
                    <a:lnTo>
                      <a:pt x="303" y="949"/>
                    </a:lnTo>
                    <a:lnTo>
                      <a:pt x="296" y="916"/>
                    </a:lnTo>
                    <a:lnTo>
                      <a:pt x="275" y="898"/>
                    </a:lnTo>
                    <a:lnTo>
                      <a:pt x="253" y="876"/>
                    </a:lnTo>
                    <a:lnTo>
                      <a:pt x="245" y="849"/>
                    </a:lnTo>
                    <a:lnTo>
                      <a:pt x="225" y="834"/>
                    </a:lnTo>
                    <a:lnTo>
                      <a:pt x="194" y="843"/>
                    </a:lnTo>
                    <a:lnTo>
                      <a:pt x="159" y="829"/>
                    </a:lnTo>
                    <a:lnTo>
                      <a:pt x="159" y="816"/>
                    </a:lnTo>
                    <a:lnTo>
                      <a:pt x="157" y="786"/>
                    </a:lnTo>
                    <a:lnTo>
                      <a:pt x="143" y="753"/>
                    </a:lnTo>
                    <a:lnTo>
                      <a:pt x="141" y="726"/>
                    </a:lnTo>
                    <a:lnTo>
                      <a:pt x="125" y="702"/>
                    </a:lnTo>
                    <a:lnTo>
                      <a:pt x="129" y="679"/>
                    </a:lnTo>
                    <a:lnTo>
                      <a:pt x="84" y="625"/>
                    </a:lnTo>
                    <a:lnTo>
                      <a:pt x="84" y="593"/>
                    </a:lnTo>
                    <a:lnTo>
                      <a:pt x="108" y="581"/>
                    </a:lnTo>
                    <a:lnTo>
                      <a:pt x="108" y="562"/>
                    </a:lnTo>
                    <a:lnTo>
                      <a:pt x="84" y="555"/>
                    </a:lnTo>
                    <a:lnTo>
                      <a:pt x="76" y="526"/>
                    </a:lnTo>
                    <a:lnTo>
                      <a:pt x="65" y="472"/>
                    </a:lnTo>
                    <a:lnTo>
                      <a:pt x="97" y="501"/>
                    </a:lnTo>
                    <a:lnTo>
                      <a:pt x="84" y="463"/>
                    </a:lnTo>
                    <a:lnTo>
                      <a:pt x="108" y="463"/>
                    </a:lnTo>
                    <a:lnTo>
                      <a:pt x="108" y="437"/>
                    </a:lnTo>
                    <a:lnTo>
                      <a:pt x="84" y="418"/>
                    </a:lnTo>
                    <a:lnTo>
                      <a:pt x="72" y="445"/>
                    </a:lnTo>
                    <a:lnTo>
                      <a:pt x="51" y="436"/>
                    </a:lnTo>
                    <a:lnTo>
                      <a:pt x="8" y="314"/>
                    </a:lnTo>
                    <a:lnTo>
                      <a:pt x="20" y="227"/>
                    </a:lnTo>
                    <a:lnTo>
                      <a:pt x="0" y="178"/>
                    </a:lnTo>
                    <a:lnTo>
                      <a:pt x="9" y="141"/>
                    </a:lnTo>
                    <a:lnTo>
                      <a:pt x="31" y="133"/>
                    </a:lnTo>
                    <a:lnTo>
                      <a:pt x="51" y="74"/>
                    </a:lnTo>
                    <a:lnTo>
                      <a:pt x="51" y="0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952" name=""/>
            <p:cNvGrpSpPr/>
            <p:nvPr/>
          </p:nvGrpSpPr>
          <p:grpSpPr>
            <a:xfrm>
              <a:off x="2762640" y="2633400"/>
              <a:ext cx="733680" cy="1271520"/>
              <a:chOff x="2762640" y="2633400"/>
              <a:chExt cx="733680" cy="1271520"/>
            </a:xfrm>
          </p:grpSpPr>
          <p:sp>
            <p:nvSpPr>
              <p:cNvPr id="3953" name=""/>
              <p:cNvSpPr/>
              <p:nvPr/>
            </p:nvSpPr>
            <p:spPr>
              <a:xfrm>
                <a:off x="2762640" y="2633400"/>
                <a:ext cx="733680" cy="1271520"/>
              </a:xfrm>
              <a:custGeom>
                <a:avLst/>
                <a:gdLst/>
                <a:ahLst/>
                <a:rect l="l" t="t" r="r" b="b"/>
                <a:pathLst>
                  <a:path w="507" h="801">
                    <a:moveTo>
                      <a:pt x="65" y="0"/>
                    </a:moveTo>
                    <a:lnTo>
                      <a:pt x="0" y="317"/>
                    </a:lnTo>
                    <a:lnTo>
                      <a:pt x="345" y="801"/>
                    </a:lnTo>
                    <a:lnTo>
                      <a:pt x="366" y="780"/>
                    </a:lnTo>
                    <a:lnTo>
                      <a:pt x="365" y="684"/>
                    </a:lnTo>
                    <a:lnTo>
                      <a:pt x="409" y="692"/>
                    </a:lnTo>
                    <a:lnTo>
                      <a:pt x="452" y="398"/>
                    </a:lnTo>
                    <a:lnTo>
                      <a:pt x="483" y="199"/>
                    </a:lnTo>
                    <a:lnTo>
                      <a:pt x="491" y="140"/>
                    </a:lnTo>
                    <a:lnTo>
                      <a:pt x="507" y="85"/>
                    </a:lnTo>
                    <a:lnTo>
                      <a:pt x="279" y="49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54" name=""/>
              <p:cNvSpPr/>
              <p:nvPr/>
            </p:nvSpPr>
            <p:spPr>
              <a:xfrm>
                <a:off x="2762640" y="2633400"/>
                <a:ext cx="733680" cy="1271520"/>
              </a:xfrm>
              <a:custGeom>
                <a:avLst/>
                <a:gdLst/>
                <a:ahLst/>
                <a:rect l="l" t="t" r="r" b="b"/>
                <a:pathLst>
                  <a:path w="507" h="801">
                    <a:moveTo>
                      <a:pt x="65" y="0"/>
                    </a:moveTo>
                    <a:lnTo>
                      <a:pt x="0" y="317"/>
                    </a:lnTo>
                    <a:lnTo>
                      <a:pt x="345" y="801"/>
                    </a:lnTo>
                    <a:lnTo>
                      <a:pt x="366" y="780"/>
                    </a:lnTo>
                    <a:lnTo>
                      <a:pt x="365" y="684"/>
                    </a:lnTo>
                    <a:lnTo>
                      <a:pt x="409" y="692"/>
                    </a:lnTo>
                    <a:lnTo>
                      <a:pt x="452" y="398"/>
                    </a:lnTo>
                    <a:lnTo>
                      <a:pt x="483" y="199"/>
                    </a:lnTo>
                    <a:lnTo>
                      <a:pt x="491" y="140"/>
                    </a:lnTo>
                    <a:lnTo>
                      <a:pt x="507" y="85"/>
                    </a:lnTo>
                    <a:lnTo>
                      <a:pt x="279" y="49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955" name=""/>
            <p:cNvGrpSpPr/>
            <p:nvPr/>
          </p:nvGrpSpPr>
          <p:grpSpPr>
            <a:xfrm>
              <a:off x="3148920" y="1593720"/>
              <a:ext cx="661320" cy="1224000"/>
              <a:chOff x="3148920" y="1593720"/>
              <a:chExt cx="661320" cy="1224000"/>
            </a:xfrm>
          </p:grpSpPr>
          <p:sp>
            <p:nvSpPr>
              <p:cNvPr id="3956" name=""/>
              <p:cNvSpPr/>
              <p:nvPr/>
            </p:nvSpPr>
            <p:spPr>
              <a:xfrm>
                <a:off x="3148920" y="1593720"/>
                <a:ext cx="661320" cy="1224000"/>
              </a:xfrm>
              <a:custGeom>
                <a:avLst/>
                <a:gdLst/>
                <a:ahLst/>
                <a:rect l="l" t="t" r="r" b="b"/>
                <a:pathLst>
                  <a:path w="457" h="771">
                    <a:moveTo>
                      <a:pt x="109" y="0"/>
                    </a:moveTo>
                    <a:lnTo>
                      <a:pt x="69" y="301"/>
                    </a:lnTo>
                    <a:lnTo>
                      <a:pt x="111" y="365"/>
                    </a:lnTo>
                    <a:lnTo>
                      <a:pt x="44" y="433"/>
                    </a:lnTo>
                    <a:lnTo>
                      <a:pt x="35" y="479"/>
                    </a:lnTo>
                    <a:lnTo>
                      <a:pt x="54" y="511"/>
                    </a:lnTo>
                    <a:lnTo>
                      <a:pt x="35" y="529"/>
                    </a:lnTo>
                    <a:lnTo>
                      <a:pt x="0" y="702"/>
                    </a:lnTo>
                    <a:lnTo>
                      <a:pt x="218" y="744"/>
                    </a:lnTo>
                    <a:lnTo>
                      <a:pt x="424" y="771"/>
                    </a:lnTo>
                    <a:lnTo>
                      <a:pt x="445" y="612"/>
                    </a:lnTo>
                    <a:lnTo>
                      <a:pt x="457" y="524"/>
                    </a:lnTo>
                    <a:lnTo>
                      <a:pt x="436" y="493"/>
                    </a:lnTo>
                    <a:lnTo>
                      <a:pt x="390" y="501"/>
                    </a:lnTo>
                    <a:lnTo>
                      <a:pt x="327" y="509"/>
                    </a:lnTo>
                    <a:lnTo>
                      <a:pt x="316" y="437"/>
                    </a:lnTo>
                    <a:lnTo>
                      <a:pt x="242" y="379"/>
                    </a:lnTo>
                    <a:lnTo>
                      <a:pt x="251" y="341"/>
                    </a:lnTo>
                    <a:lnTo>
                      <a:pt x="258" y="275"/>
                    </a:lnTo>
                    <a:lnTo>
                      <a:pt x="163" y="134"/>
                    </a:lnTo>
                    <a:lnTo>
                      <a:pt x="175" y="9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57" name=""/>
              <p:cNvSpPr/>
              <p:nvPr/>
            </p:nvSpPr>
            <p:spPr>
              <a:xfrm>
                <a:off x="3148920" y="1593720"/>
                <a:ext cx="661320" cy="1224000"/>
              </a:xfrm>
              <a:custGeom>
                <a:avLst/>
                <a:gdLst/>
                <a:ahLst/>
                <a:rect l="l" t="t" r="r" b="b"/>
                <a:pathLst>
                  <a:path w="457" h="771">
                    <a:moveTo>
                      <a:pt x="109" y="0"/>
                    </a:moveTo>
                    <a:lnTo>
                      <a:pt x="69" y="301"/>
                    </a:lnTo>
                    <a:lnTo>
                      <a:pt x="111" y="365"/>
                    </a:lnTo>
                    <a:lnTo>
                      <a:pt x="44" y="433"/>
                    </a:lnTo>
                    <a:lnTo>
                      <a:pt x="35" y="479"/>
                    </a:lnTo>
                    <a:lnTo>
                      <a:pt x="54" y="511"/>
                    </a:lnTo>
                    <a:lnTo>
                      <a:pt x="35" y="529"/>
                    </a:lnTo>
                    <a:lnTo>
                      <a:pt x="0" y="702"/>
                    </a:lnTo>
                    <a:lnTo>
                      <a:pt x="218" y="744"/>
                    </a:lnTo>
                    <a:lnTo>
                      <a:pt x="424" y="771"/>
                    </a:lnTo>
                    <a:lnTo>
                      <a:pt x="445" y="612"/>
                    </a:lnTo>
                    <a:lnTo>
                      <a:pt x="457" y="524"/>
                    </a:lnTo>
                    <a:lnTo>
                      <a:pt x="436" y="493"/>
                    </a:lnTo>
                    <a:lnTo>
                      <a:pt x="390" y="501"/>
                    </a:lnTo>
                    <a:lnTo>
                      <a:pt x="327" y="509"/>
                    </a:lnTo>
                    <a:lnTo>
                      <a:pt x="316" y="437"/>
                    </a:lnTo>
                    <a:lnTo>
                      <a:pt x="242" y="379"/>
                    </a:lnTo>
                    <a:lnTo>
                      <a:pt x="251" y="341"/>
                    </a:lnTo>
                    <a:lnTo>
                      <a:pt x="258" y="275"/>
                    </a:lnTo>
                    <a:lnTo>
                      <a:pt x="163" y="134"/>
                    </a:lnTo>
                    <a:lnTo>
                      <a:pt x="175" y="9"/>
                    </a:lnTo>
                    <a:lnTo>
                      <a:pt x="109" y="0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958" name=""/>
            <p:cNvGrpSpPr/>
            <p:nvPr/>
          </p:nvGrpSpPr>
          <p:grpSpPr>
            <a:xfrm>
              <a:off x="3383640" y="1623600"/>
              <a:ext cx="1147680" cy="824040"/>
              <a:chOff x="3383640" y="1623600"/>
              <a:chExt cx="1147680" cy="824040"/>
            </a:xfrm>
          </p:grpSpPr>
          <p:sp>
            <p:nvSpPr>
              <p:cNvPr id="3959" name=""/>
              <p:cNvSpPr/>
              <p:nvPr/>
            </p:nvSpPr>
            <p:spPr>
              <a:xfrm>
                <a:off x="3383640" y="1623600"/>
                <a:ext cx="1147680" cy="824040"/>
              </a:xfrm>
              <a:custGeom>
                <a:avLst/>
                <a:gdLst/>
                <a:ahLst/>
                <a:rect l="l" t="t" r="r" b="b"/>
                <a:pathLst>
                  <a:path w="793" h="519">
                    <a:moveTo>
                      <a:pt x="13" y="0"/>
                    </a:moveTo>
                    <a:lnTo>
                      <a:pt x="169" y="21"/>
                    </a:lnTo>
                    <a:lnTo>
                      <a:pt x="263" y="35"/>
                    </a:lnTo>
                    <a:lnTo>
                      <a:pt x="388" y="49"/>
                    </a:lnTo>
                    <a:lnTo>
                      <a:pt x="502" y="60"/>
                    </a:lnTo>
                    <a:lnTo>
                      <a:pt x="700" y="75"/>
                    </a:lnTo>
                    <a:lnTo>
                      <a:pt x="793" y="83"/>
                    </a:lnTo>
                    <a:lnTo>
                      <a:pt x="790" y="506"/>
                    </a:lnTo>
                    <a:lnTo>
                      <a:pt x="305" y="462"/>
                    </a:lnTo>
                    <a:lnTo>
                      <a:pt x="295" y="519"/>
                    </a:lnTo>
                    <a:lnTo>
                      <a:pt x="276" y="492"/>
                    </a:lnTo>
                    <a:lnTo>
                      <a:pt x="231" y="497"/>
                    </a:lnTo>
                    <a:lnTo>
                      <a:pt x="167" y="507"/>
                    </a:lnTo>
                    <a:lnTo>
                      <a:pt x="156" y="434"/>
                    </a:lnTo>
                    <a:lnTo>
                      <a:pt x="79" y="375"/>
                    </a:lnTo>
                    <a:lnTo>
                      <a:pt x="90" y="321"/>
                    </a:lnTo>
                    <a:lnTo>
                      <a:pt x="98" y="276"/>
                    </a:lnTo>
                    <a:lnTo>
                      <a:pt x="0" y="13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60" name=""/>
              <p:cNvSpPr/>
              <p:nvPr/>
            </p:nvSpPr>
            <p:spPr>
              <a:xfrm>
                <a:off x="3383640" y="1623600"/>
                <a:ext cx="1147680" cy="824040"/>
              </a:xfrm>
              <a:custGeom>
                <a:avLst/>
                <a:gdLst/>
                <a:ahLst/>
                <a:rect l="l" t="t" r="r" b="b"/>
                <a:pathLst>
                  <a:path w="793" h="519">
                    <a:moveTo>
                      <a:pt x="13" y="0"/>
                    </a:moveTo>
                    <a:lnTo>
                      <a:pt x="169" y="21"/>
                    </a:lnTo>
                    <a:lnTo>
                      <a:pt x="263" y="35"/>
                    </a:lnTo>
                    <a:lnTo>
                      <a:pt x="388" y="49"/>
                    </a:lnTo>
                    <a:lnTo>
                      <a:pt x="502" y="60"/>
                    </a:lnTo>
                    <a:lnTo>
                      <a:pt x="700" y="75"/>
                    </a:lnTo>
                    <a:lnTo>
                      <a:pt x="793" y="83"/>
                    </a:lnTo>
                    <a:lnTo>
                      <a:pt x="790" y="506"/>
                    </a:lnTo>
                    <a:lnTo>
                      <a:pt x="305" y="462"/>
                    </a:lnTo>
                    <a:lnTo>
                      <a:pt x="295" y="519"/>
                    </a:lnTo>
                    <a:lnTo>
                      <a:pt x="276" y="492"/>
                    </a:lnTo>
                    <a:lnTo>
                      <a:pt x="231" y="497"/>
                    </a:lnTo>
                    <a:lnTo>
                      <a:pt x="167" y="507"/>
                    </a:lnTo>
                    <a:lnTo>
                      <a:pt x="156" y="434"/>
                    </a:lnTo>
                    <a:lnTo>
                      <a:pt x="79" y="375"/>
                    </a:lnTo>
                    <a:lnTo>
                      <a:pt x="90" y="321"/>
                    </a:lnTo>
                    <a:lnTo>
                      <a:pt x="98" y="276"/>
                    </a:lnTo>
                    <a:lnTo>
                      <a:pt x="0" y="130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961" name=""/>
            <p:cNvGrpSpPr/>
            <p:nvPr/>
          </p:nvGrpSpPr>
          <p:grpSpPr>
            <a:xfrm>
              <a:off x="3739320" y="2328480"/>
              <a:ext cx="788760" cy="738360"/>
              <a:chOff x="3739320" y="2328480"/>
              <a:chExt cx="788760" cy="738360"/>
            </a:xfrm>
          </p:grpSpPr>
          <p:sp>
            <p:nvSpPr>
              <p:cNvPr id="3962" name=""/>
              <p:cNvSpPr/>
              <p:nvPr/>
            </p:nvSpPr>
            <p:spPr>
              <a:xfrm>
                <a:off x="3739320" y="2328480"/>
                <a:ext cx="788760" cy="738360"/>
              </a:xfrm>
              <a:custGeom>
                <a:avLst/>
                <a:gdLst/>
                <a:ahLst/>
                <a:rect l="l" t="t" r="r" b="b"/>
                <a:pathLst>
                  <a:path w="545" h="465">
                    <a:moveTo>
                      <a:pt x="54" y="0"/>
                    </a:moveTo>
                    <a:lnTo>
                      <a:pt x="33" y="175"/>
                    </a:lnTo>
                    <a:lnTo>
                      <a:pt x="0" y="423"/>
                    </a:lnTo>
                    <a:lnTo>
                      <a:pt x="158" y="435"/>
                    </a:lnTo>
                    <a:lnTo>
                      <a:pt x="525" y="465"/>
                    </a:lnTo>
                    <a:lnTo>
                      <a:pt x="545" y="4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63" name=""/>
              <p:cNvSpPr/>
              <p:nvPr/>
            </p:nvSpPr>
            <p:spPr>
              <a:xfrm>
                <a:off x="3739320" y="2328480"/>
                <a:ext cx="788760" cy="738360"/>
              </a:xfrm>
              <a:custGeom>
                <a:avLst/>
                <a:gdLst/>
                <a:ahLst/>
                <a:rect l="l" t="t" r="r" b="b"/>
                <a:pathLst>
                  <a:path w="545" h="465">
                    <a:moveTo>
                      <a:pt x="54" y="0"/>
                    </a:moveTo>
                    <a:lnTo>
                      <a:pt x="33" y="175"/>
                    </a:lnTo>
                    <a:lnTo>
                      <a:pt x="0" y="423"/>
                    </a:lnTo>
                    <a:lnTo>
                      <a:pt x="158" y="435"/>
                    </a:lnTo>
                    <a:lnTo>
                      <a:pt x="525" y="465"/>
                    </a:lnTo>
                    <a:lnTo>
                      <a:pt x="545" y="49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964" name=""/>
            <p:cNvGrpSpPr/>
            <p:nvPr/>
          </p:nvGrpSpPr>
          <p:grpSpPr>
            <a:xfrm>
              <a:off x="3353040" y="2773080"/>
              <a:ext cx="613800" cy="906480"/>
              <a:chOff x="3353040" y="2773080"/>
              <a:chExt cx="613800" cy="906480"/>
            </a:xfrm>
          </p:grpSpPr>
          <p:sp>
            <p:nvSpPr>
              <p:cNvPr id="3965" name=""/>
              <p:cNvSpPr/>
              <p:nvPr/>
            </p:nvSpPr>
            <p:spPr>
              <a:xfrm>
                <a:off x="3353040" y="2773080"/>
                <a:ext cx="613800" cy="906480"/>
              </a:xfrm>
              <a:custGeom>
                <a:avLst/>
                <a:gdLst/>
                <a:ahLst/>
                <a:rect l="l" t="t" r="r" b="b"/>
                <a:pathLst>
                  <a:path w="424" h="571">
                    <a:moveTo>
                      <a:pt x="79" y="0"/>
                    </a:moveTo>
                    <a:lnTo>
                      <a:pt x="286" y="30"/>
                    </a:lnTo>
                    <a:lnTo>
                      <a:pt x="272" y="139"/>
                    </a:lnTo>
                    <a:lnTo>
                      <a:pt x="424" y="154"/>
                    </a:lnTo>
                    <a:lnTo>
                      <a:pt x="383" y="571"/>
                    </a:lnTo>
                    <a:lnTo>
                      <a:pt x="0" y="529"/>
                    </a:lnTo>
                    <a:lnTo>
                      <a:pt x="39" y="26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66" name=""/>
              <p:cNvSpPr/>
              <p:nvPr/>
            </p:nvSpPr>
            <p:spPr>
              <a:xfrm>
                <a:off x="3353040" y="2773080"/>
                <a:ext cx="613800" cy="906480"/>
              </a:xfrm>
              <a:custGeom>
                <a:avLst/>
                <a:gdLst/>
                <a:ahLst/>
                <a:rect l="l" t="t" r="r" b="b"/>
                <a:pathLst>
                  <a:path w="424" h="571">
                    <a:moveTo>
                      <a:pt x="79" y="0"/>
                    </a:moveTo>
                    <a:lnTo>
                      <a:pt x="286" y="30"/>
                    </a:lnTo>
                    <a:lnTo>
                      <a:pt x="272" y="139"/>
                    </a:lnTo>
                    <a:lnTo>
                      <a:pt x="424" y="154"/>
                    </a:lnTo>
                    <a:lnTo>
                      <a:pt x="383" y="571"/>
                    </a:lnTo>
                    <a:lnTo>
                      <a:pt x="0" y="529"/>
                    </a:lnTo>
                    <a:lnTo>
                      <a:pt x="39" y="262"/>
                    </a:lnTo>
                    <a:lnTo>
                      <a:pt x="79" y="0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967" name=""/>
            <p:cNvGrpSpPr/>
            <p:nvPr/>
          </p:nvGrpSpPr>
          <p:grpSpPr>
            <a:xfrm>
              <a:off x="3163320" y="3606480"/>
              <a:ext cx="742680" cy="944640"/>
              <a:chOff x="3163320" y="3606480"/>
              <a:chExt cx="742680" cy="944640"/>
            </a:xfrm>
          </p:grpSpPr>
          <p:sp>
            <p:nvSpPr>
              <p:cNvPr id="3968" name=""/>
              <p:cNvSpPr/>
              <p:nvPr/>
            </p:nvSpPr>
            <p:spPr>
              <a:xfrm>
                <a:off x="3163320" y="3606480"/>
                <a:ext cx="742680" cy="944640"/>
              </a:xfrm>
              <a:custGeom>
                <a:avLst/>
                <a:gdLst/>
                <a:ahLst/>
                <a:rect l="l" t="t" r="r" b="b"/>
                <a:pathLst>
                  <a:path w="513" h="595">
                    <a:moveTo>
                      <a:pt x="130" y="0"/>
                    </a:moveTo>
                    <a:lnTo>
                      <a:pt x="119" y="78"/>
                    </a:lnTo>
                    <a:lnTo>
                      <a:pt x="75" y="69"/>
                    </a:lnTo>
                    <a:lnTo>
                      <a:pt x="77" y="169"/>
                    </a:lnTo>
                    <a:lnTo>
                      <a:pt x="57" y="189"/>
                    </a:lnTo>
                    <a:lnTo>
                      <a:pt x="88" y="250"/>
                    </a:lnTo>
                    <a:lnTo>
                      <a:pt x="57" y="277"/>
                    </a:lnTo>
                    <a:lnTo>
                      <a:pt x="39" y="320"/>
                    </a:lnTo>
                    <a:lnTo>
                      <a:pt x="15" y="364"/>
                    </a:lnTo>
                    <a:lnTo>
                      <a:pt x="31" y="389"/>
                    </a:lnTo>
                    <a:lnTo>
                      <a:pt x="2" y="399"/>
                    </a:lnTo>
                    <a:lnTo>
                      <a:pt x="0" y="440"/>
                    </a:lnTo>
                    <a:lnTo>
                      <a:pt x="288" y="592"/>
                    </a:lnTo>
                    <a:lnTo>
                      <a:pt x="451" y="595"/>
                    </a:lnTo>
                    <a:lnTo>
                      <a:pt x="513" y="47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69" name=""/>
              <p:cNvSpPr/>
              <p:nvPr/>
            </p:nvSpPr>
            <p:spPr>
              <a:xfrm>
                <a:off x="3163320" y="3606480"/>
                <a:ext cx="742680" cy="944640"/>
              </a:xfrm>
              <a:custGeom>
                <a:avLst/>
                <a:gdLst/>
                <a:ahLst/>
                <a:rect l="l" t="t" r="r" b="b"/>
                <a:pathLst>
                  <a:path w="513" h="595">
                    <a:moveTo>
                      <a:pt x="130" y="0"/>
                    </a:moveTo>
                    <a:lnTo>
                      <a:pt x="119" y="78"/>
                    </a:lnTo>
                    <a:lnTo>
                      <a:pt x="75" y="69"/>
                    </a:lnTo>
                    <a:lnTo>
                      <a:pt x="77" y="169"/>
                    </a:lnTo>
                    <a:lnTo>
                      <a:pt x="57" y="189"/>
                    </a:lnTo>
                    <a:lnTo>
                      <a:pt x="88" y="250"/>
                    </a:lnTo>
                    <a:lnTo>
                      <a:pt x="57" y="277"/>
                    </a:lnTo>
                    <a:lnTo>
                      <a:pt x="39" y="320"/>
                    </a:lnTo>
                    <a:lnTo>
                      <a:pt x="15" y="364"/>
                    </a:lnTo>
                    <a:lnTo>
                      <a:pt x="31" y="389"/>
                    </a:lnTo>
                    <a:lnTo>
                      <a:pt x="2" y="399"/>
                    </a:lnTo>
                    <a:lnTo>
                      <a:pt x="0" y="440"/>
                    </a:lnTo>
                    <a:lnTo>
                      <a:pt x="288" y="592"/>
                    </a:lnTo>
                    <a:lnTo>
                      <a:pt x="451" y="595"/>
                    </a:lnTo>
                    <a:lnTo>
                      <a:pt x="513" y="47"/>
                    </a:lnTo>
                    <a:lnTo>
                      <a:pt x="130" y="0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970" name=""/>
            <p:cNvGrpSpPr/>
            <p:nvPr/>
          </p:nvGrpSpPr>
          <p:grpSpPr>
            <a:xfrm>
              <a:off x="3810240" y="3671640"/>
              <a:ext cx="788760" cy="895320"/>
              <a:chOff x="3810240" y="3671640"/>
              <a:chExt cx="788760" cy="895320"/>
            </a:xfrm>
          </p:grpSpPr>
          <p:sp>
            <p:nvSpPr>
              <p:cNvPr id="3971" name=""/>
              <p:cNvSpPr/>
              <p:nvPr/>
            </p:nvSpPr>
            <p:spPr>
              <a:xfrm>
                <a:off x="3810240" y="3671640"/>
                <a:ext cx="788760" cy="895320"/>
              </a:xfrm>
              <a:custGeom>
                <a:avLst/>
                <a:gdLst/>
                <a:ahLst/>
                <a:rect l="l" t="t" r="r" b="b"/>
                <a:pathLst>
                  <a:path w="545" h="564">
                    <a:moveTo>
                      <a:pt x="66" y="0"/>
                    </a:moveTo>
                    <a:lnTo>
                      <a:pt x="545" y="22"/>
                    </a:lnTo>
                    <a:lnTo>
                      <a:pt x="522" y="522"/>
                    </a:lnTo>
                    <a:lnTo>
                      <a:pt x="366" y="512"/>
                    </a:lnTo>
                    <a:lnTo>
                      <a:pt x="220" y="507"/>
                    </a:lnTo>
                    <a:lnTo>
                      <a:pt x="220" y="527"/>
                    </a:lnTo>
                    <a:lnTo>
                      <a:pt x="98" y="527"/>
                    </a:lnTo>
                    <a:lnTo>
                      <a:pt x="92" y="564"/>
                    </a:lnTo>
                    <a:lnTo>
                      <a:pt x="0" y="552"/>
                    </a:lnTo>
                    <a:lnTo>
                      <a:pt x="51" y="13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72" name=""/>
              <p:cNvSpPr/>
              <p:nvPr/>
            </p:nvSpPr>
            <p:spPr>
              <a:xfrm>
                <a:off x="3810240" y="3671640"/>
                <a:ext cx="788760" cy="895320"/>
              </a:xfrm>
              <a:custGeom>
                <a:avLst/>
                <a:gdLst/>
                <a:ahLst/>
                <a:rect l="l" t="t" r="r" b="b"/>
                <a:pathLst>
                  <a:path w="545" h="564">
                    <a:moveTo>
                      <a:pt x="66" y="0"/>
                    </a:moveTo>
                    <a:lnTo>
                      <a:pt x="545" y="22"/>
                    </a:lnTo>
                    <a:lnTo>
                      <a:pt x="522" y="522"/>
                    </a:lnTo>
                    <a:lnTo>
                      <a:pt x="366" y="512"/>
                    </a:lnTo>
                    <a:lnTo>
                      <a:pt x="220" y="507"/>
                    </a:lnTo>
                    <a:lnTo>
                      <a:pt x="220" y="527"/>
                    </a:lnTo>
                    <a:lnTo>
                      <a:pt x="98" y="527"/>
                    </a:lnTo>
                    <a:lnTo>
                      <a:pt x="92" y="564"/>
                    </a:lnTo>
                    <a:lnTo>
                      <a:pt x="0" y="552"/>
                    </a:lnTo>
                    <a:lnTo>
                      <a:pt x="51" y="130"/>
                    </a:lnTo>
                    <a:lnTo>
                      <a:pt x="66" y="0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973" name=""/>
            <p:cNvGrpSpPr/>
            <p:nvPr/>
          </p:nvGrpSpPr>
          <p:grpSpPr>
            <a:xfrm>
              <a:off x="4130280" y="3803400"/>
              <a:ext cx="1600560" cy="1697040"/>
              <a:chOff x="4130280" y="3803400"/>
              <a:chExt cx="1600560" cy="1697040"/>
            </a:xfrm>
          </p:grpSpPr>
          <p:sp>
            <p:nvSpPr>
              <p:cNvPr id="3974" name=""/>
              <p:cNvSpPr/>
              <p:nvPr/>
            </p:nvSpPr>
            <p:spPr>
              <a:xfrm>
                <a:off x="4130280" y="3803400"/>
                <a:ext cx="1600560" cy="1697040"/>
              </a:xfrm>
              <a:custGeom>
                <a:avLst/>
                <a:gdLst/>
                <a:ahLst/>
                <a:rect l="l" t="t" r="r" b="b"/>
                <a:pathLst>
                  <a:path w="1106" h="1069">
                    <a:moveTo>
                      <a:pt x="319" y="0"/>
                    </a:moveTo>
                    <a:lnTo>
                      <a:pt x="563" y="9"/>
                    </a:lnTo>
                    <a:lnTo>
                      <a:pt x="563" y="201"/>
                    </a:lnTo>
                    <a:lnTo>
                      <a:pt x="688" y="256"/>
                    </a:lnTo>
                    <a:lnTo>
                      <a:pt x="724" y="237"/>
                    </a:lnTo>
                    <a:lnTo>
                      <a:pt x="806" y="279"/>
                    </a:lnTo>
                    <a:lnTo>
                      <a:pt x="853" y="277"/>
                    </a:lnTo>
                    <a:lnTo>
                      <a:pt x="947" y="233"/>
                    </a:lnTo>
                    <a:lnTo>
                      <a:pt x="1002" y="276"/>
                    </a:lnTo>
                    <a:lnTo>
                      <a:pt x="1050" y="286"/>
                    </a:lnTo>
                    <a:lnTo>
                      <a:pt x="1050" y="443"/>
                    </a:lnTo>
                    <a:lnTo>
                      <a:pt x="1106" y="542"/>
                    </a:lnTo>
                    <a:lnTo>
                      <a:pt x="1093" y="677"/>
                    </a:lnTo>
                    <a:lnTo>
                      <a:pt x="1032" y="732"/>
                    </a:lnTo>
                    <a:lnTo>
                      <a:pt x="1020" y="682"/>
                    </a:lnTo>
                    <a:lnTo>
                      <a:pt x="1002" y="704"/>
                    </a:lnTo>
                    <a:lnTo>
                      <a:pt x="1015" y="736"/>
                    </a:lnTo>
                    <a:lnTo>
                      <a:pt x="908" y="817"/>
                    </a:lnTo>
                    <a:lnTo>
                      <a:pt x="883" y="822"/>
                    </a:lnTo>
                    <a:lnTo>
                      <a:pt x="827" y="861"/>
                    </a:lnTo>
                    <a:lnTo>
                      <a:pt x="827" y="883"/>
                    </a:lnTo>
                    <a:lnTo>
                      <a:pt x="810" y="888"/>
                    </a:lnTo>
                    <a:lnTo>
                      <a:pt x="822" y="916"/>
                    </a:lnTo>
                    <a:lnTo>
                      <a:pt x="792" y="955"/>
                    </a:lnTo>
                    <a:lnTo>
                      <a:pt x="810" y="1015"/>
                    </a:lnTo>
                    <a:lnTo>
                      <a:pt x="827" y="1033"/>
                    </a:lnTo>
                    <a:lnTo>
                      <a:pt x="822" y="1069"/>
                    </a:lnTo>
                    <a:lnTo>
                      <a:pt x="779" y="1069"/>
                    </a:lnTo>
                    <a:lnTo>
                      <a:pt x="740" y="1052"/>
                    </a:lnTo>
                    <a:lnTo>
                      <a:pt x="714" y="1056"/>
                    </a:lnTo>
                    <a:lnTo>
                      <a:pt x="629" y="1024"/>
                    </a:lnTo>
                    <a:lnTo>
                      <a:pt x="589" y="902"/>
                    </a:lnTo>
                    <a:lnTo>
                      <a:pt x="530" y="843"/>
                    </a:lnTo>
                    <a:lnTo>
                      <a:pt x="477" y="736"/>
                    </a:lnTo>
                    <a:lnTo>
                      <a:pt x="452" y="724"/>
                    </a:lnTo>
                    <a:lnTo>
                      <a:pt x="424" y="698"/>
                    </a:lnTo>
                    <a:lnTo>
                      <a:pt x="397" y="698"/>
                    </a:lnTo>
                    <a:lnTo>
                      <a:pt x="355" y="689"/>
                    </a:lnTo>
                    <a:lnTo>
                      <a:pt x="323" y="698"/>
                    </a:lnTo>
                    <a:lnTo>
                      <a:pt x="302" y="752"/>
                    </a:lnTo>
                    <a:lnTo>
                      <a:pt x="268" y="761"/>
                    </a:lnTo>
                    <a:lnTo>
                      <a:pt x="198" y="719"/>
                    </a:lnTo>
                    <a:lnTo>
                      <a:pt x="157" y="668"/>
                    </a:lnTo>
                    <a:lnTo>
                      <a:pt x="150" y="607"/>
                    </a:lnTo>
                    <a:lnTo>
                      <a:pt x="120" y="565"/>
                    </a:lnTo>
                    <a:lnTo>
                      <a:pt x="51" y="507"/>
                    </a:lnTo>
                    <a:lnTo>
                      <a:pt x="0" y="446"/>
                    </a:lnTo>
                    <a:lnTo>
                      <a:pt x="0" y="420"/>
                    </a:lnTo>
                    <a:lnTo>
                      <a:pt x="166" y="422"/>
                    </a:lnTo>
                    <a:lnTo>
                      <a:pt x="302" y="434"/>
                    </a:lnTo>
                    <a:lnTo>
                      <a:pt x="319" y="0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75" name=""/>
              <p:cNvSpPr/>
              <p:nvPr/>
            </p:nvSpPr>
            <p:spPr>
              <a:xfrm>
                <a:off x="4130280" y="3803400"/>
                <a:ext cx="1600560" cy="1697040"/>
              </a:xfrm>
              <a:custGeom>
                <a:avLst/>
                <a:gdLst/>
                <a:ahLst/>
                <a:rect l="l" t="t" r="r" b="b"/>
                <a:pathLst>
                  <a:path w="1106" h="1069">
                    <a:moveTo>
                      <a:pt x="319" y="0"/>
                    </a:moveTo>
                    <a:lnTo>
                      <a:pt x="563" y="9"/>
                    </a:lnTo>
                    <a:lnTo>
                      <a:pt x="563" y="201"/>
                    </a:lnTo>
                    <a:lnTo>
                      <a:pt x="688" y="256"/>
                    </a:lnTo>
                    <a:lnTo>
                      <a:pt x="724" y="237"/>
                    </a:lnTo>
                    <a:lnTo>
                      <a:pt x="806" y="279"/>
                    </a:lnTo>
                    <a:lnTo>
                      <a:pt x="853" y="277"/>
                    </a:lnTo>
                    <a:lnTo>
                      <a:pt x="947" y="233"/>
                    </a:lnTo>
                    <a:lnTo>
                      <a:pt x="1002" y="276"/>
                    </a:lnTo>
                    <a:lnTo>
                      <a:pt x="1050" y="286"/>
                    </a:lnTo>
                    <a:lnTo>
                      <a:pt x="1050" y="443"/>
                    </a:lnTo>
                    <a:lnTo>
                      <a:pt x="1106" y="542"/>
                    </a:lnTo>
                    <a:lnTo>
                      <a:pt x="1093" y="677"/>
                    </a:lnTo>
                    <a:lnTo>
                      <a:pt x="1032" y="732"/>
                    </a:lnTo>
                    <a:lnTo>
                      <a:pt x="1020" y="682"/>
                    </a:lnTo>
                    <a:lnTo>
                      <a:pt x="1002" y="704"/>
                    </a:lnTo>
                    <a:lnTo>
                      <a:pt x="1015" y="736"/>
                    </a:lnTo>
                    <a:lnTo>
                      <a:pt x="908" y="817"/>
                    </a:lnTo>
                    <a:lnTo>
                      <a:pt x="883" y="822"/>
                    </a:lnTo>
                    <a:lnTo>
                      <a:pt x="827" y="861"/>
                    </a:lnTo>
                    <a:lnTo>
                      <a:pt x="827" y="883"/>
                    </a:lnTo>
                    <a:lnTo>
                      <a:pt x="810" y="888"/>
                    </a:lnTo>
                    <a:lnTo>
                      <a:pt x="822" y="916"/>
                    </a:lnTo>
                    <a:lnTo>
                      <a:pt x="792" y="955"/>
                    </a:lnTo>
                    <a:lnTo>
                      <a:pt x="810" y="1015"/>
                    </a:lnTo>
                    <a:lnTo>
                      <a:pt x="827" y="1033"/>
                    </a:lnTo>
                    <a:lnTo>
                      <a:pt x="822" y="1069"/>
                    </a:lnTo>
                    <a:lnTo>
                      <a:pt x="779" y="1069"/>
                    </a:lnTo>
                    <a:lnTo>
                      <a:pt x="740" y="1052"/>
                    </a:lnTo>
                    <a:lnTo>
                      <a:pt x="714" y="1056"/>
                    </a:lnTo>
                    <a:lnTo>
                      <a:pt x="629" y="1024"/>
                    </a:lnTo>
                    <a:lnTo>
                      <a:pt x="589" y="902"/>
                    </a:lnTo>
                    <a:lnTo>
                      <a:pt x="530" y="843"/>
                    </a:lnTo>
                    <a:lnTo>
                      <a:pt x="477" y="736"/>
                    </a:lnTo>
                    <a:lnTo>
                      <a:pt x="452" y="724"/>
                    </a:lnTo>
                    <a:lnTo>
                      <a:pt x="424" y="698"/>
                    </a:lnTo>
                    <a:lnTo>
                      <a:pt x="397" y="698"/>
                    </a:lnTo>
                    <a:lnTo>
                      <a:pt x="355" y="689"/>
                    </a:lnTo>
                    <a:lnTo>
                      <a:pt x="323" y="698"/>
                    </a:lnTo>
                    <a:lnTo>
                      <a:pt x="302" y="752"/>
                    </a:lnTo>
                    <a:lnTo>
                      <a:pt x="268" y="761"/>
                    </a:lnTo>
                    <a:lnTo>
                      <a:pt x="198" y="719"/>
                    </a:lnTo>
                    <a:lnTo>
                      <a:pt x="157" y="668"/>
                    </a:lnTo>
                    <a:lnTo>
                      <a:pt x="150" y="607"/>
                    </a:lnTo>
                    <a:lnTo>
                      <a:pt x="120" y="565"/>
                    </a:lnTo>
                    <a:lnTo>
                      <a:pt x="51" y="507"/>
                    </a:lnTo>
                    <a:lnTo>
                      <a:pt x="0" y="446"/>
                    </a:lnTo>
                    <a:lnTo>
                      <a:pt x="0" y="420"/>
                    </a:lnTo>
                    <a:lnTo>
                      <a:pt x="166" y="422"/>
                    </a:lnTo>
                    <a:lnTo>
                      <a:pt x="302" y="434"/>
                    </a:lnTo>
                    <a:lnTo>
                      <a:pt x="319" y="0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976" name=""/>
            <p:cNvGrpSpPr/>
            <p:nvPr/>
          </p:nvGrpSpPr>
          <p:grpSpPr>
            <a:xfrm>
              <a:off x="4587840" y="3706560"/>
              <a:ext cx="989640" cy="544320"/>
              <a:chOff x="4587840" y="3706560"/>
              <a:chExt cx="989640" cy="544320"/>
            </a:xfrm>
          </p:grpSpPr>
          <p:sp>
            <p:nvSpPr>
              <p:cNvPr id="3977" name=""/>
              <p:cNvSpPr/>
              <p:nvPr/>
            </p:nvSpPr>
            <p:spPr>
              <a:xfrm>
                <a:off x="4587840" y="3706560"/>
                <a:ext cx="989640" cy="544320"/>
              </a:xfrm>
              <a:custGeom>
                <a:avLst/>
                <a:gdLst/>
                <a:ahLst/>
                <a:rect l="l" t="t" r="r" b="b"/>
                <a:pathLst>
                  <a:path w="684" h="343">
                    <a:moveTo>
                      <a:pt x="4" y="0"/>
                    </a:moveTo>
                    <a:lnTo>
                      <a:pt x="0" y="63"/>
                    </a:lnTo>
                    <a:lnTo>
                      <a:pt x="243" y="71"/>
                    </a:lnTo>
                    <a:lnTo>
                      <a:pt x="244" y="266"/>
                    </a:lnTo>
                    <a:lnTo>
                      <a:pt x="369" y="319"/>
                    </a:lnTo>
                    <a:lnTo>
                      <a:pt x="403" y="299"/>
                    </a:lnTo>
                    <a:lnTo>
                      <a:pt x="482" y="343"/>
                    </a:lnTo>
                    <a:lnTo>
                      <a:pt x="534" y="340"/>
                    </a:lnTo>
                    <a:lnTo>
                      <a:pt x="628" y="299"/>
                    </a:lnTo>
                    <a:lnTo>
                      <a:pt x="684" y="340"/>
                    </a:lnTo>
                    <a:lnTo>
                      <a:pt x="684" y="128"/>
                    </a:lnTo>
                    <a:lnTo>
                      <a:pt x="667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78" name=""/>
              <p:cNvSpPr/>
              <p:nvPr/>
            </p:nvSpPr>
            <p:spPr>
              <a:xfrm>
                <a:off x="4587840" y="3706560"/>
                <a:ext cx="989640" cy="544320"/>
              </a:xfrm>
              <a:custGeom>
                <a:avLst/>
                <a:gdLst/>
                <a:ahLst/>
                <a:rect l="l" t="t" r="r" b="b"/>
                <a:pathLst>
                  <a:path w="684" h="343">
                    <a:moveTo>
                      <a:pt x="4" y="0"/>
                    </a:moveTo>
                    <a:lnTo>
                      <a:pt x="0" y="63"/>
                    </a:lnTo>
                    <a:lnTo>
                      <a:pt x="243" y="71"/>
                    </a:lnTo>
                    <a:lnTo>
                      <a:pt x="244" y="266"/>
                    </a:lnTo>
                    <a:lnTo>
                      <a:pt x="369" y="319"/>
                    </a:lnTo>
                    <a:lnTo>
                      <a:pt x="403" y="299"/>
                    </a:lnTo>
                    <a:lnTo>
                      <a:pt x="482" y="343"/>
                    </a:lnTo>
                    <a:lnTo>
                      <a:pt x="534" y="340"/>
                    </a:lnTo>
                    <a:lnTo>
                      <a:pt x="628" y="299"/>
                    </a:lnTo>
                    <a:lnTo>
                      <a:pt x="684" y="340"/>
                    </a:lnTo>
                    <a:lnTo>
                      <a:pt x="684" y="128"/>
                    </a:lnTo>
                    <a:lnTo>
                      <a:pt x="667" y="5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979" name=""/>
            <p:cNvGrpSpPr/>
            <p:nvPr/>
          </p:nvGrpSpPr>
          <p:grpSpPr>
            <a:xfrm>
              <a:off x="5560560" y="3733560"/>
              <a:ext cx="555480" cy="593640"/>
              <a:chOff x="5560560" y="3733560"/>
              <a:chExt cx="555480" cy="593640"/>
            </a:xfrm>
          </p:grpSpPr>
          <p:sp>
            <p:nvSpPr>
              <p:cNvPr id="3980" name=""/>
              <p:cNvSpPr/>
              <p:nvPr/>
            </p:nvSpPr>
            <p:spPr>
              <a:xfrm>
                <a:off x="5560560" y="3733560"/>
                <a:ext cx="555480" cy="593640"/>
              </a:xfrm>
              <a:custGeom>
                <a:avLst/>
                <a:gdLst/>
                <a:ahLst/>
                <a:rect l="l" t="t" r="r" b="b"/>
                <a:pathLst>
                  <a:path w="384" h="374">
                    <a:moveTo>
                      <a:pt x="0" y="35"/>
                    </a:moveTo>
                    <a:lnTo>
                      <a:pt x="151" y="15"/>
                    </a:lnTo>
                    <a:lnTo>
                      <a:pt x="337" y="0"/>
                    </a:lnTo>
                    <a:lnTo>
                      <a:pt x="328" y="50"/>
                    </a:lnTo>
                    <a:lnTo>
                      <a:pt x="368" y="40"/>
                    </a:lnTo>
                    <a:lnTo>
                      <a:pt x="384" y="72"/>
                    </a:lnTo>
                    <a:lnTo>
                      <a:pt x="341" y="101"/>
                    </a:lnTo>
                    <a:lnTo>
                      <a:pt x="351" y="154"/>
                    </a:lnTo>
                    <a:lnTo>
                      <a:pt x="306" y="239"/>
                    </a:lnTo>
                    <a:lnTo>
                      <a:pt x="274" y="293"/>
                    </a:lnTo>
                    <a:lnTo>
                      <a:pt x="292" y="362"/>
                    </a:lnTo>
                    <a:lnTo>
                      <a:pt x="54" y="374"/>
                    </a:lnTo>
                    <a:lnTo>
                      <a:pt x="53" y="333"/>
                    </a:lnTo>
                    <a:lnTo>
                      <a:pt x="6" y="324"/>
                    </a:lnTo>
                    <a:lnTo>
                      <a:pt x="6" y="10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81" name=""/>
              <p:cNvSpPr/>
              <p:nvPr/>
            </p:nvSpPr>
            <p:spPr>
              <a:xfrm>
                <a:off x="5560560" y="3733560"/>
                <a:ext cx="555480" cy="593640"/>
              </a:xfrm>
              <a:custGeom>
                <a:avLst/>
                <a:gdLst/>
                <a:ahLst/>
                <a:rect l="l" t="t" r="r" b="b"/>
                <a:pathLst>
                  <a:path w="384" h="374">
                    <a:moveTo>
                      <a:pt x="0" y="35"/>
                    </a:moveTo>
                    <a:lnTo>
                      <a:pt x="151" y="15"/>
                    </a:lnTo>
                    <a:lnTo>
                      <a:pt x="337" y="0"/>
                    </a:lnTo>
                    <a:lnTo>
                      <a:pt x="328" y="50"/>
                    </a:lnTo>
                    <a:lnTo>
                      <a:pt x="368" y="40"/>
                    </a:lnTo>
                    <a:lnTo>
                      <a:pt x="384" y="72"/>
                    </a:lnTo>
                    <a:lnTo>
                      <a:pt x="341" y="101"/>
                    </a:lnTo>
                    <a:lnTo>
                      <a:pt x="351" y="154"/>
                    </a:lnTo>
                    <a:lnTo>
                      <a:pt x="306" y="239"/>
                    </a:lnTo>
                    <a:lnTo>
                      <a:pt x="274" y="293"/>
                    </a:lnTo>
                    <a:lnTo>
                      <a:pt x="292" y="362"/>
                    </a:lnTo>
                    <a:lnTo>
                      <a:pt x="54" y="374"/>
                    </a:lnTo>
                    <a:lnTo>
                      <a:pt x="53" y="333"/>
                    </a:lnTo>
                    <a:lnTo>
                      <a:pt x="6" y="324"/>
                    </a:lnTo>
                    <a:lnTo>
                      <a:pt x="6" y="101"/>
                    </a:lnTo>
                    <a:lnTo>
                      <a:pt x="0" y="35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982" name=""/>
            <p:cNvGrpSpPr/>
            <p:nvPr/>
          </p:nvGrpSpPr>
          <p:grpSpPr>
            <a:xfrm>
              <a:off x="5639760" y="4306680"/>
              <a:ext cx="680400" cy="623880"/>
              <a:chOff x="5639760" y="4306680"/>
              <a:chExt cx="680400" cy="623880"/>
            </a:xfrm>
          </p:grpSpPr>
          <p:sp>
            <p:nvSpPr>
              <p:cNvPr id="3983" name=""/>
              <p:cNvSpPr/>
              <p:nvPr/>
            </p:nvSpPr>
            <p:spPr>
              <a:xfrm>
                <a:off x="5639760" y="4306680"/>
                <a:ext cx="680400" cy="623880"/>
              </a:xfrm>
              <a:custGeom>
                <a:avLst/>
                <a:gdLst/>
                <a:ahLst/>
                <a:rect l="l" t="t" r="r" b="b"/>
                <a:pathLst>
                  <a:path w="470" h="393">
                    <a:moveTo>
                      <a:pt x="0" y="9"/>
                    </a:moveTo>
                    <a:lnTo>
                      <a:pt x="235" y="0"/>
                    </a:lnTo>
                    <a:lnTo>
                      <a:pt x="277" y="81"/>
                    </a:lnTo>
                    <a:lnTo>
                      <a:pt x="241" y="176"/>
                    </a:lnTo>
                    <a:lnTo>
                      <a:pt x="230" y="220"/>
                    </a:lnTo>
                    <a:lnTo>
                      <a:pt x="386" y="202"/>
                    </a:lnTo>
                    <a:lnTo>
                      <a:pt x="396" y="265"/>
                    </a:lnTo>
                    <a:lnTo>
                      <a:pt x="349" y="258"/>
                    </a:lnTo>
                    <a:lnTo>
                      <a:pt x="328" y="286"/>
                    </a:lnTo>
                    <a:lnTo>
                      <a:pt x="353" y="303"/>
                    </a:lnTo>
                    <a:lnTo>
                      <a:pt x="395" y="283"/>
                    </a:lnTo>
                    <a:lnTo>
                      <a:pt x="396" y="312"/>
                    </a:lnTo>
                    <a:lnTo>
                      <a:pt x="423" y="286"/>
                    </a:lnTo>
                    <a:lnTo>
                      <a:pt x="440" y="286"/>
                    </a:lnTo>
                    <a:lnTo>
                      <a:pt x="420" y="339"/>
                    </a:lnTo>
                    <a:lnTo>
                      <a:pt x="458" y="348"/>
                    </a:lnTo>
                    <a:lnTo>
                      <a:pt x="470" y="376"/>
                    </a:lnTo>
                    <a:lnTo>
                      <a:pt x="453" y="385"/>
                    </a:lnTo>
                    <a:lnTo>
                      <a:pt x="429" y="367"/>
                    </a:lnTo>
                    <a:lnTo>
                      <a:pt x="384" y="354"/>
                    </a:lnTo>
                    <a:lnTo>
                      <a:pt x="392" y="389"/>
                    </a:lnTo>
                    <a:lnTo>
                      <a:pt x="370" y="393"/>
                    </a:lnTo>
                    <a:lnTo>
                      <a:pt x="351" y="361"/>
                    </a:lnTo>
                    <a:lnTo>
                      <a:pt x="340" y="381"/>
                    </a:lnTo>
                    <a:lnTo>
                      <a:pt x="271" y="381"/>
                    </a:lnTo>
                    <a:lnTo>
                      <a:pt x="271" y="361"/>
                    </a:lnTo>
                    <a:lnTo>
                      <a:pt x="245" y="339"/>
                    </a:lnTo>
                    <a:lnTo>
                      <a:pt x="193" y="337"/>
                    </a:lnTo>
                    <a:lnTo>
                      <a:pt x="235" y="361"/>
                    </a:lnTo>
                    <a:lnTo>
                      <a:pt x="176" y="376"/>
                    </a:lnTo>
                    <a:lnTo>
                      <a:pt x="81" y="357"/>
                    </a:lnTo>
                    <a:lnTo>
                      <a:pt x="46" y="361"/>
                    </a:lnTo>
                    <a:lnTo>
                      <a:pt x="60" y="230"/>
                    </a:lnTo>
                    <a:lnTo>
                      <a:pt x="2" y="12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84" name=""/>
              <p:cNvSpPr/>
              <p:nvPr/>
            </p:nvSpPr>
            <p:spPr>
              <a:xfrm>
                <a:off x="5639760" y="4306680"/>
                <a:ext cx="680400" cy="623880"/>
              </a:xfrm>
              <a:custGeom>
                <a:avLst/>
                <a:gdLst/>
                <a:ahLst/>
                <a:rect l="l" t="t" r="r" b="b"/>
                <a:pathLst>
                  <a:path w="470" h="393">
                    <a:moveTo>
                      <a:pt x="0" y="9"/>
                    </a:moveTo>
                    <a:lnTo>
                      <a:pt x="235" y="0"/>
                    </a:lnTo>
                    <a:lnTo>
                      <a:pt x="277" y="81"/>
                    </a:lnTo>
                    <a:lnTo>
                      <a:pt x="241" y="176"/>
                    </a:lnTo>
                    <a:lnTo>
                      <a:pt x="230" y="220"/>
                    </a:lnTo>
                    <a:lnTo>
                      <a:pt x="386" y="202"/>
                    </a:lnTo>
                    <a:lnTo>
                      <a:pt x="396" y="265"/>
                    </a:lnTo>
                    <a:lnTo>
                      <a:pt x="349" y="258"/>
                    </a:lnTo>
                    <a:lnTo>
                      <a:pt x="328" y="286"/>
                    </a:lnTo>
                    <a:lnTo>
                      <a:pt x="353" y="303"/>
                    </a:lnTo>
                    <a:lnTo>
                      <a:pt x="395" y="283"/>
                    </a:lnTo>
                    <a:lnTo>
                      <a:pt x="396" y="312"/>
                    </a:lnTo>
                    <a:lnTo>
                      <a:pt x="423" y="286"/>
                    </a:lnTo>
                    <a:lnTo>
                      <a:pt x="440" y="286"/>
                    </a:lnTo>
                    <a:lnTo>
                      <a:pt x="420" y="339"/>
                    </a:lnTo>
                    <a:lnTo>
                      <a:pt x="458" y="348"/>
                    </a:lnTo>
                    <a:lnTo>
                      <a:pt x="470" y="376"/>
                    </a:lnTo>
                    <a:lnTo>
                      <a:pt x="453" y="385"/>
                    </a:lnTo>
                    <a:lnTo>
                      <a:pt x="429" y="367"/>
                    </a:lnTo>
                    <a:lnTo>
                      <a:pt x="384" y="354"/>
                    </a:lnTo>
                    <a:lnTo>
                      <a:pt x="392" y="389"/>
                    </a:lnTo>
                    <a:lnTo>
                      <a:pt x="370" y="393"/>
                    </a:lnTo>
                    <a:lnTo>
                      <a:pt x="351" y="361"/>
                    </a:lnTo>
                    <a:lnTo>
                      <a:pt x="340" y="381"/>
                    </a:lnTo>
                    <a:lnTo>
                      <a:pt x="271" y="381"/>
                    </a:lnTo>
                    <a:lnTo>
                      <a:pt x="271" y="361"/>
                    </a:lnTo>
                    <a:lnTo>
                      <a:pt x="245" y="339"/>
                    </a:lnTo>
                    <a:lnTo>
                      <a:pt x="193" y="337"/>
                    </a:lnTo>
                    <a:lnTo>
                      <a:pt x="235" y="361"/>
                    </a:lnTo>
                    <a:lnTo>
                      <a:pt x="176" y="376"/>
                    </a:lnTo>
                    <a:lnTo>
                      <a:pt x="81" y="357"/>
                    </a:lnTo>
                    <a:lnTo>
                      <a:pt x="46" y="361"/>
                    </a:lnTo>
                    <a:lnTo>
                      <a:pt x="60" y="230"/>
                    </a:lnTo>
                    <a:lnTo>
                      <a:pt x="2" y="126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985" name=""/>
            <p:cNvGrpSpPr/>
            <p:nvPr/>
          </p:nvGrpSpPr>
          <p:grpSpPr>
            <a:xfrm>
              <a:off x="6056640" y="3568320"/>
              <a:ext cx="968040" cy="405000"/>
              <a:chOff x="6056640" y="3568320"/>
              <a:chExt cx="968040" cy="405000"/>
            </a:xfrm>
          </p:grpSpPr>
          <p:sp>
            <p:nvSpPr>
              <p:cNvPr id="3986" name=""/>
              <p:cNvSpPr/>
              <p:nvPr/>
            </p:nvSpPr>
            <p:spPr>
              <a:xfrm>
                <a:off x="6056640" y="3568320"/>
                <a:ext cx="968040" cy="405000"/>
              </a:xfrm>
              <a:custGeom>
                <a:avLst/>
                <a:gdLst/>
                <a:ahLst/>
                <a:rect l="l" t="t" r="r" b="b"/>
                <a:pathLst>
                  <a:path w="669" h="255">
                    <a:moveTo>
                      <a:pt x="39" y="117"/>
                    </a:moveTo>
                    <a:lnTo>
                      <a:pt x="39" y="121"/>
                    </a:lnTo>
                    <a:lnTo>
                      <a:pt x="28" y="144"/>
                    </a:lnTo>
                    <a:lnTo>
                      <a:pt x="41" y="178"/>
                    </a:lnTo>
                    <a:lnTo>
                      <a:pt x="0" y="206"/>
                    </a:lnTo>
                    <a:lnTo>
                      <a:pt x="8" y="255"/>
                    </a:lnTo>
                    <a:lnTo>
                      <a:pt x="184" y="240"/>
                    </a:lnTo>
                    <a:lnTo>
                      <a:pt x="391" y="216"/>
                    </a:lnTo>
                    <a:lnTo>
                      <a:pt x="497" y="195"/>
                    </a:lnTo>
                    <a:lnTo>
                      <a:pt x="517" y="129"/>
                    </a:lnTo>
                    <a:lnTo>
                      <a:pt x="554" y="127"/>
                    </a:lnTo>
                    <a:lnTo>
                      <a:pt x="669" y="0"/>
                    </a:lnTo>
                    <a:lnTo>
                      <a:pt x="521" y="31"/>
                    </a:lnTo>
                    <a:lnTo>
                      <a:pt x="175" y="84"/>
                    </a:lnTo>
                    <a:lnTo>
                      <a:pt x="178" y="99"/>
                    </a:lnTo>
                    <a:lnTo>
                      <a:pt x="39" y="117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87" name=""/>
              <p:cNvSpPr/>
              <p:nvPr/>
            </p:nvSpPr>
            <p:spPr>
              <a:xfrm>
                <a:off x="6056640" y="3568320"/>
                <a:ext cx="968040" cy="405000"/>
              </a:xfrm>
              <a:custGeom>
                <a:avLst/>
                <a:gdLst/>
                <a:ahLst/>
                <a:rect l="l" t="t" r="r" b="b"/>
                <a:pathLst>
                  <a:path w="669" h="255">
                    <a:moveTo>
                      <a:pt x="39" y="117"/>
                    </a:moveTo>
                    <a:lnTo>
                      <a:pt x="39" y="121"/>
                    </a:lnTo>
                    <a:lnTo>
                      <a:pt x="28" y="144"/>
                    </a:lnTo>
                    <a:lnTo>
                      <a:pt x="41" y="178"/>
                    </a:lnTo>
                    <a:lnTo>
                      <a:pt x="0" y="206"/>
                    </a:lnTo>
                    <a:lnTo>
                      <a:pt x="8" y="255"/>
                    </a:lnTo>
                    <a:lnTo>
                      <a:pt x="184" y="240"/>
                    </a:lnTo>
                    <a:lnTo>
                      <a:pt x="391" y="216"/>
                    </a:lnTo>
                    <a:lnTo>
                      <a:pt x="497" y="195"/>
                    </a:lnTo>
                    <a:lnTo>
                      <a:pt x="517" y="129"/>
                    </a:lnTo>
                    <a:lnTo>
                      <a:pt x="554" y="127"/>
                    </a:lnTo>
                    <a:lnTo>
                      <a:pt x="669" y="0"/>
                    </a:lnTo>
                    <a:lnTo>
                      <a:pt x="521" y="31"/>
                    </a:lnTo>
                    <a:lnTo>
                      <a:pt x="175" y="84"/>
                    </a:lnTo>
                    <a:lnTo>
                      <a:pt x="178" y="99"/>
                    </a:lnTo>
                    <a:lnTo>
                      <a:pt x="39" y="117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988" name=""/>
            <p:cNvGrpSpPr/>
            <p:nvPr/>
          </p:nvGrpSpPr>
          <p:grpSpPr>
            <a:xfrm>
              <a:off x="5958720" y="3943080"/>
              <a:ext cx="399240" cy="798480"/>
              <a:chOff x="5958720" y="3943080"/>
              <a:chExt cx="399240" cy="798480"/>
            </a:xfrm>
          </p:grpSpPr>
          <p:sp>
            <p:nvSpPr>
              <p:cNvPr id="3989" name=""/>
              <p:cNvSpPr/>
              <p:nvPr/>
            </p:nvSpPr>
            <p:spPr>
              <a:xfrm>
                <a:off x="5958720" y="3943080"/>
                <a:ext cx="399240" cy="798480"/>
              </a:xfrm>
              <a:custGeom>
                <a:avLst/>
                <a:gdLst/>
                <a:ahLst/>
                <a:rect l="l" t="t" r="r" b="b"/>
                <a:pathLst>
                  <a:path w="276" h="503">
                    <a:moveTo>
                      <a:pt x="77" y="18"/>
                    </a:moveTo>
                    <a:lnTo>
                      <a:pt x="36" y="101"/>
                    </a:lnTo>
                    <a:lnTo>
                      <a:pt x="0" y="157"/>
                    </a:lnTo>
                    <a:lnTo>
                      <a:pt x="11" y="223"/>
                    </a:lnTo>
                    <a:lnTo>
                      <a:pt x="54" y="314"/>
                    </a:lnTo>
                    <a:lnTo>
                      <a:pt x="21" y="406"/>
                    </a:lnTo>
                    <a:lnTo>
                      <a:pt x="7" y="454"/>
                    </a:lnTo>
                    <a:lnTo>
                      <a:pt x="167" y="433"/>
                    </a:lnTo>
                    <a:lnTo>
                      <a:pt x="174" y="496"/>
                    </a:lnTo>
                    <a:lnTo>
                      <a:pt x="208" y="503"/>
                    </a:lnTo>
                    <a:lnTo>
                      <a:pt x="216" y="472"/>
                    </a:lnTo>
                    <a:lnTo>
                      <a:pt x="276" y="463"/>
                    </a:lnTo>
                    <a:lnTo>
                      <a:pt x="263" y="360"/>
                    </a:lnTo>
                    <a:lnTo>
                      <a:pt x="260" y="0"/>
                    </a:lnTo>
                    <a:lnTo>
                      <a:pt x="77" y="18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90" name=""/>
              <p:cNvSpPr/>
              <p:nvPr/>
            </p:nvSpPr>
            <p:spPr>
              <a:xfrm>
                <a:off x="5958720" y="3943080"/>
                <a:ext cx="399240" cy="798480"/>
              </a:xfrm>
              <a:custGeom>
                <a:avLst/>
                <a:gdLst/>
                <a:ahLst/>
                <a:rect l="l" t="t" r="r" b="b"/>
                <a:pathLst>
                  <a:path w="276" h="503">
                    <a:moveTo>
                      <a:pt x="77" y="18"/>
                    </a:moveTo>
                    <a:lnTo>
                      <a:pt x="36" y="101"/>
                    </a:lnTo>
                    <a:lnTo>
                      <a:pt x="0" y="157"/>
                    </a:lnTo>
                    <a:lnTo>
                      <a:pt x="11" y="223"/>
                    </a:lnTo>
                    <a:lnTo>
                      <a:pt x="54" y="314"/>
                    </a:lnTo>
                    <a:lnTo>
                      <a:pt x="21" y="406"/>
                    </a:lnTo>
                    <a:lnTo>
                      <a:pt x="7" y="454"/>
                    </a:lnTo>
                    <a:lnTo>
                      <a:pt x="167" y="433"/>
                    </a:lnTo>
                    <a:lnTo>
                      <a:pt x="174" y="496"/>
                    </a:lnTo>
                    <a:lnTo>
                      <a:pt x="208" y="503"/>
                    </a:lnTo>
                    <a:lnTo>
                      <a:pt x="216" y="472"/>
                    </a:lnTo>
                    <a:lnTo>
                      <a:pt x="276" y="463"/>
                    </a:lnTo>
                    <a:lnTo>
                      <a:pt x="263" y="360"/>
                    </a:lnTo>
                    <a:lnTo>
                      <a:pt x="260" y="0"/>
                    </a:lnTo>
                    <a:lnTo>
                      <a:pt x="77" y="18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991" name=""/>
            <p:cNvGrpSpPr/>
            <p:nvPr/>
          </p:nvGrpSpPr>
          <p:grpSpPr>
            <a:xfrm>
              <a:off x="6330600" y="3904920"/>
              <a:ext cx="451440" cy="800280"/>
              <a:chOff x="6330600" y="3904920"/>
              <a:chExt cx="451440" cy="800280"/>
            </a:xfrm>
          </p:grpSpPr>
          <p:sp>
            <p:nvSpPr>
              <p:cNvPr id="3992" name=""/>
              <p:cNvSpPr/>
              <p:nvPr/>
            </p:nvSpPr>
            <p:spPr>
              <a:xfrm>
                <a:off x="6330600" y="3904920"/>
                <a:ext cx="451440" cy="800280"/>
              </a:xfrm>
              <a:custGeom>
                <a:avLst/>
                <a:gdLst/>
                <a:ahLst/>
                <a:rect l="l" t="t" r="r" b="b"/>
                <a:pathLst>
                  <a:path w="312" h="504">
                    <a:moveTo>
                      <a:pt x="0" y="26"/>
                    </a:moveTo>
                    <a:lnTo>
                      <a:pt x="201" y="0"/>
                    </a:lnTo>
                    <a:lnTo>
                      <a:pt x="267" y="232"/>
                    </a:lnTo>
                    <a:lnTo>
                      <a:pt x="312" y="270"/>
                    </a:lnTo>
                    <a:lnTo>
                      <a:pt x="276" y="338"/>
                    </a:lnTo>
                    <a:lnTo>
                      <a:pt x="311" y="405"/>
                    </a:lnTo>
                    <a:lnTo>
                      <a:pt x="103" y="428"/>
                    </a:lnTo>
                    <a:lnTo>
                      <a:pt x="111" y="486"/>
                    </a:lnTo>
                    <a:lnTo>
                      <a:pt x="80" y="504"/>
                    </a:lnTo>
                    <a:lnTo>
                      <a:pt x="57" y="432"/>
                    </a:lnTo>
                    <a:lnTo>
                      <a:pt x="42" y="491"/>
                    </a:lnTo>
                    <a:lnTo>
                      <a:pt x="16" y="486"/>
                    </a:lnTo>
                    <a:lnTo>
                      <a:pt x="8" y="427"/>
                    </a:lnTo>
                    <a:lnTo>
                      <a:pt x="0" y="375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93" name=""/>
              <p:cNvSpPr/>
              <p:nvPr/>
            </p:nvSpPr>
            <p:spPr>
              <a:xfrm>
                <a:off x="6330600" y="3904920"/>
                <a:ext cx="451440" cy="800280"/>
              </a:xfrm>
              <a:custGeom>
                <a:avLst/>
                <a:gdLst/>
                <a:ahLst/>
                <a:rect l="l" t="t" r="r" b="b"/>
                <a:pathLst>
                  <a:path w="312" h="504">
                    <a:moveTo>
                      <a:pt x="0" y="26"/>
                    </a:moveTo>
                    <a:lnTo>
                      <a:pt x="201" y="0"/>
                    </a:lnTo>
                    <a:lnTo>
                      <a:pt x="267" y="232"/>
                    </a:lnTo>
                    <a:lnTo>
                      <a:pt x="312" y="270"/>
                    </a:lnTo>
                    <a:lnTo>
                      <a:pt x="276" y="338"/>
                    </a:lnTo>
                    <a:lnTo>
                      <a:pt x="311" y="405"/>
                    </a:lnTo>
                    <a:lnTo>
                      <a:pt x="103" y="428"/>
                    </a:lnTo>
                    <a:lnTo>
                      <a:pt x="111" y="486"/>
                    </a:lnTo>
                    <a:lnTo>
                      <a:pt x="80" y="504"/>
                    </a:lnTo>
                    <a:lnTo>
                      <a:pt x="57" y="432"/>
                    </a:lnTo>
                    <a:lnTo>
                      <a:pt x="42" y="491"/>
                    </a:lnTo>
                    <a:lnTo>
                      <a:pt x="16" y="486"/>
                    </a:lnTo>
                    <a:lnTo>
                      <a:pt x="8" y="427"/>
                    </a:lnTo>
                    <a:lnTo>
                      <a:pt x="0" y="375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994" name=""/>
            <p:cNvGrpSpPr/>
            <p:nvPr/>
          </p:nvGrpSpPr>
          <p:grpSpPr>
            <a:xfrm>
              <a:off x="6622920" y="3863880"/>
              <a:ext cx="620640" cy="738000"/>
              <a:chOff x="6622920" y="3863880"/>
              <a:chExt cx="620640" cy="738000"/>
            </a:xfrm>
          </p:grpSpPr>
          <p:sp>
            <p:nvSpPr>
              <p:cNvPr id="3995" name=""/>
              <p:cNvSpPr/>
              <p:nvPr/>
            </p:nvSpPr>
            <p:spPr>
              <a:xfrm>
                <a:off x="6622920" y="3863880"/>
                <a:ext cx="620640" cy="738000"/>
              </a:xfrm>
              <a:custGeom>
                <a:avLst/>
                <a:gdLst/>
                <a:ahLst/>
                <a:rect l="l" t="t" r="r" b="b"/>
                <a:pathLst>
                  <a:path w="429" h="465">
                    <a:moveTo>
                      <a:pt x="0" y="28"/>
                    </a:moveTo>
                    <a:lnTo>
                      <a:pt x="4" y="28"/>
                    </a:lnTo>
                    <a:lnTo>
                      <a:pt x="104" y="9"/>
                    </a:lnTo>
                    <a:lnTo>
                      <a:pt x="193" y="0"/>
                    </a:lnTo>
                    <a:lnTo>
                      <a:pt x="181" y="24"/>
                    </a:lnTo>
                    <a:lnTo>
                      <a:pt x="208" y="24"/>
                    </a:lnTo>
                    <a:lnTo>
                      <a:pt x="359" y="167"/>
                    </a:lnTo>
                    <a:lnTo>
                      <a:pt x="420" y="260"/>
                    </a:lnTo>
                    <a:lnTo>
                      <a:pt x="429" y="324"/>
                    </a:lnTo>
                    <a:lnTo>
                      <a:pt x="408" y="338"/>
                    </a:lnTo>
                    <a:lnTo>
                      <a:pt x="420" y="402"/>
                    </a:lnTo>
                    <a:lnTo>
                      <a:pt x="377" y="403"/>
                    </a:lnTo>
                    <a:lnTo>
                      <a:pt x="377" y="458"/>
                    </a:lnTo>
                    <a:lnTo>
                      <a:pt x="344" y="432"/>
                    </a:lnTo>
                    <a:lnTo>
                      <a:pt x="123" y="465"/>
                    </a:lnTo>
                    <a:lnTo>
                      <a:pt x="72" y="365"/>
                    </a:lnTo>
                    <a:lnTo>
                      <a:pt x="108" y="297"/>
                    </a:lnTo>
                    <a:lnTo>
                      <a:pt x="61" y="26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96" name=""/>
              <p:cNvSpPr/>
              <p:nvPr/>
            </p:nvSpPr>
            <p:spPr>
              <a:xfrm>
                <a:off x="6622920" y="3863880"/>
                <a:ext cx="620640" cy="738000"/>
              </a:xfrm>
              <a:custGeom>
                <a:avLst/>
                <a:gdLst/>
                <a:ahLst/>
                <a:rect l="l" t="t" r="r" b="b"/>
                <a:pathLst>
                  <a:path w="429" h="465">
                    <a:moveTo>
                      <a:pt x="0" y="28"/>
                    </a:moveTo>
                    <a:lnTo>
                      <a:pt x="4" y="28"/>
                    </a:lnTo>
                    <a:lnTo>
                      <a:pt x="104" y="9"/>
                    </a:lnTo>
                    <a:lnTo>
                      <a:pt x="193" y="0"/>
                    </a:lnTo>
                    <a:lnTo>
                      <a:pt x="181" y="24"/>
                    </a:lnTo>
                    <a:lnTo>
                      <a:pt x="208" y="24"/>
                    </a:lnTo>
                    <a:lnTo>
                      <a:pt x="359" y="167"/>
                    </a:lnTo>
                    <a:lnTo>
                      <a:pt x="420" y="260"/>
                    </a:lnTo>
                    <a:lnTo>
                      <a:pt x="429" y="324"/>
                    </a:lnTo>
                    <a:lnTo>
                      <a:pt x="408" y="338"/>
                    </a:lnTo>
                    <a:lnTo>
                      <a:pt x="420" y="402"/>
                    </a:lnTo>
                    <a:lnTo>
                      <a:pt x="377" y="403"/>
                    </a:lnTo>
                    <a:lnTo>
                      <a:pt x="377" y="458"/>
                    </a:lnTo>
                    <a:lnTo>
                      <a:pt x="344" y="432"/>
                    </a:lnTo>
                    <a:lnTo>
                      <a:pt x="123" y="465"/>
                    </a:lnTo>
                    <a:lnTo>
                      <a:pt x="72" y="365"/>
                    </a:lnTo>
                    <a:lnTo>
                      <a:pt x="108" y="297"/>
                    </a:lnTo>
                    <a:lnTo>
                      <a:pt x="61" y="261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997" name=""/>
            <p:cNvGrpSpPr/>
            <p:nvPr/>
          </p:nvGrpSpPr>
          <p:grpSpPr>
            <a:xfrm>
              <a:off x="6885000" y="3758760"/>
              <a:ext cx="569880" cy="524160"/>
              <a:chOff x="6885000" y="3758760"/>
              <a:chExt cx="569880" cy="524160"/>
            </a:xfrm>
          </p:grpSpPr>
          <p:sp>
            <p:nvSpPr>
              <p:cNvPr id="3998" name=""/>
              <p:cNvSpPr/>
              <p:nvPr/>
            </p:nvSpPr>
            <p:spPr>
              <a:xfrm>
                <a:off x="6885000" y="3758760"/>
                <a:ext cx="569880" cy="524160"/>
              </a:xfrm>
              <a:custGeom>
                <a:avLst/>
                <a:gdLst/>
                <a:ahLst/>
                <a:rect l="l" t="t" r="r" b="b"/>
                <a:pathLst>
                  <a:path w="394" h="330">
                    <a:moveTo>
                      <a:pt x="14" y="60"/>
                    </a:moveTo>
                    <a:lnTo>
                      <a:pt x="46" y="27"/>
                    </a:lnTo>
                    <a:lnTo>
                      <a:pt x="162" y="0"/>
                    </a:lnTo>
                    <a:lnTo>
                      <a:pt x="200" y="19"/>
                    </a:lnTo>
                    <a:lnTo>
                      <a:pt x="277" y="5"/>
                    </a:lnTo>
                    <a:lnTo>
                      <a:pt x="338" y="52"/>
                    </a:lnTo>
                    <a:lnTo>
                      <a:pt x="394" y="89"/>
                    </a:lnTo>
                    <a:lnTo>
                      <a:pt x="362" y="189"/>
                    </a:lnTo>
                    <a:lnTo>
                      <a:pt x="315" y="237"/>
                    </a:lnTo>
                    <a:lnTo>
                      <a:pt x="263" y="253"/>
                    </a:lnTo>
                    <a:lnTo>
                      <a:pt x="273" y="292"/>
                    </a:lnTo>
                    <a:lnTo>
                      <a:pt x="240" y="330"/>
                    </a:lnTo>
                    <a:lnTo>
                      <a:pt x="181" y="237"/>
                    </a:lnTo>
                    <a:lnTo>
                      <a:pt x="25" y="89"/>
                    </a:lnTo>
                    <a:lnTo>
                      <a:pt x="0" y="89"/>
                    </a:lnTo>
                    <a:lnTo>
                      <a:pt x="14" y="60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99" name=""/>
              <p:cNvSpPr/>
              <p:nvPr/>
            </p:nvSpPr>
            <p:spPr>
              <a:xfrm>
                <a:off x="6885000" y="3758760"/>
                <a:ext cx="569880" cy="524160"/>
              </a:xfrm>
              <a:custGeom>
                <a:avLst/>
                <a:gdLst/>
                <a:ahLst/>
                <a:rect l="l" t="t" r="r" b="b"/>
                <a:pathLst>
                  <a:path w="394" h="330">
                    <a:moveTo>
                      <a:pt x="14" y="60"/>
                    </a:moveTo>
                    <a:lnTo>
                      <a:pt x="46" y="27"/>
                    </a:lnTo>
                    <a:lnTo>
                      <a:pt x="162" y="0"/>
                    </a:lnTo>
                    <a:lnTo>
                      <a:pt x="200" y="19"/>
                    </a:lnTo>
                    <a:lnTo>
                      <a:pt x="277" y="5"/>
                    </a:lnTo>
                    <a:lnTo>
                      <a:pt x="338" y="52"/>
                    </a:lnTo>
                    <a:lnTo>
                      <a:pt x="394" y="89"/>
                    </a:lnTo>
                    <a:lnTo>
                      <a:pt x="362" y="189"/>
                    </a:lnTo>
                    <a:lnTo>
                      <a:pt x="315" y="237"/>
                    </a:lnTo>
                    <a:lnTo>
                      <a:pt x="263" y="253"/>
                    </a:lnTo>
                    <a:lnTo>
                      <a:pt x="273" y="292"/>
                    </a:lnTo>
                    <a:lnTo>
                      <a:pt x="240" y="330"/>
                    </a:lnTo>
                    <a:lnTo>
                      <a:pt x="181" y="237"/>
                    </a:lnTo>
                    <a:lnTo>
                      <a:pt x="25" y="89"/>
                    </a:lnTo>
                    <a:lnTo>
                      <a:pt x="0" y="89"/>
                    </a:lnTo>
                    <a:lnTo>
                      <a:pt x="14" y="60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00" name=""/>
            <p:cNvGrpSpPr/>
            <p:nvPr/>
          </p:nvGrpSpPr>
          <p:grpSpPr>
            <a:xfrm>
              <a:off x="6479640" y="4498560"/>
              <a:ext cx="1066680" cy="825480"/>
              <a:chOff x="6479640" y="4498560"/>
              <a:chExt cx="1066680" cy="825480"/>
            </a:xfrm>
          </p:grpSpPr>
          <p:sp>
            <p:nvSpPr>
              <p:cNvPr id="4001" name=""/>
              <p:cNvSpPr/>
              <p:nvPr/>
            </p:nvSpPr>
            <p:spPr>
              <a:xfrm>
                <a:off x="6479640" y="4498560"/>
                <a:ext cx="1066680" cy="825480"/>
              </a:xfrm>
              <a:custGeom>
                <a:avLst/>
                <a:gdLst/>
                <a:ahLst/>
                <a:rect l="l" t="t" r="r" b="b"/>
                <a:pathLst>
                  <a:path w="737" h="520">
                    <a:moveTo>
                      <a:pt x="0" y="50"/>
                    </a:moveTo>
                    <a:lnTo>
                      <a:pt x="201" y="30"/>
                    </a:lnTo>
                    <a:lnTo>
                      <a:pt x="223" y="64"/>
                    </a:lnTo>
                    <a:lnTo>
                      <a:pt x="440" y="30"/>
                    </a:lnTo>
                    <a:lnTo>
                      <a:pt x="478" y="59"/>
                    </a:lnTo>
                    <a:lnTo>
                      <a:pt x="478" y="5"/>
                    </a:lnTo>
                    <a:lnTo>
                      <a:pt x="475" y="0"/>
                    </a:lnTo>
                    <a:lnTo>
                      <a:pt x="517" y="4"/>
                    </a:lnTo>
                    <a:lnTo>
                      <a:pt x="564" y="84"/>
                    </a:lnTo>
                    <a:lnTo>
                      <a:pt x="638" y="194"/>
                    </a:lnTo>
                    <a:lnTo>
                      <a:pt x="674" y="286"/>
                    </a:lnTo>
                    <a:lnTo>
                      <a:pt x="728" y="353"/>
                    </a:lnTo>
                    <a:lnTo>
                      <a:pt x="737" y="449"/>
                    </a:lnTo>
                    <a:lnTo>
                      <a:pt x="720" y="505"/>
                    </a:lnTo>
                    <a:lnTo>
                      <a:pt x="643" y="520"/>
                    </a:lnTo>
                    <a:lnTo>
                      <a:pt x="629" y="496"/>
                    </a:lnTo>
                    <a:lnTo>
                      <a:pt x="575" y="462"/>
                    </a:lnTo>
                    <a:lnTo>
                      <a:pt x="557" y="427"/>
                    </a:lnTo>
                    <a:lnTo>
                      <a:pt x="543" y="413"/>
                    </a:lnTo>
                    <a:lnTo>
                      <a:pt x="535" y="380"/>
                    </a:lnTo>
                    <a:lnTo>
                      <a:pt x="520" y="389"/>
                    </a:lnTo>
                    <a:lnTo>
                      <a:pt x="478" y="347"/>
                    </a:lnTo>
                    <a:lnTo>
                      <a:pt x="489" y="305"/>
                    </a:lnTo>
                    <a:lnTo>
                      <a:pt x="478" y="283"/>
                    </a:lnTo>
                    <a:lnTo>
                      <a:pt x="467" y="290"/>
                    </a:lnTo>
                    <a:lnTo>
                      <a:pt x="467" y="314"/>
                    </a:lnTo>
                    <a:lnTo>
                      <a:pt x="452" y="283"/>
                    </a:lnTo>
                    <a:lnTo>
                      <a:pt x="454" y="209"/>
                    </a:lnTo>
                    <a:lnTo>
                      <a:pt x="427" y="167"/>
                    </a:lnTo>
                    <a:lnTo>
                      <a:pt x="358" y="130"/>
                    </a:lnTo>
                    <a:lnTo>
                      <a:pt x="322" y="90"/>
                    </a:lnTo>
                    <a:lnTo>
                      <a:pt x="284" y="85"/>
                    </a:lnTo>
                    <a:lnTo>
                      <a:pt x="268" y="110"/>
                    </a:lnTo>
                    <a:lnTo>
                      <a:pt x="211" y="128"/>
                    </a:lnTo>
                    <a:lnTo>
                      <a:pt x="177" y="110"/>
                    </a:lnTo>
                    <a:lnTo>
                      <a:pt x="161" y="84"/>
                    </a:lnTo>
                    <a:lnTo>
                      <a:pt x="53" y="108"/>
                    </a:lnTo>
                    <a:lnTo>
                      <a:pt x="29" y="89"/>
                    </a:lnTo>
                    <a:lnTo>
                      <a:pt x="6" y="10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02" name=""/>
              <p:cNvSpPr/>
              <p:nvPr/>
            </p:nvSpPr>
            <p:spPr>
              <a:xfrm>
                <a:off x="6479640" y="4498560"/>
                <a:ext cx="1066680" cy="825480"/>
              </a:xfrm>
              <a:custGeom>
                <a:avLst/>
                <a:gdLst/>
                <a:ahLst/>
                <a:rect l="l" t="t" r="r" b="b"/>
                <a:pathLst>
                  <a:path w="737" h="520">
                    <a:moveTo>
                      <a:pt x="0" y="50"/>
                    </a:moveTo>
                    <a:lnTo>
                      <a:pt x="201" y="30"/>
                    </a:lnTo>
                    <a:lnTo>
                      <a:pt x="223" y="64"/>
                    </a:lnTo>
                    <a:lnTo>
                      <a:pt x="440" y="30"/>
                    </a:lnTo>
                    <a:lnTo>
                      <a:pt x="478" y="59"/>
                    </a:lnTo>
                    <a:lnTo>
                      <a:pt x="478" y="5"/>
                    </a:lnTo>
                    <a:lnTo>
                      <a:pt x="475" y="0"/>
                    </a:lnTo>
                    <a:lnTo>
                      <a:pt x="517" y="4"/>
                    </a:lnTo>
                    <a:lnTo>
                      <a:pt x="564" y="84"/>
                    </a:lnTo>
                    <a:lnTo>
                      <a:pt x="638" y="194"/>
                    </a:lnTo>
                    <a:lnTo>
                      <a:pt x="674" y="286"/>
                    </a:lnTo>
                    <a:lnTo>
                      <a:pt x="728" y="353"/>
                    </a:lnTo>
                    <a:lnTo>
                      <a:pt x="737" y="449"/>
                    </a:lnTo>
                    <a:lnTo>
                      <a:pt x="720" y="505"/>
                    </a:lnTo>
                    <a:lnTo>
                      <a:pt x="643" y="520"/>
                    </a:lnTo>
                    <a:lnTo>
                      <a:pt x="629" y="496"/>
                    </a:lnTo>
                    <a:lnTo>
                      <a:pt x="575" y="462"/>
                    </a:lnTo>
                    <a:lnTo>
                      <a:pt x="557" y="427"/>
                    </a:lnTo>
                    <a:lnTo>
                      <a:pt x="543" y="413"/>
                    </a:lnTo>
                    <a:lnTo>
                      <a:pt x="535" y="380"/>
                    </a:lnTo>
                    <a:lnTo>
                      <a:pt x="520" y="389"/>
                    </a:lnTo>
                    <a:lnTo>
                      <a:pt x="478" y="347"/>
                    </a:lnTo>
                    <a:lnTo>
                      <a:pt x="489" y="305"/>
                    </a:lnTo>
                    <a:lnTo>
                      <a:pt x="478" y="283"/>
                    </a:lnTo>
                    <a:lnTo>
                      <a:pt x="467" y="290"/>
                    </a:lnTo>
                    <a:lnTo>
                      <a:pt x="467" y="314"/>
                    </a:lnTo>
                    <a:lnTo>
                      <a:pt x="452" y="283"/>
                    </a:lnTo>
                    <a:lnTo>
                      <a:pt x="454" y="209"/>
                    </a:lnTo>
                    <a:lnTo>
                      <a:pt x="427" y="167"/>
                    </a:lnTo>
                    <a:lnTo>
                      <a:pt x="358" y="130"/>
                    </a:lnTo>
                    <a:lnTo>
                      <a:pt x="322" y="90"/>
                    </a:lnTo>
                    <a:lnTo>
                      <a:pt x="284" y="85"/>
                    </a:lnTo>
                    <a:lnTo>
                      <a:pt x="268" y="110"/>
                    </a:lnTo>
                    <a:lnTo>
                      <a:pt x="211" y="128"/>
                    </a:lnTo>
                    <a:lnTo>
                      <a:pt x="177" y="110"/>
                    </a:lnTo>
                    <a:lnTo>
                      <a:pt x="161" y="84"/>
                    </a:lnTo>
                    <a:lnTo>
                      <a:pt x="53" y="108"/>
                    </a:lnTo>
                    <a:lnTo>
                      <a:pt x="29" y="89"/>
                    </a:lnTo>
                    <a:lnTo>
                      <a:pt x="6" y="109"/>
                    </a:lnTo>
                    <a:lnTo>
                      <a:pt x="0" y="50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03" name=""/>
            <p:cNvGrpSpPr/>
            <p:nvPr/>
          </p:nvGrpSpPr>
          <p:grpSpPr>
            <a:xfrm>
              <a:off x="6771960" y="3411360"/>
              <a:ext cx="978480" cy="490320"/>
              <a:chOff x="6771960" y="3411360"/>
              <a:chExt cx="978480" cy="490320"/>
            </a:xfrm>
          </p:grpSpPr>
          <p:sp>
            <p:nvSpPr>
              <p:cNvPr id="4004" name=""/>
              <p:cNvSpPr/>
              <p:nvPr/>
            </p:nvSpPr>
            <p:spPr>
              <a:xfrm>
                <a:off x="6771960" y="3411360"/>
                <a:ext cx="978480" cy="490320"/>
              </a:xfrm>
              <a:custGeom>
                <a:avLst/>
                <a:gdLst/>
                <a:ahLst/>
                <a:rect l="l" t="t" r="r" b="b"/>
                <a:pathLst>
                  <a:path w="676" h="309">
                    <a:moveTo>
                      <a:pt x="22" y="228"/>
                    </a:moveTo>
                    <a:lnTo>
                      <a:pt x="0" y="294"/>
                    </a:lnTo>
                    <a:lnTo>
                      <a:pt x="86" y="285"/>
                    </a:lnTo>
                    <a:lnTo>
                      <a:pt x="122" y="255"/>
                    </a:lnTo>
                    <a:lnTo>
                      <a:pt x="240" y="223"/>
                    </a:lnTo>
                    <a:lnTo>
                      <a:pt x="274" y="240"/>
                    </a:lnTo>
                    <a:lnTo>
                      <a:pt x="352" y="228"/>
                    </a:lnTo>
                    <a:lnTo>
                      <a:pt x="352" y="233"/>
                    </a:lnTo>
                    <a:lnTo>
                      <a:pt x="470" y="309"/>
                    </a:lnTo>
                    <a:lnTo>
                      <a:pt x="539" y="287"/>
                    </a:lnTo>
                    <a:lnTo>
                      <a:pt x="578" y="202"/>
                    </a:lnTo>
                    <a:lnTo>
                      <a:pt x="644" y="178"/>
                    </a:lnTo>
                    <a:lnTo>
                      <a:pt x="676" y="114"/>
                    </a:lnTo>
                    <a:lnTo>
                      <a:pt x="675" y="39"/>
                    </a:lnTo>
                    <a:lnTo>
                      <a:pt x="667" y="102"/>
                    </a:lnTo>
                    <a:lnTo>
                      <a:pt x="629" y="156"/>
                    </a:lnTo>
                    <a:lnTo>
                      <a:pt x="614" y="151"/>
                    </a:lnTo>
                    <a:lnTo>
                      <a:pt x="564" y="166"/>
                    </a:lnTo>
                    <a:lnTo>
                      <a:pt x="564" y="148"/>
                    </a:lnTo>
                    <a:lnTo>
                      <a:pt x="614" y="129"/>
                    </a:lnTo>
                    <a:lnTo>
                      <a:pt x="568" y="124"/>
                    </a:lnTo>
                    <a:lnTo>
                      <a:pt x="620" y="107"/>
                    </a:lnTo>
                    <a:lnTo>
                      <a:pt x="640" y="116"/>
                    </a:lnTo>
                    <a:lnTo>
                      <a:pt x="649" y="57"/>
                    </a:lnTo>
                    <a:lnTo>
                      <a:pt x="637" y="43"/>
                    </a:lnTo>
                    <a:lnTo>
                      <a:pt x="575" y="67"/>
                    </a:lnTo>
                    <a:lnTo>
                      <a:pt x="578" y="31"/>
                    </a:lnTo>
                    <a:lnTo>
                      <a:pt x="604" y="40"/>
                    </a:lnTo>
                    <a:lnTo>
                      <a:pt x="637" y="13"/>
                    </a:lnTo>
                    <a:lnTo>
                      <a:pt x="618" y="0"/>
                    </a:lnTo>
                    <a:lnTo>
                      <a:pt x="416" y="49"/>
                    </a:lnTo>
                    <a:lnTo>
                      <a:pt x="168" y="99"/>
                    </a:lnTo>
                    <a:lnTo>
                      <a:pt x="55" y="227"/>
                    </a:lnTo>
                    <a:lnTo>
                      <a:pt x="22" y="228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05" name=""/>
              <p:cNvSpPr/>
              <p:nvPr/>
            </p:nvSpPr>
            <p:spPr>
              <a:xfrm>
                <a:off x="6771960" y="3411360"/>
                <a:ext cx="978480" cy="490320"/>
              </a:xfrm>
              <a:custGeom>
                <a:avLst/>
                <a:gdLst/>
                <a:ahLst/>
                <a:rect l="l" t="t" r="r" b="b"/>
                <a:pathLst>
                  <a:path w="676" h="309">
                    <a:moveTo>
                      <a:pt x="22" y="228"/>
                    </a:moveTo>
                    <a:lnTo>
                      <a:pt x="0" y="294"/>
                    </a:lnTo>
                    <a:lnTo>
                      <a:pt x="86" y="285"/>
                    </a:lnTo>
                    <a:lnTo>
                      <a:pt x="122" y="255"/>
                    </a:lnTo>
                    <a:lnTo>
                      <a:pt x="240" y="223"/>
                    </a:lnTo>
                    <a:lnTo>
                      <a:pt x="274" y="240"/>
                    </a:lnTo>
                    <a:lnTo>
                      <a:pt x="352" y="228"/>
                    </a:lnTo>
                    <a:lnTo>
                      <a:pt x="352" y="233"/>
                    </a:lnTo>
                    <a:lnTo>
                      <a:pt x="470" y="309"/>
                    </a:lnTo>
                    <a:lnTo>
                      <a:pt x="539" y="287"/>
                    </a:lnTo>
                    <a:lnTo>
                      <a:pt x="578" y="202"/>
                    </a:lnTo>
                    <a:lnTo>
                      <a:pt x="644" y="178"/>
                    </a:lnTo>
                    <a:lnTo>
                      <a:pt x="676" y="114"/>
                    </a:lnTo>
                    <a:lnTo>
                      <a:pt x="675" y="39"/>
                    </a:lnTo>
                    <a:lnTo>
                      <a:pt x="667" y="102"/>
                    </a:lnTo>
                    <a:lnTo>
                      <a:pt x="629" y="156"/>
                    </a:lnTo>
                    <a:lnTo>
                      <a:pt x="614" y="151"/>
                    </a:lnTo>
                    <a:lnTo>
                      <a:pt x="564" y="166"/>
                    </a:lnTo>
                    <a:lnTo>
                      <a:pt x="564" y="148"/>
                    </a:lnTo>
                    <a:lnTo>
                      <a:pt x="614" y="129"/>
                    </a:lnTo>
                    <a:lnTo>
                      <a:pt x="568" y="124"/>
                    </a:lnTo>
                    <a:lnTo>
                      <a:pt x="620" y="107"/>
                    </a:lnTo>
                    <a:lnTo>
                      <a:pt x="640" y="116"/>
                    </a:lnTo>
                    <a:lnTo>
                      <a:pt x="649" y="57"/>
                    </a:lnTo>
                    <a:lnTo>
                      <a:pt x="637" y="43"/>
                    </a:lnTo>
                    <a:lnTo>
                      <a:pt x="575" y="67"/>
                    </a:lnTo>
                    <a:lnTo>
                      <a:pt x="578" y="31"/>
                    </a:lnTo>
                    <a:lnTo>
                      <a:pt x="604" y="40"/>
                    </a:lnTo>
                    <a:lnTo>
                      <a:pt x="637" y="13"/>
                    </a:lnTo>
                    <a:lnTo>
                      <a:pt x="618" y="0"/>
                    </a:lnTo>
                    <a:lnTo>
                      <a:pt x="416" y="49"/>
                    </a:lnTo>
                    <a:lnTo>
                      <a:pt x="168" y="99"/>
                    </a:lnTo>
                    <a:lnTo>
                      <a:pt x="55" y="227"/>
                    </a:lnTo>
                    <a:lnTo>
                      <a:pt x="22" y="228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06" name=""/>
            <p:cNvGrpSpPr/>
            <p:nvPr/>
          </p:nvGrpSpPr>
          <p:grpSpPr>
            <a:xfrm>
              <a:off x="7790760" y="1400040"/>
              <a:ext cx="437040" cy="763560"/>
              <a:chOff x="7790760" y="1400040"/>
              <a:chExt cx="437040" cy="763560"/>
            </a:xfrm>
          </p:grpSpPr>
          <p:sp>
            <p:nvSpPr>
              <p:cNvPr id="4007" name=""/>
              <p:cNvSpPr/>
              <p:nvPr/>
            </p:nvSpPr>
            <p:spPr>
              <a:xfrm>
                <a:off x="7790760" y="1400040"/>
                <a:ext cx="437040" cy="763560"/>
              </a:xfrm>
              <a:custGeom>
                <a:avLst/>
                <a:gdLst/>
                <a:ahLst/>
                <a:rect l="l" t="t" r="r" b="b"/>
                <a:pathLst>
                  <a:path w="302" h="481">
                    <a:moveTo>
                      <a:pt x="71" y="15"/>
                    </a:moveTo>
                    <a:lnTo>
                      <a:pt x="25" y="104"/>
                    </a:lnTo>
                    <a:lnTo>
                      <a:pt x="46" y="137"/>
                    </a:lnTo>
                    <a:lnTo>
                      <a:pt x="25" y="177"/>
                    </a:lnTo>
                    <a:lnTo>
                      <a:pt x="39" y="190"/>
                    </a:lnTo>
                    <a:lnTo>
                      <a:pt x="30" y="218"/>
                    </a:lnTo>
                    <a:lnTo>
                      <a:pt x="30" y="263"/>
                    </a:lnTo>
                    <a:lnTo>
                      <a:pt x="0" y="278"/>
                    </a:lnTo>
                    <a:lnTo>
                      <a:pt x="10" y="293"/>
                    </a:lnTo>
                    <a:lnTo>
                      <a:pt x="75" y="460"/>
                    </a:lnTo>
                    <a:lnTo>
                      <a:pt x="125" y="481"/>
                    </a:lnTo>
                    <a:lnTo>
                      <a:pt x="123" y="446"/>
                    </a:lnTo>
                    <a:lnTo>
                      <a:pt x="146" y="419"/>
                    </a:lnTo>
                    <a:lnTo>
                      <a:pt x="138" y="391"/>
                    </a:lnTo>
                    <a:lnTo>
                      <a:pt x="199" y="357"/>
                    </a:lnTo>
                    <a:lnTo>
                      <a:pt x="202" y="310"/>
                    </a:lnTo>
                    <a:lnTo>
                      <a:pt x="238" y="308"/>
                    </a:lnTo>
                    <a:lnTo>
                      <a:pt x="268" y="271"/>
                    </a:lnTo>
                    <a:lnTo>
                      <a:pt x="302" y="248"/>
                    </a:lnTo>
                    <a:lnTo>
                      <a:pt x="302" y="218"/>
                    </a:lnTo>
                    <a:lnTo>
                      <a:pt x="255" y="209"/>
                    </a:lnTo>
                    <a:lnTo>
                      <a:pt x="247" y="176"/>
                    </a:lnTo>
                    <a:lnTo>
                      <a:pt x="198" y="171"/>
                    </a:lnTo>
                    <a:lnTo>
                      <a:pt x="160" y="29"/>
                    </a:lnTo>
                    <a:lnTo>
                      <a:pt x="142" y="0"/>
                    </a:lnTo>
                    <a:lnTo>
                      <a:pt x="94" y="12"/>
                    </a:lnTo>
                    <a:lnTo>
                      <a:pt x="85" y="27"/>
                    </a:lnTo>
                    <a:lnTo>
                      <a:pt x="71" y="15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08" name=""/>
              <p:cNvSpPr/>
              <p:nvPr/>
            </p:nvSpPr>
            <p:spPr>
              <a:xfrm>
                <a:off x="7790760" y="1400040"/>
                <a:ext cx="437040" cy="763560"/>
              </a:xfrm>
              <a:custGeom>
                <a:avLst/>
                <a:gdLst/>
                <a:ahLst/>
                <a:rect l="l" t="t" r="r" b="b"/>
                <a:pathLst>
                  <a:path w="302" h="481">
                    <a:moveTo>
                      <a:pt x="71" y="15"/>
                    </a:moveTo>
                    <a:lnTo>
                      <a:pt x="25" y="104"/>
                    </a:lnTo>
                    <a:lnTo>
                      <a:pt x="46" y="137"/>
                    </a:lnTo>
                    <a:lnTo>
                      <a:pt x="25" y="177"/>
                    </a:lnTo>
                    <a:lnTo>
                      <a:pt x="39" y="190"/>
                    </a:lnTo>
                    <a:lnTo>
                      <a:pt x="30" y="218"/>
                    </a:lnTo>
                    <a:lnTo>
                      <a:pt x="30" y="263"/>
                    </a:lnTo>
                    <a:lnTo>
                      <a:pt x="0" y="278"/>
                    </a:lnTo>
                    <a:lnTo>
                      <a:pt x="10" y="293"/>
                    </a:lnTo>
                    <a:lnTo>
                      <a:pt x="75" y="460"/>
                    </a:lnTo>
                    <a:lnTo>
                      <a:pt x="125" y="481"/>
                    </a:lnTo>
                    <a:lnTo>
                      <a:pt x="123" y="446"/>
                    </a:lnTo>
                    <a:lnTo>
                      <a:pt x="146" y="419"/>
                    </a:lnTo>
                    <a:lnTo>
                      <a:pt x="138" y="391"/>
                    </a:lnTo>
                    <a:lnTo>
                      <a:pt x="199" y="357"/>
                    </a:lnTo>
                    <a:lnTo>
                      <a:pt x="202" y="310"/>
                    </a:lnTo>
                    <a:lnTo>
                      <a:pt x="238" y="308"/>
                    </a:lnTo>
                    <a:lnTo>
                      <a:pt x="268" y="271"/>
                    </a:lnTo>
                    <a:lnTo>
                      <a:pt x="302" y="248"/>
                    </a:lnTo>
                    <a:lnTo>
                      <a:pt x="302" y="218"/>
                    </a:lnTo>
                    <a:lnTo>
                      <a:pt x="255" y="209"/>
                    </a:lnTo>
                    <a:lnTo>
                      <a:pt x="247" y="176"/>
                    </a:lnTo>
                    <a:lnTo>
                      <a:pt x="198" y="171"/>
                    </a:lnTo>
                    <a:lnTo>
                      <a:pt x="160" y="29"/>
                    </a:lnTo>
                    <a:lnTo>
                      <a:pt x="142" y="0"/>
                    </a:lnTo>
                    <a:lnTo>
                      <a:pt x="94" y="12"/>
                    </a:lnTo>
                    <a:lnTo>
                      <a:pt x="85" y="27"/>
                    </a:lnTo>
                    <a:lnTo>
                      <a:pt x="71" y="15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09" name=""/>
            <p:cNvGrpSpPr/>
            <p:nvPr/>
          </p:nvGrpSpPr>
          <p:grpSpPr>
            <a:xfrm>
              <a:off x="7142400" y="2904840"/>
              <a:ext cx="556920" cy="263520"/>
              <a:chOff x="7142400" y="2904840"/>
              <a:chExt cx="556920" cy="263520"/>
            </a:xfrm>
          </p:grpSpPr>
          <p:sp>
            <p:nvSpPr>
              <p:cNvPr id="4010" name=""/>
              <p:cNvSpPr/>
              <p:nvPr/>
            </p:nvSpPr>
            <p:spPr>
              <a:xfrm>
                <a:off x="7142400" y="2904840"/>
                <a:ext cx="556920" cy="263520"/>
              </a:xfrm>
              <a:custGeom>
                <a:avLst/>
                <a:gdLst/>
                <a:ahLst/>
                <a:rect l="l" t="t" r="r" b="b"/>
                <a:pathLst>
                  <a:path w="385" h="166">
                    <a:moveTo>
                      <a:pt x="0" y="57"/>
                    </a:moveTo>
                    <a:lnTo>
                      <a:pt x="287" y="0"/>
                    </a:lnTo>
                    <a:lnTo>
                      <a:pt x="333" y="113"/>
                    </a:lnTo>
                    <a:lnTo>
                      <a:pt x="384" y="102"/>
                    </a:lnTo>
                    <a:lnTo>
                      <a:pt x="385" y="158"/>
                    </a:lnTo>
                    <a:lnTo>
                      <a:pt x="345" y="166"/>
                    </a:lnTo>
                    <a:lnTo>
                      <a:pt x="310" y="128"/>
                    </a:lnTo>
                    <a:lnTo>
                      <a:pt x="287" y="83"/>
                    </a:lnTo>
                    <a:lnTo>
                      <a:pt x="282" y="21"/>
                    </a:lnTo>
                    <a:lnTo>
                      <a:pt x="264" y="53"/>
                    </a:lnTo>
                    <a:lnTo>
                      <a:pt x="285" y="147"/>
                    </a:lnTo>
                    <a:lnTo>
                      <a:pt x="202" y="161"/>
                    </a:lnTo>
                    <a:lnTo>
                      <a:pt x="197" y="91"/>
                    </a:lnTo>
                    <a:lnTo>
                      <a:pt x="147" y="62"/>
                    </a:lnTo>
                    <a:lnTo>
                      <a:pt x="101" y="54"/>
                    </a:lnTo>
                    <a:lnTo>
                      <a:pt x="11" y="10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11" name=""/>
              <p:cNvSpPr/>
              <p:nvPr/>
            </p:nvSpPr>
            <p:spPr>
              <a:xfrm>
                <a:off x="7142400" y="2904840"/>
                <a:ext cx="556920" cy="263520"/>
              </a:xfrm>
              <a:custGeom>
                <a:avLst/>
                <a:gdLst/>
                <a:ahLst/>
                <a:rect l="l" t="t" r="r" b="b"/>
                <a:pathLst>
                  <a:path w="385" h="166">
                    <a:moveTo>
                      <a:pt x="0" y="57"/>
                    </a:moveTo>
                    <a:lnTo>
                      <a:pt x="287" y="0"/>
                    </a:lnTo>
                    <a:lnTo>
                      <a:pt x="333" y="113"/>
                    </a:lnTo>
                    <a:lnTo>
                      <a:pt x="384" y="102"/>
                    </a:lnTo>
                    <a:lnTo>
                      <a:pt x="385" y="158"/>
                    </a:lnTo>
                    <a:lnTo>
                      <a:pt x="345" y="166"/>
                    </a:lnTo>
                    <a:lnTo>
                      <a:pt x="310" y="128"/>
                    </a:lnTo>
                    <a:lnTo>
                      <a:pt x="287" y="83"/>
                    </a:lnTo>
                    <a:lnTo>
                      <a:pt x="282" y="21"/>
                    </a:lnTo>
                    <a:lnTo>
                      <a:pt x="264" y="53"/>
                    </a:lnTo>
                    <a:lnTo>
                      <a:pt x="285" y="147"/>
                    </a:lnTo>
                    <a:lnTo>
                      <a:pt x="202" y="161"/>
                    </a:lnTo>
                    <a:lnTo>
                      <a:pt x="197" y="91"/>
                    </a:lnTo>
                    <a:lnTo>
                      <a:pt x="147" y="62"/>
                    </a:lnTo>
                    <a:lnTo>
                      <a:pt x="101" y="54"/>
                    </a:lnTo>
                    <a:lnTo>
                      <a:pt x="11" y="102"/>
                    </a:lnTo>
                    <a:lnTo>
                      <a:pt x="0" y="57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12" name=""/>
            <p:cNvGrpSpPr/>
            <p:nvPr/>
          </p:nvGrpSpPr>
          <p:grpSpPr>
            <a:xfrm>
              <a:off x="3901320" y="3017520"/>
              <a:ext cx="819000" cy="700200"/>
              <a:chOff x="3901320" y="3017520"/>
              <a:chExt cx="819000" cy="700200"/>
            </a:xfrm>
          </p:grpSpPr>
          <p:sp>
            <p:nvSpPr>
              <p:cNvPr id="4013" name=""/>
              <p:cNvSpPr/>
              <p:nvPr/>
            </p:nvSpPr>
            <p:spPr>
              <a:xfrm>
                <a:off x="3901320" y="3017520"/>
                <a:ext cx="819000" cy="700200"/>
              </a:xfrm>
              <a:custGeom>
                <a:avLst/>
                <a:gdLst/>
                <a:ahLst/>
                <a:rect l="l" t="t" r="r" b="b"/>
                <a:pathLst>
                  <a:path w="566" h="441">
                    <a:moveTo>
                      <a:pt x="46" y="0"/>
                    </a:moveTo>
                    <a:lnTo>
                      <a:pt x="17" y="265"/>
                    </a:lnTo>
                    <a:lnTo>
                      <a:pt x="0" y="417"/>
                    </a:lnTo>
                    <a:lnTo>
                      <a:pt x="282" y="432"/>
                    </a:lnTo>
                    <a:lnTo>
                      <a:pt x="554" y="441"/>
                    </a:lnTo>
                    <a:lnTo>
                      <a:pt x="562" y="235"/>
                    </a:lnTo>
                    <a:lnTo>
                      <a:pt x="566" y="33"/>
                    </a:lnTo>
                    <a:lnTo>
                      <a:pt x="410" y="3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14" name=""/>
              <p:cNvSpPr/>
              <p:nvPr/>
            </p:nvSpPr>
            <p:spPr>
              <a:xfrm>
                <a:off x="3901320" y="3017520"/>
                <a:ext cx="819000" cy="700200"/>
              </a:xfrm>
              <a:custGeom>
                <a:avLst/>
                <a:gdLst/>
                <a:ahLst/>
                <a:rect l="l" t="t" r="r" b="b"/>
                <a:pathLst>
                  <a:path w="566" h="441">
                    <a:moveTo>
                      <a:pt x="46" y="0"/>
                    </a:moveTo>
                    <a:lnTo>
                      <a:pt x="17" y="265"/>
                    </a:lnTo>
                    <a:lnTo>
                      <a:pt x="0" y="417"/>
                    </a:lnTo>
                    <a:lnTo>
                      <a:pt x="282" y="432"/>
                    </a:lnTo>
                    <a:lnTo>
                      <a:pt x="554" y="441"/>
                    </a:lnTo>
                    <a:lnTo>
                      <a:pt x="562" y="235"/>
                    </a:lnTo>
                    <a:lnTo>
                      <a:pt x="566" y="33"/>
                    </a:lnTo>
                    <a:lnTo>
                      <a:pt x="410" y="30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15" name=""/>
            <p:cNvGrpSpPr/>
            <p:nvPr/>
          </p:nvGrpSpPr>
          <p:grpSpPr>
            <a:xfrm>
              <a:off x="4529880" y="1734840"/>
              <a:ext cx="771480" cy="519120"/>
              <a:chOff x="4529880" y="1734840"/>
              <a:chExt cx="771480" cy="519120"/>
            </a:xfrm>
          </p:grpSpPr>
          <p:sp>
            <p:nvSpPr>
              <p:cNvPr id="4016" name=""/>
              <p:cNvSpPr/>
              <p:nvPr/>
            </p:nvSpPr>
            <p:spPr>
              <a:xfrm>
                <a:off x="4529880" y="1734840"/>
                <a:ext cx="771480" cy="519120"/>
              </a:xfrm>
              <a:custGeom>
                <a:avLst/>
                <a:gdLst/>
                <a:ahLst/>
                <a:rect l="l" t="t" r="r" b="b"/>
                <a:pathLst>
                  <a:path w="533" h="327">
                    <a:moveTo>
                      <a:pt x="2" y="0"/>
                    </a:moveTo>
                    <a:lnTo>
                      <a:pt x="447" y="12"/>
                    </a:lnTo>
                    <a:lnTo>
                      <a:pt x="480" y="108"/>
                    </a:lnTo>
                    <a:lnTo>
                      <a:pt x="512" y="181"/>
                    </a:lnTo>
                    <a:lnTo>
                      <a:pt x="533" y="300"/>
                    </a:lnTo>
                    <a:lnTo>
                      <a:pt x="520" y="327"/>
                    </a:lnTo>
                    <a:lnTo>
                      <a:pt x="355" y="323"/>
                    </a:lnTo>
                    <a:lnTo>
                      <a:pt x="0" y="31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17" name=""/>
              <p:cNvSpPr/>
              <p:nvPr/>
            </p:nvSpPr>
            <p:spPr>
              <a:xfrm>
                <a:off x="4529880" y="1734840"/>
                <a:ext cx="771480" cy="519120"/>
              </a:xfrm>
              <a:custGeom>
                <a:avLst/>
                <a:gdLst/>
                <a:ahLst/>
                <a:rect l="l" t="t" r="r" b="b"/>
                <a:pathLst>
                  <a:path w="533" h="327">
                    <a:moveTo>
                      <a:pt x="2" y="0"/>
                    </a:moveTo>
                    <a:lnTo>
                      <a:pt x="447" y="12"/>
                    </a:lnTo>
                    <a:lnTo>
                      <a:pt x="480" y="108"/>
                    </a:lnTo>
                    <a:lnTo>
                      <a:pt x="512" y="181"/>
                    </a:lnTo>
                    <a:lnTo>
                      <a:pt x="533" y="300"/>
                    </a:lnTo>
                    <a:lnTo>
                      <a:pt x="520" y="327"/>
                    </a:lnTo>
                    <a:lnTo>
                      <a:pt x="355" y="323"/>
                    </a:lnTo>
                    <a:lnTo>
                      <a:pt x="0" y="317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18" name=""/>
            <p:cNvGrpSpPr/>
            <p:nvPr/>
          </p:nvGrpSpPr>
          <p:grpSpPr>
            <a:xfrm>
              <a:off x="4509360" y="2233440"/>
              <a:ext cx="811800" cy="603000"/>
              <a:chOff x="4509360" y="2233440"/>
              <a:chExt cx="811800" cy="603000"/>
            </a:xfrm>
          </p:grpSpPr>
          <p:sp>
            <p:nvSpPr>
              <p:cNvPr id="4019" name=""/>
              <p:cNvSpPr/>
              <p:nvPr/>
            </p:nvSpPr>
            <p:spPr>
              <a:xfrm>
                <a:off x="4509360" y="2233440"/>
                <a:ext cx="811800" cy="603000"/>
              </a:xfrm>
              <a:custGeom>
                <a:avLst/>
                <a:gdLst/>
                <a:ahLst/>
                <a:rect l="l" t="t" r="r" b="b"/>
                <a:pathLst>
                  <a:path w="561" h="380">
                    <a:moveTo>
                      <a:pt x="9" y="0"/>
                    </a:moveTo>
                    <a:lnTo>
                      <a:pt x="8" y="148"/>
                    </a:lnTo>
                    <a:lnTo>
                      <a:pt x="0" y="320"/>
                    </a:lnTo>
                    <a:lnTo>
                      <a:pt x="407" y="326"/>
                    </a:lnTo>
                    <a:lnTo>
                      <a:pt x="450" y="350"/>
                    </a:lnTo>
                    <a:lnTo>
                      <a:pt x="480" y="318"/>
                    </a:lnTo>
                    <a:lnTo>
                      <a:pt x="561" y="380"/>
                    </a:lnTo>
                    <a:lnTo>
                      <a:pt x="549" y="314"/>
                    </a:lnTo>
                    <a:lnTo>
                      <a:pt x="556" y="263"/>
                    </a:lnTo>
                    <a:lnTo>
                      <a:pt x="561" y="91"/>
                    </a:lnTo>
                    <a:lnTo>
                      <a:pt x="524" y="54"/>
                    </a:lnTo>
                    <a:lnTo>
                      <a:pt x="538" y="6"/>
                    </a:lnTo>
                    <a:lnTo>
                      <a:pt x="271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20" name=""/>
              <p:cNvSpPr/>
              <p:nvPr/>
            </p:nvSpPr>
            <p:spPr>
              <a:xfrm>
                <a:off x="4509360" y="2233440"/>
                <a:ext cx="811800" cy="603000"/>
              </a:xfrm>
              <a:custGeom>
                <a:avLst/>
                <a:gdLst/>
                <a:ahLst/>
                <a:rect l="l" t="t" r="r" b="b"/>
                <a:pathLst>
                  <a:path w="561" h="380">
                    <a:moveTo>
                      <a:pt x="9" y="0"/>
                    </a:moveTo>
                    <a:lnTo>
                      <a:pt x="8" y="148"/>
                    </a:lnTo>
                    <a:lnTo>
                      <a:pt x="0" y="320"/>
                    </a:lnTo>
                    <a:lnTo>
                      <a:pt x="407" y="326"/>
                    </a:lnTo>
                    <a:lnTo>
                      <a:pt x="450" y="350"/>
                    </a:lnTo>
                    <a:lnTo>
                      <a:pt x="480" y="318"/>
                    </a:lnTo>
                    <a:lnTo>
                      <a:pt x="561" y="380"/>
                    </a:lnTo>
                    <a:lnTo>
                      <a:pt x="549" y="314"/>
                    </a:lnTo>
                    <a:lnTo>
                      <a:pt x="556" y="263"/>
                    </a:lnTo>
                    <a:lnTo>
                      <a:pt x="561" y="91"/>
                    </a:lnTo>
                    <a:lnTo>
                      <a:pt x="524" y="54"/>
                    </a:lnTo>
                    <a:lnTo>
                      <a:pt x="538" y="6"/>
                    </a:lnTo>
                    <a:lnTo>
                      <a:pt x="271" y="4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21" name=""/>
            <p:cNvGrpSpPr/>
            <p:nvPr/>
          </p:nvGrpSpPr>
          <p:grpSpPr>
            <a:xfrm>
              <a:off x="4497840" y="2727000"/>
              <a:ext cx="962640" cy="511200"/>
              <a:chOff x="4497840" y="2727000"/>
              <a:chExt cx="962640" cy="511200"/>
            </a:xfrm>
          </p:grpSpPr>
          <p:sp>
            <p:nvSpPr>
              <p:cNvPr id="4022" name=""/>
              <p:cNvSpPr/>
              <p:nvPr/>
            </p:nvSpPr>
            <p:spPr>
              <a:xfrm>
                <a:off x="4497840" y="2727000"/>
                <a:ext cx="962640" cy="511200"/>
              </a:xfrm>
              <a:custGeom>
                <a:avLst/>
                <a:gdLst/>
                <a:ahLst/>
                <a:rect l="l" t="t" r="r" b="b"/>
                <a:pathLst>
                  <a:path w="665" h="322">
                    <a:moveTo>
                      <a:pt x="7" y="0"/>
                    </a:moveTo>
                    <a:lnTo>
                      <a:pt x="0" y="213"/>
                    </a:lnTo>
                    <a:lnTo>
                      <a:pt x="151" y="218"/>
                    </a:lnTo>
                    <a:lnTo>
                      <a:pt x="147" y="322"/>
                    </a:lnTo>
                    <a:lnTo>
                      <a:pt x="351" y="319"/>
                    </a:lnTo>
                    <a:lnTo>
                      <a:pt x="532" y="316"/>
                    </a:lnTo>
                    <a:lnTo>
                      <a:pt x="665" y="319"/>
                    </a:lnTo>
                    <a:lnTo>
                      <a:pt x="624" y="229"/>
                    </a:lnTo>
                    <a:lnTo>
                      <a:pt x="595" y="144"/>
                    </a:lnTo>
                    <a:lnTo>
                      <a:pt x="564" y="58"/>
                    </a:lnTo>
                    <a:lnTo>
                      <a:pt x="488" y="3"/>
                    </a:lnTo>
                    <a:lnTo>
                      <a:pt x="453" y="34"/>
                    </a:lnTo>
                    <a:lnTo>
                      <a:pt x="412" y="12"/>
                    </a:lnTo>
                    <a:lnTo>
                      <a:pt x="230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23" name=""/>
              <p:cNvSpPr/>
              <p:nvPr/>
            </p:nvSpPr>
            <p:spPr>
              <a:xfrm>
                <a:off x="4497840" y="2727000"/>
                <a:ext cx="962640" cy="511200"/>
              </a:xfrm>
              <a:custGeom>
                <a:avLst/>
                <a:gdLst/>
                <a:ahLst/>
                <a:rect l="l" t="t" r="r" b="b"/>
                <a:pathLst>
                  <a:path w="665" h="322">
                    <a:moveTo>
                      <a:pt x="7" y="0"/>
                    </a:moveTo>
                    <a:lnTo>
                      <a:pt x="0" y="213"/>
                    </a:lnTo>
                    <a:lnTo>
                      <a:pt x="151" y="218"/>
                    </a:lnTo>
                    <a:lnTo>
                      <a:pt x="147" y="322"/>
                    </a:lnTo>
                    <a:lnTo>
                      <a:pt x="351" y="319"/>
                    </a:lnTo>
                    <a:lnTo>
                      <a:pt x="532" y="316"/>
                    </a:lnTo>
                    <a:lnTo>
                      <a:pt x="665" y="319"/>
                    </a:lnTo>
                    <a:lnTo>
                      <a:pt x="624" y="229"/>
                    </a:lnTo>
                    <a:lnTo>
                      <a:pt x="595" y="144"/>
                    </a:lnTo>
                    <a:lnTo>
                      <a:pt x="564" y="58"/>
                    </a:lnTo>
                    <a:lnTo>
                      <a:pt x="488" y="3"/>
                    </a:lnTo>
                    <a:lnTo>
                      <a:pt x="453" y="34"/>
                    </a:lnTo>
                    <a:lnTo>
                      <a:pt x="412" y="12"/>
                    </a:lnTo>
                    <a:lnTo>
                      <a:pt x="230" y="5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24" name=""/>
            <p:cNvGrpSpPr/>
            <p:nvPr/>
          </p:nvGrpSpPr>
          <p:grpSpPr>
            <a:xfrm>
              <a:off x="4700520" y="3225600"/>
              <a:ext cx="849600" cy="493560"/>
              <a:chOff x="4700520" y="3225600"/>
              <a:chExt cx="849600" cy="493560"/>
            </a:xfrm>
          </p:grpSpPr>
          <p:sp>
            <p:nvSpPr>
              <p:cNvPr id="4025" name=""/>
              <p:cNvSpPr/>
              <p:nvPr/>
            </p:nvSpPr>
            <p:spPr>
              <a:xfrm>
                <a:off x="4700520" y="3225600"/>
                <a:ext cx="849600" cy="493560"/>
              </a:xfrm>
              <a:custGeom>
                <a:avLst/>
                <a:gdLst/>
                <a:ahLst/>
                <a:rect l="l" t="t" r="r" b="b"/>
                <a:pathLst>
                  <a:path w="587" h="311">
                    <a:moveTo>
                      <a:pt x="6" y="4"/>
                    </a:moveTo>
                    <a:lnTo>
                      <a:pt x="4" y="182"/>
                    </a:lnTo>
                    <a:lnTo>
                      <a:pt x="0" y="308"/>
                    </a:lnTo>
                    <a:lnTo>
                      <a:pt x="587" y="311"/>
                    </a:lnTo>
                    <a:lnTo>
                      <a:pt x="575" y="150"/>
                    </a:lnTo>
                    <a:lnTo>
                      <a:pt x="575" y="88"/>
                    </a:lnTo>
                    <a:lnTo>
                      <a:pt x="527" y="50"/>
                    </a:lnTo>
                    <a:lnTo>
                      <a:pt x="542" y="18"/>
                    </a:lnTo>
                    <a:lnTo>
                      <a:pt x="523" y="0"/>
                    </a:lnTo>
                    <a:lnTo>
                      <a:pt x="256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26" name=""/>
              <p:cNvSpPr/>
              <p:nvPr/>
            </p:nvSpPr>
            <p:spPr>
              <a:xfrm>
                <a:off x="4700520" y="3225600"/>
                <a:ext cx="849600" cy="493560"/>
              </a:xfrm>
              <a:custGeom>
                <a:avLst/>
                <a:gdLst/>
                <a:ahLst/>
                <a:rect l="l" t="t" r="r" b="b"/>
                <a:pathLst>
                  <a:path w="587" h="311">
                    <a:moveTo>
                      <a:pt x="6" y="4"/>
                    </a:moveTo>
                    <a:lnTo>
                      <a:pt x="4" y="182"/>
                    </a:lnTo>
                    <a:lnTo>
                      <a:pt x="0" y="308"/>
                    </a:lnTo>
                    <a:lnTo>
                      <a:pt x="587" y="311"/>
                    </a:lnTo>
                    <a:lnTo>
                      <a:pt x="575" y="150"/>
                    </a:lnTo>
                    <a:lnTo>
                      <a:pt x="575" y="88"/>
                    </a:lnTo>
                    <a:lnTo>
                      <a:pt x="527" y="50"/>
                    </a:lnTo>
                    <a:lnTo>
                      <a:pt x="542" y="18"/>
                    </a:lnTo>
                    <a:lnTo>
                      <a:pt x="523" y="0"/>
                    </a:lnTo>
                    <a:lnTo>
                      <a:pt x="256" y="4"/>
                    </a:lnTo>
                    <a:lnTo>
                      <a:pt x="6" y="4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27" name=""/>
            <p:cNvGrpSpPr/>
            <p:nvPr/>
          </p:nvGrpSpPr>
          <p:grpSpPr>
            <a:xfrm>
              <a:off x="5175360" y="1674720"/>
              <a:ext cx="756720" cy="977760"/>
              <a:chOff x="5175360" y="1674720"/>
              <a:chExt cx="756720" cy="977760"/>
            </a:xfrm>
          </p:grpSpPr>
          <p:sp>
            <p:nvSpPr>
              <p:cNvPr id="4028" name=""/>
              <p:cNvSpPr/>
              <p:nvPr/>
            </p:nvSpPr>
            <p:spPr>
              <a:xfrm>
                <a:off x="5175360" y="1674720"/>
                <a:ext cx="756720" cy="977760"/>
              </a:xfrm>
              <a:custGeom>
                <a:avLst/>
                <a:gdLst/>
                <a:ahLst/>
                <a:rect l="l" t="t" r="r" b="b"/>
                <a:pathLst>
                  <a:path w="523" h="616">
                    <a:moveTo>
                      <a:pt x="0" y="47"/>
                    </a:moveTo>
                    <a:lnTo>
                      <a:pt x="137" y="47"/>
                    </a:lnTo>
                    <a:lnTo>
                      <a:pt x="135" y="0"/>
                    </a:lnTo>
                    <a:lnTo>
                      <a:pt x="165" y="14"/>
                    </a:lnTo>
                    <a:lnTo>
                      <a:pt x="172" y="51"/>
                    </a:lnTo>
                    <a:lnTo>
                      <a:pt x="237" y="92"/>
                    </a:lnTo>
                    <a:lnTo>
                      <a:pt x="256" y="74"/>
                    </a:lnTo>
                    <a:lnTo>
                      <a:pt x="296" y="74"/>
                    </a:lnTo>
                    <a:lnTo>
                      <a:pt x="325" y="109"/>
                    </a:lnTo>
                    <a:lnTo>
                      <a:pt x="345" y="96"/>
                    </a:lnTo>
                    <a:lnTo>
                      <a:pt x="402" y="110"/>
                    </a:lnTo>
                    <a:lnTo>
                      <a:pt x="423" y="85"/>
                    </a:lnTo>
                    <a:lnTo>
                      <a:pt x="459" y="105"/>
                    </a:lnTo>
                    <a:lnTo>
                      <a:pt x="523" y="101"/>
                    </a:lnTo>
                    <a:lnTo>
                      <a:pt x="419" y="178"/>
                    </a:lnTo>
                    <a:lnTo>
                      <a:pt x="368" y="246"/>
                    </a:lnTo>
                    <a:lnTo>
                      <a:pt x="377" y="343"/>
                    </a:lnTo>
                    <a:lnTo>
                      <a:pt x="341" y="383"/>
                    </a:lnTo>
                    <a:lnTo>
                      <a:pt x="356" y="412"/>
                    </a:lnTo>
                    <a:lnTo>
                      <a:pt x="356" y="484"/>
                    </a:lnTo>
                    <a:lnTo>
                      <a:pt x="392" y="484"/>
                    </a:lnTo>
                    <a:lnTo>
                      <a:pt x="445" y="535"/>
                    </a:lnTo>
                    <a:lnTo>
                      <a:pt x="465" y="599"/>
                    </a:lnTo>
                    <a:lnTo>
                      <a:pt x="96" y="616"/>
                    </a:lnTo>
                    <a:lnTo>
                      <a:pt x="97" y="445"/>
                    </a:lnTo>
                    <a:lnTo>
                      <a:pt x="65" y="408"/>
                    </a:lnTo>
                    <a:lnTo>
                      <a:pt x="76" y="363"/>
                    </a:lnTo>
                    <a:lnTo>
                      <a:pt x="87" y="338"/>
                    </a:lnTo>
                    <a:lnTo>
                      <a:pt x="65" y="221"/>
                    </a:lnTo>
                    <a:lnTo>
                      <a:pt x="33" y="1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29" name=""/>
              <p:cNvSpPr/>
              <p:nvPr/>
            </p:nvSpPr>
            <p:spPr>
              <a:xfrm>
                <a:off x="5175360" y="1674720"/>
                <a:ext cx="756720" cy="977760"/>
              </a:xfrm>
              <a:custGeom>
                <a:avLst/>
                <a:gdLst/>
                <a:ahLst/>
                <a:rect l="l" t="t" r="r" b="b"/>
                <a:pathLst>
                  <a:path w="523" h="616">
                    <a:moveTo>
                      <a:pt x="0" y="47"/>
                    </a:moveTo>
                    <a:lnTo>
                      <a:pt x="137" y="47"/>
                    </a:lnTo>
                    <a:lnTo>
                      <a:pt x="135" y="0"/>
                    </a:lnTo>
                    <a:lnTo>
                      <a:pt x="165" y="14"/>
                    </a:lnTo>
                    <a:lnTo>
                      <a:pt x="172" y="51"/>
                    </a:lnTo>
                    <a:lnTo>
                      <a:pt x="237" y="92"/>
                    </a:lnTo>
                    <a:lnTo>
                      <a:pt x="256" y="74"/>
                    </a:lnTo>
                    <a:lnTo>
                      <a:pt x="296" y="74"/>
                    </a:lnTo>
                    <a:lnTo>
                      <a:pt x="325" y="109"/>
                    </a:lnTo>
                    <a:lnTo>
                      <a:pt x="345" y="96"/>
                    </a:lnTo>
                    <a:lnTo>
                      <a:pt x="402" y="110"/>
                    </a:lnTo>
                    <a:lnTo>
                      <a:pt x="423" y="85"/>
                    </a:lnTo>
                    <a:lnTo>
                      <a:pt x="459" y="105"/>
                    </a:lnTo>
                    <a:lnTo>
                      <a:pt x="523" y="101"/>
                    </a:lnTo>
                    <a:lnTo>
                      <a:pt x="419" y="178"/>
                    </a:lnTo>
                    <a:lnTo>
                      <a:pt x="368" y="246"/>
                    </a:lnTo>
                    <a:lnTo>
                      <a:pt x="377" y="343"/>
                    </a:lnTo>
                    <a:lnTo>
                      <a:pt x="341" y="383"/>
                    </a:lnTo>
                    <a:lnTo>
                      <a:pt x="356" y="412"/>
                    </a:lnTo>
                    <a:lnTo>
                      <a:pt x="356" y="484"/>
                    </a:lnTo>
                    <a:lnTo>
                      <a:pt x="392" y="484"/>
                    </a:lnTo>
                    <a:lnTo>
                      <a:pt x="445" y="535"/>
                    </a:lnTo>
                    <a:lnTo>
                      <a:pt x="465" y="599"/>
                    </a:lnTo>
                    <a:lnTo>
                      <a:pt x="96" y="616"/>
                    </a:lnTo>
                    <a:lnTo>
                      <a:pt x="97" y="445"/>
                    </a:lnTo>
                    <a:lnTo>
                      <a:pt x="65" y="408"/>
                    </a:lnTo>
                    <a:lnTo>
                      <a:pt x="76" y="363"/>
                    </a:lnTo>
                    <a:lnTo>
                      <a:pt x="87" y="338"/>
                    </a:lnTo>
                    <a:lnTo>
                      <a:pt x="65" y="221"/>
                    </a:lnTo>
                    <a:lnTo>
                      <a:pt x="33" y="143"/>
                    </a:lnTo>
                    <a:lnTo>
                      <a:pt x="0" y="47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30" name=""/>
            <p:cNvGrpSpPr/>
            <p:nvPr/>
          </p:nvGrpSpPr>
          <p:grpSpPr>
            <a:xfrm>
              <a:off x="5664600" y="2009520"/>
              <a:ext cx="577440" cy="770040"/>
              <a:chOff x="5664600" y="2009520"/>
              <a:chExt cx="577440" cy="770040"/>
            </a:xfrm>
          </p:grpSpPr>
          <p:sp>
            <p:nvSpPr>
              <p:cNvPr id="4031" name=""/>
              <p:cNvSpPr/>
              <p:nvPr/>
            </p:nvSpPr>
            <p:spPr>
              <a:xfrm>
                <a:off x="5664600" y="2009520"/>
                <a:ext cx="577440" cy="770040"/>
              </a:xfrm>
              <a:custGeom>
                <a:avLst/>
                <a:gdLst/>
                <a:ahLst/>
                <a:rect l="l" t="t" r="r" b="b"/>
                <a:pathLst>
                  <a:path w="399" h="485">
                    <a:moveTo>
                      <a:pt x="28" y="33"/>
                    </a:moveTo>
                    <a:lnTo>
                      <a:pt x="59" y="28"/>
                    </a:lnTo>
                    <a:lnTo>
                      <a:pt x="84" y="28"/>
                    </a:lnTo>
                    <a:lnTo>
                      <a:pt x="103" y="0"/>
                    </a:lnTo>
                    <a:lnTo>
                      <a:pt x="117" y="36"/>
                    </a:lnTo>
                    <a:lnTo>
                      <a:pt x="159" y="36"/>
                    </a:lnTo>
                    <a:lnTo>
                      <a:pt x="182" y="69"/>
                    </a:lnTo>
                    <a:lnTo>
                      <a:pt x="225" y="60"/>
                    </a:lnTo>
                    <a:lnTo>
                      <a:pt x="256" y="81"/>
                    </a:lnTo>
                    <a:lnTo>
                      <a:pt x="313" y="96"/>
                    </a:lnTo>
                    <a:lnTo>
                      <a:pt x="324" y="121"/>
                    </a:lnTo>
                    <a:lnTo>
                      <a:pt x="351" y="122"/>
                    </a:lnTo>
                    <a:lnTo>
                      <a:pt x="343" y="147"/>
                    </a:lnTo>
                    <a:lnTo>
                      <a:pt x="352" y="177"/>
                    </a:lnTo>
                    <a:lnTo>
                      <a:pt x="333" y="212"/>
                    </a:lnTo>
                    <a:lnTo>
                      <a:pt x="346" y="219"/>
                    </a:lnTo>
                    <a:lnTo>
                      <a:pt x="378" y="181"/>
                    </a:lnTo>
                    <a:lnTo>
                      <a:pt x="376" y="168"/>
                    </a:lnTo>
                    <a:lnTo>
                      <a:pt x="390" y="161"/>
                    </a:lnTo>
                    <a:lnTo>
                      <a:pt x="399" y="181"/>
                    </a:lnTo>
                    <a:lnTo>
                      <a:pt x="375" y="207"/>
                    </a:lnTo>
                    <a:lnTo>
                      <a:pt x="364" y="269"/>
                    </a:lnTo>
                    <a:lnTo>
                      <a:pt x="364" y="372"/>
                    </a:lnTo>
                    <a:lnTo>
                      <a:pt x="378" y="389"/>
                    </a:lnTo>
                    <a:lnTo>
                      <a:pt x="372" y="454"/>
                    </a:lnTo>
                    <a:lnTo>
                      <a:pt x="183" y="485"/>
                    </a:lnTo>
                    <a:lnTo>
                      <a:pt x="135" y="455"/>
                    </a:lnTo>
                    <a:lnTo>
                      <a:pt x="146" y="416"/>
                    </a:lnTo>
                    <a:lnTo>
                      <a:pt x="123" y="375"/>
                    </a:lnTo>
                    <a:lnTo>
                      <a:pt x="103" y="322"/>
                    </a:lnTo>
                    <a:lnTo>
                      <a:pt x="50" y="270"/>
                    </a:lnTo>
                    <a:lnTo>
                      <a:pt x="16" y="270"/>
                    </a:lnTo>
                    <a:lnTo>
                      <a:pt x="16" y="198"/>
                    </a:lnTo>
                    <a:lnTo>
                      <a:pt x="0" y="172"/>
                    </a:lnTo>
                    <a:lnTo>
                      <a:pt x="37" y="129"/>
                    </a:lnTo>
                    <a:lnTo>
                      <a:pt x="28" y="33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32" name=""/>
              <p:cNvSpPr/>
              <p:nvPr/>
            </p:nvSpPr>
            <p:spPr>
              <a:xfrm>
                <a:off x="5664600" y="2009520"/>
                <a:ext cx="577440" cy="770040"/>
              </a:xfrm>
              <a:custGeom>
                <a:avLst/>
                <a:gdLst/>
                <a:ahLst/>
                <a:rect l="l" t="t" r="r" b="b"/>
                <a:pathLst>
                  <a:path w="399" h="485">
                    <a:moveTo>
                      <a:pt x="28" y="33"/>
                    </a:moveTo>
                    <a:lnTo>
                      <a:pt x="59" y="28"/>
                    </a:lnTo>
                    <a:lnTo>
                      <a:pt x="84" y="28"/>
                    </a:lnTo>
                    <a:lnTo>
                      <a:pt x="103" y="0"/>
                    </a:lnTo>
                    <a:lnTo>
                      <a:pt x="117" y="36"/>
                    </a:lnTo>
                    <a:lnTo>
                      <a:pt x="159" y="36"/>
                    </a:lnTo>
                    <a:lnTo>
                      <a:pt x="182" y="69"/>
                    </a:lnTo>
                    <a:lnTo>
                      <a:pt x="225" y="60"/>
                    </a:lnTo>
                    <a:lnTo>
                      <a:pt x="256" y="81"/>
                    </a:lnTo>
                    <a:lnTo>
                      <a:pt x="313" y="96"/>
                    </a:lnTo>
                    <a:lnTo>
                      <a:pt x="324" y="121"/>
                    </a:lnTo>
                    <a:lnTo>
                      <a:pt x="351" y="122"/>
                    </a:lnTo>
                    <a:lnTo>
                      <a:pt x="343" y="147"/>
                    </a:lnTo>
                    <a:lnTo>
                      <a:pt x="352" y="177"/>
                    </a:lnTo>
                    <a:lnTo>
                      <a:pt x="333" y="212"/>
                    </a:lnTo>
                    <a:lnTo>
                      <a:pt x="346" y="219"/>
                    </a:lnTo>
                    <a:lnTo>
                      <a:pt x="378" y="181"/>
                    </a:lnTo>
                    <a:lnTo>
                      <a:pt x="376" y="168"/>
                    </a:lnTo>
                    <a:lnTo>
                      <a:pt x="390" y="161"/>
                    </a:lnTo>
                    <a:lnTo>
                      <a:pt x="399" y="181"/>
                    </a:lnTo>
                    <a:lnTo>
                      <a:pt x="375" y="207"/>
                    </a:lnTo>
                    <a:lnTo>
                      <a:pt x="364" y="269"/>
                    </a:lnTo>
                    <a:lnTo>
                      <a:pt x="364" y="372"/>
                    </a:lnTo>
                    <a:lnTo>
                      <a:pt x="378" y="389"/>
                    </a:lnTo>
                    <a:lnTo>
                      <a:pt x="372" y="454"/>
                    </a:lnTo>
                    <a:lnTo>
                      <a:pt x="183" y="485"/>
                    </a:lnTo>
                    <a:lnTo>
                      <a:pt x="135" y="455"/>
                    </a:lnTo>
                    <a:lnTo>
                      <a:pt x="146" y="416"/>
                    </a:lnTo>
                    <a:lnTo>
                      <a:pt x="123" y="375"/>
                    </a:lnTo>
                    <a:lnTo>
                      <a:pt x="103" y="322"/>
                    </a:lnTo>
                    <a:lnTo>
                      <a:pt x="50" y="270"/>
                    </a:lnTo>
                    <a:lnTo>
                      <a:pt x="16" y="270"/>
                    </a:lnTo>
                    <a:lnTo>
                      <a:pt x="16" y="198"/>
                    </a:lnTo>
                    <a:lnTo>
                      <a:pt x="0" y="172"/>
                    </a:lnTo>
                    <a:lnTo>
                      <a:pt x="37" y="129"/>
                    </a:lnTo>
                    <a:lnTo>
                      <a:pt x="28" y="33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33" name=""/>
            <p:cNvGrpSpPr/>
            <p:nvPr/>
          </p:nvGrpSpPr>
          <p:grpSpPr>
            <a:xfrm>
              <a:off x="5301360" y="2620800"/>
              <a:ext cx="666720" cy="498240"/>
              <a:chOff x="5301360" y="2620800"/>
              <a:chExt cx="666720" cy="498240"/>
            </a:xfrm>
          </p:grpSpPr>
          <p:sp>
            <p:nvSpPr>
              <p:cNvPr id="4034" name=""/>
              <p:cNvSpPr/>
              <p:nvPr/>
            </p:nvSpPr>
            <p:spPr>
              <a:xfrm>
                <a:off x="5301360" y="2620800"/>
                <a:ext cx="666720" cy="498240"/>
              </a:xfrm>
              <a:custGeom>
                <a:avLst/>
                <a:gdLst/>
                <a:ahLst/>
                <a:rect l="l" t="t" r="r" b="b"/>
                <a:pathLst>
                  <a:path w="461" h="314">
                    <a:moveTo>
                      <a:pt x="7" y="17"/>
                    </a:moveTo>
                    <a:lnTo>
                      <a:pt x="0" y="72"/>
                    </a:lnTo>
                    <a:lnTo>
                      <a:pt x="9" y="131"/>
                    </a:lnTo>
                    <a:lnTo>
                      <a:pt x="53" y="251"/>
                    </a:lnTo>
                    <a:lnTo>
                      <a:pt x="76" y="314"/>
                    </a:lnTo>
                    <a:lnTo>
                      <a:pt x="348" y="299"/>
                    </a:lnTo>
                    <a:lnTo>
                      <a:pt x="393" y="314"/>
                    </a:lnTo>
                    <a:lnTo>
                      <a:pt x="418" y="253"/>
                    </a:lnTo>
                    <a:lnTo>
                      <a:pt x="409" y="209"/>
                    </a:lnTo>
                    <a:lnTo>
                      <a:pt x="455" y="200"/>
                    </a:lnTo>
                    <a:lnTo>
                      <a:pt x="461" y="131"/>
                    </a:lnTo>
                    <a:lnTo>
                      <a:pt x="433" y="101"/>
                    </a:lnTo>
                    <a:lnTo>
                      <a:pt x="386" y="72"/>
                    </a:lnTo>
                    <a:lnTo>
                      <a:pt x="395" y="30"/>
                    </a:lnTo>
                    <a:lnTo>
                      <a:pt x="375" y="0"/>
                    </a:lnTo>
                    <a:lnTo>
                      <a:pt x="274" y="5"/>
                    </a:lnTo>
                    <a:lnTo>
                      <a:pt x="172" y="9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35" name=""/>
              <p:cNvSpPr/>
              <p:nvPr/>
            </p:nvSpPr>
            <p:spPr>
              <a:xfrm>
                <a:off x="5301360" y="2620800"/>
                <a:ext cx="666720" cy="498240"/>
              </a:xfrm>
              <a:custGeom>
                <a:avLst/>
                <a:gdLst/>
                <a:ahLst/>
                <a:rect l="l" t="t" r="r" b="b"/>
                <a:pathLst>
                  <a:path w="461" h="314">
                    <a:moveTo>
                      <a:pt x="7" y="17"/>
                    </a:moveTo>
                    <a:lnTo>
                      <a:pt x="0" y="72"/>
                    </a:lnTo>
                    <a:lnTo>
                      <a:pt x="9" y="131"/>
                    </a:lnTo>
                    <a:lnTo>
                      <a:pt x="53" y="251"/>
                    </a:lnTo>
                    <a:lnTo>
                      <a:pt x="76" y="314"/>
                    </a:lnTo>
                    <a:lnTo>
                      <a:pt x="348" y="299"/>
                    </a:lnTo>
                    <a:lnTo>
                      <a:pt x="393" y="314"/>
                    </a:lnTo>
                    <a:lnTo>
                      <a:pt x="418" y="253"/>
                    </a:lnTo>
                    <a:lnTo>
                      <a:pt x="409" y="209"/>
                    </a:lnTo>
                    <a:lnTo>
                      <a:pt x="455" y="200"/>
                    </a:lnTo>
                    <a:lnTo>
                      <a:pt x="461" y="131"/>
                    </a:lnTo>
                    <a:lnTo>
                      <a:pt x="433" y="101"/>
                    </a:lnTo>
                    <a:lnTo>
                      <a:pt x="386" y="72"/>
                    </a:lnTo>
                    <a:lnTo>
                      <a:pt x="395" y="30"/>
                    </a:lnTo>
                    <a:lnTo>
                      <a:pt x="375" y="0"/>
                    </a:lnTo>
                    <a:lnTo>
                      <a:pt x="274" y="5"/>
                    </a:lnTo>
                    <a:lnTo>
                      <a:pt x="172" y="9"/>
                    </a:lnTo>
                    <a:lnTo>
                      <a:pt x="7" y="17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36" name=""/>
            <p:cNvGrpSpPr/>
            <p:nvPr/>
          </p:nvGrpSpPr>
          <p:grpSpPr>
            <a:xfrm>
              <a:off x="5891760" y="1900080"/>
              <a:ext cx="619200" cy="304560"/>
              <a:chOff x="5891760" y="1900080"/>
              <a:chExt cx="619200" cy="304560"/>
            </a:xfrm>
          </p:grpSpPr>
          <p:sp>
            <p:nvSpPr>
              <p:cNvPr id="4037" name=""/>
              <p:cNvSpPr/>
              <p:nvPr/>
            </p:nvSpPr>
            <p:spPr>
              <a:xfrm>
                <a:off x="5891760" y="1900080"/>
                <a:ext cx="619200" cy="304560"/>
              </a:xfrm>
              <a:custGeom>
                <a:avLst/>
                <a:gdLst/>
                <a:ahLst/>
                <a:rect l="l" t="t" r="r" b="b"/>
                <a:pathLst>
                  <a:path w="428" h="192">
                    <a:moveTo>
                      <a:pt x="0" y="106"/>
                    </a:moveTo>
                    <a:lnTo>
                      <a:pt x="95" y="0"/>
                    </a:lnTo>
                    <a:lnTo>
                      <a:pt x="77" y="42"/>
                    </a:lnTo>
                    <a:lnTo>
                      <a:pt x="91" y="56"/>
                    </a:lnTo>
                    <a:lnTo>
                      <a:pt x="120" y="40"/>
                    </a:lnTo>
                    <a:lnTo>
                      <a:pt x="187" y="65"/>
                    </a:lnTo>
                    <a:lnTo>
                      <a:pt x="215" y="42"/>
                    </a:lnTo>
                    <a:lnTo>
                      <a:pt x="304" y="31"/>
                    </a:lnTo>
                    <a:lnTo>
                      <a:pt x="322" y="58"/>
                    </a:lnTo>
                    <a:lnTo>
                      <a:pt x="356" y="51"/>
                    </a:lnTo>
                    <a:lnTo>
                      <a:pt x="424" y="81"/>
                    </a:lnTo>
                    <a:lnTo>
                      <a:pt x="428" y="101"/>
                    </a:lnTo>
                    <a:lnTo>
                      <a:pt x="355" y="119"/>
                    </a:lnTo>
                    <a:lnTo>
                      <a:pt x="334" y="106"/>
                    </a:lnTo>
                    <a:lnTo>
                      <a:pt x="296" y="110"/>
                    </a:lnTo>
                    <a:lnTo>
                      <a:pt x="253" y="138"/>
                    </a:lnTo>
                    <a:lnTo>
                      <a:pt x="234" y="138"/>
                    </a:lnTo>
                    <a:lnTo>
                      <a:pt x="218" y="119"/>
                    </a:lnTo>
                    <a:lnTo>
                      <a:pt x="192" y="191"/>
                    </a:lnTo>
                    <a:lnTo>
                      <a:pt x="165" y="192"/>
                    </a:lnTo>
                    <a:lnTo>
                      <a:pt x="154" y="165"/>
                    </a:lnTo>
                    <a:lnTo>
                      <a:pt x="97" y="151"/>
                    </a:lnTo>
                    <a:lnTo>
                      <a:pt x="68" y="130"/>
                    </a:lnTo>
                    <a:lnTo>
                      <a:pt x="22" y="138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38" name=""/>
              <p:cNvSpPr/>
              <p:nvPr/>
            </p:nvSpPr>
            <p:spPr>
              <a:xfrm>
                <a:off x="5891760" y="1900080"/>
                <a:ext cx="619200" cy="304560"/>
              </a:xfrm>
              <a:custGeom>
                <a:avLst/>
                <a:gdLst/>
                <a:ahLst/>
                <a:rect l="l" t="t" r="r" b="b"/>
                <a:pathLst>
                  <a:path w="428" h="192">
                    <a:moveTo>
                      <a:pt x="0" y="106"/>
                    </a:moveTo>
                    <a:lnTo>
                      <a:pt x="95" y="0"/>
                    </a:lnTo>
                    <a:lnTo>
                      <a:pt x="77" y="42"/>
                    </a:lnTo>
                    <a:lnTo>
                      <a:pt x="91" y="56"/>
                    </a:lnTo>
                    <a:lnTo>
                      <a:pt x="120" y="40"/>
                    </a:lnTo>
                    <a:lnTo>
                      <a:pt x="187" y="65"/>
                    </a:lnTo>
                    <a:lnTo>
                      <a:pt x="215" y="42"/>
                    </a:lnTo>
                    <a:lnTo>
                      <a:pt x="304" y="31"/>
                    </a:lnTo>
                    <a:lnTo>
                      <a:pt x="322" y="58"/>
                    </a:lnTo>
                    <a:lnTo>
                      <a:pt x="356" y="51"/>
                    </a:lnTo>
                    <a:lnTo>
                      <a:pt x="424" y="81"/>
                    </a:lnTo>
                    <a:lnTo>
                      <a:pt x="428" y="101"/>
                    </a:lnTo>
                    <a:lnTo>
                      <a:pt x="355" y="119"/>
                    </a:lnTo>
                    <a:lnTo>
                      <a:pt x="334" y="106"/>
                    </a:lnTo>
                    <a:lnTo>
                      <a:pt x="296" y="110"/>
                    </a:lnTo>
                    <a:lnTo>
                      <a:pt x="253" y="138"/>
                    </a:lnTo>
                    <a:lnTo>
                      <a:pt x="234" y="138"/>
                    </a:lnTo>
                    <a:lnTo>
                      <a:pt x="218" y="119"/>
                    </a:lnTo>
                    <a:lnTo>
                      <a:pt x="192" y="191"/>
                    </a:lnTo>
                    <a:lnTo>
                      <a:pt x="165" y="192"/>
                    </a:lnTo>
                    <a:lnTo>
                      <a:pt x="154" y="165"/>
                    </a:lnTo>
                    <a:lnTo>
                      <a:pt x="97" y="151"/>
                    </a:lnTo>
                    <a:lnTo>
                      <a:pt x="68" y="130"/>
                    </a:lnTo>
                    <a:lnTo>
                      <a:pt x="22" y="138"/>
                    </a:lnTo>
                    <a:lnTo>
                      <a:pt x="0" y="106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39" name=""/>
            <p:cNvGrpSpPr/>
            <p:nvPr/>
          </p:nvGrpSpPr>
          <p:grpSpPr>
            <a:xfrm>
              <a:off x="6320160" y="2114280"/>
              <a:ext cx="444240" cy="689040"/>
              <a:chOff x="6320160" y="2114280"/>
              <a:chExt cx="444240" cy="689040"/>
            </a:xfrm>
          </p:grpSpPr>
          <p:sp>
            <p:nvSpPr>
              <p:cNvPr id="4040" name=""/>
              <p:cNvSpPr/>
              <p:nvPr/>
            </p:nvSpPr>
            <p:spPr>
              <a:xfrm>
                <a:off x="6320160" y="2114280"/>
                <a:ext cx="444240" cy="689040"/>
              </a:xfrm>
              <a:custGeom>
                <a:avLst/>
                <a:gdLst/>
                <a:ahLst/>
                <a:rect l="l" t="t" r="r" b="b"/>
                <a:pathLst>
                  <a:path w="307" h="434">
                    <a:moveTo>
                      <a:pt x="77" y="18"/>
                    </a:moveTo>
                    <a:lnTo>
                      <a:pt x="88" y="45"/>
                    </a:lnTo>
                    <a:lnTo>
                      <a:pt x="67" y="63"/>
                    </a:lnTo>
                    <a:lnTo>
                      <a:pt x="66" y="131"/>
                    </a:lnTo>
                    <a:lnTo>
                      <a:pt x="54" y="86"/>
                    </a:lnTo>
                    <a:lnTo>
                      <a:pt x="9" y="130"/>
                    </a:lnTo>
                    <a:lnTo>
                      <a:pt x="0" y="254"/>
                    </a:lnTo>
                    <a:lnTo>
                      <a:pt x="28" y="314"/>
                    </a:lnTo>
                    <a:lnTo>
                      <a:pt x="32" y="347"/>
                    </a:lnTo>
                    <a:lnTo>
                      <a:pt x="33" y="372"/>
                    </a:lnTo>
                    <a:lnTo>
                      <a:pt x="32" y="395"/>
                    </a:lnTo>
                    <a:lnTo>
                      <a:pt x="25" y="434"/>
                    </a:lnTo>
                    <a:lnTo>
                      <a:pt x="146" y="427"/>
                    </a:lnTo>
                    <a:lnTo>
                      <a:pt x="306" y="412"/>
                    </a:lnTo>
                    <a:lnTo>
                      <a:pt x="276" y="403"/>
                    </a:lnTo>
                    <a:lnTo>
                      <a:pt x="260" y="380"/>
                    </a:lnTo>
                    <a:lnTo>
                      <a:pt x="284" y="361"/>
                    </a:lnTo>
                    <a:lnTo>
                      <a:pt x="284" y="338"/>
                    </a:lnTo>
                    <a:lnTo>
                      <a:pt x="274" y="316"/>
                    </a:lnTo>
                    <a:lnTo>
                      <a:pt x="284" y="302"/>
                    </a:lnTo>
                    <a:lnTo>
                      <a:pt x="307" y="303"/>
                    </a:lnTo>
                    <a:lnTo>
                      <a:pt x="303" y="243"/>
                    </a:lnTo>
                    <a:lnTo>
                      <a:pt x="298" y="207"/>
                    </a:lnTo>
                    <a:lnTo>
                      <a:pt x="284" y="185"/>
                    </a:lnTo>
                    <a:lnTo>
                      <a:pt x="271" y="171"/>
                    </a:lnTo>
                    <a:lnTo>
                      <a:pt x="251" y="166"/>
                    </a:lnTo>
                    <a:lnTo>
                      <a:pt x="232" y="166"/>
                    </a:lnTo>
                    <a:lnTo>
                      <a:pt x="213" y="195"/>
                    </a:lnTo>
                    <a:lnTo>
                      <a:pt x="199" y="203"/>
                    </a:lnTo>
                    <a:lnTo>
                      <a:pt x="191" y="207"/>
                    </a:lnTo>
                    <a:lnTo>
                      <a:pt x="182" y="203"/>
                    </a:lnTo>
                    <a:lnTo>
                      <a:pt x="177" y="189"/>
                    </a:lnTo>
                    <a:lnTo>
                      <a:pt x="182" y="180"/>
                    </a:lnTo>
                    <a:lnTo>
                      <a:pt x="189" y="171"/>
                    </a:lnTo>
                    <a:lnTo>
                      <a:pt x="198" y="166"/>
                    </a:lnTo>
                    <a:lnTo>
                      <a:pt x="207" y="166"/>
                    </a:lnTo>
                    <a:lnTo>
                      <a:pt x="207" y="149"/>
                    </a:lnTo>
                    <a:lnTo>
                      <a:pt x="229" y="131"/>
                    </a:lnTo>
                    <a:lnTo>
                      <a:pt x="207" y="74"/>
                    </a:lnTo>
                    <a:lnTo>
                      <a:pt x="207" y="47"/>
                    </a:lnTo>
                    <a:lnTo>
                      <a:pt x="168" y="36"/>
                    </a:lnTo>
                    <a:lnTo>
                      <a:pt x="111" y="0"/>
                    </a:lnTo>
                    <a:lnTo>
                      <a:pt x="77" y="18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41" name=""/>
              <p:cNvSpPr/>
              <p:nvPr/>
            </p:nvSpPr>
            <p:spPr>
              <a:xfrm>
                <a:off x="6320160" y="2114280"/>
                <a:ext cx="444240" cy="689040"/>
              </a:xfrm>
              <a:custGeom>
                <a:avLst/>
                <a:gdLst/>
                <a:ahLst/>
                <a:rect l="l" t="t" r="r" b="b"/>
                <a:pathLst>
                  <a:path w="307" h="434">
                    <a:moveTo>
                      <a:pt x="77" y="18"/>
                    </a:moveTo>
                    <a:lnTo>
                      <a:pt x="88" y="45"/>
                    </a:lnTo>
                    <a:lnTo>
                      <a:pt x="67" y="63"/>
                    </a:lnTo>
                    <a:lnTo>
                      <a:pt x="66" y="131"/>
                    </a:lnTo>
                    <a:lnTo>
                      <a:pt x="54" y="86"/>
                    </a:lnTo>
                    <a:lnTo>
                      <a:pt x="9" y="130"/>
                    </a:lnTo>
                    <a:lnTo>
                      <a:pt x="0" y="254"/>
                    </a:lnTo>
                    <a:lnTo>
                      <a:pt x="28" y="314"/>
                    </a:lnTo>
                    <a:lnTo>
                      <a:pt x="32" y="347"/>
                    </a:lnTo>
                    <a:lnTo>
                      <a:pt x="33" y="372"/>
                    </a:lnTo>
                    <a:lnTo>
                      <a:pt x="32" y="395"/>
                    </a:lnTo>
                    <a:lnTo>
                      <a:pt x="25" y="434"/>
                    </a:lnTo>
                    <a:lnTo>
                      <a:pt x="146" y="427"/>
                    </a:lnTo>
                    <a:lnTo>
                      <a:pt x="306" y="412"/>
                    </a:lnTo>
                    <a:lnTo>
                      <a:pt x="276" y="403"/>
                    </a:lnTo>
                    <a:lnTo>
                      <a:pt x="260" y="380"/>
                    </a:lnTo>
                    <a:lnTo>
                      <a:pt x="284" y="361"/>
                    </a:lnTo>
                    <a:lnTo>
                      <a:pt x="284" y="338"/>
                    </a:lnTo>
                    <a:lnTo>
                      <a:pt x="274" y="316"/>
                    </a:lnTo>
                    <a:lnTo>
                      <a:pt x="284" y="302"/>
                    </a:lnTo>
                    <a:lnTo>
                      <a:pt x="307" y="303"/>
                    </a:lnTo>
                    <a:lnTo>
                      <a:pt x="303" y="243"/>
                    </a:lnTo>
                    <a:lnTo>
                      <a:pt x="298" y="207"/>
                    </a:lnTo>
                    <a:lnTo>
                      <a:pt x="284" y="185"/>
                    </a:lnTo>
                    <a:lnTo>
                      <a:pt x="271" y="171"/>
                    </a:lnTo>
                    <a:lnTo>
                      <a:pt x="251" y="166"/>
                    </a:lnTo>
                    <a:lnTo>
                      <a:pt x="232" y="166"/>
                    </a:lnTo>
                    <a:lnTo>
                      <a:pt x="213" y="195"/>
                    </a:lnTo>
                    <a:lnTo>
                      <a:pt x="199" y="203"/>
                    </a:lnTo>
                    <a:lnTo>
                      <a:pt x="191" y="207"/>
                    </a:lnTo>
                    <a:lnTo>
                      <a:pt x="182" y="203"/>
                    </a:lnTo>
                    <a:lnTo>
                      <a:pt x="177" y="189"/>
                    </a:lnTo>
                    <a:lnTo>
                      <a:pt x="182" y="180"/>
                    </a:lnTo>
                    <a:lnTo>
                      <a:pt x="189" y="171"/>
                    </a:lnTo>
                    <a:lnTo>
                      <a:pt x="198" y="166"/>
                    </a:lnTo>
                    <a:lnTo>
                      <a:pt x="207" y="166"/>
                    </a:lnTo>
                    <a:lnTo>
                      <a:pt x="207" y="149"/>
                    </a:lnTo>
                    <a:lnTo>
                      <a:pt x="229" y="131"/>
                    </a:lnTo>
                    <a:lnTo>
                      <a:pt x="207" y="74"/>
                    </a:lnTo>
                    <a:lnTo>
                      <a:pt x="207" y="47"/>
                    </a:lnTo>
                    <a:lnTo>
                      <a:pt x="168" y="36"/>
                    </a:lnTo>
                    <a:lnTo>
                      <a:pt x="111" y="0"/>
                    </a:lnTo>
                    <a:lnTo>
                      <a:pt x="77" y="18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42" name=""/>
            <p:cNvGrpSpPr/>
            <p:nvPr/>
          </p:nvGrpSpPr>
          <p:grpSpPr>
            <a:xfrm>
              <a:off x="5838480" y="2728800"/>
              <a:ext cx="480240" cy="907920"/>
              <a:chOff x="5838480" y="2728800"/>
              <a:chExt cx="480240" cy="907920"/>
            </a:xfrm>
          </p:grpSpPr>
          <p:sp>
            <p:nvSpPr>
              <p:cNvPr id="4043" name=""/>
              <p:cNvSpPr/>
              <p:nvPr/>
            </p:nvSpPr>
            <p:spPr>
              <a:xfrm>
                <a:off x="5838480" y="2728800"/>
                <a:ext cx="480240" cy="907920"/>
              </a:xfrm>
              <a:custGeom>
                <a:avLst/>
                <a:gdLst/>
                <a:ahLst/>
                <a:rect l="l" t="t" r="r" b="b"/>
                <a:pathLst>
                  <a:path w="332" h="572">
                    <a:moveTo>
                      <a:pt x="61" y="33"/>
                    </a:moveTo>
                    <a:lnTo>
                      <a:pt x="251" y="0"/>
                    </a:lnTo>
                    <a:lnTo>
                      <a:pt x="282" y="70"/>
                    </a:lnTo>
                    <a:lnTo>
                      <a:pt x="320" y="363"/>
                    </a:lnTo>
                    <a:lnTo>
                      <a:pt x="332" y="401"/>
                    </a:lnTo>
                    <a:lnTo>
                      <a:pt x="302" y="480"/>
                    </a:lnTo>
                    <a:lnTo>
                      <a:pt x="302" y="533"/>
                    </a:lnTo>
                    <a:lnTo>
                      <a:pt x="268" y="527"/>
                    </a:lnTo>
                    <a:lnTo>
                      <a:pt x="269" y="572"/>
                    </a:lnTo>
                    <a:lnTo>
                      <a:pt x="234" y="555"/>
                    </a:lnTo>
                    <a:lnTo>
                      <a:pt x="214" y="560"/>
                    </a:lnTo>
                    <a:lnTo>
                      <a:pt x="188" y="556"/>
                    </a:lnTo>
                    <a:lnTo>
                      <a:pt x="166" y="488"/>
                    </a:lnTo>
                    <a:lnTo>
                      <a:pt x="128" y="466"/>
                    </a:lnTo>
                    <a:lnTo>
                      <a:pt x="128" y="392"/>
                    </a:lnTo>
                    <a:lnTo>
                      <a:pt x="90" y="401"/>
                    </a:lnTo>
                    <a:lnTo>
                      <a:pt x="68" y="348"/>
                    </a:lnTo>
                    <a:lnTo>
                      <a:pt x="0" y="286"/>
                    </a:lnTo>
                    <a:lnTo>
                      <a:pt x="50" y="186"/>
                    </a:lnTo>
                    <a:lnTo>
                      <a:pt x="35" y="140"/>
                    </a:lnTo>
                    <a:lnTo>
                      <a:pt x="84" y="131"/>
                    </a:lnTo>
                    <a:lnTo>
                      <a:pt x="90" y="6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44" name=""/>
              <p:cNvSpPr/>
              <p:nvPr/>
            </p:nvSpPr>
            <p:spPr>
              <a:xfrm>
                <a:off x="5838480" y="2728800"/>
                <a:ext cx="480240" cy="907920"/>
              </a:xfrm>
              <a:custGeom>
                <a:avLst/>
                <a:gdLst/>
                <a:ahLst/>
                <a:rect l="l" t="t" r="r" b="b"/>
                <a:pathLst>
                  <a:path w="332" h="572">
                    <a:moveTo>
                      <a:pt x="61" y="33"/>
                    </a:moveTo>
                    <a:lnTo>
                      <a:pt x="251" y="0"/>
                    </a:lnTo>
                    <a:lnTo>
                      <a:pt x="282" y="70"/>
                    </a:lnTo>
                    <a:lnTo>
                      <a:pt x="320" y="363"/>
                    </a:lnTo>
                    <a:lnTo>
                      <a:pt x="332" y="401"/>
                    </a:lnTo>
                    <a:lnTo>
                      <a:pt x="302" y="480"/>
                    </a:lnTo>
                    <a:lnTo>
                      <a:pt x="302" y="533"/>
                    </a:lnTo>
                    <a:lnTo>
                      <a:pt x="268" y="527"/>
                    </a:lnTo>
                    <a:lnTo>
                      <a:pt x="269" y="572"/>
                    </a:lnTo>
                    <a:lnTo>
                      <a:pt x="234" y="555"/>
                    </a:lnTo>
                    <a:lnTo>
                      <a:pt x="214" y="560"/>
                    </a:lnTo>
                    <a:lnTo>
                      <a:pt x="188" y="556"/>
                    </a:lnTo>
                    <a:lnTo>
                      <a:pt x="166" y="488"/>
                    </a:lnTo>
                    <a:lnTo>
                      <a:pt x="128" y="466"/>
                    </a:lnTo>
                    <a:lnTo>
                      <a:pt x="128" y="392"/>
                    </a:lnTo>
                    <a:lnTo>
                      <a:pt x="90" y="401"/>
                    </a:lnTo>
                    <a:lnTo>
                      <a:pt x="68" y="348"/>
                    </a:lnTo>
                    <a:lnTo>
                      <a:pt x="0" y="286"/>
                    </a:lnTo>
                    <a:lnTo>
                      <a:pt x="50" y="186"/>
                    </a:lnTo>
                    <a:lnTo>
                      <a:pt x="35" y="140"/>
                    </a:lnTo>
                    <a:lnTo>
                      <a:pt x="84" y="131"/>
                    </a:lnTo>
                    <a:lnTo>
                      <a:pt x="90" y="67"/>
                    </a:lnTo>
                    <a:lnTo>
                      <a:pt x="61" y="33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45" name=""/>
            <p:cNvGrpSpPr/>
            <p:nvPr/>
          </p:nvGrpSpPr>
          <p:grpSpPr>
            <a:xfrm>
              <a:off x="5411520" y="3095280"/>
              <a:ext cx="759600" cy="717480"/>
              <a:chOff x="5411520" y="3095280"/>
              <a:chExt cx="759600" cy="717480"/>
            </a:xfrm>
          </p:grpSpPr>
          <p:sp>
            <p:nvSpPr>
              <p:cNvPr id="4046" name=""/>
              <p:cNvSpPr/>
              <p:nvPr/>
            </p:nvSpPr>
            <p:spPr>
              <a:xfrm>
                <a:off x="5411520" y="3095280"/>
                <a:ext cx="759600" cy="717480"/>
              </a:xfrm>
              <a:custGeom>
                <a:avLst/>
                <a:gdLst/>
                <a:ahLst/>
                <a:rect l="l" t="t" r="r" b="b"/>
                <a:pathLst>
                  <a:path w="525" h="452">
                    <a:moveTo>
                      <a:pt x="0" y="15"/>
                    </a:moveTo>
                    <a:lnTo>
                      <a:pt x="229" y="0"/>
                    </a:lnTo>
                    <a:lnTo>
                      <a:pt x="278" y="0"/>
                    </a:lnTo>
                    <a:lnTo>
                      <a:pt x="315" y="14"/>
                    </a:lnTo>
                    <a:lnTo>
                      <a:pt x="296" y="53"/>
                    </a:lnTo>
                    <a:lnTo>
                      <a:pt x="362" y="116"/>
                    </a:lnTo>
                    <a:lnTo>
                      <a:pt x="384" y="170"/>
                    </a:lnTo>
                    <a:lnTo>
                      <a:pt x="424" y="158"/>
                    </a:lnTo>
                    <a:lnTo>
                      <a:pt x="422" y="232"/>
                    </a:lnTo>
                    <a:lnTo>
                      <a:pt x="462" y="255"/>
                    </a:lnTo>
                    <a:lnTo>
                      <a:pt x="481" y="323"/>
                    </a:lnTo>
                    <a:lnTo>
                      <a:pt x="509" y="328"/>
                    </a:lnTo>
                    <a:lnTo>
                      <a:pt x="525" y="357"/>
                    </a:lnTo>
                    <a:lnTo>
                      <a:pt x="489" y="396"/>
                    </a:lnTo>
                    <a:lnTo>
                      <a:pt x="478" y="440"/>
                    </a:lnTo>
                    <a:lnTo>
                      <a:pt x="428" y="452"/>
                    </a:lnTo>
                    <a:lnTo>
                      <a:pt x="442" y="402"/>
                    </a:lnTo>
                    <a:lnTo>
                      <a:pt x="244" y="420"/>
                    </a:lnTo>
                    <a:lnTo>
                      <a:pt x="103" y="438"/>
                    </a:lnTo>
                    <a:lnTo>
                      <a:pt x="94" y="391"/>
                    </a:lnTo>
                    <a:lnTo>
                      <a:pt x="83" y="246"/>
                    </a:lnTo>
                    <a:lnTo>
                      <a:pt x="82" y="167"/>
                    </a:lnTo>
                    <a:lnTo>
                      <a:pt x="35" y="131"/>
                    </a:lnTo>
                    <a:lnTo>
                      <a:pt x="53" y="99"/>
                    </a:lnTo>
                    <a:lnTo>
                      <a:pt x="30" y="81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47" name=""/>
              <p:cNvSpPr/>
              <p:nvPr/>
            </p:nvSpPr>
            <p:spPr>
              <a:xfrm>
                <a:off x="5411520" y="3095280"/>
                <a:ext cx="759600" cy="717480"/>
              </a:xfrm>
              <a:custGeom>
                <a:avLst/>
                <a:gdLst/>
                <a:ahLst/>
                <a:rect l="l" t="t" r="r" b="b"/>
                <a:pathLst>
                  <a:path w="525" h="452">
                    <a:moveTo>
                      <a:pt x="0" y="15"/>
                    </a:moveTo>
                    <a:lnTo>
                      <a:pt x="229" y="0"/>
                    </a:lnTo>
                    <a:lnTo>
                      <a:pt x="278" y="0"/>
                    </a:lnTo>
                    <a:lnTo>
                      <a:pt x="315" y="14"/>
                    </a:lnTo>
                    <a:lnTo>
                      <a:pt x="296" y="53"/>
                    </a:lnTo>
                    <a:lnTo>
                      <a:pt x="362" y="116"/>
                    </a:lnTo>
                    <a:lnTo>
                      <a:pt x="384" y="170"/>
                    </a:lnTo>
                    <a:lnTo>
                      <a:pt x="424" y="158"/>
                    </a:lnTo>
                    <a:lnTo>
                      <a:pt x="422" y="232"/>
                    </a:lnTo>
                    <a:lnTo>
                      <a:pt x="462" y="255"/>
                    </a:lnTo>
                    <a:lnTo>
                      <a:pt x="481" y="323"/>
                    </a:lnTo>
                    <a:lnTo>
                      <a:pt x="509" y="328"/>
                    </a:lnTo>
                    <a:lnTo>
                      <a:pt x="525" y="357"/>
                    </a:lnTo>
                    <a:lnTo>
                      <a:pt x="489" y="396"/>
                    </a:lnTo>
                    <a:lnTo>
                      <a:pt x="478" y="440"/>
                    </a:lnTo>
                    <a:lnTo>
                      <a:pt x="428" y="452"/>
                    </a:lnTo>
                    <a:lnTo>
                      <a:pt x="442" y="402"/>
                    </a:lnTo>
                    <a:lnTo>
                      <a:pt x="244" y="420"/>
                    </a:lnTo>
                    <a:lnTo>
                      <a:pt x="103" y="438"/>
                    </a:lnTo>
                    <a:lnTo>
                      <a:pt x="94" y="391"/>
                    </a:lnTo>
                    <a:lnTo>
                      <a:pt x="83" y="246"/>
                    </a:lnTo>
                    <a:lnTo>
                      <a:pt x="82" y="167"/>
                    </a:lnTo>
                    <a:lnTo>
                      <a:pt x="35" y="131"/>
                    </a:lnTo>
                    <a:lnTo>
                      <a:pt x="53" y="99"/>
                    </a:lnTo>
                    <a:lnTo>
                      <a:pt x="30" y="81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48" name=""/>
            <p:cNvGrpSpPr/>
            <p:nvPr/>
          </p:nvGrpSpPr>
          <p:grpSpPr>
            <a:xfrm>
              <a:off x="6249240" y="2790720"/>
              <a:ext cx="368640" cy="706320"/>
              <a:chOff x="6249240" y="2790720"/>
              <a:chExt cx="368640" cy="706320"/>
            </a:xfrm>
          </p:grpSpPr>
          <p:sp>
            <p:nvSpPr>
              <p:cNvPr id="4049" name=""/>
              <p:cNvSpPr/>
              <p:nvPr/>
            </p:nvSpPr>
            <p:spPr>
              <a:xfrm>
                <a:off x="6249240" y="2790720"/>
                <a:ext cx="368640" cy="706320"/>
              </a:xfrm>
              <a:custGeom>
                <a:avLst/>
                <a:gdLst/>
                <a:ahLst/>
                <a:rect l="l" t="t" r="r" b="b"/>
                <a:pathLst>
                  <a:path w="255" h="445">
                    <a:moveTo>
                      <a:pt x="0" y="32"/>
                    </a:moveTo>
                    <a:lnTo>
                      <a:pt x="30" y="49"/>
                    </a:lnTo>
                    <a:lnTo>
                      <a:pt x="58" y="45"/>
                    </a:lnTo>
                    <a:lnTo>
                      <a:pt x="67" y="36"/>
                    </a:lnTo>
                    <a:lnTo>
                      <a:pt x="75" y="9"/>
                    </a:lnTo>
                    <a:lnTo>
                      <a:pt x="197" y="0"/>
                    </a:lnTo>
                    <a:lnTo>
                      <a:pt x="255" y="315"/>
                    </a:lnTo>
                    <a:lnTo>
                      <a:pt x="251" y="311"/>
                    </a:lnTo>
                    <a:lnTo>
                      <a:pt x="209" y="330"/>
                    </a:lnTo>
                    <a:lnTo>
                      <a:pt x="178" y="414"/>
                    </a:lnTo>
                    <a:lnTo>
                      <a:pt x="134" y="402"/>
                    </a:lnTo>
                    <a:lnTo>
                      <a:pt x="84" y="433"/>
                    </a:lnTo>
                    <a:lnTo>
                      <a:pt x="16" y="445"/>
                    </a:lnTo>
                    <a:lnTo>
                      <a:pt x="45" y="363"/>
                    </a:lnTo>
                    <a:lnTo>
                      <a:pt x="34" y="31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50" name=""/>
              <p:cNvSpPr/>
              <p:nvPr/>
            </p:nvSpPr>
            <p:spPr>
              <a:xfrm>
                <a:off x="6249240" y="2790720"/>
                <a:ext cx="368640" cy="706320"/>
              </a:xfrm>
              <a:custGeom>
                <a:avLst/>
                <a:gdLst/>
                <a:ahLst/>
                <a:rect l="l" t="t" r="r" b="b"/>
                <a:pathLst>
                  <a:path w="255" h="445">
                    <a:moveTo>
                      <a:pt x="0" y="32"/>
                    </a:moveTo>
                    <a:lnTo>
                      <a:pt x="30" y="49"/>
                    </a:lnTo>
                    <a:lnTo>
                      <a:pt x="58" y="45"/>
                    </a:lnTo>
                    <a:lnTo>
                      <a:pt x="67" y="36"/>
                    </a:lnTo>
                    <a:lnTo>
                      <a:pt x="75" y="9"/>
                    </a:lnTo>
                    <a:lnTo>
                      <a:pt x="197" y="0"/>
                    </a:lnTo>
                    <a:lnTo>
                      <a:pt x="255" y="315"/>
                    </a:lnTo>
                    <a:lnTo>
                      <a:pt x="251" y="311"/>
                    </a:lnTo>
                    <a:lnTo>
                      <a:pt x="209" y="330"/>
                    </a:lnTo>
                    <a:lnTo>
                      <a:pt x="178" y="414"/>
                    </a:lnTo>
                    <a:lnTo>
                      <a:pt x="134" y="402"/>
                    </a:lnTo>
                    <a:lnTo>
                      <a:pt x="84" y="433"/>
                    </a:lnTo>
                    <a:lnTo>
                      <a:pt x="16" y="445"/>
                    </a:lnTo>
                    <a:lnTo>
                      <a:pt x="45" y="363"/>
                    </a:lnTo>
                    <a:lnTo>
                      <a:pt x="34" y="316"/>
                    </a:lnTo>
                    <a:lnTo>
                      <a:pt x="0" y="32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51" name=""/>
            <p:cNvGrpSpPr/>
            <p:nvPr/>
          </p:nvGrpSpPr>
          <p:grpSpPr>
            <a:xfrm>
              <a:off x="6535800" y="2649240"/>
              <a:ext cx="480240" cy="635040"/>
              <a:chOff x="6535800" y="2649240"/>
              <a:chExt cx="480240" cy="635040"/>
            </a:xfrm>
          </p:grpSpPr>
          <p:sp>
            <p:nvSpPr>
              <p:cNvPr id="4052" name=""/>
              <p:cNvSpPr/>
              <p:nvPr/>
            </p:nvSpPr>
            <p:spPr>
              <a:xfrm>
                <a:off x="6535800" y="2649240"/>
                <a:ext cx="480240" cy="635040"/>
              </a:xfrm>
              <a:custGeom>
                <a:avLst/>
                <a:gdLst/>
                <a:ahLst/>
                <a:rect l="l" t="t" r="r" b="b"/>
                <a:pathLst>
                  <a:path w="332" h="400">
                    <a:moveTo>
                      <a:pt x="0" y="90"/>
                    </a:moveTo>
                    <a:lnTo>
                      <a:pt x="149" y="74"/>
                    </a:lnTo>
                    <a:lnTo>
                      <a:pt x="180" y="81"/>
                    </a:lnTo>
                    <a:lnTo>
                      <a:pt x="250" y="47"/>
                    </a:lnTo>
                    <a:lnTo>
                      <a:pt x="266" y="15"/>
                    </a:lnTo>
                    <a:lnTo>
                      <a:pt x="309" y="0"/>
                    </a:lnTo>
                    <a:lnTo>
                      <a:pt x="332" y="152"/>
                    </a:lnTo>
                    <a:lnTo>
                      <a:pt x="315" y="167"/>
                    </a:lnTo>
                    <a:lnTo>
                      <a:pt x="317" y="272"/>
                    </a:lnTo>
                    <a:lnTo>
                      <a:pt x="285" y="281"/>
                    </a:lnTo>
                    <a:lnTo>
                      <a:pt x="266" y="340"/>
                    </a:lnTo>
                    <a:lnTo>
                      <a:pt x="242" y="332"/>
                    </a:lnTo>
                    <a:lnTo>
                      <a:pt x="232" y="400"/>
                    </a:lnTo>
                    <a:lnTo>
                      <a:pt x="195" y="372"/>
                    </a:lnTo>
                    <a:lnTo>
                      <a:pt x="122" y="390"/>
                    </a:lnTo>
                    <a:lnTo>
                      <a:pt x="91" y="364"/>
                    </a:lnTo>
                    <a:lnTo>
                      <a:pt x="47" y="362"/>
                    </a:lnTo>
                    <a:lnTo>
                      <a:pt x="28" y="25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53" name=""/>
              <p:cNvSpPr/>
              <p:nvPr/>
            </p:nvSpPr>
            <p:spPr>
              <a:xfrm>
                <a:off x="6535800" y="2649240"/>
                <a:ext cx="480240" cy="635040"/>
              </a:xfrm>
              <a:custGeom>
                <a:avLst/>
                <a:gdLst/>
                <a:ahLst/>
                <a:rect l="l" t="t" r="r" b="b"/>
                <a:pathLst>
                  <a:path w="332" h="400">
                    <a:moveTo>
                      <a:pt x="0" y="90"/>
                    </a:moveTo>
                    <a:lnTo>
                      <a:pt x="149" y="74"/>
                    </a:lnTo>
                    <a:lnTo>
                      <a:pt x="180" y="81"/>
                    </a:lnTo>
                    <a:lnTo>
                      <a:pt x="250" y="47"/>
                    </a:lnTo>
                    <a:lnTo>
                      <a:pt x="266" y="15"/>
                    </a:lnTo>
                    <a:lnTo>
                      <a:pt x="309" y="0"/>
                    </a:lnTo>
                    <a:lnTo>
                      <a:pt x="332" y="152"/>
                    </a:lnTo>
                    <a:lnTo>
                      <a:pt x="315" y="167"/>
                    </a:lnTo>
                    <a:lnTo>
                      <a:pt x="317" y="272"/>
                    </a:lnTo>
                    <a:lnTo>
                      <a:pt x="285" y="281"/>
                    </a:lnTo>
                    <a:lnTo>
                      <a:pt x="266" y="340"/>
                    </a:lnTo>
                    <a:lnTo>
                      <a:pt x="242" y="332"/>
                    </a:lnTo>
                    <a:lnTo>
                      <a:pt x="232" y="400"/>
                    </a:lnTo>
                    <a:lnTo>
                      <a:pt x="195" y="372"/>
                    </a:lnTo>
                    <a:lnTo>
                      <a:pt x="122" y="390"/>
                    </a:lnTo>
                    <a:lnTo>
                      <a:pt x="91" y="364"/>
                    </a:lnTo>
                    <a:lnTo>
                      <a:pt x="47" y="362"/>
                    </a:lnTo>
                    <a:lnTo>
                      <a:pt x="28" y="250"/>
                    </a:lnTo>
                    <a:lnTo>
                      <a:pt x="0" y="90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54" name=""/>
            <p:cNvGrpSpPr/>
            <p:nvPr/>
          </p:nvGrpSpPr>
          <p:grpSpPr>
            <a:xfrm>
              <a:off x="6110640" y="3220920"/>
              <a:ext cx="842040" cy="537840"/>
              <a:chOff x="6110640" y="3220920"/>
              <a:chExt cx="842040" cy="537840"/>
            </a:xfrm>
          </p:grpSpPr>
          <p:sp>
            <p:nvSpPr>
              <p:cNvPr id="4055" name=""/>
              <p:cNvSpPr/>
              <p:nvPr/>
            </p:nvSpPr>
            <p:spPr>
              <a:xfrm>
                <a:off x="6110640" y="3220920"/>
                <a:ext cx="842040" cy="537840"/>
              </a:xfrm>
              <a:custGeom>
                <a:avLst/>
                <a:gdLst/>
                <a:ahLst/>
                <a:rect l="l" t="t" r="r" b="b"/>
                <a:pathLst>
                  <a:path w="582" h="339">
                    <a:moveTo>
                      <a:pt x="0" y="339"/>
                    </a:moveTo>
                    <a:lnTo>
                      <a:pt x="141" y="318"/>
                    </a:lnTo>
                    <a:lnTo>
                      <a:pt x="141" y="303"/>
                    </a:lnTo>
                    <a:lnTo>
                      <a:pt x="483" y="255"/>
                    </a:lnTo>
                    <a:lnTo>
                      <a:pt x="489" y="228"/>
                    </a:lnTo>
                    <a:lnTo>
                      <a:pt x="538" y="210"/>
                    </a:lnTo>
                    <a:lnTo>
                      <a:pt x="545" y="182"/>
                    </a:lnTo>
                    <a:lnTo>
                      <a:pt x="566" y="174"/>
                    </a:lnTo>
                    <a:lnTo>
                      <a:pt x="582" y="132"/>
                    </a:lnTo>
                    <a:lnTo>
                      <a:pt x="534" y="93"/>
                    </a:lnTo>
                    <a:lnTo>
                      <a:pt x="526" y="39"/>
                    </a:lnTo>
                    <a:lnTo>
                      <a:pt x="489" y="12"/>
                    </a:lnTo>
                    <a:lnTo>
                      <a:pt x="414" y="26"/>
                    </a:lnTo>
                    <a:lnTo>
                      <a:pt x="377" y="3"/>
                    </a:lnTo>
                    <a:lnTo>
                      <a:pt x="343" y="0"/>
                    </a:lnTo>
                    <a:lnTo>
                      <a:pt x="351" y="39"/>
                    </a:lnTo>
                    <a:lnTo>
                      <a:pt x="303" y="57"/>
                    </a:lnTo>
                    <a:lnTo>
                      <a:pt x="271" y="142"/>
                    </a:lnTo>
                    <a:lnTo>
                      <a:pt x="228" y="129"/>
                    </a:lnTo>
                    <a:lnTo>
                      <a:pt x="177" y="159"/>
                    </a:lnTo>
                    <a:lnTo>
                      <a:pt x="111" y="171"/>
                    </a:lnTo>
                    <a:lnTo>
                      <a:pt x="111" y="219"/>
                    </a:lnTo>
                    <a:lnTo>
                      <a:pt x="77" y="219"/>
                    </a:lnTo>
                    <a:lnTo>
                      <a:pt x="78" y="260"/>
                    </a:lnTo>
                    <a:lnTo>
                      <a:pt x="46" y="243"/>
                    </a:lnTo>
                    <a:lnTo>
                      <a:pt x="25" y="251"/>
                    </a:lnTo>
                    <a:lnTo>
                      <a:pt x="42" y="279"/>
                    </a:lnTo>
                    <a:lnTo>
                      <a:pt x="7" y="317"/>
                    </a:lnTo>
                    <a:lnTo>
                      <a:pt x="0" y="339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56" name=""/>
              <p:cNvSpPr/>
              <p:nvPr/>
            </p:nvSpPr>
            <p:spPr>
              <a:xfrm>
                <a:off x="6110640" y="3220920"/>
                <a:ext cx="842040" cy="537840"/>
              </a:xfrm>
              <a:custGeom>
                <a:avLst/>
                <a:gdLst/>
                <a:ahLst/>
                <a:rect l="l" t="t" r="r" b="b"/>
                <a:pathLst>
                  <a:path w="582" h="339">
                    <a:moveTo>
                      <a:pt x="0" y="339"/>
                    </a:moveTo>
                    <a:lnTo>
                      <a:pt x="141" y="318"/>
                    </a:lnTo>
                    <a:lnTo>
                      <a:pt x="141" y="303"/>
                    </a:lnTo>
                    <a:lnTo>
                      <a:pt x="483" y="255"/>
                    </a:lnTo>
                    <a:lnTo>
                      <a:pt x="489" y="228"/>
                    </a:lnTo>
                    <a:lnTo>
                      <a:pt x="538" y="210"/>
                    </a:lnTo>
                    <a:lnTo>
                      <a:pt x="545" y="182"/>
                    </a:lnTo>
                    <a:lnTo>
                      <a:pt x="566" y="174"/>
                    </a:lnTo>
                    <a:lnTo>
                      <a:pt x="582" y="132"/>
                    </a:lnTo>
                    <a:lnTo>
                      <a:pt x="534" y="93"/>
                    </a:lnTo>
                    <a:lnTo>
                      <a:pt x="526" y="39"/>
                    </a:lnTo>
                    <a:lnTo>
                      <a:pt x="489" y="12"/>
                    </a:lnTo>
                    <a:lnTo>
                      <a:pt x="414" y="26"/>
                    </a:lnTo>
                    <a:lnTo>
                      <a:pt x="377" y="3"/>
                    </a:lnTo>
                    <a:lnTo>
                      <a:pt x="343" y="0"/>
                    </a:lnTo>
                    <a:lnTo>
                      <a:pt x="351" y="39"/>
                    </a:lnTo>
                    <a:lnTo>
                      <a:pt x="303" y="57"/>
                    </a:lnTo>
                    <a:lnTo>
                      <a:pt x="271" y="142"/>
                    </a:lnTo>
                    <a:lnTo>
                      <a:pt x="228" y="129"/>
                    </a:lnTo>
                    <a:lnTo>
                      <a:pt x="177" y="159"/>
                    </a:lnTo>
                    <a:lnTo>
                      <a:pt x="111" y="171"/>
                    </a:lnTo>
                    <a:lnTo>
                      <a:pt x="111" y="219"/>
                    </a:lnTo>
                    <a:lnTo>
                      <a:pt x="77" y="219"/>
                    </a:lnTo>
                    <a:lnTo>
                      <a:pt x="78" y="260"/>
                    </a:lnTo>
                    <a:lnTo>
                      <a:pt x="46" y="243"/>
                    </a:lnTo>
                    <a:lnTo>
                      <a:pt x="25" y="251"/>
                    </a:lnTo>
                    <a:lnTo>
                      <a:pt x="42" y="279"/>
                    </a:lnTo>
                    <a:lnTo>
                      <a:pt x="7" y="317"/>
                    </a:lnTo>
                    <a:lnTo>
                      <a:pt x="0" y="339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57" name=""/>
            <p:cNvGrpSpPr/>
            <p:nvPr/>
          </p:nvGrpSpPr>
          <p:grpSpPr>
            <a:xfrm>
              <a:off x="6812280" y="3003120"/>
              <a:ext cx="855360" cy="611280"/>
              <a:chOff x="6812280" y="3003120"/>
              <a:chExt cx="855360" cy="611280"/>
            </a:xfrm>
          </p:grpSpPr>
          <p:sp>
            <p:nvSpPr>
              <p:cNvPr id="4058" name=""/>
              <p:cNvSpPr/>
              <p:nvPr/>
            </p:nvSpPr>
            <p:spPr>
              <a:xfrm>
                <a:off x="6812280" y="3003120"/>
                <a:ext cx="855360" cy="611280"/>
              </a:xfrm>
              <a:custGeom>
                <a:avLst/>
                <a:gdLst/>
                <a:ahLst/>
                <a:rect l="l" t="t" r="r" b="b"/>
                <a:pathLst>
                  <a:path w="591" h="385">
                    <a:moveTo>
                      <a:pt x="97" y="270"/>
                    </a:moveTo>
                    <a:lnTo>
                      <a:pt x="79" y="308"/>
                    </a:lnTo>
                    <a:lnTo>
                      <a:pt x="54" y="319"/>
                    </a:lnTo>
                    <a:lnTo>
                      <a:pt x="53" y="345"/>
                    </a:lnTo>
                    <a:lnTo>
                      <a:pt x="2" y="364"/>
                    </a:lnTo>
                    <a:lnTo>
                      <a:pt x="0" y="385"/>
                    </a:lnTo>
                    <a:lnTo>
                      <a:pt x="141" y="359"/>
                    </a:lnTo>
                    <a:lnTo>
                      <a:pt x="394" y="304"/>
                    </a:lnTo>
                    <a:lnTo>
                      <a:pt x="591" y="255"/>
                    </a:lnTo>
                    <a:lnTo>
                      <a:pt x="591" y="216"/>
                    </a:lnTo>
                    <a:lnTo>
                      <a:pt x="570" y="204"/>
                    </a:lnTo>
                    <a:lnTo>
                      <a:pt x="552" y="223"/>
                    </a:lnTo>
                    <a:lnTo>
                      <a:pt x="542" y="171"/>
                    </a:lnTo>
                    <a:lnTo>
                      <a:pt x="552" y="124"/>
                    </a:lnTo>
                    <a:lnTo>
                      <a:pt x="480" y="90"/>
                    </a:lnTo>
                    <a:lnTo>
                      <a:pt x="429" y="99"/>
                    </a:lnTo>
                    <a:lnTo>
                      <a:pt x="427" y="27"/>
                    </a:lnTo>
                    <a:lnTo>
                      <a:pt x="375" y="0"/>
                    </a:lnTo>
                    <a:lnTo>
                      <a:pt x="338" y="17"/>
                    </a:lnTo>
                    <a:lnTo>
                      <a:pt x="311" y="85"/>
                    </a:lnTo>
                    <a:lnTo>
                      <a:pt x="266" y="110"/>
                    </a:lnTo>
                    <a:lnTo>
                      <a:pt x="247" y="218"/>
                    </a:lnTo>
                    <a:lnTo>
                      <a:pt x="173" y="270"/>
                    </a:lnTo>
                    <a:lnTo>
                      <a:pt x="112" y="290"/>
                    </a:lnTo>
                    <a:lnTo>
                      <a:pt x="97" y="270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59" name=""/>
              <p:cNvSpPr/>
              <p:nvPr/>
            </p:nvSpPr>
            <p:spPr>
              <a:xfrm>
                <a:off x="6812280" y="3003120"/>
                <a:ext cx="855360" cy="611280"/>
              </a:xfrm>
              <a:custGeom>
                <a:avLst/>
                <a:gdLst/>
                <a:ahLst/>
                <a:rect l="l" t="t" r="r" b="b"/>
                <a:pathLst>
                  <a:path w="591" h="385">
                    <a:moveTo>
                      <a:pt x="97" y="270"/>
                    </a:moveTo>
                    <a:lnTo>
                      <a:pt x="79" y="308"/>
                    </a:lnTo>
                    <a:lnTo>
                      <a:pt x="54" y="319"/>
                    </a:lnTo>
                    <a:lnTo>
                      <a:pt x="53" y="345"/>
                    </a:lnTo>
                    <a:lnTo>
                      <a:pt x="2" y="364"/>
                    </a:lnTo>
                    <a:lnTo>
                      <a:pt x="0" y="385"/>
                    </a:lnTo>
                    <a:lnTo>
                      <a:pt x="141" y="359"/>
                    </a:lnTo>
                    <a:lnTo>
                      <a:pt x="394" y="304"/>
                    </a:lnTo>
                    <a:lnTo>
                      <a:pt x="591" y="255"/>
                    </a:lnTo>
                    <a:lnTo>
                      <a:pt x="591" y="216"/>
                    </a:lnTo>
                    <a:lnTo>
                      <a:pt x="570" y="204"/>
                    </a:lnTo>
                    <a:lnTo>
                      <a:pt x="552" y="223"/>
                    </a:lnTo>
                    <a:lnTo>
                      <a:pt x="542" y="171"/>
                    </a:lnTo>
                    <a:lnTo>
                      <a:pt x="552" y="124"/>
                    </a:lnTo>
                    <a:lnTo>
                      <a:pt x="480" y="90"/>
                    </a:lnTo>
                    <a:lnTo>
                      <a:pt x="429" y="99"/>
                    </a:lnTo>
                    <a:lnTo>
                      <a:pt x="427" y="27"/>
                    </a:lnTo>
                    <a:lnTo>
                      <a:pt x="375" y="0"/>
                    </a:lnTo>
                    <a:lnTo>
                      <a:pt x="338" y="17"/>
                    </a:lnTo>
                    <a:lnTo>
                      <a:pt x="311" y="85"/>
                    </a:lnTo>
                    <a:lnTo>
                      <a:pt x="266" y="110"/>
                    </a:lnTo>
                    <a:lnTo>
                      <a:pt x="247" y="218"/>
                    </a:lnTo>
                    <a:lnTo>
                      <a:pt x="173" y="270"/>
                    </a:lnTo>
                    <a:lnTo>
                      <a:pt x="112" y="290"/>
                    </a:lnTo>
                    <a:lnTo>
                      <a:pt x="97" y="270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60" name=""/>
            <p:cNvGrpSpPr/>
            <p:nvPr/>
          </p:nvGrpSpPr>
          <p:grpSpPr>
            <a:xfrm>
              <a:off x="6873120" y="2889000"/>
              <a:ext cx="483480" cy="576360"/>
              <a:chOff x="6873120" y="2889000"/>
              <a:chExt cx="483480" cy="576360"/>
            </a:xfrm>
          </p:grpSpPr>
          <p:sp>
            <p:nvSpPr>
              <p:cNvPr id="4061" name=""/>
              <p:cNvSpPr/>
              <p:nvPr/>
            </p:nvSpPr>
            <p:spPr>
              <a:xfrm>
                <a:off x="6873120" y="2889000"/>
                <a:ext cx="483480" cy="576360"/>
              </a:xfrm>
              <a:custGeom>
                <a:avLst/>
                <a:gdLst/>
                <a:ahLst/>
                <a:rect l="l" t="t" r="r" b="b"/>
                <a:pathLst>
                  <a:path w="334" h="363">
                    <a:moveTo>
                      <a:pt x="34" y="190"/>
                    </a:moveTo>
                    <a:lnTo>
                      <a:pt x="8" y="182"/>
                    </a:lnTo>
                    <a:lnTo>
                      <a:pt x="0" y="240"/>
                    </a:lnTo>
                    <a:lnTo>
                      <a:pt x="8" y="302"/>
                    </a:lnTo>
                    <a:lnTo>
                      <a:pt x="57" y="343"/>
                    </a:lnTo>
                    <a:lnTo>
                      <a:pt x="68" y="363"/>
                    </a:lnTo>
                    <a:lnTo>
                      <a:pt x="130" y="343"/>
                    </a:lnTo>
                    <a:lnTo>
                      <a:pt x="202" y="294"/>
                    </a:lnTo>
                    <a:lnTo>
                      <a:pt x="224" y="187"/>
                    </a:lnTo>
                    <a:lnTo>
                      <a:pt x="271" y="158"/>
                    </a:lnTo>
                    <a:lnTo>
                      <a:pt x="296" y="93"/>
                    </a:lnTo>
                    <a:lnTo>
                      <a:pt x="334" y="75"/>
                    </a:lnTo>
                    <a:lnTo>
                      <a:pt x="285" y="66"/>
                    </a:lnTo>
                    <a:lnTo>
                      <a:pt x="202" y="114"/>
                    </a:lnTo>
                    <a:lnTo>
                      <a:pt x="187" y="69"/>
                    </a:lnTo>
                    <a:lnTo>
                      <a:pt x="116" y="72"/>
                    </a:lnTo>
                    <a:lnTo>
                      <a:pt x="98" y="0"/>
                    </a:lnTo>
                    <a:lnTo>
                      <a:pt x="79" y="18"/>
                    </a:lnTo>
                    <a:lnTo>
                      <a:pt x="84" y="123"/>
                    </a:lnTo>
                    <a:lnTo>
                      <a:pt x="53" y="132"/>
                    </a:lnTo>
                    <a:lnTo>
                      <a:pt x="34" y="190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62" name=""/>
              <p:cNvSpPr/>
              <p:nvPr/>
            </p:nvSpPr>
            <p:spPr>
              <a:xfrm>
                <a:off x="6873120" y="2889000"/>
                <a:ext cx="483480" cy="576360"/>
              </a:xfrm>
              <a:custGeom>
                <a:avLst/>
                <a:gdLst/>
                <a:ahLst/>
                <a:rect l="l" t="t" r="r" b="b"/>
                <a:pathLst>
                  <a:path w="334" h="363">
                    <a:moveTo>
                      <a:pt x="34" y="190"/>
                    </a:moveTo>
                    <a:lnTo>
                      <a:pt x="8" y="182"/>
                    </a:lnTo>
                    <a:lnTo>
                      <a:pt x="0" y="240"/>
                    </a:lnTo>
                    <a:lnTo>
                      <a:pt x="8" y="302"/>
                    </a:lnTo>
                    <a:lnTo>
                      <a:pt x="57" y="343"/>
                    </a:lnTo>
                    <a:lnTo>
                      <a:pt x="68" y="363"/>
                    </a:lnTo>
                    <a:lnTo>
                      <a:pt x="130" y="343"/>
                    </a:lnTo>
                    <a:lnTo>
                      <a:pt x="202" y="294"/>
                    </a:lnTo>
                    <a:lnTo>
                      <a:pt x="224" y="187"/>
                    </a:lnTo>
                    <a:lnTo>
                      <a:pt x="271" y="158"/>
                    </a:lnTo>
                    <a:lnTo>
                      <a:pt x="296" y="93"/>
                    </a:lnTo>
                    <a:lnTo>
                      <a:pt x="334" y="75"/>
                    </a:lnTo>
                    <a:lnTo>
                      <a:pt x="285" y="66"/>
                    </a:lnTo>
                    <a:lnTo>
                      <a:pt x="202" y="114"/>
                    </a:lnTo>
                    <a:lnTo>
                      <a:pt x="187" y="69"/>
                    </a:lnTo>
                    <a:lnTo>
                      <a:pt x="116" y="72"/>
                    </a:lnTo>
                    <a:lnTo>
                      <a:pt x="98" y="0"/>
                    </a:lnTo>
                    <a:lnTo>
                      <a:pt x="79" y="18"/>
                    </a:lnTo>
                    <a:lnTo>
                      <a:pt x="84" y="123"/>
                    </a:lnTo>
                    <a:lnTo>
                      <a:pt x="53" y="132"/>
                    </a:lnTo>
                    <a:lnTo>
                      <a:pt x="34" y="190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63" name=""/>
            <p:cNvGrpSpPr/>
            <p:nvPr/>
          </p:nvGrpSpPr>
          <p:grpSpPr>
            <a:xfrm>
              <a:off x="6980400" y="2511000"/>
              <a:ext cx="657000" cy="492120"/>
              <a:chOff x="6980400" y="2511000"/>
              <a:chExt cx="657000" cy="492120"/>
            </a:xfrm>
          </p:grpSpPr>
          <p:sp>
            <p:nvSpPr>
              <p:cNvPr id="4064" name=""/>
              <p:cNvSpPr/>
              <p:nvPr/>
            </p:nvSpPr>
            <p:spPr>
              <a:xfrm>
                <a:off x="6980400" y="2511000"/>
                <a:ext cx="657000" cy="492120"/>
              </a:xfrm>
              <a:custGeom>
                <a:avLst/>
                <a:gdLst/>
                <a:ahLst/>
                <a:rect l="l" t="t" r="r" b="b"/>
                <a:pathLst>
                  <a:path w="454" h="310">
                    <a:moveTo>
                      <a:pt x="42" y="45"/>
                    </a:moveTo>
                    <a:lnTo>
                      <a:pt x="0" y="86"/>
                    </a:lnTo>
                    <a:lnTo>
                      <a:pt x="22" y="238"/>
                    </a:lnTo>
                    <a:lnTo>
                      <a:pt x="42" y="310"/>
                    </a:lnTo>
                    <a:lnTo>
                      <a:pt x="119" y="305"/>
                    </a:lnTo>
                    <a:lnTo>
                      <a:pt x="405" y="248"/>
                    </a:lnTo>
                    <a:lnTo>
                      <a:pt x="425" y="239"/>
                    </a:lnTo>
                    <a:lnTo>
                      <a:pt x="454" y="169"/>
                    </a:lnTo>
                    <a:lnTo>
                      <a:pt x="410" y="129"/>
                    </a:lnTo>
                    <a:lnTo>
                      <a:pt x="433" y="40"/>
                    </a:lnTo>
                    <a:lnTo>
                      <a:pt x="400" y="32"/>
                    </a:lnTo>
                    <a:lnTo>
                      <a:pt x="400" y="9"/>
                    </a:lnTo>
                    <a:lnTo>
                      <a:pt x="387" y="0"/>
                    </a:lnTo>
                    <a:lnTo>
                      <a:pt x="54" y="64"/>
                    </a:lnTo>
                    <a:lnTo>
                      <a:pt x="42" y="45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65" name=""/>
              <p:cNvSpPr/>
              <p:nvPr/>
            </p:nvSpPr>
            <p:spPr>
              <a:xfrm>
                <a:off x="6980400" y="2511000"/>
                <a:ext cx="657000" cy="492120"/>
              </a:xfrm>
              <a:custGeom>
                <a:avLst/>
                <a:gdLst/>
                <a:ahLst/>
                <a:rect l="l" t="t" r="r" b="b"/>
                <a:pathLst>
                  <a:path w="454" h="310">
                    <a:moveTo>
                      <a:pt x="42" y="45"/>
                    </a:moveTo>
                    <a:lnTo>
                      <a:pt x="0" y="86"/>
                    </a:lnTo>
                    <a:lnTo>
                      <a:pt x="22" y="238"/>
                    </a:lnTo>
                    <a:lnTo>
                      <a:pt x="42" y="310"/>
                    </a:lnTo>
                    <a:lnTo>
                      <a:pt x="119" y="305"/>
                    </a:lnTo>
                    <a:lnTo>
                      <a:pt x="405" y="248"/>
                    </a:lnTo>
                    <a:lnTo>
                      <a:pt x="425" y="239"/>
                    </a:lnTo>
                    <a:lnTo>
                      <a:pt x="454" y="169"/>
                    </a:lnTo>
                    <a:lnTo>
                      <a:pt x="410" y="129"/>
                    </a:lnTo>
                    <a:lnTo>
                      <a:pt x="433" y="40"/>
                    </a:lnTo>
                    <a:lnTo>
                      <a:pt x="400" y="32"/>
                    </a:lnTo>
                    <a:lnTo>
                      <a:pt x="400" y="9"/>
                    </a:lnTo>
                    <a:lnTo>
                      <a:pt x="387" y="0"/>
                    </a:lnTo>
                    <a:lnTo>
                      <a:pt x="54" y="64"/>
                    </a:lnTo>
                    <a:lnTo>
                      <a:pt x="42" y="45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66" name=""/>
            <p:cNvGrpSpPr/>
            <p:nvPr/>
          </p:nvGrpSpPr>
          <p:grpSpPr>
            <a:xfrm>
              <a:off x="7578000" y="2568240"/>
              <a:ext cx="172080" cy="390600"/>
              <a:chOff x="7578000" y="2568240"/>
              <a:chExt cx="172080" cy="390600"/>
            </a:xfrm>
          </p:grpSpPr>
          <p:sp>
            <p:nvSpPr>
              <p:cNvPr id="4067" name=""/>
              <p:cNvSpPr/>
              <p:nvPr/>
            </p:nvSpPr>
            <p:spPr>
              <a:xfrm>
                <a:off x="7578000" y="2568240"/>
                <a:ext cx="172080" cy="390600"/>
              </a:xfrm>
              <a:custGeom>
                <a:avLst/>
                <a:gdLst/>
                <a:ahLst/>
                <a:rect l="l" t="t" r="r" b="b"/>
                <a:pathLst>
                  <a:path w="119" h="246">
                    <a:moveTo>
                      <a:pt x="21" y="3"/>
                    </a:moveTo>
                    <a:lnTo>
                      <a:pt x="51" y="0"/>
                    </a:lnTo>
                    <a:lnTo>
                      <a:pt x="107" y="38"/>
                    </a:lnTo>
                    <a:lnTo>
                      <a:pt x="97" y="68"/>
                    </a:lnTo>
                    <a:lnTo>
                      <a:pt x="118" y="86"/>
                    </a:lnTo>
                    <a:lnTo>
                      <a:pt x="119" y="201"/>
                    </a:lnTo>
                    <a:lnTo>
                      <a:pt x="98" y="246"/>
                    </a:lnTo>
                    <a:lnTo>
                      <a:pt x="76" y="230"/>
                    </a:lnTo>
                    <a:lnTo>
                      <a:pt x="53" y="229"/>
                    </a:lnTo>
                    <a:lnTo>
                      <a:pt x="11" y="205"/>
                    </a:lnTo>
                    <a:lnTo>
                      <a:pt x="42" y="133"/>
                    </a:lnTo>
                    <a:lnTo>
                      <a:pt x="0" y="94"/>
                    </a:lnTo>
                    <a:lnTo>
                      <a:pt x="21" y="3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68" name=""/>
              <p:cNvSpPr/>
              <p:nvPr/>
            </p:nvSpPr>
            <p:spPr>
              <a:xfrm>
                <a:off x="7578000" y="2568240"/>
                <a:ext cx="172080" cy="390600"/>
              </a:xfrm>
              <a:custGeom>
                <a:avLst/>
                <a:gdLst/>
                <a:ahLst/>
                <a:rect l="l" t="t" r="r" b="b"/>
                <a:pathLst>
                  <a:path w="119" h="246">
                    <a:moveTo>
                      <a:pt x="21" y="3"/>
                    </a:moveTo>
                    <a:lnTo>
                      <a:pt x="51" y="0"/>
                    </a:lnTo>
                    <a:lnTo>
                      <a:pt x="107" y="38"/>
                    </a:lnTo>
                    <a:lnTo>
                      <a:pt x="97" y="68"/>
                    </a:lnTo>
                    <a:lnTo>
                      <a:pt x="118" y="86"/>
                    </a:lnTo>
                    <a:lnTo>
                      <a:pt x="119" y="201"/>
                    </a:lnTo>
                    <a:lnTo>
                      <a:pt x="98" y="246"/>
                    </a:lnTo>
                    <a:lnTo>
                      <a:pt x="76" y="230"/>
                    </a:lnTo>
                    <a:lnTo>
                      <a:pt x="53" y="229"/>
                    </a:lnTo>
                    <a:lnTo>
                      <a:pt x="11" y="205"/>
                    </a:lnTo>
                    <a:lnTo>
                      <a:pt x="42" y="133"/>
                    </a:lnTo>
                    <a:lnTo>
                      <a:pt x="0" y="94"/>
                    </a:lnTo>
                    <a:lnTo>
                      <a:pt x="21" y="3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69" name=""/>
            <p:cNvGrpSpPr/>
            <p:nvPr/>
          </p:nvGrpSpPr>
          <p:grpSpPr>
            <a:xfrm>
              <a:off x="7036920" y="1954080"/>
              <a:ext cx="726120" cy="677880"/>
              <a:chOff x="7036920" y="1954080"/>
              <a:chExt cx="726120" cy="677880"/>
            </a:xfrm>
          </p:grpSpPr>
          <p:sp>
            <p:nvSpPr>
              <p:cNvPr id="4070" name=""/>
              <p:cNvSpPr/>
              <p:nvPr/>
            </p:nvSpPr>
            <p:spPr>
              <a:xfrm>
                <a:off x="7036920" y="1954080"/>
                <a:ext cx="726120" cy="677880"/>
              </a:xfrm>
              <a:custGeom>
                <a:avLst/>
                <a:gdLst/>
                <a:ahLst/>
                <a:rect l="l" t="t" r="r" b="b"/>
                <a:pathLst>
                  <a:path w="502" h="427">
                    <a:moveTo>
                      <a:pt x="38" y="286"/>
                    </a:moveTo>
                    <a:lnTo>
                      <a:pt x="85" y="262"/>
                    </a:lnTo>
                    <a:lnTo>
                      <a:pt x="149" y="256"/>
                    </a:lnTo>
                    <a:lnTo>
                      <a:pt x="166" y="233"/>
                    </a:lnTo>
                    <a:lnTo>
                      <a:pt x="188" y="230"/>
                    </a:lnTo>
                    <a:lnTo>
                      <a:pt x="200" y="206"/>
                    </a:lnTo>
                    <a:lnTo>
                      <a:pt x="223" y="197"/>
                    </a:lnTo>
                    <a:lnTo>
                      <a:pt x="213" y="152"/>
                    </a:lnTo>
                    <a:lnTo>
                      <a:pt x="200" y="141"/>
                    </a:lnTo>
                    <a:lnTo>
                      <a:pt x="227" y="105"/>
                    </a:lnTo>
                    <a:lnTo>
                      <a:pt x="244" y="105"/>
                    </a:lnTo>
                    <a:lnTo>
                      <a:pt x="303" y="29"/>
                    </a:lnTo>
                    <a:lnTo>
                      <a:pt x="393" y="0"/>
                    </a:lnTo>
                    <a:lnTo>
                      <a:pt x="404" y="72"/>
                    </a:lnTo>
                    <a:lnTo>
                      <a:pt x="409" y="69"/>
                    </a:lnTo>
                    <a:lnTo>
                      <a:pt x="428" y="95"/>
                    </a:lnTo>
                    <a:lnTo>
                      <a:pt x="430" y="167"/>
                    </a:lnTo>
                    <a:lnTo>
                      <a:pt x="458" y="226"/>
                    </a:lnTo>
                    <a:lnTo>
                      <a:pt x="467" y="305"/>
                    </a:lnTo>
                    <a:lnTo>
                      <a:pt x="471" y="373"/>
                    </a:lnTo>
                    <a:lnTo>
                      <a:pt x="502" y="395"/>
                    </a:lnTo>
                    <a:lnTo>
                      <a:pt x="479" y="427"/>
                    </a:lnTo>
                    <a:lnTo>
                      <a:pt x="421" y="388"/>
                    </a:lnTo>
                    <a:lnTo>
                      <a:pt x="390" y="391"/>
                    </a:lnTo>
                    <a:lnTo>
                      <a:pt x="359" y="382"/>
                    </a:lnTo>
                    <a:lnTo>
                      <a:pt x="362" y="360"/>
                    </a:lnTo>
                    <a:lnTo>
                      <a:pt x="343" y="353"/>
                    </a:lnTo>
                    <a:lnTo>
                      <a:pt x="14" y="418"/>
                    </a:lnTo>
                    <a:lnTo>
                      <a:pt x="0" y="399"/>
                    </a:lnTo>
                    <a:lnTo>
                      <a:pt x="49" y="322"/>
                    </a:lnTo>
                    <a:lnTo>
                      <a:pt x="38" y="286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71" name=""/>
              <p:cNvSpPr/>
              <p:nvPr/>
            </p:nvSpPr>
            <p:spPr>
              <a:xfrm>
                <a:off x="7036920" y="1954080"/>
                <a:ext cx="726120" cy="677880"/>
              </a:xfrm>
              <a:custGeom>
                <a:avLst/>
                <a:gdLst/>
                <a:ahLst/>
                <a:rect l="l" t="t" r="r" b="b"/>
                <a:pathLst>
                  <a:path w="502" h="427">
                    <a:moveTo>
                      <a:pt x="38" y="286"/>
                    </a:moveTo>
                    <a:lnTo>
                      <a:pt x="85" y="262"/>
                    </a:lnTo>
                    <a:lnTo>
                      <a:pt x="149" y="256"/>
                    </a:lnTo>
                    <a:lnTo>
                      <a:pt x="166" y="233"/>
                    </a:lnTo>
                    <a:lnTo>
                      <a:pt x="188" y="230"/>
                    </a:lnTo>
                    <a:lnTo>
                      <a:pt x="200" y="206"/>
                    </a:lnTo>
                    <a:lnTo>
                      <a:pt x="223" y="197"/>
                    </a:lnTo>
                    <a:lnTo>
                      <a:pt x="213" y="152"/>
                    </a:lnTo>
                    <a:lnTo>
                      <a:pt x="200" y="141"/>
                    </a:lnTo>
                    <a:lnTo>
                      <a:pt x="227" y="105"/>
                    </a:lnTo>
                    <a:lnTo>
                      <a:pt x="244" y="105"/>
                    </a:lnTo>
                    <a:lnTo>
                      <a:pt x="303" y="29"/>
                    </a:lnTo>
                    <a:lnTo>
                      <a:pt x="393" y="0"/>
                    </a:lnTo>
                    <a:lnTo>
                      <a:pt x="404" y="72"/>
                    </a:lnTo>
                    <a:lnTo>
                      <a:pt x="409" y="69"/>
                    </a:lnTo>
                    <a:lnTo>
                      <a:pt x="428" y="95"/>
                    </a:lnTo>
                    <a:lnTo>
                      <a:pt x="430" y="167"/>
                    </a:lnTo>
                    <a:lnTo>
                      <a:pt x="458" y="226"/>
                    </a:lnTo>
                    <a:lnTo>
                      <a:pt x="467" y="305"/>
                    </a:lnTo>
                    <a:lnTo>
                      <a:pt x="471" y="373"/>
                    </a:lnTo>
                    <a:lnTo>
                      <a:pt x="502" y="395"/>
                    </a:lnTo>
                    <a:lnTo>
                      <a:pt x="479" y="427"/>
                    </a:lnTo>
                    <a:lnTo>
                      <a:pt x="421" y="388"/>
                    </a:lnTo>
                    <a:lnTo>
                      <a:pt x="390" y="391"/>
                    </a:lnTo>
                    <a:lnTo>
                      <a:pt x="359" y="382"/>
                    </a:lnTo>
                    <a:lnTo>
                      <a:pt x="362" y="360"/>
                    </a:lnTo>
                    <a:lnTo>
                      <a:pt x="343" y="353"/>
                    </a:lnTo>
                    <a:lnTo>
                      <a:pt x="14" y="418"/>
                    </a:lnTo>
                    <a:lnTo>
                      <a:pt x="0" y="399"/>
                    </a:lnTo>
                    <a:lnTo>
                      <a:pt x="49" y="322"/>
                    </a:lnTo>
                    <a:lnTo>
                      <a:pt x="38" y="286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72" name=""/>
            <p:cNvGrpSpPr/>
            <p:nvPr/>
          </p:nvGrpSpPr>
          <p:grpSpPr>
            <a:xfrm>
              <a:off x="7603920" y="1915920"/>
              <a:ext cx="190800" cy="407880"/>
              <a:chOff x="7603920" y="1915920"/>
              <a:chExt cx="190800" cy="407880"/>
            </a:xfrm>
          </p:grpSpPr>
          <p:sp>
            <p:nvSpPr>
              <p:cNvPr id="4073" name=""/>
              <p:cNvSpPr/>
              <p:nvPr/>
            </p:nvSpPr>
            <p:spPr>
              <a:xfrm>
                <a:off x="7603920" y="1915920"/>
                <a:ext cx="190800" cy="407880"/>
              </a:xfrm>
              <a:custGeom>
                <a:avLst/>
                <a:gdLst/>
                <a:ahLst/>
                <a:rect l="l" t="t" r="r" b="b"/>
                <a:pathLst>
                  <a:path w="132" h="257">
                    <a:moveTo>
                      <a:pt x="0" y="27"/>
                    </a:moveTo>
                    <a:lnTo>
                      <a:pt x="96" y="0"/>
                    </a:lnTo>
                    <a:lnTo>
                      <a:pt x="132" y="70"/>
                    </a:lnTo>
                    <a:lnTo>
                      <a:pt x="113" y="88"/>
                    </a:lnTo>
                    <a:lnTo>
                      <a:pt x="120" y="244"/>
                    </a:lnTo>
                    <a:lnTo>
                      <a:pt x="65" y="257"/>
                    </a:lnTo>
                    <a:lnTo>
                      <a:pt x="38" y="193"/>
                    </a:lnTo>
                    <a:lnTo>
                      <a:pt x="36" y="116"/>
                    </a:lnTo>
                    <a:lnTo>
                      <a:pt x="13" y="95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74" name=""/>
              <p:cNvSpPr/>
              <p:nvPr/>
            </p:nvSpPr>
            <p:spPr>
              <a:xfrm>
                <a:off x="7603920" y="1915920"/>
                <a:ext cx="190800" cy="407880"/>
              </a:xfrm>
              <a:custGeom>
                <a:avLst/>
                <a:gdLst/>
                <a:ahLst/>
                <a:rect l="l" t="t" r="r" b="b"/>
                <a:pathLst>
                  <a:path w="132" h="257">
                    <a:moveTo>
                      <a:pt x="0" y="27"/>
                    </a:moveTo>
                    <a:lnTo>
                      <a:pt x="96" y="0"/>
                    </a:lnTo>
                    <a:lnTo>
                      <a:pt x="132" y="70"/>
                    </a:lnTo>
                    <a:lnTo>
                      <a:pt x="113" y="88"/>
                    </a:lnTo>
                    <a:lnTo>
                      <a:pt x="120" y="244"/>
                    </a:lnTo>
                    <a:lnTo>
                      <a:pt x="65" y="257"/>
                    </a:lnTo>
                    <a:lnTo>
                      <a:pt x="38" y="193"/>
                    </a:lnTo>
                    <a:lnTo>
                      <a:pt x="36" y="116"/>
                    </a:lnTo>
                    <a:lnTo>
                      <a:pt x="13" y="95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75" name=""/>
            <p:cNvGrpSpPr/>
            <p:nvPr/>
          </p:nvGrpSpPr>
          <p:grpSpPr>
            <a:xfrm>
              <a:off x="7695360" y="2233440"/>
              <a:ext cx="411120" cy="215640"/>
              <a:chOff x="7695360" y="2233440"/>
              <a:chExt cx="411120" cy="215640"/>
            </a:xfrm>
          </p:grpSpPr>
          <p:sp>
            <p:nvSpPr>
              <p:cNvPr id="4076" name=""/>
              <p:cNvSpPr/>
              <p:nvPr/>
            </p:nvSpPr>
            <p:spPr>
              <a:xfrm>
                <a:off x="7695360" y="2233440"/>
                <a:ext cx="411120" cy="215640"/>
              </a:xfrm>
              <a:custGeom>
                <a:avLst/>
                <a:gdLst/>
                <a:ahLst/>
                <a:rect l="l" t="t" r="r" b="b"/>
                <a:pathLst>
                  <a:path w="284" h="136">
                    <a:moveTo>
                      <a:pt x="0" y="55"/>
                    </a:moveTo>
                    <a:lnTo>
                      <a:pt x="146" y="18"/>
                    </a:lnTo>
                    <a:lnTo>
                      <a:pt x="161" y="19"/>
                    </a:lnTo>
                    <a:lnTo>
                      <a:pt x="180" y="0"/>
                    </a:lnTo>
                    <a:lnTo>
                      <a:pt x="193" y="9"/>
                    </a:lnTo>
                    <a:lnTo>
                      <a:pt x="177" y="49"/>
                    </a:lnTo>
                    <a:lnTo>
                      <a:pt x="206" y="45"/>
                    </a:lnTo>
                    <a:lnTo>
                      <a:pt x="223" y="76"/>
                    </a:lnTo>
                    <a:lnTo>
                      <a:pt x="243" y="79"/>
                    </a:lnTo>
                    <a:lnTo>
                      <a:pt x="257" y="74"/>
                    </a:lnTo>
                    <a:lnTo>
                      <a:pt x="257" y="57"/>
                    </a:lnTo>
                    <a:lnTo>
                      <a:pt x="234" y="36"/>
                    </a:lnTo>
                    <a:lnTo>
                      <a:pt x="253" y="35"/>
                    </a:lnTo>
                    <a:lnTo>
                      <a:pt x="284" y="81"/>
                    </a:lnTo>
                    <a:lnTo>
                      <a:pt x="254" y="108"/>
                    </a:lnTo>
                    <a:lnTo>
                      <a:pt x="219" y="94"/>
                    </a:lnTo>
                    <a:lnTo>
                      <a:pt x="198" y="127"/>
                    </a:lnTo>
                    <a:lnTo>
                      <a:pt x="154" y="94"/>
                    </a:lnTo>
                    <a:lnTo>
                      <a:pt x="10" y="13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77" name=""/>
              <p:cNvSpPr/>
              <p:nvPr/>
            </p:nvSpPr>
            <p:spPr>
              <a:xfrm>
                <a:off x="7695360" y="2233440"/>
                <a:ext cx="411120" cy="215640"/>
              </a:xfrm>
              <a:custGeom>
                <a:avLst/>
                <a:gdLst/>
                <a:ahLst/>
                <a:rect l="l" t="t" r="r" b="b"/>
                <a:pathLst>
                  <a:path w="284" h="136">
                    <a:moveTo>
                      <a:pt x="0" y="55"/>
                    </a:moveTo>
                    <a:lnTo>
                      <a:pt x="146" y="18"/>
                    </a:lnTo>
                    <a:lnTo>
                      <a:pt x="161" y="19"/>
                    </a:lnTo>
                    <a:lnTo>
                      <a:pt x="180" y="0"/>
                    </a:lnTo>
                    <a:lnTo>
                      <a:pt x="193" y="9"/>
                    </a:lnTo>
                    <a:lnTo>
                      <a:pt x="177" y="49"/>
                    </a:lnTo>
                    <a:lnTo>
                      <a:pt x="206" y="45"/>
                    </a:lnTo>
                    <a:lnTo>
                      <a:pt x="223" y="76"/>
                    </a:lnTo>
                    <a:lnTo>
                      <a:pt x="243" y="79"/>
                    </a:lnTo>
                    <a:lnTo>
                      <a:pt x="257" y="74"/>
                    </a:lnTo>
                    <a:lnTo>
                      <a:pt x="257" y="57"/>
                    </a:lnTo>
                    <a:lnTo>
                      <a:pt x="234" y="36"/>
                    </a:lnTo>
                    <a:lnTo>
                      <a:pt x="253" y="35"/>
                    </a:lnTo>
                    <a:lnTo>
                      <a:pt x="284" y="81"/>
                    </a:lnTo>
                    <a:lnTo>
                      <a:pt x="254" y="108"/>
                    </a:lnTo>
                    <a:lnTo>
                      <a:pt x="219" y="94"/>
                    </a:lnTo>
                    <a:lnTo>
                      <a:pt x="198" y="127"/>
                    </a:lnTo>
                    <a:lnTo>
                      <a:pt x="154" y="94"/>
                    </a:lnTo>
                    <a:lnTo>
                      <a:pt x="10" y="136"/>
                    </a:lnTo>
                    <a:lnTo>
                      <a:pt x="0" y="55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78" name=""/>
            <p:cNvGrpSpPr/>
            <p:nvPr/>
          </p:nvGrpSpPr>
          <p:grpSpPr>
            <a:xfrm>
              <a:off x="7709760" y="2395440"/>
              <a:ext cx="212760" cy="201600"/>
              <a:chOff x="7709760" y="2395440"/>
              <a:chExt cx="212760" cy="201600"/>
            </a:xfrm>
          </p:grpSpPr>
          <p:sp>
            <p:nvSpPr>
              <p:cNvPr id="4079" name=""/>
              <p:cNvSpPr/>
              <p:nvPr/>
            </p:nvSpPr>
            <p:spPr>
              <a:xfrm>
                <a:off x="7709760" y="2395440"/>
                <a:ext cx="212760" cy="201600"/>
              </a:xfrm>
              <a:custGeom>
                <a:avLst/>
                <a:gdLst/>
                <a:ahLst/>
                <a:rect l="l" t="t" r="r" b="b"/>
                <a:pathLst>
                  <a:path w="147" h="127">
                    <a:moveTo>
                      <a:pt x="0" y="29"/>
                    </a:moveTo>
                    <a:lnTo>
                      <a:pt x="112" y="0"/>
                    </a:lnTo>
                    <a:lnTo>
                      <a:pt x="147" y="53"/>
                    </a:lnTo>
                    <a:lnTo>
                      <a:pt x="134" y="127"/>
                    </a:lnTo>
                    <a:lnTo>
                      <a:pt x="90" y="69"/>
                    </a:lnTo>
                    <a:lnTo>
                      <a:pt x="35" y="117"/>
                    </a:lnTo>
                    <a:lnTo>
                      <a:pt x="5" y="9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80" name=""/>
              <p:cNvSpPr/>
              <p:nvPr/>
            </p:nvSpPr>
            <p:spPr>
              <a:xfrm>
                <a:off x="7709760" y="2395440"/>
                <a:ext cx="212760" cy="201600"/>
              </a:xfrm>
              <a:custGeom>
                <a:avLst/>
                <a:gdLst/>
                <a:ahLst/>
                <a:rect l="l" t="t" r="r" b="b"/>
                <a:pathLst>
                  <a:path w="147" h="127">
                    <a:moveTo>
                      <a:pt x="0" y="29"/>
                    </a:moveTo>
                    <a:lnTo>
                      <a:pt x="112" y="0"/>
                    </a:lnTo>
                    <a:lnTo>
                      <a:pt x="147" y="53"/>
                    </a:lnTo>
                    <a:lnTo>
                      <a:pt x="134" y="127"/>
                    </a:lnTo>
                    <a:lnTo>
                      <a:pt x="90" y="69"/>
                    </a:lnTo>
                    <a:lnTo>
                      <a:pt x="35" y="117"/>
                    </a:lnTo>
                    <a:lnTo>
                      <a:pt x="5" y="93"/>
                    </a:lnTo>
                    <a:lnTo>
                      <a:pt x="0" y="29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81" name=""/>
            <p:cNvGrpSpPr/>
            <p:nvPr/>
          </p:nvGrpSpPr>
          <p:grpSpPr>
            <a:xfrm>
              <a:off x="7750440" y="2522160"/>
              <a:ext cx="205200" cy="144720"/>
              <a:chOff x="7750440" y="2522160"/>
              <a:chExt cx="205200" cy="144720"/>
            </a:xfrm>
          </p:grpSpPr>
          <p:sp>
            <p:nvSpPr>
              <p:cNvPr id="4082" name=""/>
              <p:cNvSpPr/>
              <p:nvPr/>
            </p:nvSpPr>
            <p:spPr>
              <a:xfrm>
                <a:off x="7750440" y="2522160"/>
                <a:ext cx="205200" cy="144720"/>
              </a:xfrm>
              <a:custGeom>
                <a:avLst/>
                <a:gdLst/>
                <a:ahLst/>
                <a:rect l="l" t="t" r="r" b="b"/>
                <a:pathLst>
                  <a:path w="142" h="91">
                    <a:moveTo>
                      <a:pt x="0" y="67"/>
                    </a:moveTo>
                    <a:lnTo>
                      <a:pt x="58" y="37"/>
                    </a:lnTo>
                    <a:lnTo>
                      <a:pt x="116" y="0"/>
                    </a:lnTo>
                    <a:lnTo>
                      <a:pt x="125" y="1"/>
                    </a:lnTo>
                    <a:lnTo>
                      <a:pt x="142" y="4"/>
                    </a:lnTo>
                    <a:lnTo>
                      <a:pt x="87" y="51"/>
                    </a:lnTo>
                    <a:lnTo>
                      <a:pt x="16" y="9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83" name=""/>
              <p:cNvSpPr/>
              <p:nvPr/>
            </p:nvSpPr>
            <p:spPr>
              <a:xfrm>
                <a:off x="7750440" y="2522160"/>
                <a:ext cx="205200" cy="144720"/>
              </a:xfrm>
              <a:custGeom>
                <a:avLst/>
                <a:gdLst/>
                <a:ahLst/>
                <a:rect l="l" t="t" r="r" b="b"/>
                <a:pathLst>
                  <a:path w="142" h="91">
                    <a:moveTo>
                      <a:pt x="0" y="67"/>
                    </a:moveTo>
                    <a:lnTo>
                      <a:pt x="58" y="37"/>
                    </a:lnTo>
                    <a:lnTo>
                      <a:pt x="116" y="0"/>
                    </a:lnTo>
                    <a:lnTo>
                      <a:pt x="125" y="1"/>
                    </a:lnTo>
                    <a:lnTo>
                      <a:pt x="142" y="4"/>
                    </a:lnTo>
                    <a:lnTo>
                      <a:pt x="87" y="51"/>
                    </a:lnTo>
                    <a:lnTo>
                      <a:pt x="16" y="91"/>
                    </a:lnTo>
                    <a:lnTo>
                      <a:pt x="0" y="67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84" name=""/>
            <p:cNvGrpSpPr/>
            <p:nvPr/>
          </p:nvGrpSpPr>
          <p:grpSpPr>
            <a:xfrm>
              <a:off x="7743240" y="1838160"/>
              <a:ext cx="226800" cy="474480"/>
              <a:chOff x="7743240" y="1838160"/>
              <a:chExt cx="226800" cy="474480"/>
            </a:xfrm>
          </p:grpSpPr>
          <p:sp>
            <p:nvSpPr>
              <p:cNvPr id="4085" name=""/>
              <p:cNvSpPr/>
              <p:nvPr/>
            </p:nvSpPr>
            <p:spPr>
              <a:xfrm>
                <a:off x="7743240" y="1838160"/>
                <a:ext cx="226800" cy="474480"/>
              </a:xfrm>
              <a:custGeom>
                <a:avLst/>
                <a:gdLst/>
                <a:ahLst/>
                <a:rect l="l" t="t" r="r" b="b"/>
                <a:pathLst>
                  <a:path w="157" h="299">
                    <a:moveTo>
                      <a:pt x="33" y="0"/>
                    </a:moveTo>
                    <a:lnTo>
                      <a:pt x="0" y="53"/>
                    </a:lnTo>
                    <a:lnTo>
                      <a:pt x="35" y="122"/>
                    </a:lnTo>
                    <a:lnTo>
                      <a:pt x="14" y="142"/>
                    </a:lnTo>
                    <a:lnTo>
                      <a:pt x="22" y="299"/>
                    </a:lnTo>
                    <a:lnTo>
                      <a:pt x="110" y="276"/>
                    </a:lnTo>
                    <a:lnTo>
                      <a:pt x="134" y="276"/>
                    </a:lnTo>
                    <a:lnTo>
                      <a:pt x="146" y="260"/>
                    </a:lnTo>
                    <a:lnTo>
                      <a:pt x="146" y="231"/>
                    </a:lnTo>
                    <a:lnTo>
                      <a:pt x="157" y="212"/>
                    </a:lnTo>
                    <a:lnTo>
                      <a:pt x="107" y="188"/>
                    </a:lnTo>
                    <a:lnTo>
                      <a:pt x="45" y="1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86" name=""/>
              <p:cNvSpPr/>
              <p:nvPr/>
            </p:nvSpPr>
            <p:spPr>
              <a:xfrm>
                <a:off x="7743240" y="1838160"/>
                <a:ext cx="226800" cy="474480"/>
              </a:xfrm>
              <a:custGeom>
                <a:avLst/>
                <a:gdLst/>
                <a:ahLst/>
                <a:rect l="l" t="t" r="r" b="b"/>
                <a:pathLst>
                  <a:path w="157" h="299">
                    <a:moveTo>
                      <a:pt x="33" y="0"/>
                    </a:moveTo>
                    <a:lnTo>
                      <a:pt x="0" y="53"/>
                    </a:lnTo>
                    <a:lnTo>
                      <a:pt x="35" y="122"/>
                    </a:lnTo>
                    <a:lnTo>
                      <a:pt x="14" y="142"/>
                    </a:lnTo>
                    <a:lnTo>
                      <a:pt x="22" y="299"/>
                    </a:lnTo>
                    <a:lnTo>
                      <a:pt x="110" y="276"/>
                    </a:lnTo>
                    <a:lnTo>
                      <a:pt x="134" y="276"/>
                    </a:lnTo>
                    <a:lnTo>
                      <a:pt x="146" y="260"/>
                    </a:lnTo>
                    <a:lnTo>
                      <a:pt x="146" y="231"/>
                    </a:lnTo>
                    <a:lnTo>
                      <a:pt x="157" y="212"/>
                    </a:lnTo>
                    <a:lnTo>
                      <a:pt x="107" y="188"/>
                    </a:lnTo>
                    <a:lnTo>
                      <a:pt x="45" y="14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87" name=""/>
            <p:cNvGrpSpPr/>
            <p:nvPr/>
          </p:nvGrpSpPr>
          <p:grpSpPr>
            <a:xfrm>
              <a:off x="7882200" y="2381040"/>
              <a:ext cx="108360" cy="106200"/>
              <a:chOff x="7882200" y="2381040"/>
              <a:chExt cx="108360" cy="106200"/>
            </a:xfrm>
          </p:grpSpPr>
          <p:sp>
            <p:nvSpPr>
              <p:cNvPr id="4088" name=""/>
              <p:cNvSpPr/>
              <p:nvPr/>
            </p:nvSpPr>
            <p:spPr>
              <a:xfrm>
                <a:off x="7882200" y="2381040"/>
                <a:ext cx="108360" cy="106200"/>
              </a:xfrm>
              <a:custGeom>
                <a:avLst/>
                <a:gdLst/>
                <a:ahLst/>
                <a:rect l="l" t="t" r="r" b="b"/>
                <a:pathLst>
                  <a:path w="75" h="67">
                    <a:moveTo>
                      <a:pt x="0" y="14"/>
                    </a:moveTo>
                    <a:lnTo>
                      <a:pt x="26" y="0"/>
                    </a:lnTo>
                    <a:lnTo>
                      <a:pt x="75" y="42"/>
                    </a:lnTo>
                    <a:lnTo>
                      <a:pt x="62" y="42"/>
                    </a:lnTo>
                    <a:lnTo>
                      <a:pt x="38" y="42"/>
                    </a:lnTo>
                    <a:lnTo>
                      <a:pt x="38" y="6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89" name=""/>
              <p:cNvSpPr/>
              <p:nvPr/>
            </p:nvSpPr>
            <p:spPr>
              <a:xfrm>
                <a:off x="7882200" y="2381040"/>
                <a:ext cx="108360" cy="106200"/>
              </a:xfrm>
              <a:custGeom>
                <a:avLst/>
                <a:gdLst/>
                <a:ahLst/>
                <a:rect l="l" t="t" r="r" b="b"/>
                <a:pathLst>
                  <a:path w="75" h="67">
                    <a:moveTo>
                      <a:pt x="0" y="14"/>
                    </a:moveTo>
                    <a:lnTo>
                      <a:pt x="26" y="0"/>
                    </a:lnTo>
                    <a:lnTo>
                      <a:pt x="75" y="42"/>
                    </a:lnTo>
                    <a:lnTo>
                      <a:pt x="62" y="42"/>
                    </a:lnTo>
                    <a:lnTo>
                      <a:pt x="38" y="42"/>
                    </a:lnTo>
                    <a:lnTo>
                      <a:pt x="38" y="67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4090" name=""/>
          <p:cNvGrpSpPr/>
          <p:nvPr/>
        </p:nvGrpSpPr>
        <p:grpSpPr>
          <a:xfrm>
            <a:off x="2470320" y="1098720"/>
            <a:ext cx="5898600" cy="1697040"/>
            <a:chOff x="2470320" y="1098720"/>
            <a:chExt cx="5898600" cy="1697040"/>
          </a:xfrm>
        </p:grpSpPr>
        <p:grpSp>
          <p:nvGrpSpPr>
            <p:cNvPr id="4091" name=""/>
            <p:cNvGrpSpPr/>
            <p:nvPr/>
          </p:nvGrpSpPr>
          <p:grpSpPr>
            <a:xfrm>
              <a:off x="5273640" y="1104840"/>
              <a:ext cx="2193840" cy="1690920"/>
              <a:chOff x="5273640" y="1104840"/>
              <a:chExt cx="2193840" cy="1690920"/>
            </a:xfrm>
          </p:grpSpPr>
          <p:grpSp>
            <p:nvGrpSpPr>
              <p:cNvPr id="4092" name=""/>
              <p:cNvGrpSpPr/>
              <p:nvPr/>
            </p:nvGrpSpPr>
            <p:grpSpPr>
              <a:xfrm>
                <a:off x="5273640" y="1104840"/>
                <a:ext cx="2193840" cy="1690920"/>
                <a:chOff x="5273640" y="1104840"/>
                <a:chExt cx="2193840" cy="1690920"/>
              </a:xfrm>
            </p:grpSpPr>
            <p:sp>
              <p:nvSpPr>
                <p:cNvPr id="4093" name=""/>
                <p:cNvSpPr/>
                <p:nvPr/>
              </p:nvSpPr>
              <p:spPr>
                <a:xfrm>
                  <a:off x="5273640" y="1104840"/>
                  <a:ext cx="2193840" cy="1690920"/>
                </a:xfrm>
                <a:custGeom>
                  <a:avLst/>
                  <a:gdLst/>
                  <a:ahLst/>
                  <a:rect l="l" t="t" r="r" b="b"/>
                  <a:pathLst>
                    <a:path w="1516" h="1065">
                      <a:moveTo>
                        <a:pt x="191" y="0"/>
                      </a:moveTo>
                      <a:lnTo>
                        <a:pt x="32" y="118"/>
                      </a:lnTo>
                      <a:lnTo>
                        <a:pt x="0" y="409"/>
                      </a:lnTo>
                      <a:lnTo>
                        <a:pt x="24" y="406"/>
                      </a:lnTo>
                      <a:lnTo>
                        <a:pt x="24" y="423"/>
                      </a:lnTo>
                      <a:lnTo>
                        <a:pt x="30" y="429"/>
                      </a:lnTo>
                      <a:lnTo>
                        <a:pt x="26" y="451"/>
                      </a:lnTo>
                      <a:lnTo>
                        <a:pt x="37" y="459"/>
                      </a:lnTo>
                      <a:lnTo>
                        <a:pt x="41" y="480"/>
                      </a:lnTo>
                      <a:lnTo>
                        <a:pt x="82" y="486"/>
                      </a:lnTo>
                      <a:lnTo>
                        <a:pt x="95" y="502"/>
                      </a:lnTo>
                      <a:lnTo>
                        <a:pt x="110" y="498"/>
                      </a:lnTo>
                      <a:lnTo>
                        <a:pt x="120" y="480"/>
                      </a:lnTo>
                      <a:lnTo>
                        <a:pt x="178" y="486"/>
                      </a:lnTo>
                      <a:lnTo>
                        <a:pt x="178" y="508"/>
                      </a:lnTo>
                      <a:lnTo>
                        <a:pt x="191" y="510"/>
                      </a:lnTo>
                      <a:lnTo>
                        <a:pt x="194" y="502"/>
                      </a:lnTo>
                      <a:lnTo>
                        <a:pt x="213" y="502"/>
                      </a:lnTo>
                      <a:lnTo>
                        <a:pt x="237" y="530"/>
                      </a:lnTo>
                      <a:lnTo>
                        <a:pt x="267" y="530"/>
                      </a:lnTo>
                      <a:lnTo>
                        <a:pt x="292" y="530"/>
                      </a:lnTo>
                      <a:lnTo>
                        <a:pt x="286" y="512"/>
                      </a:lnTo>
                      <a:lnTo>
                        <a:pt x="303" y="504"/>
                      </a:lnTo>
                      <a:lnTo>
                        <a:pt x="316" y="516"/>
                      </a:lnTo>
                      <a:lnTo>
                        <a:pt x="346" y="516"/>
                      </a:lnTo>
                      <a:lnTo>
                        <a:pt x="383" y="530"/>
                      </a:lnTo>
                      <a:lnTo>
                        <a:pt x="424" y="504"/>
                      </a:lnTo>
                      <a:lnTo>
                        <a:pt x="415" y="480"/>
                      </a:lnTo>
                      <a:lnTo>
                        <a:pt x="449" y="478"/>
                      </a:lnTo>
                      <a:lnTo>
                        <a:pt x="449" y="457"/>
                      </a:lnTo>
                      <a:lnTo>
                        <a:pt x="456" y="453"/>
                      </a:lnTo>
                      <a:lnTo>
                        <a:pt x="477" y="461"/>
                      </a:lnTo>
                      <a:lnTo>
                        <a:pt x="480" y="451"/>
                      </a:lnTo>
                      <a:lnTo>
                        <a:pt x="471" y="427"/>
                      </a:lnTo>
                      <a:lnTo>
                        <a:pt x="482" y="427"/>
                      </a:lnTo>
                      <a:lnTo>
                        <a:pt x="499" y="435"/>
                      </a:lnTo>
                      <a:lnTo>
                        <a:pt x="535" y="441"/>
                      </a:lnTo>
                      <a:lnTo>
                        <a:pt x="555" y="435"/>
                      </a:lnTo>
                      <a:lnTo>
                        <a:pt x="566" y="429"/>
                      </a:lnTo>
                      <a:lnTo>
                        <a:pt x="611" y="439"/>
                      </a:lnTo>
                      <a:lnTo>
                        <a:pt x="617" y="467"/>
                      </a:lnTo>
                      <a:lnTo>
                        <a:pt x="634" y="488"/>
                      </a:lnTo>
                      <a:lnTo>
                        <a:pt x="634" y="506"/>
                      </a:lnTo>
                      <a:lnTo>
                        <a:pt x="690" y="506"/>
                      </a:lnTo>
                      <a:lnTo>
                        <a:pt x="699" y="496"/>
                      </a:lnTo>
                      <a:lnTo>
                        <a:pt x="716" y="498"/>
                      </a:lnTo>
                      <a:lnTo>
                        <a:pt x="718" y="518"/>
                      </a:lnTo>
                      <a:lnTo>
                        <a:pt x="714" y="530"/>
                      </a:lnTo>
                      <a:lnTo>
                        <a:pt x="727" y="545"/>
                      </a:lnTo>
                      <a:lnTo>
                        <a:pt x="735" y="557"/>
                      </a:lnTo>
                      <a:lnTo>
                        <a:pt x="746" y="557"/>
                      </a:lnTo>
                      <a:lnTo>
                        <a:pt x="750" y="563"/>
                      </a:lnTo>
                      <a:lnTo>
                        <a:pt x="740" y="575"/>
                      </a:lnTo>
                      <a:lnTo>
                        <a:pt x="738" y="598"/>
                      </a:lnTo>
                      <a:lnTo>
                        <a:pt x="755" y="591"/>
                      </a:lnTo>
                      <a:lnTo>
                        <a:pt x="759" y="602"/>
                      </a:lnTo>
                      <a:lnTo>
                        <a:pt x="750" y="608"/>
                      </a:lnTo>
                      <a:lnTo>
                        <a:pt x="750" y="620"/>
                      </a:lnTo>
                      <a:lnTo>
                        <a:pt x="759" y="622"/>
                      </a:lnTo>
                      <a:lnTo>
                        <a:pt x="763" y="634"/>
                      </a:lnTo>
                      <a:lnTo>
                        <a:pt x="854" y="642"/>
                      </a:lnTo>
                      <a:lnTo>
                        <a:pt x="903" y="636"/>
                      </a:lnTo>
                      <a:lnTo>
                        <a:pt x="907" y="646"/>
                      </a:lnTo>
                      <a:lnTo>
                        <a:pt x="931" y="646"/>
                      </a:lnTo>
                      <a:lnTo>
                        <a:pt x="942" y="656"/>
                      </a:lnTo>
                      <a:lnTo>
                        <a:pt x="965" y="638"/>
                      </a:lnTo>
                      <a:lnTo>
                        <a:pt x="976" y="650"/>
                      </a:lnTo>
                      <a:lnTo>
                        <a:pt x="1004" y="652"/>
                      </a:lnTo>
                      <a:lnTo>
                        <a:pt x="1008" y="661"/>
                      </a:lnTo>
                      <a:lnTo>
                        <a:pt x="1021" y="654"/>
                      </a:lnTo>
                      <a:lnTo>
                        <a:pt x="1034" y="650"/>
                      </a:lnTo>
                      <a:lnTo>
                        <a:pt x="1058" y="679"/>
                      </a:lnTo>
                      <a:lnTo>
                        <a:pt x="1056" y="689"/>
                      </a:lnTo>
                      <a:lnTo>
                        <a:pt x="1071" y="689"/>
                      </a:lnTo>
                      <a:lnTo>
                        <a:pt x="1069" y="707"/>
                      </a:lnTo>
                      <a:lnTo>
                        <a:pt x="1090" y="705"/>
                      </a:lnTo>
                      <a:lnTo>
                        <a:pt x="1092" y="722"/>
                      </a:lnTo>
                      <a:lnTo>
                        <a:pt x="1118" y="740"/>
                      </a:lnTo>
                      <a:lnTo>
                        <a:pt x="1127" y="754"/>
                      </a:lnTo>
                      <a:lnTo>
                        <a:pt x="1114" y="758"/>
                      </a:lnTo>
                      <a:lnTo>
                        <a:pt x="1092" y="752"/>
                      </a:lnTo>
                      <a:lnTo>
                        <a:pt x="1107" y="764"/>
                      </a:lnTo>
                      <a:lnTo>
                        <a:pt x="1103" y="780"/>
                      </a:lnTo>
                      <a:lnTo>
                        <a:pt x="1092" y="787"/>
                      </a:lnTo>
                      <a:lnTo>
                        <a:pt x="1079" y="776"/>
                      </a:lnTo>
                      <a:lnTo>
                        <a:pt x="1064" y="772"/>
                      </a:lnTo>
                      <a:lnTo>
                        <a:pt x="1058" y="774"/>
                      </a:lnTo>
                      <a:lnTo>
                        <a:pt x="1049" y="787"/>
                      </a:lnTo>
                      <a:lnTo>
                        <a:pt x="1030" y="770"/>
                      </a:lnTo>
                      <a:lnTo>
                        <a:pt x="1036" y="760"/>
                      </a:lnTo>
                      <a:lnTo>
                        <a:pt x="1032" y="752"/>
                      </a:lnTo>
                      <a:lnTo>
                        <a:pt x="1015" y="756"/>
                      </a:lnTo>
                      <a:lnTo>
                        <a:pt x="1011" y="750"/>
                      </a:lnTo>
                      <a:lnTo>
                        <a:pt x="1008" y="740"/>
                      </a:lnTo>
                      <a:lnTo>
                        <a:pt x="1000" y="734"/>
                      </a:lnTo>
                      <a:lnTo>
                        <a:pt x="974" y="738"/>
                      </a:lnTo>
                      <a:lnTo>
                        <a:pt x="983" y="752"/>
                      </a:lnTo>
                      <a:lnTo>
                        <a:pt x="998" y="762"/>
                      </a:lnTo>
                      <a:lnTo>
                        <a:pt x="1013" y="764"/>
                      </a:lnTo>
                      <a:lnTo>
                        <a:pt x="1013" y="789"/>
                      </a:lnTo>
                      <a:lnTo>
                        <a:pt x="1006" y="803"/>
                      </a:lnTo>
                      <a:lnTo>
                        <a:pt x="1004" y="823"/>
                      </a:lnTo>
                      <a:lnTo>
                        <a:pt x="993" y="831"/>
                      </a:lnTo>
                      <a:lnTo>
                        <a:pt x="998" y="862"/>
                      </a:lnTo>
                      <a:lnTo>
                        <a:pt x="1013" y="872"/>
                      </a:lnTo>
                      <a:lnTo>
                        <a:pt x="1004" y="878"/>
                      </a:lnTo>
                      <a:lnTo>
                        <a:pt x="1004" y="913"/>
                      </a:lnTo>
                      <a:lnTo>
                        <a:pt x="993" y="925"/>
                      </a:lnTo>
                      <a:lnTo>
                        <a:pt x="998" y="939"/>
                      </a:lnTo>
                      <a:lnTo>
                        <a:pt x="968" y="947"/>
                      </a:lnTo>
                      <a:lnTo>
                        <a:pt x="938" y="1026"/>
                      </a:lnTo>
                      <a:lnTo>
                        <a:pt x="918" y="1026"/>
                      </a:lnTo>
                      <a:lnTo>
                        <a:pt x="931" y="1051"/>
                      </a:lnTo>
                      <a:lnTo>
                        <a:pt x="940" y="1065"/>
                      </a:lnTo>
                      <a:lnTo>
                        <a:pt x="944" y="1045"/>
                      </a:lnTo>
                      <a:lnTo>
                        <a:pt x="983" y="1055"/>
                      </a:lnTo>
                      <a:lnTo>
                        <a:pt x="981" y="1039"/>
                      </a:lnTo>
                      <a:lnTo>
                        <a:pt x="993" y="1041"/>
                      </a:lnTo>
                      <a:lnTo>
                        <a:pt x="1006" y="1020"/>
                      </a:lnTo>
                      <a:lnTo>
                        <a:pt x="1002" y="1008"/>
                      </a:lnTo>
                      <a:lnTo>
                        <a:pt x="1024" y="1004"/>
                      </a:lnTo>
                      <a:lnTo>
                        <a:pt x="1039" y="974"/>
                      </a:lnTo>
                      <a:lnTo>
                        <a:pt x="1071" y="976"/>
                      </a:lnTo>
                      <a:lnTo>
                        <a:pt x="1097" y="971"/>
                      </a:lnTo>
                      <a:lnTo>
                        <a:pt x="1125" y="969"/>
                      </a:lnTo>
                      <a:lnTo>
                        <a:pt x="1129" y="949"/>
                      </a:lnTo>
                      <a:lnTo>
                        <a:pt x="1144" y="939"/>
                      </a:lnTo>
                      <a:lnTo>
                        <a:pt x="1165" y="929"/>
                      </a:lnTo>
                      <a:lnTo>
                        <a:pt x="1174" y="921"/>
                      </a:lnTo>
                      <a:lnTo>
                        <a:pt x="1187" y="929"/>
                      </a:lnTo>
                      <a:lnTo>
                        <a:pt x="1206" y="908"/>
                      </a:lnTo>
                      <a:lnTo>
                        <a:pt x="1200" y="898"/>
                      </a:lnTo>
                      <a:lnTo>
                        <a:pt x="1183" y="896"/>
                      </a:lnTo>
                      <a:lnTo>
                        <a:pt x="1168" y="898"/>
                      </a:lnTo>
                      <a:lnTo>
                        <a:pt x="1159" y="906"/>
                      </a:lnTo>
                      <a:lnTo>
                        <a:pt x="1142" y="904"/>
                      </a:lnTo>
                      <a:lnTo>
                        <a:pt x="1150" y="892"/>
                      </a:lnTo>
                      <a:lnTo>
                        <a:pt x="1153" y="862"/>
                      </a:lnTo>
                      <a:lnTo>
                        <a:pt x="1165" y="858"/>
                      </a:lnTo>
                      <a:lnTo>
                        <a:pt x="1185" y="829"/>
                      </a:lnTo>
                      <a:lnTo>
                        <a:pt x="1206" y="827"/>
                      </a:lnTo>
                      <a:lnTo>
                        <a:pt x="1228" y="813"/>
                      </a:lnTo>
                      <a:lnTo>
                        <a:pt x="1256" y="809"/>
                      </a:lnTo>
                      <a:lnTo>
                        <a:pt x="1264" y="797"/>
                      </a:lnTo>
                      <a:lnTo>
                        <a:pt x="1286" y="797"/>
                      </a:lnTo>
                      <a:lnTo>
                        <a:pt x="1297" y="780"/>
                      </a:lnTo>
                      <a:lnTo>
                        <a:pt x="1305" y="780"/>
                      </a:lnTo>
                      <a:lnTo>
                        <a:pt x="1303" y="797"/>
                      </a:lnTo>
                      <a:lnTo>
                        <a:pt x="1337" y="795"/>
                      </a:lnTo>
                      <a:lnTo>
                        <a:pt x="1337" y="787"/>
                      </a:lnTo>
                      <a:lnTo>
                        <a:pt x="1331" y="778"/>
                      </a:lnTo>
                      <a:lnTo>
                        <a:pt x="1348" y="766"/>
                      </a:lnTo>
                      <a:lnTo>
                        <a:pt x="1370" y="754"/>
                      </a:lnTo>
                      <a:lnTo>
                        <a:pt x="1385" y="752"/>
                      </a:lnTo>
                      <a:lnTo>
                        <a:pt x="1383" y="738"/>
                      </a:lnTo>
                      <a:lnTo>
                        <a:pt x="1402" y="722"/>
                      </a:lnTo>
                      <a:lnTo>
                        <a:pt x="1421" y="711"/>
                      </a:lnTo>
                      <a:lnTo>
                        <a:pt x="1421" y="681"/>
                      </a:lnTo>
                      <a:lnTo>
                        <a:pt x="1441" y="667"/>
                      </a:lnTo>
                      <a:lnTo>
                        <a:pt x="1479" y="646"/>
                      </a:lnTo>
                      <a:lnTo>
                        <a:pt x="1516" y="634"/>
                      </a:lnTo>
                      <a:lnTo>
                        <a:pt x="1482" y="628"/>
                      </a:lnTo>
                      <a:lnTo>
                        <a:pt x="1456" y="626"/>
                      </a:lnTo>
                      <a:lnTo>
                        <a:pt x="1436" y="614"/>
                      </a:lnTo>
                      <a:lnTo>
                        <a:pt x="1439" y="600"/>
                      </a:lnTo>
                      <a:lnTo>
                        <a:pt x="1441" y="589"/>
                      </a:lnTo>
                      <a:lnTo>
                        <a:pt x="1423" y="585"/>
                      </a:lnTo>
                      <a:lnTo>
                        <a:pt x="1415" y="591"/>
                      </a:lnTo>
                      <a:lnTo>
                        <a:pt x="1393" y="602"/>
                      </a:lnTo>
                      <a:lnTo>
                        <a:pt x="1359" y="589"/>
                      </a:lnTo>
                      <a:lnTo>
                        <a:pt x="1357" y="575"/>
                      </a:lnTo>
                      <a:lnTo>
                        <a:pt x="1357" y="561"/>
                      </a:lnTo>
                      <a:lnTo>
                        <a:pt x="1350" y="553"/>
                      </a:lnTo>
                      <a:lnTo>
                        <a:pt x="1307" y="561"/>
                      </a:lnTo>
                      <a:lnTo>
                        <a:pt x="1305" y="530"/>
                      </a:lnTo>
                      <a:lnTo>
                        <a:pt x="1282" y="530"/>
                      </a:lnTo>
                      <a:lnTo>
                        <a:pt x="1254" y="512"/>
                      </a:lnTo>
                      <a:lnTo>
                        <a:pt x="1232" y="518"/>
                      </a:lnTo>
                      <a:lnTo>
                        <a:pt x="1219" y="530"/>
                      </a:lnTo>
                      <a:lnTo>
                        <a:pt x="1189" y="530"/>
                      </a:lnTo>
                      <a:lnTo>
                        <a:pt x="1180" y="508"/>
                      </a:lnTo>
                      <a:lnTo>
                        <a:pt x="1185" y="482"/>
                      </a:lnTo>
                      <a:lnTo>
                        <a:pt x="1118" y="459"/>
                      </a:lnTo>
                      <a:lnTo>
                        <a:pt x="1105" y="443"/>
                      </a:lnTo>
                      <a:lnTo>
                        <a:pt x="1024" y="402"/>
                      </a:lnTo>
                      <a:lnTo>
                        <a:pt x="1019" y="2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94" name=""/>
                <p:cNvSpPr/>
                <p:nvPr/>
              </p:nvSpPr>
              <p:spPr>
                <a:xfrm>
                  <a:off x="5273640" y="1104840"/>
                  <a:ext cx="2193840" cy="1690920"/>
                </a:xfrm>
                <a:custGeom>
                  <a:avLst/>
                  <a:gdLst/>
                  <a:ahLst/>
                  <a:rect l="l" t="t" r="r" b="b"/>
                  <a:pathLst>
                    <a:path w="1516" h="1065">
                      <a:moveTo>
                        <a:pt x="191" y="0"/>
                      </a:moveTo>
                      <a:lnTo>
                        <a:pt x="32" y="118"/>
                      </a:lnTo>
                      <a:lnTo>
                        <a:pt x="0" y="409"/>
                      </a:lnTo>
                      <a:lnTo>
                        <a:pt x="24" y="406"/>
                      </a:lnTo>
                      <a:lnTo>
                        <a:pt x="24" y="423"/>
                      </a:lnTo>
                      <a:lnTo>
                        <a:pt x="30" y="429"/>
                      </a:lnTo>
                      <a:lnTo>
                        <a:pt x="26" y="451"/>
                      </a:lnTo>
                      <a:lnTo>
                        <a:pt x="37" y="459"/>
                      </a:lnTo>
                      <a:lnTo>
                        <a:pt x="41" y="480"/>
                      </a:lnTo>
                      <a:lnTo>
                        <a:pt x="82" y="486"/>
                      </a:lnTo>
                      <a:lnTo>
                        <a:pt x="95" y="502"/>
                      </a:lnTo>
                      <a:lnTo>
                        <a:pt x="110" y="498"/>
                      </a:lnTo>
                      <a:lnTo>
                        <a:pt x="120" y="480"/>
                      </a:lnTo>
                      <a:lnTo>
                        <a:pt x="178" y="486"/>
                      </a:lnTo>
                      <a:lnTo>
                        <a:pt x="178" y="508"/>
                      </a:lnTo>
                      <a:lnTo>
                        <a:pt x="191" y="510"/>
                      </a:lnTo>
                      <a:lnTo>
                        <a:pt x="194" y="502"/>
                      </a:lnTo>
                      <a:lnTo>
                        <a:pt x="213" y="502"/>
                      </a:lnTo>
                      <a:lnTo>
                        <a:pt x="237" y="530"/>
                      </a:lnTo>
                      <a:lnTo>
                        <a:pt x="267" y="530"/>
                      </a:lnTo>
                      <a:lnTo>
                        <a:pt x="292" y="530"/>
                      </a:lnTo>
                      <a:lnTo>
                        <a:pt x="286" y="512"/>
                      </a:lnTo>
                      <a:lnTo>
                        <a:pt x="303" y="504"/>
                      </a:lnTo>
                      <a:lnTo>
                        <a:pt x="316" y="516"/>
                      </a:lnTo>
                      <a:lnTo>
                        <a:pt x="346" y="516"/>
                      </a:lnTo>
                      <a:lnTo>
                        <a:pt x="383" y="530"/>
                      </a:lnTo>
                      <a:lnTo>
                        <a:pt x="424" y="504"/>
                      </a:lnTo>
                      <a:lnTo>
                        <a:pt x="415" y="480"/>
                      </a:lnTo>
                      <a:lnTo>
                        <a:pt x="449" y="478"/>
                      </a:lnTo>
                      <a:lnTo>
                        <a:pt x="449" y="457"/>
                      </a:lnTo>
                      <a:lnTo>
                        <a:pt x="456" y="453"/>
                      </a:lnTo>
                      <a:lnTo>
                        <a:pt x="477" y="461"/>
                      </a:lnTo>
                      <a:lnTo>
                        <a:pt x="480" y="451"/>
                      </a:lnTo>
                      <a:lnTo>
                        <a:pt x="471" y="427"/>
                      </a:lnTo>
                      <a:lnTo>
                        <a:pt x="482" y="427"/>
                      </a:lnTo>
                      <a:lnTo>
                        <a:pt x="499" y="435"/>
                      </a:lnTo>
                      <a:lnTo>
                        <a:pt x="535" y="441"/>
                      </a:lnTo>
                      <a:lnTo>
                        <a:pt x="555" y="435"/>
                      </a:lnTo>
                      <a:lnTo>
                        <a:pt x="566" y="429"/>
                      </a:lnTo>
                      <a:lnTo>
                        <a:pt x="611" y="439"/>
                      </a:lnTo>
                      <a:lnTo>
                        <a:pt x="617" y="467"/>
                      </a:lnTo>
                      <a:lnTo>
                        <a:pt x="634" y="488"/>
                      </a:lnTo>
                      <a:lnTo>
                        <a:pt x="634" y="506"/>
                      </a:lnTo>
                      <a:lnTo>
                        <a:pt x="690" y="506"/>
                      </a:lnTo>
                      <a:lnTo>
                        <a:pt x="699" y="496"/>
                      </a:lnTo>
                      <a:lnTo>
                        <a:pt x="716" y="498"/>
                      </a:lnTo>
                      <a:lnTo>
                        <a:pt x="718" y="518"/>
                      </a:lnTo>
                      <a:lnTo>
                        <a:pt x="714" y="530"/>
                      </a:lnTo>
                      <a:lnTo>
                        <a:pt x="727" y="545"/>
                      </a:lnTo>
                      <a:lnTo>
                        <a:pt x="735" y="557"/>
                      </a:lnTo>
                      <a:lnTo>
                        <a:pt x="746" y="557"/>
                      </a:lnTo>
                      <a:lnTo>
                        <a:pt x="750" y="563"/>
                      </a:lnTo>
                      <a:lnTo>
                        <a:pt x="740" y="575"/>
                      </a:lnTo>
                      <a:lnTo>
                        <a:pt x="738" y="598"/>
                      </a:lnTo>
                      <a:lnTo>
                        <a:pt x="755" y="591"/>
                      </a:lnTo>
                      <a:lnTo>
                        <a:pt x="759" y="602"/>
                      </a:lnTo>
                      <a:lnTo>
                        <a:pt x="750" y="608"/>
                      </a:lnTo>
                      <a:lnTo>
                        <a:pt x="750" y="620"/>
                      </a:lnTo>
                      <a:lnTo>
                        <a:pt x="759" y="622"/>
                      </a:lnTo>
                      <a:lnTo>
                        <a:pt x="763" y="634"/>
                      </a:lnTo>
                      <a:lnTo>
                        <a:pt x="854" y="642"/>
                      </a:lnTo>
                      <a:lnTo>
                        <a:pt x="903" y="636"/>
                      </a:lnTo>
                      <a:lnTo>
                        <a:pt x="907" y="646"/>
                      </a:lnTo>
                      <a:lnTo>
                        <a:pt x="931" y="646"/>
                      </a:lnTo>
                      <a:lnTo>
                        <a:pt x="942" y="656"/>
                      </a:lnTo>
                      <a:lnTo>
                        <a:pt x="965" y="638"/>
                      </a:lnTo>
                      <a:lnTo>
                        <a:pt x="976" y="650"/>
                      </a:lnTo>
                      <a:lnTo>
                        <a:pt x="1004" y="652"/>
                      </a:lnTo>
                      <a:lnTo>
                        <a:pt x="1008" y="661"/>
                      </a:lnTo>
                      <a:lnTo>
                        <a:pt x="1021" y="654"/>
                      </a:lnTo>
                      <a:lnTo>
                        <a:pt x="1034" y="650"/>
                      </a:lnTo>
                      <a:lnTo>
                        <a:pt x="1058" y="679"/>
                      </a:lnTo>
                      <a:lnTo>
                        <a:pt x="1056" y="689"/>
                      </a:lnTo>
                      <a:lnTo>
                        <a:pt x="1071" y="689"/>
                      </a:lnTo>
                      <a:lnTo>
                        <a:pt x="1069" y="707"/>
                      </a:lnTo>
                      <a:lnTo>
                        <a:pt x="1090" y="705"/>
                      </a:lnTo>
                      <a:lnTo>
                        <a:pt x="1092" y="722"/>
                      </a:lnTo>
                      <a:lnTo>
                        <a:pt x="1118" y="740"/>
                      </a:lnTo>
                      <a:lnTo>
                        <a:pt x="1127" y="754"/>
                      </a:lnTo>
                      <a:lnTo>
                        <a:pt x="1114" y="758"/>
                      </a:lnTo>
                      <a:lnTo>
                        <a:pt x="1092" y="752"/>
                      </a:lnTo>
                      <a:lnTo>
                        <a:pt x="1107" y="764"/>
                      </a:lnTo>
                      <a:lnTo>
                        <a:pt x="1103" y="780"/>
                      </a:lnTo>
                      <a:lnTo>
                        <a:pt x="1092" y="787"/>
                      </a:lnTo>
                      <a:lnTo>
                        <a:pt x="1079" y="776"/>
                      </a:lnTo>
                      <a:lnTo>
                        <a:pt x="1064" y="772"/>
                      </a:lnTo>
                      <a:lnTo>
                        <a:pt x="1058" y="774"/>
                      </a:lnTo>
                      <a:lnTo>
                        <a:pt x="1049" y="787"/>
                      </a:lnTo>
                      <a:lnTo>
                        <a:pt x="1030" y="770"/>
                      </a:lnTo>
                      <a:lnTo>
                        <a:pt x="1036" y="760"/>
                      </a:lnTo>
                      <a:lnTo>
                        <a:pt x="1032" y="752"/>
                      </a:lnTo>
                      <a:lnTo>
                        <a:pt x="1015" y="756"/>
                      </a:lnTo>
                      <a:lnTo>
                        <a:pt x="1011" y="750"/>
                      </a:lnTo>
                      <a:lnTo>
                        <a:pt x="1008" y="740"/>
                      </a:lnTo>
                      <a:lnTo>
                        <a:pt x="1000" y="734"/>
                      </a:lnTo>
                      <a:lnTo>
                        <a:pt x="974" y="738"/>
                      </a:lnTo>
                      <a:lnTo>
                        <a:pt x="983" y="752"/>
                      </a:lnTo>
                      <a:lnTo>
                        <a:pt x="998" y="762"/>
                      </a:lnTo>
                      <a:lnTo>
                        <a:pt x="1013" y="764"/>
                      </a:lnTo>
                      <a:lnTo>
                        <a:pt x="1013" y="789"/>
                      </a:lnTo>
                      <a:lnTo>
                        <a:pt x="1006" y="803"/>
                      </a:lnTo>
                      <a:lnTo>
                        <a:pt x="1004" y="823"/>
                      </a:lnTo>
                      <a:lnTo>
                        <a:pt x="993" y="831"/>
                      </a:lnTo>
                      <a:lnTo>
                        <a:pt x="998" y="862"/>
                      </a:lnTo>
                      <a:lnTo>
                        <a:pt x="1013" y="872"/>
                      </a:lnTo>
                      <a:lnTo>
                        <a:pt x="1004" y="878"/>
                      </a:lnTo>
                      <a:lnTo>
                        <a:pt x="1004" y="913"/>
                      </a:lnTo>
                      <a:lnTo>
                        <a:pt x="993" y="925"/>
                      </a:lnTo>
                      <a:lnTo>
                        <a:pt x="998" y="939"/>
                      </a:lnTo>
                      <a:lnTo>
                        <a:pt x="968" y="947"/>
                      </a:lnTo>
                      <a:lnTo>
                        <a:pt x="938" y="1026"/>
                      </a:lnTo>
                      <a:lnTo>
                        <a:pt x="918" y="1026"/>
                      </a:lnTo>
                      <a:lnTo>
                        <a:pt x="931" y="1051"/>
                      </a:lnTo>
                      <a:lnTo>
                        <a:pt x="940" y="1065"/>
                      </a:lnTo>
                      <a:lnTo>
                        <a:pt x="944" y="1045"/>
                      </a:lnTo>
                      <a:lnTo>
                        <a:pt x="983" y="1055"/>
                      </a:lnTo>
                      <a:lnTo>
                        <a:pt x="981" y="1039"/>
                      </a:lnTo>
                      <a:lnTo>
                        <a:pt x="993" y="1041"/>
                      </a:lnTo>
                      <a:lnTo>
                        <a:pt x="1006" y="1020"/>
                      </a:lnTo>
                      <a:lnTo>
                        <a:pt x="1002" y="1008"/>
                      </a:lnTo>
                      <a:lnTo>
                        <a:pt x="1024" y="1004"/>
                      </a:lnTo>
                      <a:lnTo>
                        <a:pt x="1039" y="974"/>
                      </a:lnTo>
                      <a:lnTo>
                        <a:pt x="1071" y="976"/>
                      </a:lnTo>
                      <a:lnTo>
                        <a:pt x="1097" y="971"/>
                      </a:lnTo>
                      <a:lnTo>
                        <a:pt x="1125" y="969"/>
                      </a:lnTo>
                      <a:lnTo>
                        <a:pt x="1129" y="949"/>
                      </a:lnTo>
                      <a:lnTo>
                        <a:pt x="1144" y="939"/>
                      </a:lnTo>
                      <a:lnTo>
                        <a:pt x="1165" y="929"/>
                      </a:lnTo>
                      <a:lnTo>
                        <a:pt x="1174" y="921"/>
                      </a:lnTo>
                      <a:lnTo>
                        <a:pt x="1187" y="929"/>
                      </a:lnTo>
                      <a:lnTo>
                        <a:pt x="1206" y="908"/>
                      </a:lnTo>
                      <a:lnTo>
                        <a:pt x="1200" y="898"/>
                      </a:lnTo>
                      <a:lnTo>
                        <a:pt x="1183" y="896"/>
                      </a:lnTo>
                      <a:lnTo>
                        <a:pt x="1168" y="898"/>
                      </a:lnTo>
                      <a:lnTo>
                        <a:pt x="1159" y="906"/>
                      </a:lnTo>
                      <a:lnTo>
                        <a:pt x="1142" y="904"/>
                      </a:lnTo>
                      <a:lnTo>
                        <a:pt x="1150" y="892"/>
                      </a:lnTo>
                      <a:lnTo>
                        <a:pt x="1153" y="862"/>
                      </a:lnTo>
                      <a:lnTo>
                        <a:pt x="1165" y="858"/>
                      </a:lnTo>
                      <a:lnTo>
                        <a:pt x="1185" y="829"/>
                      </a:lnTo>
                      <a:lnTo>
                        <a:pt x="1206" y="827"/>
                      </a:lnTo>
                      <a:lnTo>
                        <a:pt x="1228" y="813"/>
                      </a:lnTo>
                      <a:lnTo>
                        <a:pt x="1256" y="809"/>
                      </a:lnTo>
                      <a:lnTo>
                        <a:pt x="1264" y="797"/>
                      </a:lnTo>
                      <a:lnTo>
                        <a:pt x="1286" y="797"/>
                      </a:lnTo>
                      <a:lnTo>
                        <a:pt x="1297" y="780"/>
                      </a:lnTo>
                      <a:lnTo>
                        <a:pt x="1305" y="780"/>
                      </a:lnTo>
                      <a:lnTo>
                        <a:pt x="1303" y="797"/>
                      </a:lnTo>
                      <a:lnTo>
                        <a:pt x="1337" y="795"/>
                      </a:lnTo>
                      <a:lnTo>
                        <a:pt x="1337" y="787"/>
                      </a:lnTo>
                      <a:lnTo>
                        <a:pt x="1331" y="778"/>
                      </a:lnTo>
                      <a:lnTo>
                        <a:pt x="1348" y="766"/>
                      </a:lnTo>
                      <a:lnTo>
                        <a:pt x="1370" y="754"/>
                      </a:lnTo>
                      <a:lnTo>
                        <a:pt x="1385" y="752"/>
                      </a:lnTo>
                      <a:lnTo>
                        <a:pt x="1383" y="738"/>
                      </a:lnTo>
                      <a:lnTo>
                        <a:pt x="1402" y="722"/>
                      </a:lnTo>
                      <a:lnTo>
                        <a:pt x="1421" y="711"/>
                      </a:lnTo>
                      <a:lnTo>
                        <a:pt x="1421" y="681"/>
                      </a:lnTo>
                      <a:lnTo>
                        <a:pt x="1441" y="667"/>
                      </a:lnTo>
                      <a:lnTo>
                        <a:pt x="1479" y="646"/>
                      </a:lnTo>
                      <a:lnTo>
                        <a:pt x="1516" y="634"/>
                      </a:lnTo>
                      <a:lnTo>
                        <a:pt x="1482" y="628"/>
                      </a:lnTo>
                      <a:lnTo>
                        <a:pt x="1456" y="626"/>
                      </a:lnTo>
                      <a:lnTo>
                        <a:pt x="1436" y="614"/>
                      </a:lnTo>
                      <a:lnTo>
                        <a:pt x="1439" y="600"/>
                      </a:lnTo>
                      <a:lnTo>
                        <a:pt x="1441" y="589"/>
                      </a:lnTo>
                      <a:lnTo>
                        <a:pt x="1423" y="585"/>
                      </a:lnTo>
                      <a:lnTo>
                        <a:pt x="1415" y="591"/>
                      </a:lnTo>
                      <a:lnTo>
                        <a:pt x="1393" y="602"/>
                      </a:lnTo>
                      <a:lnTo>
                        <a:pt x="1359" y="589"/>
                      </a:lnTo>
                      <a:lnTo>
                        <a:pt x="1357" y="575"/>
                      </a:lnTo>
                      <a:lnTo>
                        <a:pt x="1357" y="561"/>
                      </a:lnTo>
                      <a:lnTo>
                        <a:pt x="1350" y="553"/>
                      </a:lnTo>
                      <a:lnTo>
                        <a:pt x="1307" y="561"/>
                      </a:lnTo>
                      <a:lnTo>
                        <a:pt x="1305" y="530"/>
                      </a:lnTo>
                      <a:lnTo>
                        <a:pt x="1282" y="530"/>
                      </a:lnTo>
                      <a:lnTo>
                        <a:pt x="1254" y="512"/>
                      </a:lnTo>
                      <a:lnTo>
                        <a:pt x="1232" y="518"/>
                      </a:lnTo>
                      <a:lnTo>
                        <a:pt x="1219" y="530"/>
                      </a:lnTo>
                      <a:lnTo>
                        <a:pt x="1189" y="530"/>
                      </a:lnTo>
                      <a:lnTo>
                        <a:pt x="1180" y="508"/>
                      </a:lnTo>
                      <a:lnTo>
                        <a:pt x="1185" y="482"/>
                      </a:lnTo>
                      <a:lnTo>
                        <a:pt x="1118" y="459"/>
                      </a:lnTo>
                      <a:lnTo>
                        <a:pt x="1105" y="443"/>
                      </a:lnTo>
                      <a:lnTo>
                        <a:pt x="1024" y="402"/>
                      </a:lnTo>
                      <a:lnTo>
                        <a:pt x="1019" y="2"/>
                      </a:lnTo>
                      <a:lnTo>
                        <a:pt x="191" y="0"/>
                      </a:lnTo>
                    </a:path>
                  </a:pathLst>
                </a:custGeom>
                <a:solidFill>
                  <a:srgbClr val="b2b2b2"/>
                </a:solidFill>
                <a:ln w="9360">
                  <a:solidFill>
                    <a:srgbClr val="4d4d4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4095" name=""/>
              <p:cNvSpPr/>
              <p:nvPr/>
            </p:nvSpPr>
            <p:spPr>
              <a:xfrm>
                <a:off x="6707520" y="2411640"/>
                <a:ext cx="14400" cy="14040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4d4d4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96" name=""/>
            <p:cNvGrpSpPr/>
            <p:nvPr/>
          </p:nvGrpSpPr>
          <p:grpSpPr>
            <a:xfrm>
              <a:off x="6748200" y="1104840"/>
              <a:ext cx="1620720" cy="1011240"/>
              <a:chOff x="6748200" y="1104840"/>
              <a:chExt cx="1620720" cy="1011240"/>
            </a:xfrm>
          </p:grpSpPr>
          <p:sp>
            <p:nvSpPr>
              <p:cNvPr id="4097" name=""/>
              <p:cNvSpPr/>
              <p:nvPr/>
            </p:nvSpPr>
            <p:spPr>
              <a:xfrm>
                <a:off x="6748200" y="1104840"/>
                <a:ext cx="1620720" cy="1011240"/>
              </a:xfrm>
              <a:custGeom>
                <a:avLst/>
                <a:gdLst/>
                <a:ahLst/>
                <a:rect l="l" t="t" r="r" b="b"/>
                <a:pathLst>
                  <a:path w="1120" h="637">
                    <a:moveTo>
                      <a:pt x="4" y="124"/>
                    </a:moveTo>
                    <a:lnTo>
                      <a:pt x="4" y="403"/>
                    </a:lnTo>
                    <a:lnTo>
                      <a:pt x="54" y="427"/>
                    </a:lnTo>
                    <a:lnTo>
                      <a:pt x="90" y="444"/>
                    </a:lnTo>
                    <a:lnTo>
                      <a:pt x="97" y="460"/>
                    </a:lnTo>
                    <a:lnTo>
                      <a:pt x="155" y="476"/>
                    </a:lnTo>
                    <a:lnTo>
                      <a:pt x="168" y="484"/>
                    </a:lnTo>
                    <a:lnTo>
                      <a:pt x="159" y="513"/>
                    </a:lnTo>
                    <a:lnTo>
                      <a:pt x="183" y="531"/>
                    </a:lnTo>
                    <a:lnTo>
                      <a:pt x="215" y="519"/>
                    </a:lnTo>
                    <a:lnTo>
                      <a:pt x="239" y="517"/>
                    </a:lnTo>
                    <a:lnTo>
                      <a:pt x="264" y="531"/>
                    </a:lnTo>
                    <a:lnTo>
                      <a:pt x="286" y="531"/>
                    </a:lnTo>
                    <a:lnTo>
                      <a:pt x="290" y="562"/>
                    </a:lnTo>
                    <a:lnTo>
                      <a:pt x="303" y="560"/>
                    </a:lnTo>
                    <a:lnTo>
                      <a:pt x="329" y="556"/>
                    </a:lnTo>
                    <a:lnTo>
                      <a:pt x="337" y="568"/>
                    </a:lnTo>
                    <a:lnTo>
                      <a:pt x="340" y="592"/>
                    </a:lnTo>
                    <a:lnTo>
                      <a:pt x="374" y="602"/>
                    </a:lnTo>
                    <a:lnTo>
                      <a:pt x="396" y="594"/>
                    </a:lnTo>
                    <a:lnTo>
                      <a:pt x="406" y="586"/>
                    </a:lnTo>
                    <a:lnTo>
                      <a:pt x="421" y="594"/>
                    </a:lnTo>
                    <a:lnTo>
                      <a:pt x="419" y="617"/>
                    </a:lnTo>
                    <a:lnTo>
                      <a:pt x="436" y="627"/>
                    </a:lnTo>
                    <a:lnTo>
                      <a:pt x="499" y="635"/>
                    </a:lnTo>
                    <a:lnTo>
                      <a:pt x="518" y="633"/>
                    </a:lnTo>
                    <a:lnTo>
                      <a:pt x="540" y="637"/>
                    </a:lnTo>
                    <a:lnTo>
                      <a:pt x="557" y="627"/>
                    </a:lnTo>
                    <a:lnTo>
                      <a:pt x="619" y="615"/>
                    </a:lnTo>
                    <a:lnTo>
                      <a:pt x="671" y="598"/>
                    </a:lnTo>
                    <a:lnTo>
                      <a:pt x="669" y="578"/>
                    </a:lnTo>
                    <a:lnTo>
                      <a:pt x="675" y="568"/>
                    </a:lnTo>
                    <a:lnTo>
                      <a:pt x="692" y="566"/>
                    </a:lnTo>
                    <a:lnTo>
                      <a:pt x="709" y="570"/>
                    </a:lnTo>
                    <a:lnTo>
                      <a:pt x="731" y="531"/>
                    </a:lnTo>
                    <a:lnTo>
                      <a:pt x="729" y="499"/>
                    </a:lnTo>
                    <a:lnTo>
                      <a:pt x="739" y="474"/>
                    </a:lnTo>
                    <a:lnTo>
                      <a:pt x="727" y="417"/>
                    </a:lnTo>
                    <a:lnTo>
                      <a:pt x="750" y="344"/>
                    </a:lnTo>
                    <a:lnTo>
                      <a:pt x="759" y="340"/>
                    </a:lnTo>
                    <a:lnTo>
                      <a:pt x="757" y="328"/>
                    </a:lnTo>
                    <a:lnTo>
                      <a:pt x="776" y="324"/>
                    </a:lnTo>
                    <a:lnTo>
                      <a:pt x="787" y="342"/>
                    </a:lnTo>
                    <a:lnTo>
                      <a:pt x="808" y="340"/>
                    </a:lnTo>
                    <a:lnTo>
                      <a:pt x="830" y="334"/>
                    </a:lnTo>
                    <a:lnTo>
                      <a:pt x="832" y="317"/>
                    </a:lnTo>
                    <a:lnTo>
                      <a:pt x="843" y="317"/>
                    </a:lnTo>
                    <a:lnTo>
                      <a:pt x="843" y="340"/>
                    </a:lnTo>
                    <a:lnTo>
                      <a:pt x="886" y="356"/>
                    </a:lnTo>
                    <a:lnTo>
                      <a:pt x="905" y="448"/>
                    </a:lnTo>
                    <a:lnTo>
                      <a:pt x="929" y="438"/>
                    </a:lnTo>
                    <a:lnTo>
                      <a:pt x="937" y="436"/>
                    </a:lnTo>
                    <a:lnTo>
                      <a:pt x="937" y="419"/>
                    </a:lnTo>
                    <a:lnTo>
                      <a:pt x="924" y="415"/>
                    </a:lnTo>
                    <a:lnTo>
                      <a:pt x="924" y="405"/>
                    </a:lnTo>
                    <a:lnTo>
                      <a:pt x="937" y="403"/>
                    </a:lnTo>
                    <a:lnTo>
                      <a:pt x="948" y="407"/>
                    </a:lnTo>
                    <a:lnTo>
                      <a:pt x="959" y="395"/>
                    </a:lnTo>
                    <a:lnTo>
                      <a:pt x="957" y="376"/>
                    </a:lnTo>
                    <a:lnTo>
                      <a:pt x="944" y="366"/>
                    </a:lnTo>
                    <a:lnTo>
                      <a:pt x="946" y="352"/>
                    </a:lnTo>
                    <a:lnTo>
                      <a:pt x="957" y="342"/>
                    </a:lnTo>
                    <a:lnTo>
                      <a:pt x="972" y="344"/>
                    </a:lnTo>
                    <a:lnTo>
                      <a:pt x="993" y="370"/>
                    </a:lnTo>
                    <a:lnTo>
                      <a:pt x="1004" y="364"/>
                    </a:lnTo>
                    <a:lnTo>
                      <a:pt x="1030" y="338"/>
                    </a:lnTo>
                    <a:lnTo>
                      <a:pt x="1030" y="324"/>
                    </a:lnTo>
                    <a:lnTo>
                      <a:pt x="1073" y="267"/>
                    </a:lnTo>
                    <a:lnTo>
                      <a:pt x="1073" y="248"/>
                    </a:lnTo>
                    <a:lnTo>
                      <a:pt x="1070" y="236"/>
                    </a:lnTo>
                    <a:lnTo>
                      <a:pt x="1081" y="236"/>
                    </a:lnTo>
                    <a:lnTo>
                      <a:pt x="1090" y="242"/>
                    </a:lnTo>
                    <a:lnTo>
                      <a:pt x="1120" y="236"/>
                    </a:lnTo>
                    <a:lnTo>
                      <a:pt x="1120" y="0"/>
                    </a:lnTo>
                    <a:lnTo>
                      <a:pt x="0" y="2"/>
                    </a:lnTo>
                    <a:lnTo>
                      <a:pt x="4" y="124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98" name=""/>
              <p:cNvSpPr/>
              <p:nvPr/>
            </p:nvSpPr>
            <p:spPr>
              <a:xfrm>
                <a:off x="6748200" y="1104840"/>
                <a:ext cx="1620720" cy="1011240"/>
              </a:xfrm>
              <a:custGeom>
                <a:avLst/>
                <a:gdLst/>
                <a:ahLst/>
                <a:rect l="l" t="t" r="r" b="b"/>
                <a:pathLst>
                  <a:path w="1120" h="637">
                    <a:moveTo>
                      <a:pt x="4" y="124"/>
                    </a:moveTo>
                    <a:lnTo>
                      <a:pt x="4" y="403"/>
                    </a:lnTo>
                    <a:lnTo>
                      <a:pt x="54" y="427"/>
                    </a:lnTo>
                    <a:lnTo>
                      <a:pt x="90" y="444"/>
                    </a:lnTo>
                    <a:lnTo>
                      <a:pt x="97" y="460"/>
                    </a:lnTo>
                    <a:lnTo>
                      <a:pt x="155" y="476"/>
                    </a:lnTo>
                    <a:lnTo>
                      <a:pt x="168" y="484"/>
                    </a:lnTo>
                    <a:lnTo>
                      <a:pt x="159" y="513"/>
                    </a:lnTo>
                    <a:lnTo>
                      <a:pt x="183" y="531"/>
                    </a:lnTo>
                    <a:lnTo>
                      <a:pt x="215" y="519"/>
                    </a:lnTo>
                    <a:lnTo>
                      <a:pt x="239" y="517"/>
                    </a:lnTo>
                    <a:lnTo>
                      <a:pt x="264" y="531"/>
                    </a:lnTo>
                    <a:lnTo>
                      <a:pt x="286" y="531"/>
                    </a:lnTo>
                    <a:lnTo>
                      <a:pt x="290" y="562"/>
                    </a:lnTo>
                    <a:lnTo>
                      <a:pt x="303" y="560"/>
                    </a:lnTo>
                    <a:lnTo>
                      <a:pt x="329" y="556"/>
                    </a:lnTo>
                    <a:lnTo>
                      <a:pt x="337" y="568"/>
                    </a:lnTo>
                    <a:lnTo>
                      <a:pt x="340" y="592"/>
                    </a:lnTo>
                    <a:lnTo>
                      <a:pt x="374" y="602"/>
                    </a:lnTo>
                    <a:lnTo>
                      <a:pt x="396" y="594"/>
                    </a:lnTo>
                    <a:lnTo>
                      <a:pt x="406" y="586"/>
                    </a:lnTo>
                    <a:lnTo>
                      <a:pt x="421" y="594"/>
                    </a:lnTo>
                    <a:lnTo>
                      <a:pt x="419" y="617"/>
                    </a:lnTo>
                    <a:lnTo>
                      <a:pt x="436" y="627"/>
                    </a:lnTo>
                    <a:lnTo>
                      <a:pt x="499" y="635"/>
                    </a:lnTo>
                    <a:lnTo>
                      <a:pt x="518" y="633"/>
                    </a:lnTo>
                    <a:lnTo>
                      <a:pt x="540" y="637"/>
                    </a:lnTo>
                    <a:lnTo>
                      <a:pt x="557" y="627"/>
                    </a:lnTo>
                    <a:lnTo>
                      <a:pt x="619" y="615"/>
                    </a:lnTo>
                    <a:lnTo>
                      <a:pt x="671" y="598"/>
                    </a:lnTo>
                    <a:lnTo>
                      <a:pt x="669" y="578"/>
                    </a:lnTo>
                    <a:lnTo>
                      <a:pt x="675" y="568"/>
                    </a:lnTo>
                    <a:lnTo>
                      <a:pt x="692" y="566"/>
                    </a:lnTo>
                    <a:lnTo>
                      <a:pt x="709" y="570"/>
                    </a:lnTo>
                    <a:lnTo>
                      <a:pt x="731" y="531"/>
                    </a:lnTo>
                    <a:lnTo>
                      <a:pt x="729" y="499"/>
                    </a:lnTo>
                    <a:lnTo>
                      <a:pt x="739" y="474"/>
                    </a:lnTo>
                    <a:lnTo>
                      <a:pt x="727" y="417"/>
                    </a:lnTo>
                    <a:lnTo>
                      <a:pt x="750" y="344"/>
                    </a:lnTo>
                    <a:lnTo>
                      <a:pt x="759" y="340"/>
                    </a:lnTo>
                    <a:lnTo>
                      <a:pt x="757" y="328"/>
                    </a:lnTo>
                    <a:lnTo>
                      <a:pt x="776" y="324"/>
                    </a:lnTo>
                    <a:lnTo>
                      <a:pt x="787" y="342"/>
                    </a:lnTo>
                    <a:lnTo>
                      <a:pt x="808" y="340"/>
                    </a:lnTo>
                    <a:lnTo>
                      <a:pt x="830" y="334"/>
                    </a:lnTo>
                    <a:lnTo>
                      <a:pt x="832" y="317"/>
                    </a:lnTo>
                    <a:lnTo>
                      <a:pt x="843" y="317"/>
                    </a:lnTo>
                    <a:lnTo>
                      <a:pt x="843" y="340"/>
                    </a:lnTo>
                    <a:lnTo>
                      <a:pt x="886" y="356"/>
                    </a:lnTo>
                    <a:lnTo>
                      <a:pt x="905" y="448"/>
                    </a:lnTo>
                    <a:lnTo>
                      <a:pt x="929" y="438"/>
                    </a:lnTo>
                    <a:lnTo>
                      <a:pt x="937" y="436"/>
                    </a:lnTo>
                    <a:lnTo>
                      <a:pt x="937" y="419"/>
                    </a:lnTo>
                    <a:lnTo>
                      <a:pt x="924" y="415"/>
                    </a:lnTo>
                    <a:lnTo>
                      <a:pt x="924" y="405"/>
                    </a:lnTo>
                    <a:lnTo>
                      <a:pt x="937" y="403"/>
                    </a:lnTo>
                    <a:lnTo>
                      <a:pt x="948" y="407"/>
                    </a:lnTo>
                    <a:lnTo>
                      <a:pt x="959" y="395"/>
                    </a:lnTo>
                    <a:lnTo>
                      <a:pt x="957" y="376"/>
                    </a:lnTo>
                    <a:lnTo>
                      <a:pt x="944" y="366"/>
                    </a:lnTo>
                    <a:lnTo>
                      <a:pt x="946" y="352"/>
                    </a:lnTo>
                    <a:lnTo>
                      <a:pt x="957" y="342"/>
                    </a:lnTo>
                    <a:lnTo>
                      <a:pt x="972" y="344"/>
                    </a:lnTo>
                    <a:lnTo>
                      <a:pt x="993" y="370"/>
                    </a:lnTo>
                    <a:lnTo>
                      <a:pt x="1004" y="364"/>
                    </a:lnTo>
                    <a:lnTo>
                      <a:pt x="1030" y="338"/>
                    </a:lnTo>
                    <a:lnTo>
                      <a:pt x="1030" y="324"/>
                    </a:lnTo>
                    <a:lnTo>
                      <a:pt x="1073" y="267"/>
                    </a:lnTo>
                    <a:lnTo>
                      <a:pt x="1073" y="248"/>
                    </a:lnTo>
                    <a:lnTo>
                      <a:pt x="1070" y="236"/>
                    </a:lnTo>
                    <a:lnTo>
                      <a:pt x="1081" y="236"/>
                    </a:lnTo>
                    <a:lnTo>
                      <a:pt x="1090" y="242"/>
                    </a:lnTo>
                    <a:lnTo>
                      <a:pt x="1120" y="236"/>
                    </a:lnTo>
                    <a:lnTo>
                      <a:pt x="1120" y="0"/>
                    </a:lnTo>
                    <a:lnTo>
                      <a:pt x="0" y="2"/>
                    </a:lnTo>
                    <a:lnTo>
                      <a:pt x="4" y="124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99" name=""/>
            <p:cNvGrpSpPr/>
            <p:nvPr/>
          </p:nvGrpSpPr>
          <p:grpSpPr>
            <a:xfrm>
              <a:off x="4737960" y="1104840"/>
              <a:ext cx="811800" cy="703440"/>
              <a:chOff x="4737960" y="1104840"/>
              <a:chExt cx="811800" cy="703440"/>
            </a:xfrm>
          </p:grpSpPr>
          <p:sp>
            <p:nvSpPr>
              <p:cNvPr id="4100" name=""/>
              <p:cNvSpPr/>
              <p:nvPr/>
            </p:nvSpPr>
            <p:spPr>
              <a:xfrm>
                <a:off x="4737960" y="1104840"/>
                <a:ext cx="811800" cy="703440"/>
              </a:xfrm>
              <a:custGeom>
                <a:avLst/>
                <a:gdLst/>
                <a:ahLst/>
                <a:rect l="l" t="t" r="r" b="b"/>
                <a:pathLst>
                  <a:path w="561" h="443">
                    <a:moveTo>
                      <a:pt x="26" y="0"/>
                    </a:moveTo>
                    <a:lnTo>
                      <a:pt x="9" y="309"/>
                    </a:lnTo>
                    <a:lnTo>
                      <a:pt x="0" y="441"/>
                    </a:lnTo>
                    <a:lnTo>
                      <a:pt x="135" y="443"/>
                    </a:lnTo>
                    <a:lnTo>
                      <a:pt x="365" y="439"/>
                    </a:lnTo>
                    <a:lnTo>
                      <a:pt x="398" y="118"/>
                    </a:lnTo>
                    <a:lnTo>
                      <a:pt x="561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01" name=""/>
              <p:cNvSpPr/>
              <p:nvPr/>
            </p:nvSpPr>
            <p:spPr>
              <a:xfrm>
                <a:off x="4737960" y="1104840"/>
                <a:ext cx="811800" cy="703440"/>
              </a:xfrm>
              <a:custGeom>
                <a:avLst/>
                <a:gdLst/>
                <a:ahLst/>
                <a:rect l="l" t="t" r="r" b="b"/>
                <a:pathLst>
                  <a:path w="561" h="443">
                    <a:moveTo>
                      <a:pt x="26" y="0"/>
                    </a:moveTo>
                    <a:lnTo>
                      <a:pt x="9" y="309"/>
                    </a:lnTo>
                    <a:lnTo>
                      <a:pt x="0" y="441"/>
                    </a:lnTo>
                    <a:lnTo>
                      <a:pt x="135" y="443"/>
                    </a:lnTo>
                    <a:lnTo>
                      <a:pt x="365" y="439"/>
                    </a:lnTo>
                    <a:lnTo>
                      <a:pt x="398" y="118"/>
                    </a:lnTo>
                    <a:lnTo>
                      <a:pt x="561" y="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102" name=""/>
            <p:cNvGrpSpPr/>
            <p:nvPr/>
          </p:nvGrpSpPr>
          <p:grpSpPr>
            <a:xfrm>
              <a:off x="3936240" y="1101960"/>
              <a:ext cx="836280" cy="699840"/>
              <a:chOff x="3936240" y="1101960"/>
              <a:chExt cx="836280" cy="699840"/>
            </a:xfrm>
          </p:grpSpPr>
          <p:sp>
            <p:nvSpPr>
              <p:cNvPr id="4103" name=""/>
              <p:cNvSpPr/>
              <p:nvPr/>
            </p:nvSpPr>
            <p:spPr>
              <a:xfrm>
                <a:off x="3936240" y="1101960"/>
                <a:ext cx="836280" cy="699840"/>
              </a:xfrm>
              <a:custGeom>
                <a:avLst/>
                <a:gdLst/>
                <a:ahLst/>
                <a:rect l="l" t="t" r="r" b="b"/>
                <a:pathLst>
                  <a:path w="578" h="441">
                    <a:moveTo>
                      <a:pt x="578" y="0"/>
                    </a:moveTo>
                    <a:lnTo>
                      <a:pt x="77" y="2"/>
                    </a:lnTo>
                    <a:lnTo>
                      <a:pt x="0" y="398"/>
                    </a:lnTo>
                    <a:lnTo>
                      <a:pt x="112" y="408"/>
                    </a:lnTo>
                    <a:lnTo>
                      <a:pt x="316" y="429"/>
                    </a:lnTo>
                    <a:lnTo>
                      <a:pt x="554" y="441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04" name=""/>
              <p:cNvSpPr/>
              <p:nvPr/>
            </p:nvSpPr>
            <p:spPr>
              <a:xfrm>
                <a:off x="3936240" y="1101960"/>
                <a:ext cx="836280" cy="699840"/>
              </a:xfrm>
              <a:custGeom>
                <a:avLst/>
                <a:gdLst/>
                <a:ahLst/>
                <a:rect l="l" t="t" r="r" b="b"/>
                <a:pathLst>
                  <a:path w="578" h="441">
                    <a:moveTo>
                      <a:pt x="578" y="0"/>
                    </a:moveTo>
                    <a:lnTo>
                      <a:pt x="77" y="2"/>
                    </a:lnTo>
                    <a:lnTo>
                      <a:pt x="0" y="398"/>
                    </a:lnTo>
                    <a:lnTo>
                      <a:pt x="112" y="408"/>
                    </a:lnTo>
                    <a:lnTo>
                      <a:pt x="316" y="429"/>
                    </a:lnTo>
                    <a:lnTo>
                      <a:pt x="554" y="441"/>
                    </a:lnTo>
                    <a:lnTo>
                      <a:pt x="578" y="0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105" name=""/>
            <p:cNvGrpSpPr/>
            <p:nvPr/>
          </p:nvGrpSpPr>
          <p:grpSpPr>
            <a:xfrm>
              <a:off x="3101400" y="1098720"/>
              <a:ext cx="947520" cy="633240"/>
              <a:chOff x="3101400" y="1098720"/>
              <a:chExt cx="947520" cy="633240"/>
            </a:xfrm>
          </p:grpSpPr>
          <p:sp>
            <p:nvSpPr>
              <p:cNvPr id="4106" name=""/>
              <p:cNvSpPr/>
              <p:nvPr/>
            </p:nvSpPr>
            <p:spPr>
              <a:xfrm>
                <a:off x="3101400" y="1098720"/>
                <a:ext cx="947520" cy="633240"/>
              </a:xfrm>
              <a:custGeom>
                <a:avLst/>
                <a:gdLst/>
                <a:ahLst/>
                <a:rect l="l" t="t" r="r" b="b"/>
                <a:pathLst>
                  <a:path w="655" h="399">
                    <a:moveTo>
                      <a:pt x="655" y="2"/>
                    </a:moveTo>
                    <a:lnTo>
                      <a:pt x="0" y="0"/>
                    </a:lnTo>
                    <a:lnTo>
                      <a:pt x="58" y="47"/>
                    </a:lnTo>
                    <a:lnTo>
                      <a:pt x="144" y="102"/>
                    </a:lnTo>
                    <a:lnTo>
                      <a:pt x="144" y="108"/>
                    </a:lnTo>
                    <a:lnTo>
                      <a:pt x="208" y="191"/>
                    </a:lnTo>
                    <a:lnTo>
                      <a:pt x="206" y="208"/>
                    </a:lnTo>
                    <a:lnTo>
                      <a:pt x="223" y="232"/>
                    </a:lnTo>
                    <a:lnTo>
                      <a:pt x="251" y="250"/>
                    </a:lnTo>
                    <a:lnTo>
                      <a:pt x="251" y="269"/>
                    </a:lnTo>
                    <a:lnTo>
                      <a:pt x="236" y="297"/>
                    </a:lnTo>
                    <a:lnTo>
                      <a:pt x="230" y="305"/>
                    </a:lnTo>
                    <a:lnTo>
                      <a:pt x="238" y="324"/>
                    </a:lnTo>
                    <a:lnTo>
                      <a:pt x="262" y="334"/>
                    </a:lnTo>
                    <a:lnTo>
                      <a:pt x="275" y="358"/>
                    </a:lnTo>
                    <a:lnTo>
                      <a:pt x="429" y="383"/>
                    </a:lnTo>
                    <a:lnTo>
                      <a:pt x="578" y="399"/>
                    </a:lnTo>
                    <a:lnTo>
                      <a:pt x="655" y="2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07" name=""/>
              <p:cNvSpPr/>
              <p:nvPr/>
            </p:nvSpPr>
            <p:spPr>
              <a:xfrm>
                <a:off x="3101400" y="1098720"/>
                <a:ext cx="947520" cy="633240"/>
              </a:xfrm>
              <a:custGeom>
                <a:avLst/>
                <a:gdLst/>
                <a:ahLst/>
                <a:rect l="l" t="t" r="r" b="b"/>
                <a:pathLst>
                  <a:path w="655" h="399">
                    <a:moveTo>
                      <a:pt x="655" y="2"/>
                    </a:moveTo>
                    <a:lnTo>
                      <a:pt x="0" y="0"/>
                    </a:lnTo>
                    <a:lnTo>
                      <a:pt x="58" y="47"/>
                    </a:lnTo>
                    <a:lnTo>
                      <a:pt x="144" y="102"/>
                    </a:lnTo>
                    <a:lnTo>
                      <a:pt x="144" y="108"/>
                    </a:lnTo>
                    <a:lnTo>
                      <a:pt x="208" y="191"/>
                    </a:lnTo>
                    <a:lnTo>
                      <a:pt x="206" y="208"/>
                    </a:lnTo>
                    <a:lnTo>
                      <a:pt x="223" y="232"/>
                    </a:lnTo>
                    <a:lnTo>
                      <a:pt x="251" y="250"/>
                    </a:lnTo>
                    <a:lnTo>
                      <a:pt x="251" y="269"/>
                    </a:lnTo>
                    <a:lnTo>
                      <a:pt x="236" y="297"/>
                    </a:lnTo>
                    <a:lnTo>
                      <a:pt x="230" y="305"/>
                    </a:lnTo>
                    <a:lnTo>
                      <a:pt x="238" y="324"/>
                    </a:lnTo>
                    <a:lnTo>
                      <a:pt x="262" y="334"/>
                    </a:lnTo>
                    <a:lnTo>
                      <a:pt x="275" y="358"/>
                    </a:lnTo>
                    <a:lnTo>
                      <a:pt x="429" y="383"/>
                    </a:lnTo>
                    <a:lnTo>
                      <a:pt x="578" y="399"/>
                    </a:lnTo>
                    <a:lnTo>
                      <a:pt x="655" y="2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108" name=""/>
            <p:cNvGrpSpPr/>
            <p:nvPr/>
          </p:nvGrpSpPr>
          <p:grpSpPr>
            <a:xfrm>
              <a:off x="2470320" y="1098720"/>
              <a:ext cx="1028880" cy="566640"/>
              <a:chOff x="2470320" y="1098720"/>
              <a:chExt cx="1028880" cy="566640"/>
            </a:xfrm>
          </p:grpSpPr>
          <p:sp>
            <p:nvSpPr>
              <p:cNvPr id="4109" name=""/>
              <p:cNvSpPr/>
              <p:nvPr/>
            </p:nvSpPr>
            <p:spPr>
              <a:xfrm>
                <a:off x="2470320" y="1098720"/>
                <a:ext cx="1028880" cy="566640"/>
              </a:xfrm>
              <a:custGeom>
                <a:avLst/>
                <a:gdLst/>
                <a:ahLst/>
                <a:rect l="l" t="t" r="r" b="b"/>
                <a:pathLst>
                  <a:path w="711" h="357">
                    <a:moveTo>
                      <a:pt x="2" y="0"/>
                    </a:moveTo>
                    <a:lnTo>
                      <a:pt x="4" y="10"/>
                    </a:lnTo>
                    <a:lnTo>
                      <a:pt x="0" y="24"/>
                    </a:lnTo>
                    <a:lnTo>
                      <a:pt x="0" y="43"/>
                    </a:lnTo>
                    <a:lnTo>
                      <a:pt x="17" y="63"/>
                    </a:lnTo>
                    <a:lnTo>
                      <a:pt x="32" y="75"/>
                    </a:lnTo>
                    <a:lnTo>
                      <a:pt x="32" y="99"/>
                    </a:lnTo>
                    <a:lnTo>
                      <a:pt x="22" y="132"/>
                    </a:lnTo>
                    <a:lnTo>
                      <a:pt x="19" y="148"/>
                    </a:lnTo>
                    <a:lnTo>
                      <a:pt x="32" y="154"/>
                    </a:lnTo>
                    <a:lnTo>
                      <a:pt x="49" y="150"/>
                    </a:lnTo>
                    <a:lnTo>
                      <a:pt x="49" y="168"/>
                    </a:lnTo>
                    <a:lnTo>
                      <a:pt x="49" y="176"/>
                    </a:lnTo>
                    <a:lnTo>
                      <a:pt x="67" y="176"/>
                    </a:lnTo>
                    <a:lnTo>
                      <a:pt x="77" y="187"/>
                    </a:lnTo>
                    <a:lnTo>
                      <a:pt x="67" y="199"/>
                    </a:lnTo>
                    <a:lnTo>
                      <a:pt x="54" y="223"/>
                    </a:lnTo>
                    <a:lnTo>
                      <a:pt x="45" y="235"/>
                    </a:lnTo>
                    <a:lnTo>
                      <a:pt x="54" y="241"/>
                    </a:lnTo>
                    <a:lnTo>
                      <a:pt x="80" y="229"/>
                    </a:lnTo>
                    <a:lnTo>
                      <a:pt x="97" y="219"/>
                    </a:lnTo>
                    <a:lnTo>
                      <a:pt x="103" y="215"/>
                    </a:lnTo>
                    <a:lnTo>
                      <a:pt x="97" y="233"/>
                    </a:lnTo>
                    <a:lnTo>
                      <a:pt x="367" y="294"/>
                    </a:lnTo>
                    <a:lnTo>
                      <a:pt x="481" y="323"/>
                    </a:lnTo>
                    <a:lnTo>
                      <a:pt x="541" y="329"/>
                    </a:lnTo>
                    <a:lnTo>
                      <a:pt x="711" y="357"/>
                    </a:lnTo>
                    <a:lnTo>
                      <a:pt x="700" y="331"/>
                    </a:lnTo>
                    <a:lnTo>
                      <a:pt x="677" y="325"/>
                    </a:lnTo>
                    <a:lnTo>
                      <a:pt x="666" y="304"/>
                    </a:lnTo>
                    <a:lnTo>
                      <a:pt x="687" y="264"/>
                    </a:lnTo>
                    <a:lnTo>
                      <a:pt x="685" y="247"/>
                    </a:lnTo>
                    <a:lnTo>
                      <a:pt x="661" y="233"/>
                    </a:lnTo>
                    <a:lnTo>
                      <a:pt x="640" y="205"/>
                    </a:lnTo>
                    <a:lnTo>
                      <a:pt x="646" y="191"/>
                    </a:lnTo>
                    <a:lnTo>
                      <a:pt x="578" y="101"/>
                    </a:lnTo>
                    <a:lnTo>
                      <a:pt x="494" y="47"/>
                    </a:lnTo>
                    <a:lnTo>
                      <a:pt x="436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10" name=""/>
              <p:cNvSpPr/>
              <p:nvPr/>
            </p:nvSpPr>
            <p:spPr>
              <a:xfrm>
                <a:off x="2470320" y="1098720"/>
                <a:ext cx="1028880" cy="566640"/>
              </a:xfrm>
              <a:custGeom>
                <a:avLst/>
                <a:gdLst/>
                <a:ahLst/>
                <a:rect l="l" t="t" r="r" b="b"/>
                <a:pathLst>
                  <a:path w="711" h="357">
                    <a:moveTo>
                      <a:pt x="2" y="0"/>
                    </a:moveTo>
                    <a:lnTo>
                      <a:pt x="4" y="10"/>
                    </a:lnTo>
                    <a:lnTo>
                      <a:pt x="0" y="24"/>
                    </a:lnTo>
                    <a:lnTo>
                      <a:pt x="0" y="43"/>
                    </a:lnTo>
                    <a:lnTo>
                      <a:pt x="17" y="63"/>
                    </a:lnTo>
                    <a:lnTo>
                      <a:pt x="32" y="75"/>
                    </a:lnTo>
                    <a:lnTo>
                      <a:pt x="32" y="99"/>
                    </a:lnTo>
                    <a:lnTo>
                      <a:pt x="22" y="132"/>
                    </a:lnTo>
                    <a:lnTo>
                      <a:pt x="19" y="148"/>
                    </a:lnTo>
                    <a:lnTo>
                      <a:pt x="32" y="154"/>
                    </a:lnTo>
                    <a:lnTo>
                      <a:pt x="49" y="150"/>
                    </a:lnTo>
                    <a:lnTo>
                      <a:pt x="49" y="168"/>
                    </a:lnTo>
                    <a:lnTo>
                      <a:pt x="49" y="176"/>
                    </a:lnTo>
                    <a:lnTo>
                      <a:pt x="67" y="176"/>
                    </a:lnTo>
                    <a:lnTo>
                      <a:pt x="77" y="187"/>
                    </a:lnTo>
                    <a:lnTo>
                      <a:pt x="67" y="199"/>
                    </a:lnTo>
                    <a:lnTo>
                      <a:pt x="54" y="223"/>
                    </a:lnTo>
                    <a:lnTo>
                      <a:pt x="45" y="235"/>
                    </a:lnTo>
                    <a:lnTo>
                      <a:pt x="54" y="241"/>
                    </a:lnTo>
                    <a:lnTo>
                      <a:pt x="80" y="229"/>
                    </a:lnTo>
                    <a:lnTo>
                      <a:pt x="97" y="219"/>
                    </a:lnTo>
                    <a:lnTo>
                      <a:pt x="103" y="215"/>
                    </a:lnTo>
                    <a:lnTo>
                      <a:pt x="97" y="233"/>
                    </a:lnTo>
                    <a:lnTo>
                      <a:pt x="367" y="294"/>
                    </a:lnTo>
                    <a:lnTo>
                      <a:pt x="481" y="323"/>
                    </a:lnTo>
                    <a:lnTo>
                      <a:pt x="541" y="329"/>
                    </a:lnTo>
                    <a:lnTo>
                      <a:pt x="711" y="357"/>
                    </a:lnTo>
                    <a:lnTo>
                      <a:pt x="700" y="331"/>
                    </a:lnTo>
                    <a:lnTo>
                      <a:pt x="677" y="325"/>
                    </a:lnTo>
                    <a:lnTo>
                      <a:pt x="666" y="304"/>
                    </a:lnTo>
                    <a:lnTo>
                      <a:pt x="687" y="264"/>
                    </a:lnTo>
                    <a:lnTo>
                      <a:pt x="685" y="247"/>
                    </a:lnTo>
                    <a:lnTo>
                      <a:pt x="661" y="233"/>
                    </a:lnTo>
                    <a:lnTo>
                      <a:pt x="640" y="205"/>
                    </a:lnTo>
                    <a:lnTo>
                      <a:pt x="646" y="191"/>
                    </a:lnTo>
                    <a:lnTo>
                      <a:pt x="578" y="101"/>
                    </a:lnTo>
                    <a:lnTo>
                      <a:pt x="494" y="47"/>
                    </a:lnTo>
                    <a:lnTo>
                      <a:pt x="436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4111" name=""/>
          <p:cNvGrpSpPr/>
          <p:nvPr/>
        </p:nvGrpSpPr>
        <p:grpSpPr>
          <a:xfrm>
            <a:off x="2897280" y="4170240"/>
            <a:ext cx="4070160" cy="2438640"/>
            <a:chOff x="2897280" y="4170240"/>
            <a:chExt cx="4070160" cy="2438640"/>
          </a:xfrm>
        </p:grpSpPr>
        <p:sp>
          <p:nvSpPr>
            <p:cNvPr id="4112" name=""/>
            <p:cNvSpPr/>
            <p:nvPr/>
          </p:nvSpPr>
          <p:spPr>
            <a:xfrm>
              <a:off x="2897280" y="4170240"/>
              <a:ext cx="4070160" cy="2438640"/>
            </a:xfrm>
            <a:custGeom>
              <a:avLst/>
              <a:gdLst/>
              <a:ahLst/>
              <a:rect l="l" t="t" r="r" b="b"/>
              <a:pathLst>
                <a:path w="2885" h="1536">
                  <a:moveTo>
                    <a:pt x="0" y="0"/>
                  </a:moveTo>
                  <a:lnTo>
                    <a:pt x="213" y="19"/>
                  </a:lnTo>
                  <a:lnTo>
                    <a:pt x="206" y="36"/>
                  </a:lnTo>
                  <a:lnTo>
                    <a:pt x="500" y="215"/>
                  </a:lnTo>
                  <a:lnTo>
                    <a:pt x="746" y="231"/>
                  </a:lnTo>
                  <a:lnTo>
                    <a:pt x="755" y="198"/>
                  </a:lnTo>
                  <a:lnTo>
                    <a:pt x="895" y="209"/>
                  </a:lnTo>
                  <a:lnTo>
                    <a:pt x="920" y="228"/>
                  </a:lnTo>
                  <a:lnTo>
                    <a:pt x="916" y="254"/>
                  </a:lnTo>
                  <a:lnTo>
                    <a:pt x="940" y="260"/>
                  </a:lnTo>
                  <a:lnTo>
                    <a:pt x="968" y="296"/>
                  </a:lnTo>
                  <a:lnTo>
                    <a:pt x="983" y="296"/>
                  </a:lnTo>
                  <a:lnTo>
                    <a:pt x="997" y="325"/>
                  </a:lnTo>
                  <a:lnTo>
                    <a:pt x="1032" y="332"/>
                  </a:lnTo>
                  <a:lnTo>
                    <a:pt x="1025" y="342"/>
                  </a:lnTo>
                  <a:lnTo>
                    <a:pt x="1035" y="374"/>
                  </a:lnTo>
                  <a:lnTo>
                    <a:pt x="1042" y="420"/>
                  </a:lnTo>
                  <a:lnTo>
                    <a:pt x="1067" y="442"/>
                  </a:lnTo>
                  <a:lnTo>
                    <a:pt x="1108" y="488"/>
                  </a:lnTo>
                  <a:lnTo>
                    <a:pt x="1130" y="485"/>
                  </a:lnTo>
                  <a:lnTo>
                    <a:pt x="1136" y="498"/>
                  </a:lnTo>
                  <a:lnTo>
                    <a:pt x="1174" y="518"/>
                  </a:lnTo>
                  <a:lnTo>
                    <a:pt x="1206" y="488"/>
                  </a:lnTo>
                  <a:lnTo>
                    <a:pt x="1203" y="459"/>
                  </a:lnTo>
                  <a:lnTo>
                    <a:pt x="1206" y="442"/>
                  </a:lnTo>
                  <a:lnTo>
                    <a:pt x="1238" y="442"/>
                  </a:lnTo>
                  <a:lnTo>
                    <a:pt x="1245" y="423"/>
                  </a:lnTo>
                  <a:lnTo>
                    <a:pt x="1258" y="423"/>
                  </a:lnTo>
                  <a:lnTo>
                    <a:pt x="1258" y="436"/>
                  </a:lnTo>
                  <a:lnTo>
                    <a:pt x="1333" y="442"/>
                  </a:lnTo>
                  <a:lnTo>
                    <a:pt x="1374" y="478"/>
                  </a:lnTo>
                  <a:lnTo>
                    <a:pt x="1402" y="531"/>
                  </a:lnTo>
                  <a:lnTo>
                    <a:pt x="1405" y="550"/>
                  </a:lnTo>
                  <a:lnTo>
                    <a:pt x="1448" y="612"/>
                  </a:lnTo>
                  <a:lnTo>
                    <a:pt x="1462" y="638"/>
                  </a:lnTo>
                  <a:lnTo>
                    <a:pt x="1497" y="661"/>
                  </a:lnTo>
                  <a:lnTo>
                    <a:pt x="1504" y="694"/>
                  </a:lnTo>
                  <a:lnTo>
                    <a:pt x="1515" y="713"/>
                  </a:lnTo>
                  <a:lnTo>
                    <a:pt x="1511" y="735"/>
                  </a:lnTo>
                  <a:lnTo>
                    <a:pt x="1535" y="749"/>
                  </a:lnTo>
                  <a:lnTo>
                    <a:pt x="1532" y="784"/>
                  </a:lnTo>
                  <a:lnTo>
                    <a:pt x="1559" y="781"/>
                  </a:lnTo>
                  <a:lnTo>
                    <a:pt x="1580" y="804"/>
                  </a:lnTo>
                  <a:lnTo>
                    <a:pt x="1598" y="800"/>
                  </a:lnTo>
                  <a:lnTo>
                    <a:pt x="1630" y="817"/>
                  </a:lnTo>
                  <a:lnTo>
                    <a:pt x="1647" y="817"/>
                  </a:lnTo>
                  <a:lnTo>
                    <a:pt x="1668" y="814"/>
                  </a:lnTo>
                  <a:lnTo>
                    <a:pt x="1685" y="824"/>
                  </a:lnTo>
                  <a:lnTo>
                    <a:pt x="1711" y="827"/>
                  </a:lnTo>
                  <a:lnTo>
                    <a:pt x="1699" y="876"/>
                  </a:lnTo>
                  <a:lnTo>
                    <a:pt x="1711" y="898"/>
                  </a:lnTo>
                  <a:lnTo>
                    <a:pt x="1711" y="983"/>
                  </a:lnTo>
                  <a:lnTo>
                    <a:pt x="1714" y="1015"/>
                  </a:lnTo>
                  <a:lnTo>
                    <a:pt x="1759" y="1080"/>
                  </a:lnTo>
                  <a:lnTo>
                    <a:pt x="1790" y="1113"/>
                  </a:lnTo>
                  <a:lnTo>
                    <a:pt x="1821" y="1142"/>
                  </a:lnTo>
                  <a:lnTo>
                    <a:pt x="1818" y="1152"/>
                  </a:lnTo>
                  <a:lnTo>
                    <a:pt x="1777" y="1123"/>
                  </a:lnTo>
                  <a:lnTo>
                    <a:pt x="1763" y="1117"/>
                  </a:lnTo>
                  <a:lnTo>
                    <a:pt x="1759" y="1126"/>
                  </a:lnTo>
                  <a:lnTo>
                    <a:pt x="1847" y="1204"/>
                  </a:lnTo>
                  <a:lnTo>
                    <a:pt x="1948" y="1312"/>
                  </a:lnTo>
                  <a:lnTo>
                    <a:pt x="1972" y="1331"/>
                  </a:lnTo>
                  <a:lnTo>
                    <a:pt x="1993" y="1345"/>
                  </a:lnTo>
                  <a:lnTo>
                    <a:pt x="2035" y="1351"/>
                  </a:lnTo>
                  <a:lnTo>
                    <a:pt x="2070" y="1364"/>
                  </a:lnTo>
                  <a:lnTo>
                    <a:pt x="2105" y="1380"/>
                  </a:lnTo>
                  <a:lnTo>
                    <a:pt x="2168" y="1377"/>
                  </a:lnTo>
                  <a:lnTo>
                    <a:pt x="2223" y="1321"/>
                  </a:lnTo>
                  <a:lnTo>
                    <a:pt x="2312" y="1318"/>
                  </a:lnTo>
                  <a:lnTo>
                    <a:pt x="2350" y="1299"/>
                  </a:lnTo>
                  <a:lnTo>
                    <a:pt x="2364" y="1280"/>
                  </a:lnTo>
                  <a:lnTo>
                    <a:pt x="2413" y="1272"/>
                  </a:lnTo>
                  <a:lnTo>
                    <a:pt x="2469" y="1243"/>
                  </a:lnTo>
                  <a:lnTo>
                    <a:pt x="2486" y="1198"/>
                  </a:lnTo>
                  <a:lnTo>
                    <a:pt x="2497" y="1104"/>
                  </a:lnTo>
                  <a:lnTo>
                    <a:pt x="2512" y="1061"/>
                  </a:lnTo>
                  <a:lnTo>
                    <a:pt x="2538" y="1028"/>
                  </a:lnTo>
                  <a:lnTo>
                    <a:pt x="2573" y="1009"/>
                  </a:lnTo>
                  <a:lnTo>
                    <a:pt x="2672" y="990"/>
                  </a:lnTo>
                  <a:lnTo>
                    <a:pt x="2692" y="976"/>
                  </a:lnTo>
                  <a:lnTo>
                    <a:pt x="2780" y="973"/>
                  </a:lnTo>
                  <a:lnTo>
                    <a:pt x="2833" y="966"/>
                  </a:lnTo>
                  <a:lnTo>
                    <a:pt x="2856" y="957"/>
                  </a:lnTo>
                  <a:lnTo>
                    <a:pt x="2871" y="957"/>
                  </a:lnTo>
                  <a:lnTo>
                    <a:pt x="2882" y="987"/>
                  </a:lnTo>
                  <a:lnTo>
                    <a:pt x="2885" y="1015"/>
                  </a:lnTo>
                  <a:lnTo>
                    <a:pt x="2860" y="1064"/>
                  </a:lnTo>
                  <a:lnTo>
                    <a:pt x="2843" y="1084"/>
                  </a:lnTo>
                  <a:lnTo>
                    <a:pt x="2843" y="1129"/>
                  </a:lnTo>
                  <a:lnTo>
                    <a:pt x="2818" y="1142"/>
                  </a:lnTo>
                  <a:lnTo>
                    <a:pt x="2839" y="1149"/>
                  </a:lnTo>
                  <a:lnTo>
                    <a:pt x="2853" y="1185"/>
                  </a:lnTo>
                  <a:lnTo>
                    <a:pt x="2839" y="1204"/>
                  </a:lnTo>
                  <a:lnTo>
                    <a:pt x="2830" y="1231"/>
                  </a:lnTo>
                  <a:lnTo>
                    <a:pt x="2830" y="1280"/>
                  </a:lnTo>
                  <a:lnTo>
                    <a:pt x="2826" y="1296"/>
                  </a:lnTo>
                  <a:lnTo>
                    <a:pt x="2808" y="1289"/>
                  </a:lnTo>
                  <a:lnTo>
                    <a:pt x="2801" y="1263"/>
                  </a:lnTo>
                  <a:lnTo>
                    <a:pt x="2776" y="1256"/>
                  </a:lnTo>
                  <a:lnTo>
                    <a:pt x="2759" y="1292"/>
                  </a:lnTo>
                  <a:lnTo>
                    <a:pt x="2696" y="1351"/>
                  </a:lnTo>
                  <a:lnTo>
                    <a:pt x="2672" y="1364"/>
                  </a:lnTo>
                  <a:lnTo>
                    <a:pt x="2515" y="1367"/>
                  </a:lnTo>
                  <a:lnTo>
                    <a:pt x="2512" y="1435"/>
                  </a:lnTo>
                  <a:lnTo>
                    <a:pt x="2476" y="1442"/>
                  </a:lnTo>
                  <a:lnTo>
                    <a:pt x="2515" y="1471"/>
                  </a:lnTo>
                  <a:lnTo>
                    <a:pt x="2556" y="1478"/>
                  </a:lnTo>
                  <a:lnTo>
                    <a:pt x="2595" y="1500"/>
                  </a:lnTo>
                  <a:lnTo>
                    <a:pt x="2605" y="1536"/>
                  </a:lnTo>
                  <a:lnTo>
                    <a:pt x="2552" y="1535"/>
                  </a:lnTo>
                  <a:lnTo>
                    <a:pt x="1448" y="1503"/>
                  </a:lnTo>
                  <a:lnTo>
                    <a:pt x="1381" y="1475"/>
                  </a:lnTo>
                  <a:lnTo>
                    <a:pt x="1308" y="1422"/>
                  </a:lnTo>
                  <a:lnTo>
                    <a:pt x="1248" y="1410"/>
                  </a:lnTo>
                  <a:lnTo>
                    <a:pt x="1231" y="1413"/>
                  </a:lnTo>
                  <a:lnTo>
                    <a:pt x="1220" y="1422"/>
                  </a:lnTo>
                  <a:lnTo>
                    <a:pt x="1196" y="1403"/>
                  </a:lnTo>
                  <a:lnTo>
                    <a:pt x="1148" y="1397"/>
                  </a:lnTo>
                  <a:lnTo>
                    <a:pt x="1119" y="1370"/>
                  </a:lnTo>
                  <a:lnTo>
                    <a:pt x="1078" y="1348"/>
                  </a:lnTo>
                  <a:lnTo>
                    <a:pt x="1029" y="1305"/>
                  </a:lnTo>
                  <a:lnTo>
                    <a:pt x="1000" y="1286"/>
                  </a:lnTo>
                  <a:lnTo>
                    <a:pt x="968" y="1286"/>
                  </a:lnTo>
                  <a:lnTo>
                    <a:pt x="948" y="1247"/>
                  </a:lnTo>
                  <a:lnTo>
                    <a:pt x="927" y="1207"/>
                  </a:lnTo>
                  <a:lnTo>
                    <a:pt x="923" y="1178"/>
                  </a:lnTo>
                  <a:lnTo>
                    <a:pt x="958" y="1178"/>
                  </a:lnTo>
                  <a:lnTo>
                    <a:pt x="962" y="1155"/>
                  </a:lnTo>
                  <a:lnTo>
                    <a:pt x="955" y="1136"/>
                  </a:lnTo>
                  <a:lnTo>
                    <a:pt x="945" y="1117"/>
                  </a:lnTo>
                  <a:lnTo>
                    <a:pt x="955" y="1080"/>
                  </a:lnTo>
                  <a:lnTo>
                    <a:pt x="940" y="1038"/>
                  </a:lnTo>
                  <a:lnTo>
                    <a:pt x="923" y="1006"/>
                  </a:lnTo>
                  <a:lnTo>
                    <a:pt x="913" y="976"/>
                  </a:lnTo>
                  <a:lnTo>
                    <a:pt x="853" y="931"/>
                  </a:lnTo>
                  <a:lnTo>
                    <a:pt x="804" y="885"/>
                  </a:lnTo>
                  <a:lnTo>
                    <a:pt x="784" y="849"/>
                  </a:lnTo>
                  <a:lnTo>
                    <a:pt x="772" y="824"/>
                  </a:lnTo>
                  <a:lnTo>
                    <a:pt x="717" y="781"/>
                  </a:lnTo>
                  <a:lnTo>
                    <a:pt x="688" y="749"/>
                  </a:lnTo>
                  <a:lnTo>
                    <a:pt x="650" y="703"/>
                  </a:lnTo>
                  <a:lnTo>
                    <a:pt x="623" y="680"/>
                  </a:lnTo>
                  <a:lnTo>
                    <a:pt x="598" y="677"/>
                  </a:lnTo>
                  <a:lnTo>
                    <a:pt x="584" y="673"/>
                  </a:lnTo>
                  <a:lnTo>
                    <a:pt x="580" y="664"/>
                  </a:lnTo>
                  <a:lnTo>
                    <a:pt x="612" y="645"/>
                  </a:lnTo>
                  <a:lnTo>
                    <a:pt x="623" y="608"/>
                  </a:lnTo>
                  <a:lnTo>
                    <a:pt x="570" y="573"/>
                  </a:lnTo>
                  <a:lnTo>
                    <a:pt x="546" y="567"/>
                  </a:lnTo>
                  <a:lnTo>
                    <a:pt x="507" y="524"/>
                  </a:lnTo>
                  <a:lnTo>
                    <a:pt x="469" y="498"/>
                  </a:lnTo>
                  <a:lnTo>
                    <a:pt x="448" y="501"/>
                  </a:lnTo>
                  <a:lnTo>
                    <a:pt x="454" y="453"/>
                  </a:lnTo>
                  <a:lnTo>
                    <a:pt x="427" y="436"/>
                  </a:lnTo>
                  <a:lnTo>
                    <a:pt x="399" y="407"/>
                  </a:lnTo>
                  <a:lnTo>
                    <a:pt x="391" y="374"/>
                  </a:lnTo>
                  <a:lnTo>
                    <a:pt x="367" y="358"/>
                  </a:lnTo>
                  <a:lnTo>
                    <a:pt x="350" y="306"/>
                  </a:lnTo>
                  <a:lnTo>
                    <a:pt x="347" y="274"/>
                  </a:lnTo>
                  <a:lnTo>
                    <a:pt x="315" y="209"/>
                  </a:lnTo>
                  <a:lnTo>
                    <a:pt x="283" y="124"/>
                  </a:lnTo>
                  <a:lnTo>
                    <a:pt x="248" y="114"/>
                  </a:lnTo>
                  <a:lnTo>
                    <a:pt x="210" y="98"/>
                  </a:lnTo>
                  <a:lnTo>
                    <a:pt x="186" y="68"/>
                  </a:lnTo>
                  <a:lnTo>
                    <a:pt x="164" y="55"/>
                  </a:lnTo>
                  <a:lnTo>
                    <a:pt x="154" y="101"/>
                  </a:lnTo>
                  <a:lnTo>
                    <a:pt x="147" y="185"/>
                  </a:lnTo>
                  <a:lnTo>
                    <a:pt x="157" y="231"/>
                  </a:lnTo>
                  <a:lnTo>
                    <a:pt x="182" y="266"/>
                  </a:lnTo>
                  <a:lnTo>
                    <a:pt x="221" y="309"/>
                  </a:lnTo>
                  <a:lnTo>
                    <a:pt x="248" y="368"/>
                  </a:lnTo>
                  <a:lnTo>
                    <a:pt x="283" y="407"/>
                  </a:lnTo>
                  <a:lnTo>
                    <a:pt x="294" y="459"/>
                  </a:lnTo>
                  <a:lnTo>
                    <a:pt x="308" y="504"/>
                  </a:lnTo>
                  <a:lnTo>
                    <a:pt x="332" y="518"/>
                  </a:lnTo>
                  <a:lnTo>
                    <a:pt x="338" y="550"/>
                  </a:lnTo>
                  <a:lnTo>
                    <a:pt x="373" y="563"/>
                  </a:lnTo>
                  <a:lnTo>
                    <a:pt x="396" y="589"/>
                  </a:lnTo>
                  <a:lnTo>
                    <a:pt x="399" y="618"/>
                  </a:lnTo>
                  <a:lnTo>
                    <a:pt x="385" y="645"/>
                  </a:lnTo>
                  <a:lnTo>
                    <a:pt x="388" y="673"/>
                  </a:lnTo>
                  <a:lnTo>
                    <a:pt x="423" y="697"/>
                  </a:lnTo>
                  <a:lnTo>
                    <a:pt x="448" y="729"/>
                  </a:lnTo>
                  <a:lnTo>
                    <a:pt x="448" y="771"/>
                  </a:lnTo>
                  <a:lnTo>
                    <a:pt x="440" y="797"/>
                  </a:lnTo>
                  <a:lnTo>
                    <a:pt x="448" y="827"/>
                  </a:lnTo>
                  <a:lnTo>
                    <a:pt x="507" y="840"/>
                  </a:lnTo>
                  <a:lnTo>
                    <a:pt x="531" y="843"/>
                  </a:lnTo>
                  <a:lnTo>
                    <a:pt x="556" y="914"/>
                  </a:lnTo>
                  <a:lnTo>
                    <a:pt x="535" y="922"/>
                  </a:lnTo>
                  <a:lnTo>
                    <a:pt x="531" y="960"/>
                  </a:lnTo>
                  <a:lnTo>
                    <a:pt x="514" y="970"/>
                  </a:lnTo>
                  <a:lnTo>
                    <a:pt x="504" y="957"/>
                  </a:lnTo>
                  <a:lnTo>
                    <a:pt x="504" y="934"/>
                  </a:lnTo>
                  <a:lnTo>
                    <a:pt x="479" y="922"/>
                  </a:lnTo>
                  <a:lnTo>
                    <a:pt x="469" y="889"/>
                  </a:lnTo>
                  <a:lnTo>
                    <a:pt x="419" y="836"/>
                  </a:lnTo>
                  <a:lnTo>
                    <a:pt x="332" y="765"/>
                  </a:lnTo>
                  <a:lnTo>
                    <a:pt x="326" y="732"/>
                  </a:lnTo>
                  <a:lnTo>
                    <a:pt x="321" y="651"/>
                  </a:lnTo>
                  <a:lnTo>
                    <a:pt x="269" y="599"/>
                  </a:lnTo>
                  <a:lnTo>
                    <a:pt x="251" y="563"/>
                  </a:lnTo>
                  <a:lnTo>
                    <a:pt x="238" y="543"/>
                  </a:lnTo>
                  <a:lnTo>
                    <a:pt x="196" y="543"/>
                  </a:lnTo>
                  <a:lnTo>
                    <a:pt x="136" y="494"/>
                  </a:lnTo>
                  <a:lnTo>
                    <a:pt x="112" y="475"/>
                  </a:lnTo>
                  <a:lnTo>
                    <a:pt x="90" y="450"/>
                  </a:lnTo>
                  <a:lnTo>
                    <a:pt x="144" y="445"/>
                  </a:lnTo>
                  <a:lnTo>
                    <a:pt x="151" y="459"/>
                  </a:lnTo>
                  <a:lnTo>
                    <a:pt x="168" y="453"/>
                  </a:lnTo>
                  <a:lnTo>
                    <a:pt x="161" y="423"/>
                  </a:lnTo>
                  <a:lnTo>
                    <a:pt x="174" y="417"/>
                  </a:lnTo>
                  <a:lnTo>
                    <a:pt x="182" y="380"/>
                  </a:lnTo>
                  <a:lnTo>
                    <a:pt x="147" y="325"/>
                  </a:lnTo>
                  <a:lnTo>
                    <a:pt x="70" y="271"/>
                  </a:lnTo>
                  <a:lnTo>
                    <a:pt x="41" y="218"/>
                  </a:lnTo>
                  <a:lnTo>
                    <a:pt x="32" y="166"/>
                  </a:lnTo>
                  <a:lnTo>
                    <a:pt x="32" y="117"/>
                  </a:lnTo>
                  <a:lnTo>
                    <a:pt x="14" y="9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3" name=""/>
            <p:cNvSpPr/>
            <p:nvPr/>
          </p:nvSpPr>
          <p:spPr>
            <a:xfrm>
              <a:off x="2897280" y="4170240"/>
              <a:ext cx="4070160" cy="2341800"/>
            </a:xfrm>
            <a:custGeom>
              <a:avLst/>
              <a:gdLst/>
              <a:ahLst/>
              <a:rect l="l" t="t" r="r" b="b"/>
              <a:pathLst>
                <a:path w="2885" h="1475">
                  <a:moveTo>
                    <a:pt x="0" y="0"/>
                  </a:moveTo>
                  <a:lnTo>
                    <a:pt x="213" y="19"/>
                  </a:lnTo>
                  <a:lnTo>
                    <a:pt x="206" y="36"/>
                  </a:lnTo>
                  <a:lnTo>
                    <a:pt x="500" y="215"/>
                  </a:lnTo>
                  <a:lnTo>
                    <a:pt x="746" y="231"/>
                  </a:lnTo>
                  <a:lnTo>
                    <a:pt x="755" y="198"/>
                  </a:lnTo>
                  <a:lnTo>
                    <a:pt x="895" y="209"/>
                  </a:lnTo>
                  <a:lnTo>
                    <a:pt x="920" y="228"/>
                  </a:lnTo>
                  <a:lnTo>
                    <a:pt x="916" y="254"/>
                  </a:lnTo>
                  <a:lnTo>
                    <a:pt x="940" y="260"/>
                  </a:lnTo>
                  <a:lnTo>
                    <a:pt x="968" y="296"/>
                  </a:lnTo>
                  <a:lnTo>
                    <a:pt x="983" y="296"/>
                  </a:lnTo>
                  <a:lnTo>
                    <a:pt x="997" y="325"/>
                  </a:lnTo>
                  <a:lnTo>
                    <a:pt x="1032" y="332"/>
                  </a:lnTo>
                  <a:lnTo>
                    <a:pt x="1025" y="342"/>
                  </a:lnTo>
                  <a:lnTo>
                    <a:pt x="1035" y="374"/>
                  </a:lnTo>
                  <a:lnTo>
                    <a:pt x="1042" y="420"/>
                  </a:lnTo>
                  <a:lnTo>
                    <a:pt x="1067" y="442"/>
                  </a:lnTo>
                  <a:lnTo>
                    <a:pt x="1108" y="488"/>
                  </a:lnTo>
                  <a:lnTo>
                    <a:pt x="1130" y="485"/>
                  </a:lnTo>
                  <a:lnTo>
                    <a:pt x="1136" y="498"/>
                  </a:lnTo>
                  <a:lnTo>
                    <a:pt x="1174" y="518"/>
                  </a:lnTo>
                  <a:lnTo>
                    <a:pt x="1206" y="488"/>
                  </a:lnTo>
                  <a:lnTo>
                    <a:pt x="1203" y="459"/>
                  </a:lnTo>
                  <a:lnTo>
                    <a:pt x="1206" y="442"/>
                  </a:lnTo>
                  <a:lnTo>
                    <a:pt x="1238" y="442"/>
                  </a:lnTo>
                  <a:lnTo>
                    <a:pt x="1245" y="423"/>
                  </a:lnTo>
                  <a:lnTo>
                    <a:pt x="1258" y="423"/>
                  </a:lnTo>
                  <a:lnTo>
                    <a:pt x="1258" y="436"/>
                  </a:lnTo>
                  <a:lnTo>
                    <a:pt x="1333" y="442"/>
                  </a:lnTo>
                  <a:lnTo>
                    <a:pt x="1374" y="478"/>
                  </a:lnTo>
                  <a:lnTo>
                    <a:pt x="1402" y="531"/>
                  </a:lnTo>
                  <a:lnTo>
                    <a:pt x="1405" y="550"/>
                  </a:lnTo>
                  <a:lnTo>
                    <a:pt x="1448" y="612"/>
                  </a:lnTo>
                  <a:lnTo>
                    <a:pt x="1462" y="638"/>
                  </a:lnTo>
                  <a:lnTo>
                    <a:pt x="1497" y="661"/>
                  </a:lnTo>
                  <a:lnTo>
                    <a:pt x="1504" y="694"/>
                  </a:lnTo>
                  <a:lnTo>
                    <a:pt x="1515" y="713"/>
                  </a:lnTo>
                  <a:lnTo>
                    <a:pt x="1511" y="735"/>
                  </a:lnTo>
                  <a:lnTo>
                    <a:pt x="1535" y="749"/>
                  </a:lnTo>
                  <a:lnTo>
                    <a:pt x="1532" y="784"/>
                  </a:lnTo>
                  <a:lnTo>
                    <a:pt x="1559" y="781"/>
                  </a:lnTo>
                  <a:lnTo>
                    <a:pt x="1580" y="804"/>
                  </a:lnTo>
                  <a:lnTo>
                    <a:pt x="1598" y="800"/>
                  </a:lnTo>
                  <a:lnTo>
                    <a:pt x="1630" y="817"/>
                  </a:lnTo>
                  <a:lnTo>
                    <a:pt x="1647" y="817"/>
                  </a:lnTo>
                  <a:lnTo>
                    <a:pt x="1668" y="814"/>
                  </a:lnTo>
                  <a:lnTo>
                    <a:pt x="1685" y="824"/>
                  </a:lnTo>
                  <a:lnTo>
                    <a:pt x="1711" y="827"/>
                  </a:lnTo>
                  <a:lnTo>
                    <a:pt x="1699" y="876"/>
                  </a:lnTo>
                  <a:lnTo>
                    <a:pt x="1711" y="898"/>
                  </a:lnTo>
                  <a:lnTo>
                    <a:pt x="1711" y="983"/>
                  </a:lnTo>
                  <a:lnTo>
                    <a:pt x="1714" y="1015"/>
                  </a:lnTo>
                  <a:lnTo>
                    <a:pt x="1759" y="1080"/>
                  </a:lnTo>
                  <a:lnTo>
                    <a:pt x="1790" y="1113"/>
                  </a:lnTo>
                  <a:lnTo>
                    <a:pt x="1821" y="1142"/>
                  </a:lnTo>
                  <a:lnTo>
                    <a:pt x="1818" y="1152"/>
                  </a:lnTo>
                  <a:lnTo>
                    <a:pt x="1777" y="1123"/>
                  </a:lnTo>
                  <a:lnTo>
                    <a:pt x="1763" y="1117"/>
                  </a:lnTo>
                  <a:lnTo>
                    <a:pt x="1759" y="1126"/>
                  </a:lnTo>
                  <a:lnTo>
                    <a:pt x="1847" y="1204"/>
                  </a:lnTo>
                  <a:lnTo>
                    <a:pt x="1948" y="1312"/>
                  </a:lnTo>
                  <a:lnTo>
                    <a:pt x="1972" y="1331"/>
                  </a:lnTo>
                  <a:lnTo>
                    <a:pt x="1993" y="1345"/>
                  </a:lnTo>
                  <a:lnTo>
                    <a:pt x="2035" y="1351"/>
                  </a:lnTo>
                  <a:lnTo>
                    <a:pt x="2070" y="1364"/>
                  </a:lnTo>
                  <a:lnTo>
                    <a:pt x="2105" y="1380"/>
                  </a:lnTo>
                  <a:lnTo>
                    <a:pt x="2168" y="1377"/>
                  </a:lnTo>
                  <a:lnTo>
                    <a:pt x="2223" y="1321"/>
                  </a:lnTo>
                  <a:lnTo>
                    <a:pt x="2312" y="1318"/>
                  </a:lnTo>
                  <a:lnTo>
                    <a:pt x="2350" y="1299"/>
                  </a:lnTo>
                  <a:lnTo>
                    <a:pt x="2364" y="1280"/>
                  </a:lnTo>
                  <a:lnTo>
                    <a:pt x="2413" y="1272"/>
                  </a:lnTo>
                  <a:lnTo>
                    <a:pt x="2469" y="1243"/>
                  </a:lnTo>
                  <a:lnTo>
                    <a:pt x="2486" y="1198"/>
                  </a:lnTo>
                  <a:lnTo>
                    <a:pt x="2497" y="1104"/>
                  </a:lnTo>
                  <a:lnTo>
                    <a:pt x="2512" y="1061"/>
                  </a:lnTo>
                  <a:lnTo>
                    <a:pt x="2538" y="1028"/>
                  </a:lnTo>
                  <a:lnTo>
                    <a:pt x="2573" y="1009"/>
                  </a:lnTo>
                  <a:lnTo>
                    <a:pt x="2672" y="990"/>
                  </a:lnTo>
                  <a:lnTo>
                    <a:pt x="2692" y="976"/>
                  </a:lnTo>
                  <a:lnTo>
                    <a:pt x="2780" y="973"/>
                  </a:lnTo>
                  <a:lnTo>
                    <a:pt x="2833" y="966"/>
                  </a:lnTo>
                  <a:lnTo>
                    <a:pt x="2856" y="957"/>
                  </a:lnTo>
                  <a:lnTo>
                    <a:pt x="2871" y="957"/>
                  </a:lnTo>
                  <a:lnTo>
                    <a:pt x="2882" y="987"/>
                  </a:lnTo>
                  <a:lnTo>
                    <a:pt x="2885" y="1015"/>
                  </a:lnTo>
                  <a:lnTo>
                    <a:pt x="2860" y="1064"/>
                  </a:lnTo>
                  <a:lnTo>
                    <a:pt x="2843" y="1084"/>
                  </a:lnTo>
                  <a:lnTo>
                    <a:pt x="2843" y="1129"/>
                  </a:lnTo>
                  <a:lnTo>
                    <a:pt x="2818" y="1142"/>
                  </a:lnTo>
                  <a:lnTo>
                    <a:pt x="2839" y="1149"/>
                  </a:lnTo>
                  <a:lnTo>
                    <a:pt x="2853" y="1185"/>
                  </a:lnTo>
                  <a:lnTo>
                    <a:pt x="2839" y="1204"/>
                  </a:lnTo>
                  <a:lnTo>
                    <a:pt x="2830" y="1231"/>
                  </a:lnTo>
                  <a:lnTo>
                    <a:pt x="2830" y="1280"/>
                  </a:lnTo>
                  <a:lnTo>
                    <a:pt x="2826" y="1296"/>
                  </a:lnTo>
                  <a:lnTo>
                    <a:pt x="2808" y="1289"/>
                  </a:lnTo>
                  <a:lnTo>
                    <a:pt x="2801" y="1263"/>
                  </a:lnTo>
                  <a:lnTo>
                    <a:pt x="2776" y="1256"/>
                  </a:lnTo>
                  <a:lnTo>
                    <a:pt x="2759" y="1292"/>
                  </a:lnTo>
                  <a:lnTo>
                    <a:pt x="2696" y="1351"/>
                  </a:lnTo>
                  <a:lnTo>
                    <a:pt x="2672" y="1364"/>
                  </a:lnTo>
                  <a:lnTo>
                    <a:pt x="2515" y="1367"/>
                  </a:lnTo>
                  <a:lnTo>
                    <a:pt x="2512" y="1435"/>
                  </a:lnTo>
                  <a:lnTo>
                    <a:pt x="2476" y="1442"/>
                  </a:lnTo>
                  <a:lnTo>
                    <a:pt x="2515" y="1471"/>
                  </a:lnTo>
                  <a:lnTo>
                    <a:pt x="1381" y="1475"/>
                  </a:lnTo>
                  <a:lnTo>
                    <a:pt x="1308" y="1422"/>
                  </a:lnTo>
                  <a:lnTo>
                    <a:pt x="1248" y="1410"/>
                  </a:lnTo>
                  <a:lnTo>
                    <a:pt x="1231" y="1413"/>
                  </a:lnTo>
                  <a:lnTo>
                    <a:pt x="1220" y="1422"/>
                  </a:lnTo>
                  <a:lnTo>
                    <a:pt x="1196" y="1403"/>
                  </a:lnTo>
                  <a:lnTo>
                    <a:pt x="1148" y="1397"/>
                  </a:lnTo>
                  <a:lnTo>
                    <a:pt x="1119" y="1370"/>
                  </a:lnTo>
                  <a:lnTo>
                    <a:pt x="1078" y="1348"/>
                  </a:lnTo>
                  <a:lnTo>
                    <a:pt x="1029" y="1305"/>
                  </a:lnTo>
                  <a:lnTo>
                    <a:pt x="1000" y="1286"/>
                  </a:lnTo>
                  <a:lnTo>
                    <a:pt x="968" y="1286"/>
                  </a:lnTo>
                  <a:lnTo>
                    <a:pt x="948" y="1247"/>
                  </a:lnTo>
                  <a:lnTo>
                    <a:pt x="927" y="1207"/>
                  </a:lnTo>
                  <a:lnTo>
                    <a:pt x="923" y="1178"/>
                  </a:lnTo>
                  <a:lnTo>
                    <a:pt x="958" y="1178"/>
                  </a:lnTo>
                  <a:lnTo>
                    <a:pt x="962" y="1155"/>
                  </a:lnTo>
                  <a:lnTo>
                    <a:pt x="955" y="1136"/>
                  </a:lnTo>
                  <a:lnTo>
                    <a:pt x="945" y="1117"/>
                  </a:lnTo>
                  <a:lnTo>
                    <a:pt x="955" y="1080"/>
                  </a:lnTo>
                  <a:lnTo>
                    <a:pt x="940" y="1038"/>
                  </a:lnTo>
                  <a:lnTo>
                    <a:pt x="923" y="1006"/>
                  </a:lnTo>
                  <a:lnTo>
                    <a:pt x="913" y="976"/>
                  </a:lnTo>
                  <a:lnTo>
                    <a:pt x="853" y="931"/>
                  </a:lnTo>
                  <a:lnTo>
                    <a:pt x="804" y="885"/>
                  </a:lnTo>
                  <a:lnTo>
                    <a:pt x="784" y="849"/>
                  </a:lnTo>
                  <a:lnTo>
                    <a:pt x="772" y="824"/>
                  </a:lnTo>
                  <a:lnTo>
                    <a:pt x="717" y="781"/>
                  </a:lnTo>
                  <a:lnTo>
                    <a:pt x="688" y="749"/>
                  </a:lnTo>
                  <a:lnTo>
                    <a:pt x="650" y="703"/>
                  </a:lnTo>
                  <a:lnTo>
                    <a:pt x="623" y="680"/>
                  </a:lnTo>
                  <a:lnTo>
                    <a:pt x="598" y="677"/>
                  </a:lnTo>
                  <a:lnTo>
                    <a:pt x="584" y="673"/>
                  </a:lnTo>
                  <a:lnTo>
                    <a:pt x="580" y="664"/>
                  </a:lnTo>
                  <a:lnTo>
                    <a:pt x="612" y="645"/>
                  </a:lnTo>
                  <a:lnTo>
                    <a:pt x="623" y="608"/>
                  </a:lnTo>
                  <a:lnTo>
                    <a:pt x="570" y="573"/>
                  </a:lnTo>
                  <a:lnTo>
                    <a:pt x="546" y="567"/>
                  </a:lnTo>
                  <a:lnTo>
                    <a:pt x="507" y="524"/>
                  </a:lnTo>
                  <a:lnTo>
                    <a:pt x="469" y="498"/>
                  </a:lnTo>
                  <a:lnTo>
                    <a:pt x="448" y="501"/>
                  </a:lnTo>
                  <a:lnTo>
                    <a:pt x="454" y="453"/>
                  </a:lnTo>
                  <a:lnTo>
                    <a:pt x="427" y="436"/>
                  </a:lnTo>
                  <a:lnTo>
                    <a:pt x="399" y="407"/>
                  </a:lnTo>
                  <a:lnTo>
                    <a:pt x="391" y="374"/>
                  </a:lnTo>
                  <a:lnTo>
                    <a:pt x="367" y="358"/>
                  </a:lnTo>
                  <a:lnTo>
                    <a:pt x="350" y="306"/>
                  </a:lnTo>
                  <a:lnTo>
                    <a:pt x="347" y="274"/>
                  </a:lnTo>
                  <a:lnTo>
                    <a:pt x="315" y="209"/>
                  </a:lnTo>
                  <a:lnTo>
                    <a:pt x="283" y="124"/>
                  </a:lnTo>
                  <a:lnTo>
                    <a:pt x="248" y="114"/>
                  </a:lnTo>
                  <a:lnTo>
                    <a:pt x="210" y="98"/>
                  </a:lnTo>
                  <a:lnTo>
                    <a:pt x="186" y="68"/>
                  </a:lnTo>
                  <a:lnTo>
                    <a:pt x="164" y="55"/>
                  </a:lnTo>
                  <a:lnTo>
                    <a:pt x="154" y="101"/>
                  </a:lnTo>
                  <a:lnTo>
                    <a:pt x="147" y="185"/>
                  </a:lnTo>
                  <a:lnTo>
                    <a:pt x="157" y="231"/>
                  </a:lnTo>
                  <a:lnTo>
                    <a:pt x="182" y="266"/>
                  </a:lnTo>
                  <a:lnTo>
                    <a:pt x="221" y="309"/>
                  </a:lnTo>
                  <a:lnTo>
                    <a:pt x="248" y="368"/>
                  </a:lnTo>
                  <a:lnTo>
                    <a:pt x="283" y="407"/>
                  </a:lnTo>
                  <a:lnTo>
                    <a:pt x="294" y="459"/>
                  </a:lnTo>
                  <a:lnTo>
                    <a:pt x="308" y="504"/>
                  </a:lnTo>
                  <a:lnTo>
                    <a:pt x="332" y="518"/>
                  </a:lnTo>
                  <a:lnTo>
                    <a:pt x="338" y="550"/>
                  </a:lnTo>
                  <a:lnTo>
                    <a:pt x="373" y="563"/>
                  </a:lnTo>
                  <a:lnTo>
                    <a:pt x="396" y="589"/>
                  </a:lnTo>
                  <a:lnTo>
                    <a:pt x="399" y="618"/>
                  </a:lnTo>
                  <a:lnTo>
                    <a:pt x="385" y="645"/>
                  </a:lnTo>
                  <a:lnTo>
                    <a:pt x="388" y="673"/>
                  </a:lnTo>
                  <a:lnTo>
                    <a:pt x="423" y="697"/>
                  </a:lnTo>
                  <a:lnTo>
                    <a:pt x="448" y="729"/>
                  </a:lnTo>
                  <a:lnTo>
                    <a:pt x="448" y="771"/>
                  </a:lnTo>
                  <a:lnTo>
                    <a:pt x="440" y="797"/>
                  </a:lnTo>
                  <a:lnTo>
                    <a:pt x="448" y="827"/>
                  </a:lnTo>
                  <a:lnTo>
                    <a:pt x="507" y="840"/>
                  </a:lnTo>
                  <a:lnTo>
                    <a:pt x="531" y="843"/>
                  </a:lnTo>
                  <a:lnTo>
                    <a:pt x="556" y="914"/>
                  </a:lnTo>
                  <a:lnTo>
                    <a:pt x="535" y="922"/>
                  </a:lnTo>
                  <a:lnTo>
                    <a:pt x="531" y="960"/>
                  </a:lnTo>
                  <a:lnTo>
                    <a:pt x="514" y="970"/>
                  </a:lnTo>
                  <a:lnTo>
                    <a:pt x="504" y="957"/>
                  </a:lnTo>
                  <a:lnTo>
                    <a:pt x="504" y="934"/>
                  </a:lnTo>
                  <a:lnTo>
                    <a:pt x="479" y="922"/>
                  </a:lnTo>
                  <a:lnTo>
                    <a:pt x="469" y="889"/>
                  </a:lnTo>
                  <a:lnTo>
                    <a:pt x="419" y="836"/>
                  </a:lnTo>
                  <a:lnTo>
                    <a:pt x="332" y="765"/>
                  </a:lnTo>
                  <a:lnTo>
                    <a:pt x="326" y="732"/>
                  </a:lnTo>
                  <a:lnTo>
                    <a:pt x="321" y="651"/>
                  </a:lnTo>
                  <a:lnTo>
                    <a:pt x="269" y="599"/>
                  </a:lnTo>
                  <a:lnTo>
                    <a:pt x="251" y="563"/>
                  </a:lnTo>
                  <a:lnTo>
                    <a:pt x="238" y="543"/>
                  </a:lnTo>
                  <a:lnTo>
                    <a:pt x="196" y="543"/>
                  </a:lnTo>
                  <a:lnTo>
                    <a:pt x="136" y="494"/>
                  </a:lnTo>
                  <a:lnTo>
                    <a:pt x="112" y="475"/>
                  </a:lnTo>
                  <a:lnTo>
                    <a:pt x="90" y="450"/>
                  </a:lnTo>
                  <a:lnTo>
                    <a:pt x="144" y="445"/>
                  </a:lnTo>
                  <a:lnTo>
                    <a:pt x="151" y="459"/>
                  </a:lnTo>
                  <a:lnTo>
                    <a:pt x="168" y="453"/>
                  </a:lnTo>
                  <a:lnTo>
                    <a:pt x="161" y="423"/>
                  </a:lnTo>
                  <a:lnTo>
                    <a:pt x="174" y="417"/>
                  </a:lnTo>
                  <a:lnTo>
                    <a:pt x="182" y="380"/>
                  </a:lnTo>
                  <a:lnTo>
                    <a:pt x="147" y="325"/>
                  </a:lnTo>
                  <a:lnTo>
                    <a:pt x="70" y="271"/>
                  </a:lnTo>
                  <a:lnTo>
                    <a:pt x="41" y="218"/>
                  </a:lnTo>
                  <a:lnTo>
                    <a:pt x="32" y="166"/>
                  </a:lnTo>
                  <a:lnTo>
                    <a:pt x="32" y="117"/>
                  </a:lnTo>
                  <a:lnTo>
                    <a:pt x="14" y="95"/>
                  </a:lnTo>
                  <a:lnTo>
                    <a:pt x="0" y="55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114" name=""/>
          <p:cNvGrpSpPr/>
          <p:nvPr/>
        </p:nvGrpSpPr>
        <p:grpSpPr>
          <a:xfrm>
            <a:off x="2403360" y="1501920"/>
            <a:ext cx="5514840" cy="3241080"/>
            <a:chOff x="2403360" y="1501920"/>
            <a:chExt cx="5514840" cy="3241080"/>
          </a:xfrm>
        </p:grpSpPr>
        <p:sp>
          <p:nvSpPr>
            <p:cNvPr id="4115" name=""/>
            <p:cNvSpPr/>
            <p:nvPr/>
          </p:nvSpPr>
          <p:spPr>
            <a:xfrm>
              <a:off x="7777800" y="1881000"/>
              <a:ext cx="140400" cy="429840"/>
            </a:xfrm>
            <a:custGeom>
              <a:avLst/>
              <a:gdLst/>
              <a:ahLst/>
              <a:rect l="l" t="t" r="r" b="b"/>
              <a:pathLst>
                <a:path w="97" h="271">
                  <a:moveTo>
                    <a:pt x="18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6" y="81"/>
                  </a:lnTo>
                  <a:lnTo>
                    <a:pt x="15" y="80"/>
                  </a:lnTo>
                  <a:lnTo>
                    <a:pt x="6" y="80"/>
                  </a:lnTo>
                  <a:lnTo>
                    <a:pt x="6" y="92"/>
                  </a:lnTo>
                  <a:lnTo>
                    <a:pt x="15" y="92"/>
                  </a:lnTo>
                  <a:lnTo>
                    <a:pt x="7" y="89"/>
                  </a:lnTo>
                  <a:lnTo>
                    <a:pt x="9" y="86"/>
                  </a:lnTo>
                  <a:lnTo>
                    <a:pt x="3" y="93"/>
                  </a:lnTo>
                  <a:lnTo>
                    <a:pt x="1" y="96"/>
                  </a:lnTo>
                  <a:lnTo>
                    <a:pt x="0" y="99"/>
                  </a:lnTo>
                  <a:lnTo>
                    <a:pt x="0" y="111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1" y="132"/>
                  </a:lnTo>
                  <a:lnTo>
                    <a:pt x="3" y="135"/>
                  </a:lnTo>
                  <a:lnTo>
                    <a:pt x="21" y="154"/>
                  </a:lnTo>
                  <a:lnTo>
                    <a:pt x="27" y="148"/>
                  </a:lnTo>
                  <a:lnTo>
                    <a:pt x="19" y="152"/>
                  </a:lnTo>
                  <a:lnTo>
                    <a:pt x="25" y="164"/>
                  </a:lnTo>
                  <a:lnTo>
                    <a:pt x="50" y="219"/>
                  </a:lnTo>
                  <a:lnTo>
                    <a:pt x="52" y="221"/>
                  </a:lnTo>
                  <a:lnTo>
                    <a:pt x="54" y="223"/>
                  </a:lnTo>
                  <a:lnTo>
                    <a:pt x="78" y="235"/>
                  </a:lnTo>
                  <a:lnTo>
                    <a:pt x="82" y="227"/>
                  </a:lnTo>
                  <a:lnTo>
                    <a:pt x="75" y="233"/>
                  </a:lnTo>
                  <a:lnTo>
                    <a:pt x="81" y="240"/>
                  </a:lnTo>
                  <a:lnTo>
                    <a:pt x="88" y="234"/>
                  </a:lnTo>
                  <a:lnTo>
                    <a:pt x="79" y="234"/>
                  </a:lnTo>
                  <a:lnTo>
                    <a:pt x="80" y="237"/>
                  </a:lnTo>
                  <a:lnTo>
                    <a:pt x="80" y="232"/>
                  </a:lnTo>
                  <a:lnTo>
                    <a:pt x="74" y="256"/>
                  </a:lnTo>
                  <a:lnTo>
                    <a:pt x="73" y="258"/>
                  </a:lnTo>
                  <a:lnTo>
                    <a:pt x="74" y="261"/>
                  </a:lnTo>
                  <a:lnTo>
                    <a:pt x="76" y="265"/>
                  </a:lnTo>
                  <a:lnTo>
                    <a:pt x="82" y="271"/>
                  </a:lnTo>
                  <a:lnTo>
                    <a:pt x="95" y="258"/>
                  </a:lnTo>
                  <a:lnTo>
                    <a:pt x="89" y="252"/>
                  </a:lnTo>
                  <a:lnTo>
                    <a:pt x="91" y="258"/>
                  </a:lnTo>
                  <a:lnTo>
                    <a:pt x="90" y="255"/>
                  </a:lnTo>
                  <a:lnTo>
                    <a:pt x="82" y="258"/>
                  </a:lnTo>
                  <a:lnTo>
                    <a:pt x="91" y="260"/>
                  </a:lnTo>
                  <a:lnTo>
                    <a:pt x="97" y="236"/>
                  </a:lnTo>
                  <a:lnTo>
                    <a:pt x="97" y="234"/>
                  </a:lnTo>
                  <a:lnTo>
                    <a:pt x="96" y="231"/>
                  </a:lnTo>
                  <a:lnTo>
                    <a:pt x="95" y="228"/>
                  </a:lnTo>
                  <a:lnTo>
                    <a:pt x="89" y="221"/>
                  </a:lnTo>
                  <a:lnTo>
                    <a:pt x="88" y="221"/>
                  </a:lnTo>
                  <a:lnTo>
                    <a:pt x="86" y="219"/>
                  </a:lnTo>
                  <a:lnTo>
                    <a:pt x="62" y="207"/>
                  </a:lnTo>
                  <a:lnTo>
                    <a:pt x="64" y="209"/>
                  </a:lnTo>
                  <a:lnTo>
                    <a:pt x="58" y="215"/>
                  </a:lnTo>
                  <a:lnTo>
                    <a:pt x="66" y="211"/>
                  </a:lnTo>
                  <a:lnTo>
                    <a:pt x="41" y="156"/>
                  </a:lnTo>
                  <a:lnTo>
                    <a:pt x="35" y="144"/>
                  </a:lnTo>
                  <a:lnTo>
                    <a:pt x="34" y="142"/>
                  </a:lnTo>
                  <a:lnTo>
                    <a:pt x="16" y="123"/>
                  </a:lnTo>
                  <a:lnTo>
                    <a:pt x="18" y="129"/>
                  </a:lnTo>
                  <a:lnTo>
                    <a:pt x="17" y="126"/>
                  </a:lnTo>
                  <a:lnTo>
                    <a:pt x="9" y="129"/>
                  </a:lnTo>
                  <a:lnTo>
                    <a:pt x="18" y="129"/>
                  </a:lnTo>
                  <a:lnTo>
                    <a:pt x="18" y="111"/>
                  </a:lnTo>
                  <a:lnTo>
                    <a:pt x="18" y="99"/>
                  </a:lnTo>
                  <a:lnTo>
                    <a:pt x="17" y="102"/>
                  </a:lnTo>
                  <a:lnTo>
                    <a:pt x="18" y="99"/>
                  </a:lnTo>
                  <a:lnTo>
                    <a:pt x="9" y="99"/>
                  </a:lnTo>
                  <a:lnTo>
                    <a:pt x="16" y="105"/>
                  </a:lnTo>
                  <a:lnTo>
                    <a:pt x="22" y="98"/>
                  </a:lnTo>
                  <a:lnTo>
                    <a:pt x="23" y="95"/>
                  </a:lnTo>
                  <a:lnTo>
                    <a:pt x="24" y="92"/>
                  </a:lnTo>
                  <a:lnTo>
                    <a:pt x="24" y="92"/>
                  </a:lnTo>
                  <a:lnTo>
                    <a:pt x="24" y="80"/>
                  </a:lnTo>
                  <a:lnTo>
                    <a:pt x="24" y="79"/>
                  </a:lnTo>
                  <a:lnTo>
                    <a:pt x="18" y="30"/>
                  </a:lnTo>
                  <a:lnTo>
                    <a:pt x="9" y="31"/>
                  </a:lnTo>
                  <a:lnTo>
                    <a:pt x="18" y="3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6" name=""/>
            <p:cNvSpPr/>
            <p:nvPr/>
          </p:nvSpPr>
          <p:spPr>
            <a:xfrm>
              <a:off x="2676600" y="2060280"/>
              <a:ext cx="182160" cy="1844280"/>
            </a:xfrm>
            <a:custGeom>
              <a:avLst/>
              <a:gdLst/>
              <a:ahLst/>
              <a:rect l="l" t="t" r="r" b="b"/>
              <a:pathLst>
                <a:path w="126" h="1162">
                  <a:moveTo>
                    <a:pt x="0" y="1153"/>
                  </a:moveTo>
                  <a:lnTo>
                    <a:pt x="15" y="1162"/>
                  </a:lnTo>
                  <a:lnTo>
                    <a:pt x="76" y="1064"/>
                  </a:lnTo>
                  <a:lnTo>
                    <a:pt x="76" y="1062"/>
                  </a:lnTo>
                  <a:lnTo>
                    <a:pt x="77" y="1060"/>
                  </a:lnTo>
                  <a:lnTo>
                    <a:pt x="126" y="563"/>
                  </a:lnTo>
                  <a:lnTo>
                    <a:pt x="126" y="562"/>
                  </a:lnTo>
                  <a:lnTo>
                    <a:pt x="114" y="35"/>
                  </a:lnTo>
                  <a:lnTo>
                    <a:pt x="113" y="32"/>
                  </a:lnTo>
                  <a:lnTo>
                    <a:pt x="113" y="31"/>
                  </a:lnTo>
                  <a:lnTo>
                    <a:pt x="94" y="0"/>
                  </a:lnTo>
                  <a:lnTo>
                    <a:pt x="79" y="9"/>
                  </a:lnTo>
                  <a:lnTo>
                    <a:pt x="98" y="40"/>
                  </a:lnTo>
                  <a:lnTo>
                    <a:pt x="105" y="35"/>
                  </a:lnTo>
                  <a:lnTo>
                    <a:pt x="96" y="35"/>
                  </a:lnTo>
                  <a:lnTo>
                    <a:pt x="108" y="562"/>
                  </a:lnTo>
                  <a:lnTo>
                    <a:pt x="117" y="562"/>
                  </a:lnTo>
                  <a:lnTo>
                    <a:pt x="108" y="561"/>
                  </a:lnTo>
                  <a:lnTo>
                    <a:pt x="59" y="1058"/>
                  </a:lnTo>
                  <a:lnTo>
                    <a:pt x="68" y="1059"/>
                  </a:lnTo>
                  <a:lnTo>
                    <a:pt x="61" y="1055"/>
                  </a:lnTo>
                  <a:lnTo>
                    <a:pt x="0" y="1153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7" name=""/>
            <p:cNvSpPr/>
            <p:nvPr/>
          </p:nvSpPr>
          <p:spPr>
            <a:xfrm>
              <a:off x="2806920" y="3146040"/>
              <a:ext cx="735120" cy="774360"/>
            </a:xfrm>
            <a:custGeom>
              <a:avLst/>
              <a:gdLst/>
              <a:ahLst/>
              <a:rect l="l" t="t" r="r" b="b"/>
              <a:pathLst>
                <a:path w="508" h="488">
                  <a:moveTo>
                    <a:pt x="0" y="485"/>
                  </a:moveTo>
                  <a:lnTo>
                    <a:pt x="18" y="485"/>
                  </a:lnTo>
                  <a:lnTo>
                    <a:pt x="18" y="479"/>
                  </a:lnTo>
                  <a:lnTo>
                    <a:pt x="9" y="479"/>
                  </a:lnTo>
                  <a:lnTo>
                    <a:pt x="12" y="487"/>
                  </a:lnTo>
                  <a:lnTo>
                    <a:pt x="15" y="485"/>
                  </a:lnTo>
                  <a:lnTo>
                    <a:pt x="17" y="482"/>
                  </a:lnTo>
                  <a:lnTo>
                    <a:pt x="12" y="488"/>
                  </a:lnTo>
                  <a:lnTo>
                    <a:pt x="238" y="402"/>
                  </a:lnTo>
                  <a:lnTo>
                    <a:pt x="238" y="401"/>
                  </a:lnTo>
                  <a:lnTo>
                    <a:pt x="241" y="399"/>
                  </a:lnTo>
                  <a:lnTo>
                    <a:pt x="243" y="396"/>
                  </a:lnTo>
                  <a:lnTo>
                    <a:pt x="244" y="397"/>
                  </a:lnTo>
                  <a:lnTo>
                    <a:pt x="251" y="379"/>
                  </a:lnTo>
                  <a:lnTo>
                    <a:pt x="251" y="375"/>
                  </a:lnTo>
                  <a:lnTo>
                    <a:pt x="251" y="363"/>
                  </a:lnTo>
                  <a:lnTo>
                    <a:pt x="242" y="363"/>
                  </a:lnTo>
                  <a:lnTo>
                    <a:pt x="250" y="366"/>
                  </a:lnTo>
                  <a:lnTo>
                    <a:pt x="249" y="369"/>
                  </a:lnTo>
                  <a:lnTo>
                    <a:pt x="255" y="362"/>
                  </a:lnTo>
                  <a:lnTo>
                    <a:pt x="256" y="360"/>
                  </a:lnTo>
                  <a:lnTo>
                    <a:pt x="280" y="311"/>
                  </a:lnTo>
                  <a:lnTo>
                    <a:pt x="281" y="310"/>
                  </a:lnTo>
                  <a:lnTo>
                    <a:pt x="294" y="274"/>
                  </a:lnTo>
                  <a:lnTo>
                    <a:pt x="285" y="271"/>
                  </a:lnTo>
                  <a:lnTo>
                    <a:pt x="291" y="278"/>
                  </a:lnTo>
                  <a:lnTo>
                    <a:pt x="493" y="100"/>
                  </a:lnTo>
                  <a:lnTo>
                    <a:pt x="493" y="99"/>
                  </a:lnTo>
                  <a:lnTo>
                    <a:pt x="495" y="96"/>
                  </a:lnTo>
                  <a:lnTo>
                    <a:pt x="496" y="94"/>
                  </a:lnTo>
                  <a:lnTo>
                    <a:pt x="508" y="2"/>
                  </a:lnTo>
                  <a:lnTo>
                    <a:pt x="490" y="0"/>
                  </a:lnTo>
                  <a:lnTo>
                    <a:pt x="478" y="92"/>
                  </a:lnTo>
                  <a:lnTo>
                    <a:pt x="481" y="87"/>
                  </a:lnTo>
                  <a:lnTo>
                    <a:pt x="479" y="90"/>
                  </a:lnTo>
                  <a:lnTo>
                    <a:pt x="478" y="93"/>
                  </a:lnTo>
                  <a:lnTo>
                    <a:pt x="487" y="93"/>
                  </a:lnTo>
                  <a:lnTo>
                    <a:pt x="481" y="87"/>
                  </a:lnTo>
                  <a:lnTo>
                    <a:pt x="279" y="265"/>
                  </a:lnTo>
                  <a:lnTo>
                    <a:pt x="279" y="265"/>
                  </a:lnTo>
                  <a:lnTo>
                    <a:pt x="277" y="268"/>
                  </a:lnTo>
                  <a:lnTo>
                    <a:pt x="277" y="268"/>
                  </a:lnTo>
                  <a:lnTo>
                    <a:pt x="264" y="304"/>
                  </a:lnTo>
                  <a:lnTo>
                    <a:pt x="272" y="307"/>
                  </a:lnTo>
                  <a:lnTo>
                    <a:pt x="264" y="303"/>
                  </a:lnTo>
                  <a:lnTo>
                    <a:pt x="240" y="352"/>
                  </a:lnTo>
                  <a:lnTo>
                    <a:pt x="248" y="356"/>
                  </a:lnTo>
                  <a:lnTo>
                    <a:pt x="242" y="350"/>
                  </a:lnTo>
                  <a:lnTo>
                    <a:pt x="236" y="357"/>
                  </a:lnTo>
                  <a:lnTo>
                    <a:pt x="234" y="360"/>
                  </a:lnTo>
                  <a:lnTo>
                    <a:pt x="233" y="363"/>
                  </a:lnTo>
                  <a:lnTo>
                    <a:pt x="233" y="363"/>
                  </a:lnTo>
                  <a:lnTo>
                    <a:pt x="233" y="375"/>
                  </a:lnTo>
                  <a:lnTo>
                    <a:pt x="242" y="375"/>
                  </a:lnTo>
                  <a:lnTo>
                    <a:pt x="234" y="372"/>
                  </a:lnTo>
                  <a:lnTo>
                    <a:pt x="227" y="390"/>
                  </a:lnTo>
                  <a:lnTo>
                    <a:pt x="232" y="385"/>
                  </a:lnTo>
                  <a:lnTo>
                    <a:pt x="229" y="387"/>
                  </a:lnTo>
                  <a:lnTo>
                    <a:pt x="227" y="390"/>
                  </a:lnTo>
                  <a:lnTo>
                    <a:pt x="235" y="393"/>
                  </a:lnTo>
                  <a:lnTo>
                    <a:pt x="232" y="385"/>
                  </a:lnTo>
                  <a:lnTo>
                    <a:pt x="6" y="471"/>
                  </a:lnTo>
                  <a:lnTo>
                    <a:pt x="6" y="471"/>
                  </a:lnTo>
                  <a:lnTo>
                    <a:pt x="3" y="473"/>
                  </a:lnTo>
                  <a:lnTo>
                    <a:pt x="1" y="476"/>
                  </a:lnTo>
                  <a:lnTo>
                    <a:pt x="0" y="479"/>
                  </a:lnTo>
                  <a:lnTo>
                    <a:pt x="0" y="479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8" name=""/>
            <p:cNvSpPr/>
            <p:nvPr/>
          </p:nvSpPr>
          <p:spPr>
            <a:xfrm>
              <a:off x="4821840" y="2014200"/>
              <a:ext cx="425520" cy="226800"/>
            </a:xfrm>
            <a:custGeom>
              <a:avLst/>
              <a:gdLst/>
              <a:ahLst/>
              <a:rect l="l" t="t" r="r" b="b"/>
              <a:pathLst>
                <a:path w="294" h="143">
                  <a:moveTo>
                    <a:pt x="7" y="0"/>
                  </a:moveTo>
                  <a:lnTo>
                    <a:pt x="0" y="16"/>
                  </a:lnTo>
                  <a:lnTo>
                    <a:pt x="282" y="139"/>
                  </a:lnTo>
                  <a:lnTo>
                    <a:pt x="285" y="131"/>
                  </a:lnTo>
                  <a:lnTo>
                    <a:pt x="276" y="131"/>
                  </a:lnTo>
                  <a:lnTo>
                    <a:pt x="277" y="134"/>
                  </a:lnTo>
                  <a:lnTo>
                    <a:pt x="279" y="137"/>
                  </a:lnTo>
                  <a:lnTo>
                    <a:pt x="276" y="131"/>
                  </a:lnTo>
                  <a:lnTo>
                    <a:pt x="276" y="143"/>
                  </a:lnTo>
                  <a:lnTo>
                    <a:pt x="294" y="143"/>
                  </a:lnTo>
                  <a:lnTo>
                    <a:pt x="294" y="131"/>
                  </a:lnTo>
                  <a:lnTo>
                    <a:pt x="294" y="131"/>
                  </a:lnTo>
                  <a:lnTo>
                    <a:pt x="293" y="128"/>
                  </a:lnTo>
                  <a:lnTo>
                    <a:pt x="291" y="125"/>
                  </a:lnTo>
                  <a:lnTo>
                    <a:pt x="289" y="12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9" name=""/>
            <p:cNvSpPr/>
            <p:nvPr/>
          </p:nvSpPr>
          <p:spPr>
            <a:xfrm>
              <a:off x="5229000" y="2230200"/>
              <a:ext cx="96480" cy="45720"/>
            </a:xfrm>
            <a:custGeom>
              <a:avLst/>
              <a:gdLst/>
              <a:ahLst/>
              <a:rect l="l" t="t" r="r" b="b"/>
              <a:pathLst>
                <a:path w="67" h="29">
                  <a:moveTo>
                    <a:pt x="9" y="0"/>
                  </a:moveTo>
                  <a:lnTo>
                    <a:pt x="0" y="15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6" y="23"/>
                  </a:lnTo>
                  <a:lnTo>
                    <a:pt x="40" y="23"/>
                  </a:lnTo>
                  <a:lnTo>
                    <a:pt x="40" y="14"/>
                  </a:lnTo>
                  <a:lnTo>
                    <a:pt x="38" y="23"/>
                  </a:lnTo>
                  <a:lnTo>
                    <a:pt x="63" y="29"/>
                  </a:lnTo>
                  <a:lnTo>
                    <a:pt x="67" y="12"/>
                  </a:lnTo>
                  <a:lnTo>
                    <a:pt x="42" y="6"/>
                  </a:lnTo>
                  <a:lnTo>
                    <a:pt x="40" y="5"/>
                  </a:lnTo>
                  <a:lnTo>
                    <a:pt x="16" y="5"/>
                  </a:lnTo>
                  <a:lnTo>
                    <a:pt x="16" y="14"/>
                  </a:lnTo>
                  <a:lnTo>
                    <a:pt x="21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0" name=""/>
            <p:cNvSpPr/>
            <p:nvPr/>
          </p:nvSpPr>
          <p:spPr>
            <a:xfrm>
              <a:off x="5314320" y="2252520"/>
              <a:ext cx="59400" cy="59760"/>
            </a:xfrm>
            <a:custGeom>
              <a:avLst/>
              <a:gdLst/>
              <a:ahLst/>
              <a:rect l="l" t="t" r="r" b="b"/>
              <a:pathLst>
                <a:path w="41" h="38">
                  <a:moveTo>
                    <a:pt x="13" y="0"/>
                  </a:moveTo>
                  <a:lnTo>
                    <a:pt x="0" y="13"/>
                  </a:lnTo>
                  <a:lnTo>
                    <a:pt x="6" y="19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20" y="32"/>
                  </a:lnTo>
                  <a:lnTo>
                    <a:pt x="33" y="38"/>
                  </a:lnTo>
                  <a:lnTo>
                    <a:pt x="41" y="22"/>
                  </a:lnTo>
                  <a:lnTo>
                    <a:pt x="28" y="16"/>
                  </a:lnTo>
                  <a:lnTo>
                    <a:pt x="24" y="24"/>
                  </a:lnTo>
                  <a:lnTo>
                    <a:pt x="31" y="18"/>
                  </a:lnTo>
                  <a:lnTo>
                    <a:pt x="19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1" name=""/>
            <p:cNvSpPr/>
            <p:nvPr/>
          </p:nvSpPr>
          <p:spPr>
            <a:xfrm>
              <a:off x="5367600" y="2285640"/>
              <a:ext cx="36000" cy="29880"/>
            </a:xfrm>
            <a:custGeom>
              <a:avLst/>
              <a:gdLst/>
              <a:ahLst/>
              <a:rect l="l" t="t" r="r" b="b"/>
              <a:pathLst>
                <a:path w="25" h="19">
                  <a:moveTo>
                    <a:pt x="1" y="0"/>
                  </a:moveTo>
                  <a:lnTo>
                    <a:pt x="0" y="18"/>
                  </a:lnTo>
                  <a:lnTo>
                    <a:pt x="24" y="19"/>
                  </a:lnTo>
                  <a:lnTo>
                    <a:pt x="25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2" name=""/>
            <p:cNvSpPr/>
            <p:nvPr/>
          </p:nvSpPr>
          <p:spPr>
            <a:xfrm>
              <a:off x="4778640" y="2043000"/>
              <a:ext cx="926280" cy="105840"/>
            </a:xfrm>
            <a:custGeom>
              <a:avLst/>
              <a:gdLst/>
              <a:ahLst/>
              <a:rect l="l" t="t" r="r" b="b"/>
              <a:pathLst>
                <a:path w="640" h="67">
                  <a:moveTo>
                    <a:pt x="0" y="17"/>
                  </a:moveTo>
                  <a:lnTo>
                    <a:pt x="16" y="25"/>
                  </a:lnTo>
                  <a:lnTo>
                    <a:pt x="22" y="13"/>
                  </a:lnTo>
                  <a:lnTo>
                    <a:pt x="14" y="9"/>
                  </a:lnTo>
                  <a:lnTo>
                    <a:pt x="14" y="18"/>
                  </a:lnTo>
                  <a:lnTo>
                    <a:pt x="17" y="17"/>
                  </a:lnTo>
                  <a:lnTo>
                    <a:pt x="20" y="15"/>
                  </a:lnTo>
                  <a:lnTo>
                    <a:pt x="14" y="18"/>
                  </a:lnTo>
                  <a:lnTo>
                    <a:pt x="100" y="24"/>
                  </a:lnTo>
                  <a:lnTo>
                    <a:pt x="100" y="15"/>
                  </a:lnTo>
                  <a:lnTo>
                    <a:pt x="96" y="23"/>
                  </a:lnTo>
                  <a:lnTo>
                    <a:pt x="188" y="66"/>
                  </a:lnTo>
                  <a:lnTo>
                    <a:pt x="189" y="66"/>
                  </a:lnTo>
                  <a:lnTo>
                    <a:pt x="192" y="67"/>
                  </a:lnTo>
                  <a:lnTo>
                    <a:pt x="193" y="67"/>
                  </a:lnTo>
                  <a:lnTo>
                    <a:pt x="622" y="49"/>
                  </a:lnTo>
                  <a:lnTo>
                    <a:pt x="624" y="48"/>
                  </a:lnTo>
                  <a:lnTo>
                    <a:pt x="627" y="46"/>
                  </a:lnTo>
                  <a:lnTo>
                    <a:pt x="628" y="46"/>
                  </a:lnTo>
                  <a:lnTo>
                    <a:pt x="640" y="33"/>
                  </a:lnTo>
                  <a:lnTo>
                    <a:pt x="627" y="21"/>
                  </a:lnTo>
                  <a:lnTo>
                    <a:pt x="615" y="34"/>
                  </a:lnTo>
                  <a:lnTo>
                    <a:pt x="618" y="32"/>
                  </a:lnTo>
                  <a:lnTo>
                    <a:pt x="615" y="34"/>
                  </a:lnTo>
                  <a:lnTo>
                    <a:pt x="621" y="40"/>
                  </a:lnTo>
                  <a:lnTo>
                    <a:pt x="621" y="31"/>
                  </a:lnTo>
                  <a:lnTo>
                    <a:pt x="192" y="49"/>
                  </a:lnTo>
                  <a:lnTo>
                    <a:pt x="192" y="58"/>
                  </a:lnTo>
                  <a:lnTo>
                    <a:pt x="196" y="50"/>
                  </a:lnTo>
                  <a:lnTo>
                    <a:pt x="104" y="7"/>
                  </a:lnTo>
                  <a:lnTo>
                    <a:pt x="103" y="7"/>
                  </a:lnTo>
                  <a:lnTo>
                    <a:pt x="101" y="6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3" name=""/>
            <p:cNvSpPr/>
            <p:nvPr/>
          </p:nvSpPr>
          <p:spPr>
            <a:xfrm>
              <a:off x="5660280" y="3687480"/>
              <a:ext cx="798840" cy="1055520"/>
            </a:xfrm>
            <a:custGeom>
              <a:avLst/>
              <a:gdLst/>
              <a:ahLst/>
              <a:rect l="l" t="t" r="r" b="b"/>
              <a:pathLst>
                <a:path w="552" h="665">
                  <a:moveTo>
                    <a:pt x="0" y="647"/>
                  </a:moveTo>
                  <a:lnTo>
                    <a:pt x="0" y="659"/>
                  </a:lnTo>
                  <a:lnTo>
                    <a:pt x="18" y="659"/>
                  </a:lnTo>
                  <a:lnTo>
                    <a:pt x="18" y="659"/>
                  </a:lnTo>
                  <a:lnTo>
                    <a:pt x="20" y="658"/>
                  </a:lnTo>
                  <a:lnTo>
                    <a:pt x="22" y="658"/>
                  </a:lnTo>
                  <a:lnTo>
                    <a:pt x="28" y="652"/>
                  </a:lnTo>
                  <a:lnTo>
                    <a:pt x="24" y="647"/>
                  </a:lnTo>
                  <a:lnTo>
                    <a:pt x="24" y="653"/>
                  </a:lnTo>
                  <a:lnTo>
                    <a:pt x="26" y="652"/>
                  </a:lnTo>
                  <a:lnTo>
                    <a:pt x="24" y="653"/>
                  </a:lnTo>
                  <a:lnTo>
                    <a:pt x="61" y="653"/>
                  </a:lnTo>
                  <a:lnTo>
                    <a:pt x="67" y="653"/>
                  </a:lnTo>
                  <a:lnTo>
                    <a:pt x="147" y="653"/>
                  </a:lnTo>
                  <a:lnTo>
                    <a:pt x="147" y="647"/>
                  </a:lnTo>
                  <a:lnTo>
                    <a:pt x="147" y="653"/>
                  </a:lnTo>
                  <a:lnTo>
                    <a:pt x="215" y="659"/>
                  </a:lnTo>
                  <a:lnTo>
                    <a:pt x="215" y="659"/>
                  </a:lnTo>
                  <a:lnTo>
                    <a:pt x="227" y="659"/>
                  </a:lnTo>
                  <a:lnTo>
                    <a:pt x="227" y="653"/>
                  </a:lnTo>
                  <a:lnTo>
                    <a:pt x="225" y="659"/>
                  </a:lnTo>
                  <a:lnTo>
                    <a:pt x="237" y="665"/>
                  </a:lnTo>
                  <a:lnTo>
                    <a:pt x="237" y="664"/>
                  </a:lnTo>
                  <a:lnTo>
                    <a:pt x="239" y="665"/>
                  </a:lnTo>
                  <a:lnTo>
                    <a:pt x="241" y="665"/>
                  </a:lnTo>
                  <a:lnTo>
                    <a:pt x="260" y="659"/>
                  </a:lnTo>
                  <a:lnTo>
                    <a:pt x="258" y="653"/>
                  </a:lnTo>
                  <a:lnTo>
                    <a:pt x="258" y="659"/>
                  </a:lnTo>
                  <a:lnTo>
                    <a:pt x="288" y="659"/>
                  </a:lnTo>
                  <a:lnTo>
                    <a:pt x="288" y="659"/>
                  </a:lnTo>
                  <a:lnTo>
                    <a:pt x="290" y="658"/>
                  </a:lnTo>
                  <a:lnTo>
                    <a:pt x="292" y="657"/>
                  </a:lnTo>
                  <a:lnTo>
                    <a:pt x="294" y="653"/>
                  </a:lnTo>
                  <a:lnTo>
                    <a:pt x="294" y="653"/>
                  </a:lnTo>
                  <a:lnTo>
                    <a:pt x="288" y="598"/>
                  </a:lnTo>
                  <a:lnTo>
                    <a:pt x="282" y="598"/>
                  </a:lnTo>
                  <a:lnTo>
                    <a:pt x="288" y="598"/>
                  </a:lnTo>
                  <a:lnTo>
                    <a:pt x="288" y="580"/>
                  </a:lnTo>
                  <a:lnTo>
                    <a:pt x="282" y="580"/>
                  </a:lnTo>
                  <a:lnTo>
                    <a:pt x="288" y="581"/>
                  </a:lnTo>
                  <a:lnTo>
                    <a:pt x="294" y="501"/>
                  </a:lnTo>
                  <a:lnTo>
                    <a:pt x="294" y="499"/>
                  </a:lnTo>
                  <a:lnTo>
                    <a:pt x="288" y="474"/>
                  </a:lnTo>
                  <a:lnTo>
                    <a:pt x="282" y="475"/>
                  </a:lnTo>
                  <a:lnTo>
                    <a:pt x="288" y="476"/>
                  </a:lnTo>
                  <a:lnTo>
                    <a:pt x="294" y="415"/>
                  </a:lnTo>
                  <a:lnTo>
                    <a:pt x="294" y="414"/>
                  </a:lnTo>
                  <a:lnTo>
                    <a:pt x="292" y="410"/>
                  </a:lnTo>
                  <a:lnTo>
                    <a:pt x="292" y="410"/>
                  </a:lnTo>
                  <a:lnTo>
                    <a:pt x="286" y="404"/>
                  </a:lnTo>
                  <a:lnTo>
                    <a:pt x="282" y="408"/>
                  </a:lnTo>
                  <a:lnTo>
                    <a:pt x="288" y="410"/>
                  </a:lnTo>
                  <a:lnTo>
                    <a:pt x="294" y="385"/>
                  </a:lnTo>
                  <a:lnTo>
                    <a:pt x="288" y="383"/>
                  </a:lnTo>
                  <a:lnTo>
                    <a:pt x="284" y="387"/>
                  </a:lnTo>
                  <a:lnTo>
                    <a:pt x="286" y="388"/>
                  </a:lnTo>
                  <a:lnTo>
                    <a:pt x="288" y="389"/>
                  </a:lnTo>
                  <a:lnTo>
                    <a:pt x="290" y="388"/>
                  </a:lnTo>
                  <a:lnTo>
                    <a:pt x="292" y="387"/>
                  </a:lnTo>
                  <a:lnTo>
                    <a:pt x="283" y="386"/>
                  </a:lnTo>
                  <a:lnTo>
                    <a:pt x="289" y="399"/>
                  </a:lnTo>
                  <a:lnTo>
                    <a:pt x="290" y="400"/>
                  </a:lnTo>
                  <a:lnTo>
                    <a:pt x="292" y="401"/>
                  </a:lnTo>
                  <a:lnTo>
                    <a:pt x="294" y="402"/>
                  </a:lnTo>
                  <a:lnTo>
                    <a:pt x="296" y="401"/>
                  </a:lnTo>
                  <a:lnTo>
                    <a:pt x="298" y="400"/>
                  </a:lnTo>
                  <a:lnTo>
                    <a:pt x="300" y="396"/>
                  </a:lnTo>
                  <a:lnTo>
                    <a:pt x="300" y="377"/>
                  </a:lnTo>
                  <a:lnTo>
                    <a:pt x="294" y="377"/>
                  </a:lnTo>
                  <a:lnTo>
                    <a:pt x="298" y="381"/>
                  </a:lnTo>
                  <a:lnTo>
                    <a:pt x="298" y="382"/>
                  </a:lnTo>
                  <a:lnTo>
                    <a:pt x="329" y="339"/>
                  </a:lnTo>
                  <a:lnTo>
                    <a:pt x="325" y="334"/>
                  </a:lnTo>
                  <a:lnTo>
                    <a:pt x="329" y="339"/>
                  </a:lnTo>
                  <a:lnTo>
                    <a:pt x="335" y="333"/>
                  </a:lnTo>
                  <a:lnTo>
                    <a:pt x="331" y="328"/>
                  </a:lnTo>
                  <a:lnTo>
                    <a:pt x="333" y="334"/>
                  </a:lnTo>
                  <a:lnTo>
                    <a:pt x="370" y="322"/>
                  </a:lnTo>
                  <a:lnTo>
                    <a:pt x="370" y="321"/>
                  </a:lnTo>
                  <a:lnTo>
                    <a:pt x="372" y="321"/>
                  </a:lnTo>
                  <a:lnTo>
                    <a:pt x="446" y="260"/>
                  </a:lnTo>
                  <a:lnTo>
                    <a:pt x="446" y="260"/>
                  </a:lnTo>
                  <a:lnTo>
                    <a:pt x="550" y="161"/>
                  </a:lnTo>
                  <a:lnTo>
                    <a:pt x="550" y="160"/>
                  </a:lnTo>
                  <a:lnTo>
                    <a:pt x="552" y="156"/>
                  </a:lnTo>
                  <a:lnTo>
                    <a:pt x="550" y="152"/>
                  </a:lnTo>
                  <a:lnTo>
                    <a:pt x="548" y="151"/>
                  </a:lnTo>
                  <a:lnTo>
                    <a:pt x="546" y="150"/>
                  </a:lnTo>
                  <a:lnTo>
                    <a:pt x="544" y="151"/>
                  </a:lnTo>
                  <a:lnTo>
                    <a:pt x="495" y="170"/>
                  </a:lnTo>
                  <a:lnTo>
                    <a:pt x="497" y="175"/>
                  </a:lnTo>
                  <a:lnTo>
                    <a:pt x="496" y="170"/>
                  </a:lnTo>
                  <a:lnTo>
                    <a:pt x="447" y="182"/>
                  </a:lnTo>
                  <a:lnTo>
                    <a:pt x="445" y="182"/>
                  </a:lnTo>
                  <a:lnTo>
                    <a:pt x="426" y="194"/>
                  </a:lnTo>
                  <a:lnTo>
                    <a:pt x="429" y="199"/>
                  </a:lnTo>
                  <a:lnTo>
                    <a:pt x="427" y="194"/>
                  </a:lnTo>
                  <a:lnTo>
                    <a:pt x="390" y="207"/>
                  </a:lnTo>
                  <a:lnTo>
                    <a:pt x="392" y="212"/>
                  </a:lnTo>
                  <a:lnTo>
                    <a:pt x="396" y="208"/>
                  </a:lnTo>
                  <a:lnTo>
                    <a:pt x="394" y="207"/>
                  </a:lnTo>
                  <a:lnTo>
                    <a:pt x="392" y="206"/>
                  </a:lnTo>
                  <a:lnTo>
                    <a:pt x="397" y="208"/>
                  </a:lnTo>
                  <a:lnTo>
                    <a:pt x="385" y="189"/>
                  </a:lnTo>
                  <a:lnTo>
                    <a:pt x="384" y="188"/>
                  </a:lnTo>
                  <a:lnTo>
                    <a:pt x="317" y="133"/>
                  </a:lnTo>
                  <a:lnTo>
                    <a:pt x="313" y="138"/>
                  </a:lnTo>
                  <a:lnTo>
                    <a:pt x="318" y="135"/>
                  </a:lnTo>
                  <a:lnTo>
                    <a:pt x="312" y="123"/>
                  </a:lnTo>
                  <a:lnTo>
                    <a:pt x="311" y="121"/>
                  </a:lnTo>
                  <a:lnTo>
                    <a:pt x="304" y="115"/>
                  </a:lnTo>
                  <a:lnTo>
                    <a:pt x="300" y="120"/>
                  </a:lnTo>
                  <a:lnTo>
                    <a:pt x="306" y="120"/>
                  </a:lnTo>
                  <a:lnTo>
                    <a:pt x="300" y="64"/>
                  </a:lnTo>
                  <a:lnTo>
                    <a:pt x="294" y="64"/>
                  </a:lnTo>
                  <a:lnTo>
                    <a:pt x="300" y="64"/>
                  </a:lnTo>
                  <a:lnTo>
                    <a:pt x="300" y="52"/>
                  </a:lnTo>
                  <a:lnTo>
                    <a:pt x="294" y="52"/>
                  </a:lnTo>
                  <a:lnTo>
                    <a:pt x="299" y="55"/>
                  </a:lnTo>
                  <a:lnTo>
                    <a:pt x="324" y="6"/>
                  </a:lnTo>
                  <a:lnTo>
                    <a:pt x="315" y="0"/>
                  </a:lnTo>
                  <a:lnTo>
                    <a:pt x="290" y="49"/>
                  </a:lnTo>
                  <a:lnTo>
                    <a:pt x="288" y="52"/>
                  </a:lnTo>
                  <a:lnTo>
                    <a:pt x="288" y="52"/>
                  </a:lnTo>
                  <a:lnTo>
                    <a:pt x="288" y="64"/>
                  </a:lnTo>
                  <a:lnTo>
                    <a:pt x="289" y="65"/>
                  </a:lnTo>
                  <a:lnTo>
                    <a:pt x="295" y="121"/>
                  </a:lnTo>
                  <a:lnTo>
                    <a:pt x="296" y="124"/>
                  </a:lnTo>
                  <a:lnTo>
                    <a:pt x="297" y="125"/>
                  </a:lnTo>
                  <a:lnTo>
                    <a:pt x="304" y="131"/>
                  </a:lnTo>
                  <a:lnTo>
                    <a:pt x="307" y="126"/>
                  </a:lnTo>
                  <a:lnTo>
                    <a:pt x="303" y="129"/>
                  </a:lnTo>
                  <a:lnTo>
                    <a:pt x="309" y="141"/>
                  </a:lnTo>
                  <a:lnTo>
                    <a:pt x="310" y="143"/>
                  </a:lnTo>
                  <a:lnTo>
                    <a:pt x="377" y="198"/>
                  </a:lnTo>
                  <a:lnTo>
                    <a:pt x="380" y="193"/>
                  </a:lnTo>
                  <a:lnTo>
                    <a:pt x="376" y="197"/>
                  </a:lnTo>
                  <a:lnTo>
                    <a:pt x="388" y="216"/>
                  </a:lnTo>
                  <a:lnTo>
                    <a:pt x="388" y="216"/>
                  </a:lnTo>
                  <a:lnTo>
                    <a:pt x="390" y="217"/>
                  </a:lnTo>
                  <a:lnTo>
                    <a:pt x="392" y="218"/>
                  </a:lnTo>
                  <a:lnTo>
                    <a:pt x="394" y="218"/>
                  </a:lnTo>
                  <a:lnTo>
                    <a:pt x="431" y="205"/>
                  </a:lnTo>
                  <a:lnTo>
                    <a:pt x="432" y="204"/>
                  </a:lnTo>
                  <a:lnTo>
                    <a:pt x="451" y="192"/>
                  </a:lnTo>
                  <a:lnTo>
                    <a:pt x="448" y="187"/>
                  </a:lnTo>
                  <a:lnTo>
                    <a:pt x="450" y="193"/>
                  </a:lnTo>
                  <a:lnTo>
                    <a:pt x="499" y="181"/>
                  </a:lnTo>
                  <a:lnTo>
                    <a:pt x="499" y="181"/>
                  </a:lnTo>
                  <a:lnTo>
                    <a:pt x="548" y="162"/>
                  </a:lnTo>
                  <a:lnTo>
                    <a:pt x="542" y="152"/>
                  </a:lnTo>
                  <a:lnTo>
                    <a:pt x="540" y="156"/>
                  </a:lnTo>
                  <a:lnTo>
                    <a:pt x="542" y="160"/>
                  </a:lnTo>
                  <a:lnTo>
                    <a:pt x="544" y="161"/>
                  </a:lnTo>
                  <a:lnTo>
                    <a:pt x="546" y="162"/>
                  </a:lnTo>
                  <a:lnTo>
                    <a:pt x="546" y="156"/>
                  </a:lnTo>
                  <a:lnTo>
                    <a:pt x="543" y="152"/>
                  </a:lnTo>
                  <a:lnTo>
                    <a:pt x="439" y="251"/>
                  </a:lnTo>
                  <a:lnTo>
                    <a:pt x="442" y="255"/>
                  </a:lnTo>
                  <a:lnTo>
                    <a:pt x="439" y="250"/>
                  </a:lnTo>
                  <a:lnTo>
                    <a:pt x="365" y="311"/>
                  </a:lnTo>
                  <a:lnTo>
                    <a:pt x="368" y="316"/>
                  </a:lnTo>
                  <a:lnTo>
                    <a:pt x="366" y="311"/>
                  </a:lnTo>
                  <a:lnTo>
                    <a:pt x="329" y="323"/>
                  </a:lnTo>
                  <a:lnTo>
                    <a:pt x="329" y="323"/>
                  </a:lnTo>
                  <a:lnTo>
                    <a:pt x="328" y="324"/>
                  </a:lnTo>
                  <a:lnTo>
                    <a:pt x="322" y="330"/>
                  </a:lnTo>
                  <a:lnTo>
                    <a:pt x="321" y="330"/>
                  </a:lnTo>
                  <a:lnTo>
                    <a:pt x="290" y="373"/>
                  </a:lnTo>
                  <a:lnTo>
                    <a:pt x="290" y="373"/>
                  </a:lnTo>
                  <a:lnTo>
                    <a:pt x="288" y="377"/>
                  </a:lnTo>
                  <a:lnTo>
                    <a:pt x="288" y="377"/>
                  </a:lnTo>
                  <a:lnTo>
                    <a:pt x="288" y="396"/>
                  </a:lnTo>
                  <a:lnTo>
                    <a:pt x="298" y="392"/>
                  </a:lnTo>
                  <a:lnTo>
                    <a:pt x="296" y="391"/>
                  </a:lnTo>
                  <a:lnTo>
                    <a:pt x="294" y="390"/>
                  </a:lnTo>
                  <a:lnTo>
                    <a:pt x="292" y="391"/>
                  </a:lnTo>
                  <a:lnTo>
                    <a:pt x="290" y="392"/>
                  </a:lnTo>
                  <a:lnTo>
                    <a:pt x="288" y="396"/>
                  </a:lnTo>
                  <a:lnTo>
                    <a:pt x="294" y="396"/>
                  </a:lnTo>
                  <a:lnTo>
                    <a:pt x="299" y="393"/>
                  </a:lnTo>
                  <a:lnTo>
                    <a:pt x="293" y="380"/>
                  </a:lnTo>
                  <a:lnTo>
                    <a:pt x="292" y="379"/>
                  </a:lnTo>
                  <a:lnTo>
                    <a:pt x="290" y="378"/>
                  </a:lnTo>
                  <a:lnTo>
                    <a:pt x="288" y="377"/>
                  </a:lnTo>
                  <a:lnTo>
                    <a:pt x="286" y="378"/>
                  </a:lnTo>
                  <a:lnTo>
                    <a:pt x="284" y="379"/>
                  </a:lnTo>
                  <a:lnTo>
                    <a:pt x="282" y="383"/>
                  </a:lnTo>
                  <a:lnTo>
                    <a:pt x="283" y="382"/>
                  </a:lnTo>
                  <a:lnTo>
                    <a:pt x="277" y="407"/>
                  </a:lnTo>
                  <a:lnTo>
                    <a:pt x="276" y="408"/>
                  </a:lnTo>
                  <a:lnTo>
                    <a:pt x="278" y="412"/>
                  </a:lnTo>
                  <a:lnTo>
                    <a:pt x="279" y="413"/>
                  </a:lnTo>
                  <a:lnTo>
                    <a:pt x="285" y="419"/>
                  </a:lnTo>
                  <a:lnTo>
                    <a:pt x="288" y="414"/>
                  </a:lnTo>
                  <a:lnTo>
                    <a:pt x="282" y="414"/>
                  </a:lnTo>
                  <a:lnTo>
                    <a:pt x="276" y="475"/>
                  </a:lnTo>
                  <a:lnTo>
                    <a:pt x="277" y="477"/>
                  </a:lnTo>
                  <a:lnTo>
                    <a:pt x="283" y="502"/>
                  </a:lnTo>
                  <a:lnTo>
                    <a:pt x="288" y="500"/>
                  </a:lnTo>
                  <a:lnTo>
                    <a:pt x="282" y="500"/>
                  </a:lnTo>
                  <a:lnTo>
                    <a:pt x="276" y="580"/>
                  </a:lnTo>
                  <a:lnTo>
                    <a:pt x="276" y="580"/>
                  </a:lnTo>
                  <a:lnTo>
                    <a:pt x="276" y="598"/>
                  </a:lnTo>
                  <a:lnTo>
                    <a:pt x="277" y="599"/>
                  </a:lnTo>
                  <a:lnTo>
                    <a:pt x="283" y="654"/>
                  </a:lnTo>
                  <a:lnTo>
                    <a:pt x="288" y="647"/>
                  </a:lnTo>
                  <a:lnTo>
                    <a:pt x="286" y="648"/>
                  </a:lnTo>
                  <a:lnTo>
                    <a:pt x="284" y="649"/>
                  </a:lnTo>
                  <a:lnTo>
                    <a:pt x="282" y="653"/>
                  </a:lnTo>
                  <a:lnTo>
                    <a:pt x="282" y="653"/>
                  </a:lnTo>
                  <a:lnTo>
                    <a:pt x="288" y="653"/>
                  </a:lnTo>
                  <a:lnTo>
                    <a:pt x="288" y="647"/>
                  </a:lnTo>
                  <a:lnTo>
                    <a:pt x="258" y="647"/>
                  </a:lnTo>
                  <a:lnTo>
                    <a:pt x="258" y="647"/>
                  </a:lnTo>
                  <a:lnTo>
                    <a:pt x="256" y="648"/>
                  </a:lnTo>
                  <a:lnTo>
                    <a:pt x="237" y="654"/>
                  </a:lnTo>
                  <a:lnTo>
                    <a:pt x="241" y="654"/>
                  </a:lnTo>
                  <a:lnTo>
                    <a:pt x="239" y="653"/>
                  </a:lnTo>
                  <a:lnTo>
                    <a:pt x="239" y="659"/>
                  </a:lnTo>
                  <a:lnTo>
                    <a:pt x="242" y="654"/>
                  </a:lnTo>
                  <a:lnTo>
                    <a:pt x="230" y="648"/>
                  </a:lnTo>
                  <a:lnTo>
                    <a:pt x="229" y="648"/>
                  </a:lnTo>
                  <a:lnTo>
                    <a:pt x="227" y="647"/>
                  </a:lnTo>
                  <a:lnTo>
                    <a:pt x="215" y="647"/>
                  </a:lnTo>
                  <a:lnTo>
                    <a:pt x="215" y="653"/>
                  </a:lnTo>
                  <a:lnTo>
                    <a:pt x="216" y="647"/>
                  </a:lnTo>
                  <a:lnTo>
                    <a:pt x="148" y="641"/>
                  </a:lnTo>
                  <a:lnTo>
                    <a:pt x="147" y="641"/>
                  </a:lnTo>
                  <a:lnTo>
                    <a:pt x="67" y="641"/>
                  </a:lnTo>
                  <a:lnTo>
                    <a:pt x="61" y="641"/>
                  </a:lnTo>
                  <a:lnTo>
                    <a:pt x="24" y="641"/>
                  </a:lnTo>
                  <a:lnTo>
                    <a:pt x="24" y="641"/>
                  </a:lnTo>
                  <a:lnTo>
                    <a:pt x="22" y="642"/>
                  </a:lnTo>
                  <a:lnTo>
                    <a:pt x="21" y="643"/>
                  </a:lnTo>
                  <a:lnTo>
                    <a:pt x="15" y="649"/>
                  </a:lnTo>
                  <a:lnTo>
                    <a:pt x="18" y="647"/>
                  </a:lnTo>
                  <a:lnTo>
                    <a:pt x="16" y="648"/>
                  </a:lnTo>
                  <a:lnTo>
                    <a:pt x="18" y="653"/>
                  </a:lnTo>
                  <a:lnTo>
                    <a:pt x="18" y="647"/>
                  </a:lnTo>
                  <a:lnTo>
                    <a:pt x="0" y="647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4" name=""/>
            <p:cNvSpPr/>
            <p:nvPr/>
          </p:nvSpPr>
          <p:spPr>
            <a:xfrm>
              <a:off x="5677560" y="4217760"/>
              <a:ext cx="405000" cy="515520"/>
            </a:xfrm>
            <a:custGeom>
              <a:avLst/>
              <a:gdLst/>
              <a:ahLst/>
              <a:rect l="l" t="t" r="r" b="b"/>
              <a:pathLst>
                <a:path w="280" h="325">
                  <a:moveTo>
                    <a:pt x="109" y="145"/>
                  </a:moveTo>
                  <a:lnTo>
                    <a:pt x="100" y="137"/>
                  </a:lnTo>
                  <a:lnTo>
                    <a:pt x="21" y="266"/>
                  </a:lnTo>
                  <a:lnTo>
                    <a:pt x="20" y="268"/>
                  </a:lnTo>
                  <a:lnTo>
                    <a:pt x="1" y="317"/>
                  </a:lnTo>
                  <a:lnTo>
                    <a:pt x="6" y="319"/>
                  </a:lnTo>
                  <a:lnTo>
                    <a:pt x="12" y="319"/>
                  </a:lnTo>
                  <a:lnTo>
                    <a:pt x="10" y="315"/>
                  </a:lnTo>
                  <a:lnTo>
                    <a:pt x="8" y="314"/>
                  </a:lnTo>
                  <a:lnTo>
                    <a:pt x="6" y="313"/>
                  </a:lnTo>
                  <a:lnTo>
                    <a:pt x="4" y="314"/>
                  </a:lnTo>
                  <a:lnTo>
                    <a:pt x="2" y="315"/>
                  </a:lnTo>
                  <a:lnTo>
                    <a:pt x="12" y="320"/>
                  </a:lnTo>
                  <a:lnTo>
                    <a:pt x="18" y="247"/>
                  </a:lnTo>
                  <a:lnTo>
                    <a:pt x="12" y="246"/>
                  </a:lnTo>
                  <a:lnTo>
                    <a:pt x="17" y="248"/>
                  </a:lnTo>
                  <a:lnTo>
                    <a:pt x="85" y="82"/>
                  </a:lnTo>
                  <a:lnTo>
                    <a:pt x="86" y="80"/>
                  </a:lnTo>
                  <a:lnTo>
                    <a:pt x="85" y="77"/>
                  </a:lnTo>
                  <a:lnTo>
                    <a:pt x="79" y="65"/>
                  </a:lnTo>
                  <a:lnTo>
                    <a:pt x="74" y="68"/>
                  </a:lnTo>
                  <a:lnTo>
                    <a:pt x="78" y="72"/>
                  </a:lnTo>
                  <a:lnTo>
                    <a:pt x="80" y="68"/>
                  </a:lnTo>
                  <a:lnTo>
                    <a:pt x="78" y="73"/>
                  </a:lnTo>
                  <a:lnTo>
                    <a:pt x="96" y="48"/>
                  </a:lnTo>
                  <a:lnTo>
                    <a:pt x="96" y="47"/>
                  </a:lnTo>
                  <a:lnTo>
                    <a:pt x="98" y="44"/>
                  </a:lnTo>
                  <a:lnTo>
                    <a:pt x="104" y="7"/>
                  </a:lnTo>
                  <a:lnTo>
                    <a:pt x="98" y="6"/>
                  </a:lnTo>
                  <a:lnTo>
                    <a:pt x="94" y="10"/>
                  </a:lnTo>
                  <a:lnTo>
                    <a:pt x="96" y="11"/>
                  </a:lnTo>
                  <a:lnTo>
                    <a:pt x="98" y="12"/>
                  </a:lnTo>
                  <a:lnTo>
                    <a:pt x="100" y="11"/>
                  </a:lnTo>
                  <a:lnTo>
                    <a:pt x="102" y="10"/>
                  </a:lnTo>
                  <a:lnTo>
                    <a:pt x="94" y="10"/>
                  </a:lnTo>
                  <a:lnTo>
                    <a:pt x="131" y="72"/>
                  </a:lnTo>
                  <a:lnTo>
                    <a:pt x="131" y="72"/>
                  </a:lnTo>
                  <a:lnTo>
                    <a:pt x="133" y="73"/>
                  </a:lnTo>
                  <a:lnTo>
                    <a:pt x="135" y="74"/>
                  </a:lnTo>
                  <a:lnTo>
                    <a:pt x="184" y="74"/>
                  </a:lnTo>
                  <a:lnTo>
                    <a:pt x="184" y="68"/>
                  </a:lnTo>
                  <a:lnTo>
                    <a:pt x="182" y="73"/>
                  </a:lnTo>
                  <a:lnTo>
                    <a:pt x="180" y="73"/>
                  </a:lnTo>
                  <a:lnTo>
                    <a:pt x="205" y="110"/>
                  </a:lnTo>
                  <a:lnTo>
                    <a:pt x="207" y="110"/>
                  </a:lnTo>
                  <a:lnTo>
                    <a:pt x="208" y="111"/>
                  </a:lnTo>
                  <a:lnTo>
                    <a:pt x="245" y="117"/>
                  </a:lnTo>
                  <a:lnTo>
                    <a:pt x="246" y="117"/>
                  </a:lnTo>
                  <a:lnTo>
                    <a:pt x="248" y="116"/>
                  </a:lnTo>
                  <a:lnTo>
                    <a:pt x="250" y="116"/>
                  </a:lnTo>
                  <a:lnTo>
                    <a:pt x="280" y="85"/>
                  </a:lnTo>
                  <a:lnTo>
                    <a:pt x="273" y="76"/>
                  </a:lnTo>
                  <a:lnTo>
                    <a:pt x="243" y="107"/>
                  </a:lnTo>
                  <a:lnTo>
                    <a:pt x="246" y="105"/>
                  </a:lnTo>
                  <a:lnTo>
                    <a:pt x="244" y="106"/>
                  </a:lnTo>
                  <a:lnTo>
                    <a:pt x="246" y="111"/>
                  </a:lnTo>
                  <a:lnTo>
                    <a:pt x="247" y="105"/>
                  </a:lnTo>
                  <a:lnTo>
                    <a:pt x="210" y="99"/>
                  </a:lnTo>
                  <a:lnTo>
                    <a:pt x="211" y="100"/>
                  </a:lnTo>
                  <a:lnTo>
                    <a:pt x="209" y="105"/>
                  </a:lnTo>
                  <a:lnTo>
                    <a:pt x="213" y="101"/>
                  </a:lnTo>
                  <a:lnTo>
                    <a:pt x="188" y="64"/>
                  </a:lnTo>
                  <a:lnTo>
                    <a:pt x="186" y="63"/>
                  </a:lnTo>
                  <a:lnTo>
                    <a:pt x="184" y="62"/>
                  </a:lnTo>
                  <a:lnTo>
                    <a:pt x="135" y="62"/>
                  </a:lnTo>
                  <a:lnTo>
                    <a:pt x="139" y="64"/>
                  </a:lnTo>
                  <a:lnTo>
                    <a:pt x="137" y="63"/>
                  </a:lnTo>
                  <a:lnTo>
                    <a:pt x="135" y="68"/>
                  </a:lnTo>
                  <a:lnTo>
                    <a:pt x="140" y="64"/>
                  </a:lnTo>
                  <a:lnTo>
                    <a:pt x="103" y="2"/>
                  </a:lnTo>
                  <a:lnTo>
                    <a:pt x="102" y="2"/>
                  </a:lnTo>
                  <a:lnTo>
                    <a:pt x="100" y="1"/>
                  </a:lnTo>
                  <a:lnTo>
                    <a:pt x="98" y="0"/>
                  </a:lnTo>
                  <a:lnTo>
                    <a:pt x="96" y="1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3" y="5"/>
                  </a:lnTo>
                  <a:lnTo>
                    <a:pt x="87" y="42"/>
                  </a:lnTo>
                  <a:lnTo>
                    <a:pt x="92" y="43"/>
                  </a:lnTo>
                  <a:lnTo>
                    <a:pt x="88" y="39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68"/>
                  </a:lnTo>
                  <a:lnTo>
                    <a:pt x="70" y="71"/>
                  </a:lnTo>
                  <a:lnTo>
                    <a:pt x="76" y="83"/>
                  </a:lnTo>
                  <a:lnTo>
                    <a:pt x="80" y="80"/>
                  </a:lnTo>
                  <a:lnTo>
                    <a:pt x="75" y="78"/>
                  </a:lnTo>
                  <a:lnTo>
                    <a:pt x="7" y="244"/>
                  </a:lnTo>
                  <a:lnTo>
                    <a:pt x="6" y="246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2" y="323"/>
                  </a:lnTo>
                  <a:lnTo>
                    <a:pt x="4" y="324"/>
                  </a:lnTo>
                  <a:lnTo>
                    <a:pt x="6" y="325"/>
                  </a:lnTo>
                  <a:lnTo>
                    <a:pt x="8" y="324"/>
                  </a:lnTo>
                  <a:lnTo>
                    <a:pt x="10" y="323"/>
                  </a:lnTo>
                  <a:lnTo>
                    <a:pt x="12" y="319"/>
                  </a:lnTo>
                  <a:lnTo>
                    <a:pt x="11" y="321"/>
                  </a:lnTo>
                  <a:lnTo>
                    <a:pt x="30" y="272"/>
                  </a:lnTo>
                  <a:lnTo>
                    <a:pt x="25" y="270"/>
                  </a:lnTo>
                  <a:lnTo>
                    <a:pt x="30" y="274"/>
                  </a:lnTo>
                  <a:lnTo>
                    <a:pt x="109" y="145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5" name=""/>
            <p:cNvSpPr/>
            <p:nvPr/>
          </p:nvSpPr>
          <p:spPr>
            <a:xfrm>
              <a:off x="6014880" y="4392360"/>
              <a:ext cx="50400" cy="86760"/>
            </a:xfrm>
            <a:custGeom>
              <a:avLst/>
              <a:gdLst/>
              <a:ahLst/>
              <a:rect l="l" t="t" r="r" b="b"/>
              <a:pathLst>
                <a:path w="35" h="55">
                  <a:moveTo>
                    <a:pt x="19" y="3"/>
                  </a:moveTo>
                  <a:lnTo>
                    <a:pt x="8" y="0"/>
                  </a:lnTo>
                  <a:lnTo>
                    <a:pt x="1" y="24"/>
                  </a:lnTo>
                  <a:lnTo>
                    <a:pt x="0" y="25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28" y="55"/>
                  </a:lnTo>
                  <a:lnTo>
                    <a:pt x="35" y="46"/>
                  </a:lnTo>
                  <a:lnTo>
                    <a:pt x="10" y="21"/>
                  </a:lnTo>
                  <a:lnTo>
                    <a:pt x="6" y="25"/>
                  </a:lnTo>
                  <a:lnTo>
                    <a:pt x="12" y="27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960" bIns="39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6" name=""/>
            <p:cNvSpPr/>
            <p:nvPr/>
          </p:nvSpPr>
          <p:spPr>
            <a:xfrm>
              <a:off x="6059880" y="4462200"/>
              <a:ext cx="131400" cy="129960"/>
            </a:xfrm>
            <a:custGeom>
              <a:avLst/>
              <a:gdLst/>
              <a:ahLst/>
              <a:rect l="l" t="t" r="r" b="b"/>
              <a:pathLst>
                <a:path w="91" h="82">
                  <a:moveTo>
                    <a:pt x="0" y="0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4" y="12"/>
                  </a:lnTo>
                  <a:lnTo>
                    <a:pt x="16" y="18"/>
                  </a:lnTo>
                  <a:lnTo>
                    <a:pt x="18" y="12"/>
                  </a:lnTo>
                  <a:lnTo>
                    <a:pt x="15" y="17"/>
                  </a:lnTo>
                  <a:lnTo>
                    <a:pt x="34" y="29"/>
                  </a:lnTo>
                  <a:lnTo>
                    <a:pt x="37" y="24"/>
                  </a:lnTo>
                  <a:lnTo>
                    <a:pt x="34" y="29"/>
                  </a:lnTo>
                  <a:lnTo>
                    <a:pt x="52" y="41"/>
                  </a:lnTo>
                  <a:lnTo>
                    <a:pt x="55" y="36"/>
                  </a:lnTo>
                  <a:lnTo>
                    <a:pt x="52" y="41"/>
                  </a:lnTo>
                  <a:lnTo>
                    <a:pt x="71" y="60"/>
                  </a:lnTo>
                  <a:lnTo>
                    <a:pt x="74" y="55"/>
                  </a:lnTo>
                  <a:lnTo>
                    <a:pt x="70" y="58"/>
                  </a:lnTo>
                  <a:lnTo>
                    <a:pt x="82" y="82"/>
                  </a:lnTo>
                  <a:lnTo>
                    <a:pt x="91" y="76"/>
                  </a:lnTo>
                  <a:lnTo>
                    <a:pt x="79" y="52"/>
                  </a:lnTo>
                  <a:lnTo>
                    <a:pt x="78" y="51"/>
                  </a:lnTo>
                  <a:lnTo>
                    <a:pt x="59" y="32"/>
                  </a:lnTo>
                  <a:lnTo>
                    <a:pt x="59" y="31"/>
                  </a:lnTo>
                  <a:lnTo>
                    <a:pt x="41" y="19"/>
                  </a:lnTo>
                  <a:lnTo>
                    <a:pt x="40" y="19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9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7" name=""/>
            <p:cNvSpPr/>
            <p:nvPr/>
          </p:nvSpPr>
          <p:spPr>
            <a:xfrm>
              <a:off x="5952240" y="4587480"/>
              <a:ext cx="392400" cy="139320"/>
            </a:xfrm>
            <a:custGeom>
              <a:avLst/>
              <a:gdLst/>
              <a:ahLst/>
              <a:rect l="l" t="t" r="r" b="b"/>
              <a:pathLst>
                <a:path w="271" h="88">
                  <a:moveTo>
                    <a:pt x="20" y="88"/>
                  </a:moveTo>
                  <a:lnTo>
                    <a:pt x="31" y="85"/>
                  </a:lnTo>
                  <a:lnTo>
                    <a:pt x="12" y="18"/>
                  </a:lnTo>
                  <a:lnTo>
                    <a:pt x="6" y="19"/>
                  </a:lnTo>
                  <a:lnTo>
                    <a:pt x="8" y="24"/>
                  </a:lnTo>
                  <a:lnTo>
                    <a:pt x="10" y="23"/>
                  </a:lnTo>
                  <a:lnTo>
                    <a:pt x="12" y="19"/>
                  </a:lnTo>
                  <a:lnTo>
                    <a:pt x="7" y="25"/>
                  </a:lnTo>
                  <a:lnTo>
                    <a:pt x="44" y="19"/>
                  </a:lnTo>
                  <a:lnTo>
                    <a:pt x="43" y="13"/>
                  </a:lnTo>
                  <a:lnTo>
                    <a:pt x="37" y="13"/>
                  </a:lnTo>
                  <a:lnTo>
                    <a:pt x="39" y="17"/>
                  </a:lnTo>
                  <a:lnTo>
                    <a:pt x="41" y="18"/>
                  </a:lnTo>
                  <a:lnTo>
                    <a:pt x="43" y="19"/>
                  </a:lnTo>
                  <a:lnTo>
                    <a:pt x="37" y="13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9" y="23"/>
                  </a:lnTo>
                  <a:lnTo>
                    <a:pt x="41" y="24"/>
                  </a:lnTo>
                  <a:lnTo>
                    <a:pt x="43" y="25"/>
                  </a:lnTo>
                  <a:lnTo>
                    <a:pt x="80" y="25"/>
                  </a:lnTo>
                  <a:lnTo>
                    <a:pt x="81" y="25"/>
                  </a:lnTo>
                  <a:lnTo>
                    <a:pt x="271" y="12"/>
                  </a:lnTo>
                  <a:lnTo>
                    <a:pt x="270" y="0"/>
                  </a:lnTo>
                  <a:lnTo>
                    <a:pt x="80" y="13"/>
                  </a:lnTo>
                  <a:lnTo>
                    <a:pt x="80" y="19"/>
                  </a:lnTo>
                  <a:lnTo>
                    <a:pt x="80" y="13"/>
                  </a:lnTo>
                  <a:lnTo>
                    <a:pt x="43" y="13"/>
                  </a:lnTo>
                  <a:lnTo>
                    <a:pt x="49" y="19"/>
                  </a:lnTo>
                  <a:lnTo>
                    <a:pt x="47" y="15"/>
                  </a:lnTo>
                  <a:lnTo>
                    <a:pt x="45" y="14"/>
                  </a:lnTo>
                  <a:lnTo>
                    <a:pt x="43" y="19"/>
                  </a:lnTo>
                  <a:lnTo>
                    <a:pt x="49" y="19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7" y="9"/>
                  </a:lnTo>
                  <a:lnTo>
                    <a:pt x="45" y="8"/>
                  </a:lnTo>
                  <a:lnTo>
                    <a:pt x="43" y="7"/>
                  </a:lnTo>
                  <a:lnTo>
                    <a:pt x="42" y="7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0" y="88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8" name=""/>
            <p:cNvSpPr/>
            <p:nvPr/>
          </p:nvSpPr>
          <p:spPr>
            <a:xfrm>
              <a:off x="5696280" y="3904920"/>
              <a:ext cx="99720" cy="79200"/>
            </a:xfrm>
            <a:custGeom>
              <a:avLst/>
              <a:gdLst/>
              <a:ahLst/>
              <a:rect l="l" t="t" r="r" b="b"/>
              <a:pathLst>
                <a:path w="69" h="50">
                  <a:moveTo>
                    <a:pt x="18" y="3"/>
                  </a:moveTo>
                  <a:lnTo>
                    <a:pt x="7" y="0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1"/>
                  </a:lnTo>
                  <a:lnTo>
                    <a:pt x="4" y="32"/>
                  </a:lnTo>
                  <a:lnTo>
                    <a:pt x="22" y="38"/>
                  </a:lnTo>
                  <a:lnTo>
                    <a:pt x="23" y="38"/>
                  </a:lnTo>
                  <a:lnTo>
                    <a:pt x="66" y="50"/>
                  </a:lnTo>
                  <a:lnTo>
                    <a:pt x="69" y="39"/>
                  </a:lnTo>
                  <a:lnTo>
                    <a:pt x="26" y="27"/>
                  </a:lnTo>
                  <a:lnTo>
                    <a:pt x="24" y="32"/>
                  </a:lnTo>
                  <a:lnTo>
                    <a:pt x="26" y="27"/>
                  </a:lnTo>
                  <a:lnTo>
                    <a:pt x="8" y="21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8" y="21"/>
                  </a:lnTo>
                  <a:lnTo>
                    <a:pt x="6" y="26"/>
                  </a:lnTo>
                  <a:lnTo>
                    <a:pt x="12" y="28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9" name=""/>
            <p:cNvSpPr/>
            <p:nvPr/>
          </p:nvSpPr>
          <p:spPr>
            <a:xfrm>
              <a:off x="5573160" y="3790800"/>
              <a:ext cx="513720" cy="445680"/>
            </a:xfrm>
            <a:custGeom>
              <a:avLst/>
              <a:gdLst/>
              <a:ahLst/>
              <a:rect l="l" t="t" r="r" b="b"/>
              <a:pathLst>
                <a:path w="355" h="281">
                  <a:moveTo>
                    <a:pt x="355" y="12"/>
                  </a:moveTo>
                  <a:lnTo>
                    <a:pt x="354" y="0"/>
                  </a:lnTo>
                  <a:lnTo>
                    <a:pt x="232" y="12"/>
                  </a:lnTo>
                  <a:lnTo>
                    <a:pt x="230" y="13"/>
                  </a:lnTo>
                  <a:lnTo>
                    <a:pt x="228" y="14"/>
                  </a:lnTo>
                  <a:lnTo>
                    <a:pt x="226" y="18"/>
                  </a:lnTo>
                  <a:lnTo>
                    <a:pt x="226" y="30"/>
                  </a:lnTo>
                  <a:lnTo>
                    <a:pt x="232" y="30"/>
                  </a:lnTo>
                  <a:lnTo>
                    <a:pt x="227" y="29"/>
                  </a:lnTo>
                  <a:lnTo>
                    <a:pt x="196" y="139"/>
                  </a:lnTo>
                  <a:lnTo>
                    <a:pt x="201" y="140"/>
                  </a:lnTo>
                  <a:lnTo>
                    <a:pt x="199" y="135"/>
                  </a:lnTo>
                  <a:lnTo>
                    <a:pt x="197" y="136"/>
                  </a:lnTo>
                  <a:lnTo>
                    <a:pt x="199" y="135"/>
                  </a:lnTo>
                  <a:lnTo>
                    <a:pt x="162" y="148"/>
                  </a:lnTo>
                  <a:lnTo>
                    <a:pt x="164" y="153"/>
                  </a:lnTo>
                  <a:lnTo>
                    <a:pt x="164" y="147"/>
                  </a:lnTo>
                  <a:lnTo>
                    <a:pt x="166" y="148"/>
                  </a:lnTo>
                  <a:lnTo>
                    <a:pt x="142" y="142"/>
                  </a:lnTo>
                  <a:lnTo>
                    <a:pt x="140" y="141"/>
                  </a:lnTo>
                  <a:lnTo>
                    <a:pt x="138" y="142"/>
                  </a:lnTo>
                  <a:lnTo>
                    <a:pt x="136" y="143"/>
                  </a:lnTo>
                  <a:lnTo>
                    <a:pt x="134" y="147"/>
                  </a:lnTo>
                  <a:lnTo>
                    <a:pt x="134" y="159"/>
                  </a:lnTo>
                  <a:lnTo>
                    <a:pt x="140" y="159"/>
                  </a:lnTo>
                  <a:lnTo>
                    <a:pt x="136" y="155"/>
                  </a:lnTo>
                  <a:lnTo>
                    <a:pt x="137" y="155"/>
                  </a:lnTo>
                  <a:lnTo>
                    <a:pt x="124" y="167"/>
                  </a:lnTo>
                  <a:lnTo>
                    <a:pt x="123" y="167"/>
                  </a:lnTo>
                  <a:lnTo>
                    <a:pt x="122" y="170"/>
                  </a:lnTo>
                  <a:lnTo>
                    <a:pt x="98" y="274"/>
                  </a:lnTo>
                  <a:lnTo>
                    <a:pt x="97" y="275"/>
                  </a:lnTo>
                  <a:lnTo>
                    <a:pt x="99" y="279"/>
                  </a:lnTo>
                  <a:lnTo>
                    <a:pt x="101" y="280"/>
                  </a:lnTo>
                  <a:lnTo>
                    <a:pt x="103" y="281"/>
                  </a:lnTo>
                  <a:lnTo>
                    <a:pt x="170" y="281"/>
                  </a:lnTo>
                  <a:lnTo>
                    <a:pt x="170" y="281"/>
                  </a:lnTo>
                  <a:lnTo>
                    <a:pt x="172" y="280"/>
                  </a:lnTo>
                  <a:lnTo>
                    <a:pt x="174" y="279"/>
                  </a:lnTo>
                  <a:lnTo>
                    <a:pt x="176" y="275"/>
                  </a:lnTo>
                  <a:lnTo>
                    <a:pt x="176" y="275"/>
                  </a:lnTo>
                  <a:lnTo>
                    <a:pt x="170" y="128"/>
                  </a:lnTo>
                  <a:lnTo>
                    <a:pt x="168" y="124"/>
                  </a:lnTo>
                  <a:lnTo>
                    <a:pt x="168" y="124"/>
                  </a:lnTo>
                  <a:lnTo>
                    <a:pt x="156" y="112"/>
                  </a:lnTo>
                  <a:lnTo>
                    <a:pt x="150" y="106"/>
                  </a:lnTo>
                  <a:lnTo>
                    <a:pt x="146" y="110"/>
                  </a:lnTo>
                  <a:lnTo>
                    <a:pt x="152" y="110"/>
                  </a:lnTo>
                  <a:lnTo>
                    <a:pt x="150" y="106"/>
                  </a:lnTo>
                  <a:lnTo>
                    <a:pt x="151" y="114"/>
                  </a:lnTo>
                  <a:lnTo>
                    <a:pt x="163" y="95"/>
                  </a:lnTo>
                  <a:lnTo>
                    <a:pt x="164" y="91"/>
                  </a:lnTo>
                  <a:lnTo>
                    <a:pt x="162" y="87"/>
                  </a:lnTo>
                  <a:lnTo>
                    <a:pt x="160" y="86"/>
                  </a:lnTo>
                  <a:lnTo>
                    <a:pt x="158" y="85"/>
                  </a:lnTo>
                  <a:lnTo>
                    <a:pt x="140" y="85"/>
                  </a:lnTo>
                  <a:lnTo>
                    <a:pt x="140" y="91"/>
                  </a:lnTo>
                  <a:lnTo>
                    <a:pt x="144" y="87"/>
                  </a:lnTo>
                  <a:lnTo>
                    <a:pt x="142" y="86"/>
                  </a:lnTo>
                  <a:lnTo>
                    <a:pt x="145" y="89"/>
                  </a:lnTo>
                  <a:lnTo>
                    <a:pt x="132" y="59"/>
                  </a:lnTo>
                  <a:lnTo>
                    <a:pt x="131" y="57"/>
                  </a:lnTo>
                  <a:lnTo>
                    <a:pt x="129" y="56"/>
                  </a:lnTo>
                  <a:lnTo>
                    <a:pt x="127" y="55"/>
                  </a:lnTo>
                  <a:lnTo>
                    <a:pt x="109" y="55"/>
                  </a:lnTo>
                  <a:lnTo>
                    <a:pt x="109" y="61"/>
                  </a:lnTo>
                  <a:lnTo>
                    <a:pt x="115" y="61"/>
                  </a:lnTo>
                  <a:lnTo>
                    <a:pt x="113" y="57"/>
                  </a:lnTo>
                  <a:lnTo>
                    <a:pt x="111" y="56"/>
                  </a:lnTo>
                  <a:lnTo>
                    <a:pt x="115" y="61"/>
                  </a:lnTo>
                  <a:lnTo>
                    <a:pt x="115" y="55"/>
                  </a:lnTo>
                  <a:lnTo>
                    <a:pt x="115" y="55"/>
                  </a:lnTo>
                  <a:lnTo>
                    <a:pt x="113" y="51"/>
                  </a:lnTo>
                  <a:lnTo>
                    <a:pt x="111" y="50"/>
                  </a:lnTo>
                  <a:lnTo>
                    <a:pt x="109" y="49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89" y="50"/>
                  </a:lnTo>
                  <a:lnTo>
                    <a:pt x="87" y="51"/>
                  </a:lnTo>
                  <a:lnTo>
                    <a:pt x="85" y="55"/>
                  </a:lnTo>
                  <a:lnTo>
                    <a:pt x="85" y="104"/>
                  </a:lnTo>
                  <a:lnTo>
                    <a:pt x="91" y="104"/>
                  </a:lnTo>
                  <a:lnTo>
                    <a:pt x="91" y="98"/>
                  </a:lnTo>
                  <a:lnTo>
                    <a:pt x="89" y="99"/>
                  </a:lnTo>
                  <a:lnTo>
                    <a:pt x="87" y="100"/>
                  </a:lnTo>
                  <a:lnTo>
                    <a:pt x="92" y="98"/>
                  </a:lnTo>
                  <a:lnTo>
                    <a:pt x="12" y="92"/>
                  </a:lnTo>
                  <a:lnTo>
                    <a:pt x="11" y="98"/>
                  </a:lnTo>
                  <a:lnTo>
                    <a:pt x="15" y="94"/>
                  </a:lnTo>
                  <a:lnTo>
                    <a:pt x="13" y="93"/>
                  </a:lnTo>
                  <a:lnTo>
                    <a:pt x="16" y="95"/>
                  </a:lnTo>
                  <a:lnTo>
                    <a:pt x="10" y="82"/>
                  </a:lnTo>
                  <a:lnTo>
                    <a:pt x="0" y="88"/>
                  </a:lnTo>
                  <a:lnTo>
                    <a:pt x="6" y="101"/>
                  </a:lnTo>
                  <a:lnTo>
                    <a:pt x="7" y="102"/>
                  </a:lnTo>
                  <a:lnTo>
                    <a:pt x="9" y="103"/>
                  </a:lnTo>
                  <a:lnTo>
                    <a:pt x="11" y="104"/>
                  </a:lnTo>
                  <a:lnTo>
                    <a:pt x="91" y="110"/>
                  </a:lnTo>
                  <a:lnTo>
                    <a:pt x="91" y="110"/>
                  </a:lnTo>
                  <a:lnTo>
                    <a:pt x="93" y="109"/>
                  </a:lnTo>
                  <a:lnTo>
                    <a:pt x="95" y="108"/>
                  </a:lnTo>
                  <a:lnTo>
                    <a:pt x="97" y="104"/>
                  </a:lnTo>
                  <a:lnTo>
                    <a:pt x="97" y="104"/>
                  </a:lnTo>
                  <a:lnTo>
                    <a:pt x="97" y="55"/>
                  </a:lnTo>
                  <a:lnTo>
                    <a:pt x="91" y="61"/>
                  </a:lnTo>
                  <a:lnTo>
                    <a:pt x="93" y="60"/>
                  </a:lnTo>
                  <a:lnTo>
                    <a:pt x="95" y="59"/>
                  </a:lnTo>
                  <a:lnTo>
                    <a:pt x="97" y="55"/>
                  </a:lnTo>
                  <a:lnTo>
                    <a:pt x="91" y="55"/>
                  </a:lnTo>
                  <a:lnTo>
                    <a:pt x="91" y="61"/>
                  </a:lnTo>
                  <a:lnTo>
                    <a:pt x="109" y="61"/>
                  </a:lnTo>
                  <a:lnTo>
                    <a:pt x="103" y="55"/>
                  </a:lnTo>
                  <a:lnTo>
                    <a:pt x="105" y="59"/>
                  </a:lnTo>
                  <a:lnTo>
                    <a:pt x="107" y="60"/>
                  </a:lnTo>
                  <a:lnTo>
                    <a:pt x="109" y="55"/>
                  </a:lnTo>
                  <a:lnTo>
                    <a:pt x="103" y="55"/>
                  </a:lnTo>
                  <a:lnTo>
                    <a:pt x="103" y="61"/>
                  </a:lnTo>
                  <a:lnTo>
                    <a:pt x="103" y="61"/>
                  </a:lnTo>
                  <a:lnTo>
                    <a:pt x="105" y="65"/>
                  </a:lnTo>
                  <a:lnTo>
                    <a:pt x="107" y="66"/>
                  </a:lnTo>
                  <a:lnTo>
                    <a:pt x="109" y="67"/>
                  </a:lnTo>
                  <a:lnTo>
                    <a:pt x="127" y="67"/>
                  </a:lnTo>
                  <a:lnTo>
                    <a:pt x="123" y="65"/>
                  </a:lnTo>
                  <a:lnTo>
                    <a:pt x="125" y="66"/>
                  </a:lnTo>
                  <a:lnTo>
                    <a:pt x="127" y="61"/>
                  </a:lnTo>
                  <a:lnTo>
                    <a:pt x="122" y="64"/>
                  </a:lnTo>
                  <a:lnTo>
                    <a:pt x="135" y="94"/>
                  </a:lnTo>
                  <a:lnTo>
                    <a:pt x="136" y="95"/>
                  </a:lnTo>
                  <a:lnTo>
                    <a:pt x="138" y="96"/>
                  </a:lnTo>
                  <a:lnTo>
                    <a:pt x="140" y="97"/>
                  </a:lnTo>
                  <a:lnTo>
                    <a:pt x="158" y="97"/>
                  </a:lnTo>
                  <a:lnTo>
                    <a:pt x="152" y="91"/>
                  </a:lnTo>
                  <a:lnTo>
                    <a:pt x="154" y="95"/>
                  </a:lnTo>
                  <a:lnTo>
                    <a:pt x="156" y="96"/>
                  </a:lnTo>
                  <a:lnTo>
                    <a:pt x="158" y="91"/>
                  </a:lnTo>
                  <a:lnTo>
                    <a:pt x="154" y="87"/>
                  </a:lnTo>
                  <a:lnTo>
                    <a:pt x="142" y="106"/>
                  </a:lnTo>
                  <a:lnTo>
                    <a:pt x="140" y="110"/>
                  </a:lnTo>
                  <a:lnTo>
                    <a:pt x="142" y="114"/>
                  </a:lnTo>
                  <a:lnTo>
                    <a:pt x="143" y="115"/>
                  </a:lnTo>
                  <a:lnTo>
                    <a:pt x="149" y="121"/>
                  </a:lnTo>
                  <a:lnTo>
                    <a:pt x="161" y="133"/>
                  </a:lnTo>
                  <a:lnTo>
                    <a:pt x="164" y="128"/>
                  </a:lnTo>
                  <a:lnTo>
                    <a:pt x="158" y="128"/>
                  </a:lnTo>
                  <a:lnTo>
                    <a:pt x="164" y="275"/>
                  </a:lnTo>
                  <a:lnTo>
                    <a:pt x="170" y="269"/>
                  </a:lnTo>
                  <a:lnTo>
                    <a:pt x="168" y="270"/>
                  </a:lnTo>
                  <a:lnTo>
                    <a:pt x="166" y="271"/>
                  </a:lnTo>
                  <a:lnTo>
                    <a:pt x="164" y="275"/>
                  </a:lnTo>
                  <a:lnTo>
                    <a:pt x="164" y="275"/>
                  </a:lnTo>
                  <a:lnTo>
                    <a:pt x="170" y="275"/>
                  </a:lnTo>
                  <a:lnTo>
                    <a:pt x="170" y="269"/>
                  </a:lnTo>
                  <a:lnTo>
                    <a:pt x="103" y="269"/>
                  </a:lnTo>
                  <a:lnTo>
                    <a:pt x="109" y="275"/>
                  </a:lnTo>
                  <a:lnTo>
                    <a:pt x="107" y="271"/>
                  </a:lnTo>
                  <a:lnTo>
                    <a:pt x="105" y="270"/>
                  </a:lnTo>
                  <a:lnTo>
                    <a:pt x="103" y="275"/>
                  </a:lnTo>
                  <a:lnTo>
                    <a:pt x="109" y="276"/>
                  </a:lnTo>
                  <a:lnTo>
                    <a:pt x="133" y="172"/>
                  </a:lnTo>
                  <a:lnTo>
                    <a:pt x="127" y="171"/>
                  </a:lnTo>
                  <a:lnTo>
                    <a:pt x="131" y="176"/>
                  </a:lnTo>
                  <a:lnTo>
                    <a:pt x="144" y="164"/>
                  </a:lnTo>
                  <a:lnTo>
                    <a:pt x="144" y="163"/>
                  </a:lnTo>
                  <a:lnTo>
                    <a:pt x="146" y="159"/>
                  </a:lnTo>
                  <a:lnTo>
                    <a:pt x="146" y="159"/>
                  </a:lnTo>
                  <a:lnTo>
                    <a:pt x="146" y="147"/>
                  </a:lnTo>
                  <a:lnTo>
                    <a:pt x="140" y="153"/>
                  </a:lnTo>
                  <a:lnTo>
                    <a:pt x="142" y="152"/>
                  </a:lnTo>
                  <a:lnTo>
                    <a:pt x="144" y="151"/>
                  </a:lnTo>
                  <a:lnTo>
                    <a:pt x="146" y="147"/>
                  </a:lnTo>
                  <a:lnTo>
                    <a:pt x="140" y="147"/>
                  </a:lnTo>
                  <a:lnTo>
                    <a:pt x="139" y="153"/>
                  </a:lnTo>
                  <a:lnTo>
                    <a:pt x="163" y="159"/>
                  </a:lnTo>
                  <a:lnTo>
                    <a:pt x="164" y="159"/>
                  </a:lnTo>
                  <a:lnTo>
                    <a:pt x="166" y="159"/>
                  </a:lnTo>
                  <a:lnTo>
                    <a:pt x="203" y="146"/>
                  </a:lnTo>
                  <a:lnTo>
                    <a:pt x="203" y="145"/>
                  </a:lnTo>
                  <a:lnTo>
                    <a:pt x="205" y="144"/>
                  </a:lnTo>
                  <a:lnTo>
                    <a:pt x="207" y="140"/>
                  </a:lnTo>
                  <a:lnTo>
                    <a:pt x="207" y="142"/>
                  </a:lnTo>
                  <a:lnTo>
                    <a:pt x="238" y="32"/>
                  </a:lnTo>
                  <a:lnTo>
                    <a:pt x="238" y="30"/>
                  </a:lnTo>
                  <a:lnTo>
                    <a:pt x="238" y="18"/>
                  </a:lnTo>
                  <a:lnTo>
                    <a:pt x="234" y="23"/>
                  </a:lnTo>
                  <a:lnTo>
                    <a:pt x="236" y="22"/>
                  </a:lnTo>
                  <a:lnTo>
                    <a:pt x="238" y="18"/>
                  </a:lnTo>
                  <a:lnTo>
                    <a:pt x="232" y="18"/>
                  </a:lnTo>
                  <a:lnTo>
                    <a:pt x="233" y="24"/>
                  </a:lnTo>
                  <a:lnTo>
                    <a:pt x="355" y="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0" name=""/>
            <p:cNvSpPr/>
            <p:nvPr/>
          </p:nvSpPr>
          <p:spPr>
            <a:xfrm>
              <a:off x="5809320" y="3633480"/>
              <a:ext cx="1023480" cy="369720"/>
            </a:xfrm>
            <a:custGeom>
              <a:avLst/>
              <a:gdLst/>
              <a:ahLst/>
              <a:rect l="l" t="t" r="r" b="b"/>
              <a:pathLst>
                <a:path w="707" h="233">
                  <a:moveTo>
                    <a:pt x="0" y="221"/>
                  </a:moveTo>
                  <a:lnTo>
                    <a:pt x="2" y="233"/>
                  </a:lnTo>
                  <a:lnTo>
                    <a:pt x="45" y="227"/>
                  </a:lnTo>
                  <a:lnTo>
                    <a:pt x="44" y="221"/>
                  </a:lnTo>
                  <a:lnTo>
                    <a:pt x="44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2" y="226"/>
                  </a:lnTo>
                  <a:lnTo>
                    <a:pt x="53" y="227"/>
                  </a:lnTo>
                  <a:lnTo>
                    <a:pt x="66" y="221"/>
                  </a:lnTo>
                  <a:lnTo>
                    <a:pt x="63" y="215"/>
                  </a:lnTo>
                  <a:lnTo>
                    <a:pt x="64" y="221"/>
                  </a:lnTo>
                  <a:lnTo>
                    <a:pt x="113" y="215"/>
                  </a:lnTo>
                  <a:lnTo>
                    <a:pt x="114" y="214"/>
                  </a:lnTo>
                  <a:lnTo>
                    <a:pt x="116" y="214"/>
                  </a:lnTo>
                  <a:lnTo>
                    <a:pt x="122" y="208"/>
                  </a:lnTo>
                  <a:lnTo>
                    <a:pt x="118" y="203"/>
                  </a:lnTo>
                  <a:lnTo>
                    <a:pt x="120" y="208"/>
                  </a:lnTo>
                  <a:lnTo>
                    <a:pt x="119" y="209"/>
                  </a:lnTo>
                  <a:lnTo>
                    <a:pt x="180" y="203"/>
                  </a:lnTo>
                  <a:lnTo>
                    <a:pt x="179" y="197"/>
                  </a:lnTo>
                  <a:lnTo>
                    <a:pt x="173" y="197"/>
                  </a:lnTo>
                  <a:lnTo>
                    <a:pt x="175" y="201"/>
                  </a:lnTo>
                  <a:lnTo>
                    <a:pt x="177" y="202"/>
                  </a:lnTo>
                  <a:lnTo>
                    <a:pt x="179" y="203"/>
                  </a:lnTo>
                  <a:lnTo>
                    <a:pt x="173" y="197"/>
                  </a:lnTo>
                  <a:lnTo>
                    <a:pt x="173" y="203"/>
                  </a:lnTo>
                  <a:lnTo>
                    <a:pt x="173" y="203"/>
                  </a:lnTo>
                  <a:lnTo>
                    <a:pt x="175" y="207"/>
                  </a:lnTo>
                  <a:lnTo>
                    <a:pt x="177" y="208"/>
                  </a:lnTo>
                  <a:lnTo>
                    <a:pt x="179" y="209"/>
                  </a:lnTo>
                  <a:lnTo>
                    <a:pt x="197" y="209"/>
                  </a:lnTo>
                  <a:lnTo>
                    <a:pt x="197" y="209"/>
                  </a:lnTo>
                  <a:lnTo>
                    <a:pt x="199" y="208"/>
                  </a:lnTo>
                  <a:lnTo>
                    <a:pt x="201" y="207"/>
                  </a:lnTo>
                  <a:lnTo>
                    <a:pt x="202" y="207"/>
                  </a:lnTo>
                  <a:lnTo>
                    <a:pt x="209" y="194"/>
                  </a:lnTo>
                  <a:lnTo>
                    <a:pt x="209" y="193"/>
                  </a:lnTo>
                  <a:lnTo>
                    <a:pt x="221" y="169"/>
                  </a:lnTo>
                  <a:lnTo>
                    <a:pt x="216" y="166"/>
                  </a:lnTo>
                  <a:lnTo>
                    <a:pt x="220" y="171"/>
                  </a:lnTo>
                  <a:lnTo>
                    <a:pt x="275" y="122"/>
                  </a:lnTo>
                  <a:lnTo>
                    <a:pt x="271" y="117"/>
                  </a:lnTo>
                  <a:lnTo>
                    <a:pt x="274" y="122"/>
                  </a:lnTo>
                  <a:lnTo>
                    <a:pt x="354" y="79"/>
                  </a:lnTo>
                  <a:lnTo>
                    <a:pt x="351" y="74"/>
                  </a:lnTo>
                  <a:lnTo>
                    <a:pt x="352" y="80"/>
                  </a:lnTo>
                  <a:lnTo>
                    <a:pt x="431" y="68"/>
                  </a:lnTo>
                  <a:lnTo>
                    <a:pt x="430" y="62"/>
                  </a:lnTo>
                  <a:lnTo>
                    <a:pt x="430" y="68"/>
                  </a:lnTo>
                  <a:lnTo>
                    <a:pt x="449" y="68"/>
                  </a:lnTo>
                  <a:lnTo>
                    <a:pt x="449" y="68"/>
                  </a:lnTo>
                  <a:lnTo>
                    <a:pt x="451" y="67"/>
                  </a:lnTo>
                  <a:lnTo>
                    <a:pt x="453" y="67"/>
                  </a:lnTo>
                  <a:lnTo>
                    <a:pt x="459" y="61"/>
                  </a:lnTo>
                  <a:lnTo>
                    <a:pt x="471" y="48"/>
                  </a:lnTo>
                  <a:lnTo>
                    <a:pt x="467" y="43"/>
                  </a:lnTo>
                  <a:lnTo>
                    <a:pt x="470" y="48"/>
                  </a:lnTo>
                  <a:lnTo>
                    <a:pt x="489" y="36"/>
                  </a:lnTo>
                  <a:lnTo>
                    <a:pt x="486" y="31"/>
                  </a:lnTo>
                  <a:lnTo>
                    <a:pt x="486" y="37"/>
                  </a:lnTo>
                  <a:lnTo>
                    <a:pt x="572" y="37"/>
                  </a:lnTo>
                  <a:lnTo>
                    <a:pt x="572" y="31"/>
                  </a:lnTo>
                  <a:lnTo>
                    <a:pt x="571" y="37"/>
                  </a:lnTo>
                  <a:lnTo>
                    <a:pt x="601" y="43"/>
                  </a:lnTo>
                  <a:lnTo>
                    <a:pt x="602" y="43"/>
                  </a:lnTo>
                  <a:lnTo>
                    <a:pt x="639" y="43"/>
                  </a:lnTo>
                  <a:lnTo>
                    <a:pt x="639" y="43"/>
                  </a:lnTo>
                  <a:lnTo>
                    <a:pt x="641" y="42"/>
                  </a:lnTo>
                  <a:lnTo>
                    <a:pt x="643" y="41"/>
                  </a:lnTo>
                  <a:lnTo>
                    <a:pt x="645" y="37"/>
                  </a:lnTo>
                  <a:lnTo>
                    <a:pt x="645" y="31"/>
                  </a:lnTo>
                  <a:lnTo>
                    <a:pt x="639" y="31"/>
                  </a:lnTo>
                  <a:lnTo>
                    <a:pt x="639" y="37"/>
                  </a:lnTo>
                  <a:lnTo>
                    <a:pt x="641" y="36"/>
                  </a:lnTo>
                  <a:lnTo>
                    <a:pt x="643" y="35"/>
                  </a:lnTo>
                  <a:lnTo>
                    <a:pt x="639" y="37"/>
                  </a:lnTo>
                  <a:lnTo>
                    <a:pt x="651" y="37"/>
                  </a:lnTo>
                  <a:lnTo>
                    <a:pt x="651" y="37"/>
                  </a:lnTo>
                  <a:lnTo>
                    <a:pt x="653" y="36"/>
                  </a:lnTo>
                  <a:lnTo>
                    <a:pt x="655" y="36"/>
                  </a:lnTo>
                  <a:lnTo>
                    <a:pt x="674" y="11"/>
                  </a:lnTo>
                  <a:lnTo>
                    <a:pt x="670" y="6"/>
                  </a:lnTo>
                  <a:lnTo>
                    <a:pt x="670" y="12"/>
                  </a:lnTo>
                  <a:lnTo>
                    <a:pt x="672" y="11"/>
                  </a:lnTo>
                  <a:lnTo>
                    <a:pt x="669" y="12"/>
                  </a:lnTo>
                  <a:lnTo>
                    <a:pt x="705" y="19"/>
                  </a:lnTo>
                  <a:lnTo>
                    <a:pt x="707" y="7"/>
                  </a:lnTo>
                  <a:lnTo>
                    <a:pt x="671" y="0"/>
                  </a:lnTo>
                  <a:lnTo>
                    <a:pt x="670" y="0"/>
                  </a:lnTo>
                  <a:lnTo>
                    <a:pt x="668" y="1"/>
                  </a:lnTo>
                  <a:lnTo>
                    <a:pt x="666" y="2"/>
                  </a:lnTo>
                  <a:lnTo>
                    <a:pt x="647" y="27"/>
                  </a:lnTo>
                  <a:lnTo>
                    <a:pt x="651" y="25"/>
                  </a:lnTo>
                  <a:lnTo>
                    <a:pt x="649" y="26"/>
                  </a:lnTo>
                  <a:lnTo>
                    <a:pt x="651" y="31"/>
                  </a:lnTo>
                  <a:lnTo>
                    <a:pt x="651" y="25"/>
                  </a:lnTo>
                  <a:lnTo>
                    <a:pt x="639" y="25"/>
                  </a:lnTo>
                  <a:lnTo>
                    <a:pt x="639" y="25"/>
                  </a:lnTo>
                  <a:lnTo>
                    <a:pt x="637" y="26"/>
                  </a:lnTo>
                  <a:lnTo>
                    <a:pt x="635" y="27"/>
                  </a:lnTo>
                  <a:lnTo>
                    <a:pt x="633" y="31"/>
                  </a:lnTo>
                  <a:lnTo>
                    <a:pt x="633" y="31"/>
                  </a:lnTo>
                  <a:lnTo>
                    <a:pt x="633" y="37"/>
                  </a:lnTo>
                  <a:lnTo>
                    <a:pt x="639" y="31"/>
                  </a:lnTo>
                  <a:lnTo>
                    <a:pt x="637" y="32"/>
                  </a:lnTo>
                  <a:lnTo>
                    <a:pt x="635" y="33"/>
                  </a:lnTo>
                  <a:lnTo>
                    <a:pt x="633" y="37"/>
                  </a:lnTo>
                  <a:lnTo>
                    <a:pt x="639" y="37"/>
                  </a:lnTo>
                  <a:lnTo>
                    <a:pt x="639" y="31"/>
                  </a:lnTo>
                  <a:lnTo>
                    <a:pt x="602" y="31"/>
                  </a:lnTo>
                  <a:lnTo>
                    <a:pt x="602" y="37"/>
                  </a:lnTo>
                  <a:lnTo>
                    <a:pt x="603" y="31"/>
                  </a:lnTo>
                  <a:lnTo>
                    <a:pt x="573" y="25"/>
                  </a:lnTo>
                  <a:lnTo>
                    <a:pt x="572" y="25"/>
                  </a:lnTo>
                  <a:lnTo>
                    <a:pt x="486" y="25"/>
                  </a:lnTo>
                  <a:lnTo>
                    <a:pt x="486" y="25"/>
                  </a:lnTo>
                  <a:lnTo>
                    <a:pt x="484" y="26"/>
                  </a:lnTo>
                  <a:lnTo>
                    <a:pt x="483" y="26"/>
                  </a:lnTo>
                  <a:lnTo>
                    <a:pt x="464" y="38"/>
                  </a:lnTo>
                  <a:lnTo>
                    <a:pt x="464" y="39"/>
                  </a:lnTo>
                  <a:lnTo>
                    <a:pt x="452" y="52"/>
                  </a:lnTo>
                  <a:lnTo>
                    <a:pt x="446" y="58"/>
                  </a:lnTo>
                  <a:lnTo>
                    <a:pt x="449" y="56"/>
                  </a:lnTo>
                  <a:lnTo>
                    <a:pt x="447" y="57"/>
                  </a:lnTo>
                  <a:lnTo>
                    <a:pt x="449" y="62"/>
                  </a:lnTo>
                  <a:lnTo>
                    <a:pt x="449" y="56"/>
                  </a:lnTo>
                  <a:lnTo>
                    <a:pt x="430" y="56"/>
                  </a:lnTo>
                  <a:lnTo>
                    <a:pt x="429" y="56"/>
                  </a:lnTo>
                  <a:lnTo>
                    <a:pt x="350" y="68"/>
                  </a:lnTo>
                  <a:lnTo>
                    <a:pt x="349" y="69"/>
                  </a:lnTo>
                  <a:lnTo>
                    <a:pt x="348" y="69"/>
                  </a:lnTo>
                  <a:lnTo>
                    <a:pt x="268" y="112"/>
                  </a:lnTo>
                  <a:lnTo>
                    <a:pt x="268" y="113"/>
                  </a:lnTo>
                  <a:lnTo>
                    <a:pt x="213" y="162"/>
                  </a:lnTo>
                  <a:lnTo>
                    <a:pt x="212" y="163"/>
                  </a:lnTo>
                  <a:lnTo>
                    <a:pt x="200" y="187"/>
                  </a:lnTo>
                  <a:lnTo>
                    <a:pt x="204" y="190"/>
                  </a:lnTo>
                  <a:lnTo>
                    <a:pt x="200" y="187"/>
                  </a:lnTo>
                  <a:lnTo>
                    <a:pt x="193" y="200"/>
                  </a:lnTo>
                  <a:lnTo>
                    <a:pt x="197" y="197"/>
                  </a:lnTo>
                  <a:lnTo>
                    <a:pt x="195" y="198"/>
                  </a:lnTo>
                  <a:lnTo>
                    <a:pt x="193" y="199"/>
                  </a:lnTo>
                  <a:lnTo>
                    <a:pt x="197" y="203"/>
                  </a:lnTo>
                  <a:lnTo>
                    <a:pt x="197" y="197"/>
                  </a:lnTo>
                  <a:lnTo>
                    <a:pt x="179" y="197"/>
                  </a:lnTo>
                  <a:lnTo>
                    <a:pt x="185" y="203"/>
                  </a:lnTo>
                  <a:lnTo>
                    <a:pt x="183" y="199"/>
                  </a:lnTo>
                  <a:lnTo>
                    <a:pt x="181" y="198"/>
                  </a:lnTo>
                  <a:lnTo>
                    <a:pt x="179" y="203"/>
                  </a:lnTo>
                  <a:lnTo>
                    <a:pt x="185" y="203"/>
                  </a:lnTo>
                  <a:lnTo>
                    <a:pt x="185" y="197"/>
                  </a:lnTo>
                  <a:lnTo>
                    <a:pt x="185" y="197"/>
                  </a:lnTo>
                  <a:lnTo>
                    <a:pt x="183" y="193"/>
                  </a:lnTo>
                  <a:lnTo>
                    <a:pt x="181" y="192"/>
                  </a:lnTo>
                  <a:lnTo>
                    <a:pt x="179" y="191"/>
                  </a:lnTo>
                  <a:lnTo>
                    <a:pt x="179" y="191"/>
                  </a:lnTo>
                  <a:lnTo>
                    <a:pt x="118" y="197"/>
                  </a:lnTo>
                  <a:lnTo>
                    <a:pt x="116" y="198"/>
                  </a:lnTo>
                  <a:lnTo>
                    <a:pt x="115" y="199"/>
                  </a:lnTo>
                  <a:lnTo>
                    <a:pt x="109" y="205"/>
                  </a:lnTo>
                  <a:lnTo>
                    <a:pt x="110" y="204"/>
                  </a:lnTo>
                  <a:lnTo>
                    <a:pt x="112" y="209"/>
                  </a:lnTo>
                  <a:lnTo>
                    <a:pt x="112" y="203"/>
                  </a:lnTo>
                  <a:lnTo>
                    <a:pt x="63" y="209"/>
                  </a:lnTo>
                  <a:lnTo>
                    <a:pt x="61" y="210"/>
                  </a:lnTo>
                  <a:lnTo>
                    <a:pt x="61" y="210"/>
                  </a:lnTo>
                  <a:lnTo>
                    <a:pt x="48" y="216"/>
                  </a:lnTo>
                  <a:lnTo>
                    <a:pt x="50" y="221"/>
                  </a:lnTo>
                  <a:lnTo>
                    <a:pt x="50" y="215"/>
                  </a:lnTo>
                  <a:lnTo>
                    <a:pt x="44" y="215"/>
                  </a:lnTo>
                  <a:lnTo>
                    <a:pt x="43" y="215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1" name=""/>
            <p:cNvSpPr/>
            <p:nvPr/>
          </p:nvSpPr>
          <p:spPr>
            <a:xfrm>
              <a:off x="6104520" y="3624120"/>
              <a:ext cx="377640" cy="272520"/>
            </a:xfrm>
            <a:custGeom>
              <a:avLst/>
              <a:gdLst/>
              <a:ahLst/>
              <a:rect l="l" t="t" r="r" b="b"/>
              <a:pathLst>
                <a:path w="261" h="172">
                  <a:moveTo>
                    <a:pt x="0" y="160"/>
                  </a:moveTo>
                  <a:lnTo>
                    <a:pt x="0" y="172"/>
                  </a:lnTo>
                  <a:lnTo>
                    <a:pt x="12" y="172"/>
                  </a:lnTo>
                  <a:lnTo>
                    <a:pt x="12" y="172"/>
                  </a:lnTo>
                  <a:lnTo>
                    <a:pt x="14" y="171"/>
                  </a:lnTo>
                  <a:lnTo>
                    <a:pt x="16" y="170"/>
                  </a:lnTo>
                  <a:lnTo>
                    <a:pt x="17" y="170"/>
                  </a:lnTo>
                  <a:lnTo>
                    <a:pt x="78" y="72"/>
                  </a:lnTo>
                  <a:lnTo>
                    <a:pt x="73" y="68"/>
                  </a:lnTo>
                  <a:lnTo>
                    <a:pt x="73" y="74"/>
                  </a:lnTo>
                  <a:lnTo>
                    <a:pt x="75" y="73"/>
                  </a:lnTo>
                  <a:lnTo>
                    <a:pt x="77" y="72"/>
                  </a:lnTo>
                  <a:lnTo>
                    <a:pt x="72" y="74"/>
                  </a:lnTo>
                  <a:lnTo>
                    <a:pt x="140" y="92"/>
                  </a:lnTo>
                  <a:lnTo>
                    <a:pt x="141" y="92"/>
                  </a:lnTo>
                  <a:lnTo>
                    <a:pt x="143" y="91"/>
                  </a:lnTo>
                  <a:lnTo>
                    <a:pt x="145" y="90"/>
                  </a:lnTo>
                  <a:lnTo>
                    <a:pt x="146" y="88"/>
                  </a:lnTo>
                  <a:lnTo>
                    <a:pt x="164" y="45"/>
                  </a:lnTo>
                  <a:lnTo>
                    <a:pt x="159" y="43"/>
                  </a:lnTo>
                  <a:lnTo>
                    <a:pt x="159" y="49"/>
                  </a:lnTo>
                  <a:lnTo>
                    <a:pt x="161" y="48"/>
                  </a:lnTo>
                  <a:lnTo>
                    <a:pt x="163" y="47"/>
                  </a:lnTo>
                  <a:lnTo>
                    <a:pt x="157" y="49"/>
                  </a:lnTo>
                  <a:lnTo>
                    <a:pt x="224" y="74"/>
                  </a:lnTo>
                  <a:lnTo>
                    <a:pt x="226" y="74"/>
                  </a:lnTo>
                  <a:lnTo>
                    <a:pt x="228" y="73"/>
                  </a:lnTo>
                  <a:lnTo>
                    <a:pt x="230" y="72"/>
                  </a:lnTo>
                  <a:lnTo>
                    <a:pt x="232" y="68"/>
                  </a:lnTo>
                  <a:lnTo>
                    <a:pt x="232" y="67"/>
                  </a:lnTo>
                  <a:lnTo>
                    <a:pt x="214" y="11"/>
                  </a:lnTo>
                  <a:lnTo>
                    <a:pt x="208" y="12"/>
                  </a:lnTo>
                  <a:lnTo>
                    <a:pt x="214" y="12"/>
                  </a:lnTo>
                  <a:lnTo>
                    <a:pt x="214" y="6"/>
                  </a:lnTo>
                  <a:lnTo>
                    <a:pt x="208" y="6"/>
                  </a:lnTo>
                  <a:lnTo>
                    <a:pt x="208" y="12"/>
                  </a:lnTo>
                  <a:lnTo>
                    <a:pt x="210" y="11"/>
                  </a:lnTo>
                  <a:lnTo>
                    <a:pt x="212" y="10"/>
                  </a:lnTo>
                  <a:lnTo>
                    <a:pt x="206" y="12"/>
                  </a:lnTo>
                  <a:lnTo>
                    <a:pt x="243" y="25"/>
                  </a:lnTo>
                  <a:lnTo>
                    <a:pt x="245" y="19"/>
                  </a:lnTo>
                  <a:lnTo>
                    <a:pt x="239" y="19"/>
                  </a:lnTo>
                  <a:lnTo>
                    <a:pt x="241" y="23"/>
                  </a:lnTo>
                  <a:lnTo>
                    <a:pt x="243" y="24"/>
                  </a:lnTo>
                  <a:lnTo>
                    <a:pt x="239" y="19"/>
                  </a:lnTo>
                  <a:lnTo>
                    <a:pt x="239" y="37"/>
                  </a:lnTo>
                  <a:lnTo>
                    <a:pt x="239" y="37"/>
                  </a:lnTo>
                  <a:lnTo>
                    <a:pt x="241" y="41"/>
                  </a:lnTo>
                  <a:lnTo>
                    <a:pt x="242" y="42"/>
                  </a:lnTo>
                  <a:lnTo>
                    <a:pt x="254" y="54"/>
                  </a:lnTo>
                  <a:lnTo>
                    <a:pt x="261" y="45"/>
                  </a:lnTo>
                  <a:lnTo>
                    <a:pt x="249" y="33"/>
                  </a:lnTo>
                  <a:lnTo>
                    <a:pt x="245" y="37"/>
                  </a:lnTo>
                  <a:lnTo>
                    <a:pt x="251" y="37"/>
                  </a:lnTo>
                  <a:lnTo>
                    <a:pt x="251" y="19"/>
                  </a:lnTo>
                  <a:lnTo>
                    <a:pt x="251" y="19"/>
                  </a:lnTo>
                  <a:lnTo>
                    <a:pt x="249" y="15"/>
                  </a:lnTo>
                  <a:lnTo>
                    <a:pt x="247" y="14"/>
                  </a:lnTo>
                  <a:lnTo>
                    <a:pt x="247" y="14"/>
                  </a:lnTo>
                  <a:lnTo>
                    <a:pt x="210" y="1"/>
                  </a:lnTo>
                  <a:lnTo>
                    <a:pt x="208" y="0"/>
                  </a:lnTo>
                  <a:lnTo>
                    <a:pt x="206" y="1"/>
                  </a:lnTo>
                  <a:lnTo>
                    <a:pt x="204" y="2"/>
                  </a:lnTo>
                  <a:lnTo>
                    <a:pt x="202" y="6"/>
                  </a:lnTo>
                  <a:lnTo>
                    <a:pt x="202" y="6"/>
                  </a:lnTo>
                  <a:lnTo>
                    <a:pt x="202" y="12"/>
                  </a:lnTo>
                  <a:lnTo>
                    <a:pt x="203" y="14"/>
                  </a:lnTo>
                  <a:lnTo>
                    <a:pt x="221" y="70"/>
                  </a:lnTo>
                  <a:lnTo>
                    <a:pt x="226" y="62"/>
                  </a:lnTo>
                  <a:lnTo>
                    <a:pt x="224" y="63"/>
                  </a:lnTo>
                  <a:lnTo>
                    <a:pt x="222" y="64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26" y="68"/>
                  </a:lnTo>
                  <a:lnTo>
                    <a:pt x="228" y="63"/>
                  </a:lnTo>
                  <a:lnTo>
                    <a:pt x="161" y="38"/>
                  </a:lnTo>
                  <a:lnTo>
                    <a:pt x="159" y="37"/>
                  </a:lnTo>
                  <a:lnTo>
                    <a:pt x="157" y="38"/>
                  </a:lnTo>
                  <a:lnTo>
                    <a:pt x="155" y="39"/>
                  </a:lnTo>
                  <a:lnTo>
                    <a:pt x="154" y="41"/>
                  </a:lnTo>
                  <a:lnTo>
                    <a:pt x="136" y="84"/>
                  </a:lnTo>
                  <a:lnTo>
                    <a:pt x="141" y="80"/>
                  </a:lnTo>
                  <a:lnTo>
                    <a:pt x="139" y="81"/>
                  </a:lnTo>
                  <a:lnTo>
                    <a:pt x="137" y="82"/>
                  </a:lnTo>
                  <a:lnTo>
                    <a:pt x="141" y="86"/>
                  </a:lnTo>
                  <a:lnTo>
                    <a:pt x="143" y="81"/>
                  </a:lnTo>
                  <a:lnTo>
                    <a:pt x="75" y="63"/>
                  </a:lnTo>
                  <a:lnTo>
                    <a:pt x="73" y="62"/>
                  </a:lnTo>
                  <a:lnTo>
                    <a:pt x="71" y="63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8" y="162"/>
                  </a:lnTo>
                  <a:lnTo>
                    <a:pt x="12" y="160"/>
                  </a:lnTo>
                  <a:lnTo>
                    <a:pt x="10" y="161"/>
                  </a:lnTo>
                  <a:lnTo>
                    <a:pt x="8" y="162"/>
                  </a:lnTo>
                  <a:lnTo>
                    <a:pt x="12" y="166"/>
                  </a:lnTo>
                  <a:lnTo>
                    <a:pt x="12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2" name=""/>
            <p:cNvSpPr/>
            <p:nvPr/>
          </p:nvSpPr>
          <p:spPr>
            <a:xfrm>
              <a:off x="6205680" y="3568320"/>
              <a:ext cx="130320" cy="142560"/>
            </a:xfrm>
            <a:custGeom>
              <a:avLst/>
              <a:gdLst/>
              <a:ahLst/>
              <a:rect l="l" t="t" r="r" b="b"/>
              <a:pathLst>
                <a:path w="90" h="90">
                  <a:moveTo>
                    <a:pt x="6" y="0"/>
                  </a:moveTo>
                  <a:lnTo>
                    <a:pt x="0" y="10"/>
                  </a:lnTo>
                  <a:lnTo>
                    <a:pt x="31" y="28"/>
                  </a:lnTo>
                  <a:lnTo>
                    <a:pt x="34" y="23"/>
                  </a:lnTo>
                  <a:lnTo>
                    <a:pt x="30" y="27"/>
                  </a:lnTo>
                  <a:lnTo>
                    <a:pt x="29" y="25"/>
                  </a:lnTo>
                  <a:lnTo>
                    <a:pt x="35" y="43"/>
                  </a:lnTo>
                  <a:lnTo>
                    <a:pt x="40" y="41"/>
                  </a:lnTo>
                  <a:lnTo>
                    <a:pt x="35" y="43"/>
                  </a:lnTo>
                  <a:lnTo>
                    <a:pt x="47" y="86"/>
                  </a:lnTo>
                  <a:lnTo>
                    <a:pt x="48" y="88"/>
                  </a:lnTo>
                  <a:lnTo>
                    <a:pt x="50" y="89"/>
                  </a:lnTo>
                  <a:lnTo>
                    <a:pt x="52" y="90"/>
                  </a:lnTo>
                  <a:lnTo>
                    <a:pt x="53" y="90"/>
                  </a:lnTo>
                  <a:lnTo>
                    <a:pt x="90" y="84"/>
                  </a:lnTo>
                  <a:lnTo>
                    <a:pt x="88" y="72"/>
                  </a:lnTo>
                  <a:lnTo>
                    <a:pt x="51" y="78"/>
                  </a:lnTo>
                  <a:lnTo>
                    <a:pt x="56" y="80"/>
                  </a:lnTo>
                  <a:lnTo>
                    <a:pt x="54" y="79"/>
                  </a:lnTo>
                  <a:lnTo>
                    <a:pt x="52" y="78"/>
                  </a:lnTo>
                  <a:lnTo>
                    <a:pt x="52" y="84"/>
                  </a:lnTo>
                  <a:lnTo>
                    <a:pt x="58" y="83"/>
                  </a:lnTo>
                  <a:lnTo>
                    <a:pt x="46" y="40"/>
                  </a:lnTo>
                  <a:lnTo>
                    <a:pt x="46" y="39"/>
                  </a:lnTo>
                  <a:lnTo>
                    <a:pt x="40" y="21"/>
                  </a:lnTo>
                  <a:lnTo>
                    <a:pt x="38" y="19"/>
                  </a:lnTo>
                  <a:lnTo>
                    <a:pt x="37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3" name=""/>
            <p:cNvSpPr/>
            <p:nvPr/>
          </p:nvSpPr>
          <p:spPr>
            <a:xfrm>
              <a:off x="6941160" y="3477960"/>
              <a:ext cx="93960" cy="96480"/>
            </a:xfrm>
            <a:custGeom>
              <a:avLst/>
              <a:gdLst/>
              <a:ahLst/>
              <a:rect l="l" t="t" r="r" b="b"/>
              <a:pathLst>
                <a:path w="65" h="61">
                  <a:moveTo>
                    <a:pt x="65" y="0"/>
                  </a:moveTo>
                  <a:lnTo>
                    <a:pt x="53" y="0"/>
                  </a:lnTo>
                  <a:lnTo>
                    <a:pt x="53" y="12"/>
                  </a:lnTo>
                  <a:lnTo>
                    <a:pt x="59" y="12"/>
                  </a:lnTo>
                  <a:lnTo>
                    <a:pt x="55" y="8"/>
                  </a:lnTo>
                  <a:lnTo>
                    <a:pt x="56" y="7"/>
                  </a:lnTo>
                  <a:lnTo>
                    <a:pt x="32" y="20"/>
                  </a:lnTo>
                  <a:lnTo>
                    <a:pt x="31" y="21"/>
                  </a:lnTo>
                  <a:lnTo>
                    <a:pt x="29" y="25"/>
                  </a:lnTo>
                  <a:lnTo>
                    <a:pt x="29" y="43"/>
                  </a:lnTo>
                  <a:lnTo>
                    <a:pt x="35" y="43"/>
                  </a:lnTo>
                  <a:lnTo>
                    <a:pt x="31" y="39"/>
                  </a:lnTo>
                  <a:lnTo>
                    <a:pt x="33" y="38"/>
                  </a:lnTo>
                  <a:lnTo>
                    <a:pt x="8" y="50"/>
                  </a:lnTo>
                  <a:lnTo>
                    <a:pt x="10" y="55"/>
                  </a:lnTo>
                  <a:lnTo>
                    <a:pt x="14" y="51"/>
                  </a:lnTo>
                  <a:lnTo>
                    <a:pt x="12" y="50"/>
                  </a:lnTo>
                  <a:lnTo>
                    <a:pt x="10" y="49"/>
                  </a:lnTo>
                  <a:lnTo>
                    <a:pt x="8" y="50"/>
                  </a:lnTo>
                  <a:lnTo>
                    <a:pt x="15" y="52"/>
                  </a:lnTo>
                  <a:lnTo>
                    <a:pt x="9" y="40"/>
                  </a:lnTo>
                  <a:lnTo>
                    <a:pt x="0" y="46"/>
                  </a:lnTo>
                  <a:lnTo>
                    <a:pt x="6" y="58"/>
                  </a:lnTo>
                  <a:lnTo>
                    <a:pt x="6" y="59"/>
                  </a:lnTo>
                  <a:lnTo>
                    <a:pt x="8" y="60"/>
                  </a:lnTo>
                  <a:lnTo>
                    <a:pt x="10" y="61"/>
                  </a:lnTo>
                  <a:lnTo>
                    <a:pt x="12" y="60"/>
                  </a:lnTo>
                  <a:lnTo>
                    <a:pt x="13" y="61"/>
                  </a:lnTo>
                  <a:lnTo>
                    <a:pt x="38" y="49"/>
                  </a:lnTo>
                  <a:lnTo>
                    <a:pt x="39" y="47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1" y="25"/>
                  </a:lnTo>
                  <a:lnTo>
                    <a:pt x="39" y="29"/>
                  </a:lnTo>
                  <a:lnTo>
                    <a:pt x="41" y="25"/>
                  </a:lnTo>
                  <a:lnTo>
                    <a:pt x="35" y="25"/>
                  </a:lnTo>
                  <a:lnTo>
                    <a:pt x="38" y="30"/>
                  </a:lnTo>
                  <a:lnTo>
                    <a:pt x="62" y="17"/>
                  </a:lnTo>
                  <a:lnTo>
                    <a:pt x="63" y="16"/>
                  </a:lnTo>
                  <a:lnTo>
                    <a:pt x="65" y="12"/>
                  </a:lnTo>
                  <a:lnTo>
                    <a:pt x="65" y="1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4" name=""/>
            <p:cNvSpPr/>
            <p:nvPr/>
          </p:nvSpPr>
          <p:spPr>
            <a:xfrm>
              <a:off x="6779160" y="3508200"/>
              <a:ext cx="131760" cy="63000"/>
            </a:xfrm>
            <a:custGeom>
              <a:avLst/>
              <a:gdLst/>
              <a:ahLst/>
              <a:rect l="l" t="t" r="r" b="b"/>
              <a:pathLst>
                <a:path w="91" h="40">
                  <a:moveTo>
                    <a:pt x="0" y="12"/>
                  </a:moveTo>
                  <a:lnTo>
                    <a:pt x="0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8" y="23"/>
                  </a:lnTo>
                  <a:lnTo>
                    <a:pt x="39" y="24"/>
                  </a:lnTo>
                  <a:lnTo>
                    <a:pt x="52" y="18"/>
                  </a:lnTo>
                  <a:lnTo>
                    <a:pt x="49" y="12"/>
                  </a:lnTo>
                  <a:lnTo>
                    <a:pt x="51" y="18"/>
                  </a:lnTo>
                  <a:lnTo>
                    <a:pt x="69" y="12"/>
                  </a:lnTo>
                  <a:lnTo>
                    <a:pt x="67" y="6"/>
                  </a:lnTo>
                  <a:lnTo>
                    <a:pt x="63" y="10"/>
                  </a:lnTo>
                  <a:lnTo>
                    <a:pt x="65" y="11"/>
                  </a:lnTo>
                  <a:lnTo>
                    <a:pt x="67" y="12"/>
                  </a:lnTo>
                  <a:lnTo>
                    <a:pt x="63" y="10"/>
                  </a:lnTo>
                  <a:lnTo>
                    <a:pt x="82" y="40"/>
                  </a:lnTo>
                  <a:lnTo>
                    <a:pt x="91" y="32"/>
                  </a:lnTo>
                  <a:lnTo>
                    <a:pt x="72" y="2"/>
                  </a:lnTo>
                  <a:lnTo>
                    <a:pt x="71" y="2"/>
                  </a:lnTo>
                  <a:lnTo>
                    <a:pt x="69" y="1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34" y="13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200" bIns="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5" name=""/>
            <p:cNvSpPr/>
            <p:nvPr/>
          </p:nvSpPr>
          <p:spPr>
            <a:xfrm>
              <a:off x="6283800" y="3800160"/>
              <a:ext cx="387720" cy="329760"/>
            </a:xfrm>
            <a:custGeom>
              <a:avLst/>
              <a:gdLst/>
              <a:ahLst/>
              <a:rect l="l" t="t" r="r" b="b"/>
              <a:pathLst>
                <a:path w="268" h="208">
                  <a:moveTo>
                    <a:pt x="9" y="186"/>
                  </a:moveTo>
                  <a:lnTo>
                    <a:pt x="0" y="194"/>
                  </a:lnTo>
                  <a:lnTo>
                    <a:pt x="7" y="206"/>
                  </a:lnTo>
                  <a:lnTo>
                    <a:pt x="7" y="206"/>
                  </a:lnTo>
                  <a:lnTo>
                    <a:pt x="9" y="207"/>
                  </a:lnTo>
                  <a:lnTo>
                    <a:pt x="11" y="208"/>
                  </a:lnTo>
                  <a:lnTo>
                    <a:pt x="12" y="208"/>
                  </a:lnTo>
                  <a:lnTo>
                    <a:pt x="79" y="202"/>
                  </a:lnTo>
                  <a:lnTo>
                    <a:pt x="80" y="202"/>
                  </a:lnTo>
                  <a:lnTo>
                    <a:pt x="98" y="196"/>
                  </a:lnTo>
                  <a:lnTo>
                    <a:pt x="96" y="190"/>
                  </a:lnTo>
                  <a:lnTo>
                    <a:pt x="96" y="196"/>
                  </a:lnTo>
                  <a:lnTo>
                    <a:pt x="115" y="196"/>
                  </a:lnTo>
                  <a:lnTo>
                    <a:pt x="115" y="196"/>
                  </a:lnTo>
                  <a:lnTo>
                    <a:pt x="117" y="195"/>
                  </a:lnTo>
                  <a:lnTo>
                    <a:pt x="119" y="194"/>
                  </a:lnTo>
                  <a:lnTo>
                    <a:pt x="121" y="190"/>
                  </a:lnTo>
                  <a:lnTo>
                    <a:pt x="121" y="184"/>
                  </a:lnTo>
                  <a:lnTo>
                    <a:pt x="115" y="184"/>
                  </a:lnTo>
                  <a:lnTo>
                    <a:pt x="115" y="190"/>
                  </a:lnTo>
                  <a:lnTo>
                    <a:pt x="117" y="189"/>
                  </a:lnTo>
                  <a:lnTo>
                    <a:pt x="119" y="188"/>
                  </a:lnTo>
                  <a:lnTo>
                    <a:pt x="115" y="190"/>
                  </a:lnTo>
                  <a:lnTo>
                    <a:pt x="133" y="190"/>
                  </a:lnTo>
                  <a:lnTo>
                    <a:pt x="133" y="184"/>
                  </a:lnTo>
                  <a:lnTo>
                    <a:pt x="131" y="189"/>
                  </a:lnTo>
                  <a:lnTo>
                    <a:pt x="130" y="189"/>
                  </a:lnTo>
                  <a:lnTo>
                    <a:pt x="136" y="195"/>
                  </a:lnTo>
                  <a:lnTo>
                    <a:pt x="137" y="195"/>
                  </a:lnTo>
                  <a:lnTo>
                    <a:pt x="139" y="196"/>
                  </a:lnTo>
                  <a:lnTo>
                    <a:pt x="141" y="195"/>
                  </a:lnTo>
                  <a:lnTo>
                    <a:pt x="143" y="194"/>
                  </a:lnTo>
                  <a:lnTo>
                    <a:pt x="145" y="190"/>
                  </a:lnTo>
                  <a:lnTo>
                    <a:pt x="145" y="177"/>
                  </a:lnTo>
                  <a:lnTo>
                    <a:pt x="145" y="159"/>
                  </a:lnTo>
                  <a:lnTo>
                    <a:pt x="139" y="159"/>
                  </a:lnTo>
                  <a:lnTo>
                    <a:pt x="143" y="163"/>
                  </a:lnTo>
                  <a:lnTo>
                    <a:pt x="143" y="164"/>
                  </a:lnTo>
                  <a:lnTo>
                    <a:pt x="186" y="115"/>
                  </a:lnTo>
                  <a:lnTo>
                    <a:pt x="211" y="84"/>
                  </a:lnTo>
                  <a:lnTo>
                    <a:pt x="211" y="83"/>
                  </a:lnTo>
                  <a:lnTo>
                    <a:pt x="213" y="81"/>
                  </a:lnTo>
                  <a:lnTo>
                    <a:pt x="225" y="38"/>
                  </a:lnTo>
                  <a:lnTo>
                    <a:pt x="219" y="36"/>
                  </a:lnTo>
                  <a:lnTo>
                    <a:pt x="223" y="40"/>
                  </a:lnTo>
                  <a:lnTo>
                    <a:pt x="223" y="41"/>
                  </a:lnTo>
                  <a:lnTo>
                    <a:pt x="229" y="35"/>
                  </a:lnTo>
                  <a:lnTo>
                    <a:pt x="241" y="23"/>
                  </a:lnTo>
                  <a:lnTo>
                    <a:pt x="237" y="18"/>
                  </a:lnTo>
                  <a:lnTo>
                    <a:pt x="240" y="24"/>
                  </a:lnTo>
                  <a:lnTo>
                    <a:pt x="265" y="12"/>
                  </a:lnTo>
                  <a:lnTo>
                    <a:pt x="266" y="10"/>
                  </a:lnTo>
                  <a:lnTo>
                    <a:pt x="268" y="6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56" y="6"/>
                  </a:lnTo>
                  <a:lnTo>
                    <a:pt x="258" y="2"/>
                  </a:lnTo>
                  <a:lnTo>
                    <a:pt x="256" y="6"/>
                  </a:lnTo>
                  <a:lnTo>
                    <a:pt x="262" y="6"/>
                  </a:lnTo>
                  <a:lnTo>
                    <a:pt x="260" y="1"/>
                  </a:lnTo>
                  <a:lnTo>
                    <a:pt x="235" y="13"/>
                  </a:lnTo>
                  <a:lnTo>
                    <a:pt x="234" y="14"/>
                  </a:lnTo>
                  <a:lnTo>
                    <a:pt x="222" y="26"/>
                  </a:lnTo>
                  <a:lnTo>
                    <a:pt x="216" y="32"/>
                  </a:lnTo>
                  <a:lnTo>
                    <a:pt x="215" y="32"/>
                  </a:lnTo>
                  <a:lnTo>
                    <a:pt x="213" y="36"/>
                  </a:lnTo>
                  <a:lnTo>
                    <a:pt x="214" y="35"/>
                  </a:lnTo>
                  <a:lnTo>
                    <a:pt x="202" y="78"/>
                  </a:lnTo>
                  <a:lnTo>
                    <a:pt x="207" y="79"/>
                  </a:lnTo>
                  <a:lnTo>
                    <a:pt x="203" y="75"/>
                  </a:lnTo>
                  <a:lnTo>
                    <a:pt x="178" y="106"/>
                  </a:lnTo>
                  <a:lnTo>
                    <a:pt x="135" y="155"/>
                  </a:lnTo>
                  <a:lnTo>
                    <a:pt x="135" y="155"/>
                  </a:lnTo>
                  <a:lnTo>
                    <a:pt x="133" y="159"/>
                  </a:lnTo>
                  <a:lnTo>
                    <a:pt x="133" y="159"/>
                  </a:lnTo>
                  <a:lnTo>
                    <a:pt x="133" y="177"/>
                  </a:lnTo>
                  <a:lnTo>
                    <a:pt x="133" y="190"/>
                  </a:lnTo>
                  <a:lnTo>
                    <a:pt x="141" y="185"/>
                  </a:lnTo>
                  <a:lnTo>
                    <a:pt x="139" y="184"/>
                  </a:lnTo>
                  <a:lnTo>
                    <a:pt x="137" y="185"/>
                  </a:lnTo>
                  <a:lnTo>
                    <a:pt x="135" y="186"/>
                  </a:lnTo>
                  <a:lnTo>
                    <a:pt x="133" y="190"/>
                  </a:lnTo>
                  <a:lnTo>
                    <a:pt x="139" y="190"/>
                  </a:lnTo>
                  <a:lnTo>
                    <a:pt x="143" y="186"/>
                  </a:lnTo>
                  <a:lnTo>
                    <a:pt x="137" y="180"/>
                  </a:lnTo>
                  <a:lnTo>
                    <a:pt x="135" y="179"/>
                  </a:lnTo>
                  <a:lnTo>
                    <a:pt x="133" y="178"/>
                  </a:lnTo>
                  <a:lnTo>
                    <a:pt x="115" y="178"/>
                  </a:lnTo>
                  <a:lnTo>
                    <a:pt x="115" y="178"/>
                  </a:lnTo>
                  <a:lnTo>
                    <a:pt x="113" y="179"/>
                  </a:lnTo>
                  <a:lnTo>
                    <a:pt x="111" y="180"/>
                  </a:lnTo>
                  <a:lnTo>
                    <a:pt x="109" y="184"/>
                  </a:lnTo>
                  <a:lnTo>
                    <a:pt x="109" y="184"/>
                  </a:lnTo>
                  <a:lnTo>
                    <a:pt x="109" y="190"/>
                  </a:lnTo>
                  <a:lnTo>
                    <a:pt x="115" y="184"/>
                  </a:lnTo>
                  <a:lnTo>
                    <a:pt x="113" y="185"/>
                  </a:lnTo>
                  <a:lnTo>
                    <a:pt x="111" y="186"/>
                  </a:lnTo>
                  <a:lnTo>
                    <a:pt x="109" y="190"/>
                  </a:lnTo>
                  <a:lnTo>
                    <a:pt x="115" y="190"/>
                  </a:lnTo>
                  <a:lnTo>
                    <a:pt x="115" y="184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4" y="185"/>
                  </a:lnTo>
                  <a:lnTo>
                    <a:pt x="76" y="191"/>
                  </a:lnTo>
                  <a:lnTo>
                    <a:pt x="78" y="196"/>
                  </a:lnTo>
                  <a:lnTo>
                    <a:pt x="78" y="190"/>
                  </a:lnTo>
                  <a:lnTo>
                    <a:pt x="11" y="196"/>
                  </a:lnTo>
                  <a:lnTo>
                    <a:pt x="15" y="198"/>
                  </a:lnTo>
                  <a:lnTo>
                    <a:pt x="13" y="197"/>
                  </a:lnTo>
                  <a:lnTo>
                    <a:pt x="11" y="196"/>
                  </a:lnTo>
                  <a:lnTo>
                    <a:pt x="11" y="202"/>
                  </a:lnTo>
                  <a:lnTo>
                    <a:pt x="16" y="198"/>
                  </a:lnTo>
                  <a:lnTo>
                    <a:pt x="9" y="186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6" name=""/>
            <p:cNvSpPr/>
            <p:nvPr/>
          </p:nvSpPr>
          <p:spPr>
            <a:xfrm>
              <a:off x="6657480" y="3692160"/>
              <a:ext cx="85320" cy="115560"/>
            </a:xfrm>
            <a:custGeom>
              <a:avLst/>
              <a:gdLst/>
              <a:ahLst/>
              <a:rect l="l" t="t" r="r" b="b"/>
              <a:pathLst>
                <a:path w="59" h="73">
                  <a:moveTo>
                    <a:pt x="0" y="64"/>
                  </a:moveTo>
                  <a:lnTo>
                    <a:pt x="8" y="73"/>
                  </a:lnTo>
                  <a:lnTo>
                    <a:pt x="14" y="66"/>
                  </a:lnTo>
                  <a:lnTo>
                    <a:pt x="26" y="48"/>
                  </a:lnTo>
                  <a:lnTo>
                    <a:pt x="22" y="43"/>
                  </a:lnTo>
                  <a:lnTo>
                    <a:pt x="26" y="48"/>
                  </a:lnTo>
                  <a:lnTo>
                    <a:pt x="32" y="42"/>
                  </a:lnTo>
                  <a:lnTo>
                    <a:pt x="32" y="41"/>
                  </a:lnTo>
                  <a:lnTo>
                    <a:pt x="34" y="37"/>
                  </a:lnTo>
                  <a:lnTo>
                    <a:pt x="34" y="31"/>
                  </a:lnTo>
                  <a:lnTo>
                    <a:pt x="28" y="31"/>
                  </a:lnTo>
                  <a:lnTo>
                    <a:pt x="32" y="35"/>
                  </a:lnTo>
                  <a:lnTo>
                    <a:pt x="32" y="36"/>
                  </a:lnTo>
                  <a:lnTo>
                    <a:pt x="51" y="11"/>
                  </a:lnTo>
                  <a:lnTo>
                    <a:pt x="47" y="6"/>
                  </a:lnTo>
                  <a:lnTo>
                    <a:pt x="47" y="12"/>
                  </a:lnTo>
                  <a:lnTo>
                    <a:pt x="49" y="11"/>
                  </a:lnTo>
                  <a:lnTo>
                    <a:pt x="47" y="12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5" y="11"/>
                  </a:lnTo>
                  <a:lnTo>
                    <a:pt x="57" y="10"/>
                  </a:lnTo>
                  <a:lnTo>
                    <a:pt x="59" y="6"/>
                  </a:lnTo>
                  <a:lnTo>
                    <a:pt x="59" y="0"/>
                  </a:lnTo>
                  <a:lnTo>
                    <a:pt x="47" y="0"/>
                  </a:lnTo>
                  <a:lnTo>
                    <a:pt x="47" y="6"/>
                  </a:lnTo>
                  <a:lnTo>
                    <a:pt x="53" y="0"/>
                  </a:lnTo>
                  <a:lnTo>
                    <a:pt x="51" y="1"/>
                  </a:lnTo>
                  <a:lnTo>
                    <a:pt x="49" y="2"/>
                  </a:lnTo>
                  <a:lnTo>
                    <a:pt x="47" y="6"/>
                  </a:lnTo>
                  <a:lnTo>
                    <a:pt x="53" y="6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3" y="2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7"/>
                  </a:lnTo>
                  <a:lnTo>
                    <a:pt x="28" y="37"/>
                  </a:lnTo>
                  <a:lnTo>
                    <a:pt x="25" y="33"/>
                  </a:lnTo>
                  <a:lnTo>
                    <a:pt x="19" y="39"/>
                  </a:lnTo>
                  <a:lnTo>
                    <a:pt x="18" y="39"/>
                  </a:lnTo>
                  <a:lnTo>
                    <a:pt x="6" y="5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7" name=""/>
            <p:cNvSpPr/>
            <p:nvPr/>
          </p:nvSpPr>
          <p:spPr>
            <a:xfrm>
              <a:off x="6663600" y="3676320"/>
              <a:ext cx="93600" cy="133200"/>
            </a:xfrm>
            <a:custGeom>
              <a:avLst/>
              <a:gdLst/>
              <a:ahLst/>
              <a:rect l="l" t="t" r="r" b="b"/>
              <a:pathLst>
                <a:path w="65" h="84">
                  <a:moveTo>
                    <a:pt x="65" y="9"/>
                  </a:moveTo>
                  <a:lnTo>
                    <a:pt x="57" y="0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0" y="49"/>
                  </a:lnTo>
                  <a:lnTo>
                    <a:pt x="24" y="53"/>
                  </a:lnTo>
                  <a:lnTo>
                    <a:pt x="20" y="49"/>
                  </a:lnTo>
                  <a:lnTo>
                    <a:pt x="2" y="74"/>
                  </a:lnTo>
                  <a:lnTo>
                    <a:pt x="6" y="78"/>
                  </a:lnTo>
                  <a:lnTo>
                    <a:pt x="6" y="72"/>
                  </a:lnTo>
                  <a:lnTo>
                    <a:pt x="4" y="73"/>
                  </a:lnTo>
                  <a:lnTo>
                    <a:pt x="6" y="72"/>
                  </a:lnTo>
                  <a:lnTo>
                    <a:pt x="0" y="72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8" y="83"/>
                  </a:lnTo>
                  <a:lnTo>
                    <a:pt x="10" y="83"/>
                  </a:lnTo>
                  <a:lnTo>
                    <a:pt x="28" y="58"/>
                  </a:lnTo>
                  <a:lnTo>
                    <a:pt x="29" y="57"/>
                  </a:lnTo>
                  <a:lnTo>
                    <a:pt x="36" y="45"/>
                  </a:lnTo>
                  <a:lnTo>
                    <a:pt x="31" y="41"/>
                  </a:lnTo>
                  <a:lnTo>
                    <a:pt x="35" y="46"/>
                  </a:lnTo>
                  <a:lnTo>
                    <a:pt x="65" y="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8" name=""/>
            <p:cNvSpPr/>
            <p:nvPr/>
          </p:nvSpPr>
          <p:spPr>
            <a:xfrm>
              <a:off x="6697800" y="3555720"/>
              <a:ext cx="282240" cy="213840"/>
            </a:xfrm>
            <a:custGeom>
              <a:avLst/>
              <a:gdLst/>
              <a:ahLst/>
              <a:rect l="l" t="t" r="r" b="b"/>
              <a:pathLst>
                <a:path w="195" h="135">
                  <a:moveTo>
                    <a:pt x="195" y="11"/>
                  </a:moveTo>
                  <a:lnTo>
                    <a:pt x="188" y="2"/>
                  </a:lnTo>
                  <a:lnTo>
                    <a:pt x="181" y="9"/>
                  </a:lnTo>
                  <a:lnTo>
                    <a:pt x="184" y="13"/>
                  </a:lnTo>
                  <a:lnTo>
                    <a:pt x="182" y="8"/>
                  </a:lnTo>
                  <a:lnTo>
                    <a:pt x="183" y="7"/>
                  </a:lnTo>
                  <a:lnTo>
                    <a:pt x="153" y="13"/>
                  </a:lnTo>
                  <a:lnTo>
                    <a:pt x="152" y="14"/>
                  </a:lnTo>
                  <a:lnTo>
                    <a:pt x="151" y="15"/>
                  </a:lnTo>
                  <a:lnTo>
                    <a:pt x="145" y="21"/>
                  </a:lnTo>
                  <a:lnTo>
                    <a:pt x="148" y="25"/>
                  </a:lnTo>
                  <a:lnTo>
                    <a:pt x="152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20"/>
                  </a:lnTo>
                  <a:lnTo>
                    <a:pt x="154" y="24"/>
                  </a:lnTo>
                  <a:lnTo>
                    <a:pt x="148" y="5"/>
                  </a:lnTo>
                  <a:lnTo>
                    <a:pt x="146" y="2"/>
                  </a:lnTo>
                  <a:lnTo>
                    <a:pt x="144" y="1"/>
                  </a:lnTo>
                  <a:lnTo>
                    <a:pt x="142" y="0"/>
                  </a:lnTo>
                  <a:lnTo>
                    <a:pt x="140" y="1"/>
                  </a:lnTo>
                  <a:lnTo>
                    <a:pt x="138" y="2"/>
                  </a:lnTo>
                  <a:lnTo>
                    <a:pt x="137" y="5"/>
                  </a:lnTo>
                  <a:lnTo>
                    <a:pt x="130" y="30"/>
                  </a:lnTo>
                  <a:lnTo>
                    <a:pt x="135" y="31"/>
                  </a:lnTo>
                  <a:lnTo>
                    <a:pt x="131" y="27"/>
                  </a:lnTo>
                  <a:lnTo>
                    <a:pt x="133" y="26"/>
                  </a:lnTo>
                  <a:lnTo>
                    <a:pt x="109" y="38"/>
                  </a:lnTo>
                  <a:lnTo>
                    <a:pt x="108" y="39"/>
                  </a:lnTo>
                  <a:lnTo>
                    <a:pt x="89" y="58"/>
                  </a:lnTo>
                  <a:lnTo>
                    <a:pt x="77" y="70"/>
                  </a:lnTo>
                  <a:lnTo>
                    <a:pt x="80" y="74"/>
                  </a:lnTo>
                  <a:lnTo>
                    <a:pt x="78" y="69"/>
                  </a:lnTo>
                  <a:lnTo>
                    <a:pt x="41" y="81"/>
                  </a:lnTo>
                  <a:lnTo>
                    <a:pt x="41" y="81"/>
                  </a:lnTo>
                  <a:lnTo>
                    <a:pt x="39" y="82"/>
                  </a:lnTo>
                  <a:lnTo>
                    <a:pt x="37" y="86"/>
                  </a:lnTo>
                  <a:lnTo>
                    <a:pt x="39" y="90"/>
                  </a:lnTo>
                  <a:lnTo>
                    <a:pt x="40" y="91"/>
                  </a:lnTo>
                  <a:lnTo>
                    <a:pt x="47" y="97"/>
                  </a:lnTo>
                  <a:lnTo>
                    <a:pt x="50" y="92"/>
                  </a:lnTo>
                  <a:lnTo>
                    <a:pt x="47" y="97"/>
                  </a:lnTo>
                  <a:lnTo>
                    <a:pt x="53" y="103"/>
                  </a:lnTo>
                  <a:lnTo>
                    <a:pt x="56" y="98"/>
                  </a:lnTo>
                  <a:lnTo>
                    <a:pt x="52" y="94"/>
                  </a:lnTo>
                  <a:lnTo>
                    <a:pt x="50" y="98"/>
                  </a:lnTo>
                  <a:lnTo>
                    <a:pt x="52" y="102"/>
                  </a:lnTo>
                  <a:lnTo>
                    <a:pt x="52" y="94"/>
                  </a:lnTo>
                  <a:lnTo>
                    <a:pt x="46" y="101"/>
                  </a:lnTo>
                  <a:lnTo>
                    <a:pt x="50" y="105"/>
                  </a:lnTo>
                  <a:lnTo>
                    <a:pt x="50" y="99"/>
                  </a:lnTo>
                  <a:lnTo>
                    <a:pt x="48" y="100"/>
                  </a:lnTo>
                  <a:lnTo>
                    <a:pt x="50" y="99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29" y="100"/>
                  </a:lnTo>
                  <a:lnTo>
                    <a:pt x="11" y="106"/>
                  </a:lnTo>
                  <a:lnTo>
                    <a:pt x="11" y="106"/>
                  </a:lnTo>
                  <a:lnTo>
                    <a:pt x="9" y="107"/>
                  </a:lnTo>
                  <a:lnTo>
                    <a:pt x="8" y="109"/>
                  </a:lnTo>
                  <a:lnTo>
                    <a:pt x="2" y="127"/>
                  </a:lnTo>
                  <a:lnTo>
                    <a:pt x="7" y="129"/>
                  </a:lnTo>
                  <a:lnTo>
                    <a:pt x="7" y="123"/>
                  </a:lnTo>
                  <a:lnTo>
                    <a:pt x="5" y="124"/>
                  </a:lnTo>
                  <a:lnTo>
                    <a:pt x="3" y="125"/>
                  </a:lnTo>
                  <a:lnTo>
                    <a:pt x="7" y="123"/>
                  </a:lnTo>
                  <a:lnTo>
                    <a:pt x="0" y="123"/>
                  </a:lnTo>
                  <a:lnTo>
                    <a:pt x="0" y="135"/>
                  </a:lnTo>
                  <a:lnTo>
                    <a:pt x="7" y="135"/>
                  </a:lnTo>
                  <a:lnTo>
                    <a:pt x="7" y="135"/>
                  </a:lnTo>
                  <a:lnTo>
                    <a:pt x="9" y="134"/>
                  </a:lnTo>
                  <a:lnTo>
                    <a:pt x="11" y="133"/>
                  </a:lnTo>
                  <a:lnTo>
                    <a:pt x="13" y="129"/>
                  </a:lnTo>
                  <a:lnTo>
                    <a:pt x="13" y="131"/>
                  </a:lnTo>
                  <a:lnTo>
                    <a:pt x="19" y="113"/>
                  </a:lnTo>
                  <a:lnTo>
                    <a:pt x="15" y="116"/>
                  </a:lnTo>
                  <a:lnTo>
                    <a:pt x="17" y="115"/>
                  </a:lnTo>
                  <a:lnTo>
                    <a:pt x="19" y="111"/>
                  </a:lnTo>
                  <a:lnTo>
                    <a:pt x="13" y="111"/>
                  </a:lnTo>
                  <a:lnTo>
                    <a:pt x="15" y="117"/>
                  </a:lnTo>
                  <a:lnTo>
                    <a:pt x="33" y="111"/>
                  </a:lnTo>
                  <a:lnTo>
                    <a:pt x="31" y="105"/>
                  </a:lnTo>
                  <a:lnTo>
                    <a:pt x="31" y="111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2" y="110"/>
                  </a:lnTo>
                  <a:lnTo>
                    <a:pt x="54" y="110"/>
                  </a:lnTo>
                  <a:lnTo>
                    <a:pt x="60" y="103"/>
                  </a:lnTo>
                  <a:lnTo>
                    <a:pt x="60" y="102"/>
                  </a:lnTo>
                  <a:lnTo>
                    <a:pt x="62" y="98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54" y="88"/>
                  </a:lnTo>
                  <a:lnTo>
                    <a:pt x="54" y="87"/>
                  </a:lnTo>
                  <a:lnTo>
                    <a:pt x="47" y="81"/>
                  </a:lnTo>
                  <a:lnTo>
                    <a:pt x="45" y="91"/>
                  </a:lnTo>
                  <a:lnTo>
                    <a:pt x="47" y="90"/>
                  </a:lnTo>
                  <a:lnTo>
                    <a:pt x="49" y="86"/>
                  </a:lnTo>
                  <a:lnTo>
                    <a:pt x="47" y="82"/>
                  </a:lnTo>
                  <a:lnTo>
                    <a:pt x="43" y="86"/>
                  </a:lnTo>
                  <a:lnTo>
                    <a:pt x="45" y="92"/>
                  </a:lnTo>
                  <a:lnTo>
                    <a:pt x="82" y="80"/>
                  </a:lnTo>
                  <a:lnTo>
                    <a:pt x="82" y="79"/>
                  </a:lnTo>
                  <a:lnTo>
                    <a:pt x="84" y="79"/>
                  </a:lnTo>
                  <a:lnTo>
                    <a:pt x="96" y="67"/>
                  </a:lnTo>
                  <a:lnTo>
                    <a:pt x="115" y="48"/>
                  </a:lnTo>
                  <a:lnTo>
                    <a:pt x="111" y="43"/>
                  </a:lnTo>
                  <a:lnTo>
                    <a:pt x="114" y="49"/>
                  </a:lnTo>
                  <a:lnTo>
                    <a:pt x="138" y="37"/>
                  </a:lnTo>
                  <a:lnTo>
                    <a:pt x="139" y="35"/>
                  </a:lnTo>
                  <a:lnTo>
                    <a:pt x="141" y="31"/>
                  </a:lnTo>
                  <a:lnTo>
                    <a:pt x="141" y="33"/>
                  </a:lnTo>
                  <a:lnTo>
                    <a:pt x="148" y="8"/>
                  </a:lnTo>
                  <a:lnTo>
                    <a:pt x="138" y="10"/>
                  </a:lnTo>
                  <a:lnTo>
                    <a:pt x="140" y="11"/>
                  </a:lnTo>
                  <a:lnTo>
                    <a:pt x="142" y="12"/>
                  </a:lnTo>
                  <a:lnTo>
                    <a:pt x="144" y="11"/>
                  </a:lnTo>
                  <a:lnTo>
                    <a:pt x="146" y="10"/>
                  </a:lnTo>
                  <a:lnTo>
                    <a:pt x="148" y="6"/>
                  </a:lnTo>
                  <a:lnTo>
                    <a:pt x="142" y="6"/>
                  </a:lnTo>
                  <a:lnTo>
                    <a:pt x="137" y="8"/>
                  </a:lnTo>
                  <a:lnTo>
                    <a:pt x="143" y="27"/>
                  </a:lnTo>
                  <a:lnTo>
                    <a:pt x="144" y="29"/>
                  </a:lnTo>
                  <a:lnTo>
                    <a:pt x="146" y="30"/>
                  </a:lnTo>
                  <a:lnTo>
                    <a:pt x="148" y="31"/>
                  </a:lnTo>
                  <a:lnTo>
                    <a:pt x="150" y="30"/>
                  </a:lnTo>
                  <a:lnTo>
                    <a:pt x="152" y="30"/>
                  </a:lnTo>
                  <a:lnTo>
                    <a:pt x="158" y="24"/>
                  </a:lnTo>
                  <a:lnTo>
                    <a:pt x="156" y="24"/>
                  </a:lnTo>
                  <a:lnTo>
                    <a:pt x="154" y="19"/>
                  </a:lnTo>
                  <a:lnTo>
                    <a:pt x="155" y="25"/>
                  </a:lnTo>
                  <a:lnTo>
                    <a:pt x="185" y="19"/>
                  </a:lnTo>
                  <a:lnTo>
                    <a:pt x="186" y="18"/>
                  </a:lnTo>
                  <a:lnTo>
                    <a:pt x="188" y="18"/>
                  </a:lnTo>
                  <a:lnTo>
                    <a:pt x="195" y="11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9" name=""/>
            <p:cNvSpPr/>
            <p:nvPr/>
          </p:nvSpPr>
          <p:spPr>
            <a:xfrm>
              <a:off x="6423120" y="3728880"/>
              <a:ext cx="219600" cy="215280"/>
            </a:xfrm>
            <a:custGeom>
              <a:avLst/>
              <a:gdLst/>
              <a:ahLst/>
              <a:rect l="l" t="t" r="r" b="b"/>
              <a:pathLst>
                <a:path w="152" h="136">
                  <a:moveTo>
                    <a:pt x="11" y="0"/>
                  </a:moveTo>
                  <a:lnTo>
                    <a:pt x="1" y="4"/>
                  </a:lnTo>
                  <a:lnTo>
                    <a:pt x="8" y="22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6" y="31"/>
                  </a:lnTo>
                  <a:lnTo>
                    <a:pt x="19" y="26"/>
                  </a:lnTo>
                  <a:lnTo>
                    <a:pt x="19" y="20"/>
                  </a:lnTo>
                  <a:lnTo>
                    <a:pt x="17" y="21"/>
                  </a:lnTo>
                  <a:lnTo>
                    <a:pt x="15" y="22"/>
                  </a:lnTo>
                  <a:lnTo>
                    <a:pt x="13" y="26"/>
                  </a:lnTo>
                  <a:lnTo>
                    <a:pt x="15" y="30"/>
                  </a:lnTo>
                  <a:lnTo>
                    <a:pt x="19" y="20"/>
                  </a:lnTo>
                  <a:lnTo>
                    <a:pt x="13" y="20"/>
                  </a:lnTo>
                  <a:lnTo>
                    <a:pt x="13" y="26"/>
                  </a:lnTo>
                  <a:lnTo>
                    <a:pt x="19" y="26"/>
                  </a:lnTo>
                  <a:lnTo>
                    <a:pt x="17" y="22"/>
                  </a:lnTo>
                  <a:lnTo>
                    <a:pt x="15" y="21"/>
                  </a:lnTo>
                  <a:lnTo>
                    <a:pt x="19" y="26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7" y="16"/>
                  </a:lnTo>
                  <a:lnTo>
                    <a:pt x="15" y="15"/>
                  </a:lnTo>
                  <a:lnTo>
                    <a:pt x="13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5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35"/>
                  </a:lnTo>
                  <a:lnTo>
                    <a:pt x="44" y="127"/>
                  </a:lnTo>
                  <a:lnTo>
                    <a:pt x="49" y="124"/>
                  </a:lnTo>
                  <a:lnTo>
                    <a:pt x="47" y="119"/>
                  </a:lnTo>
                  <a:lnTo>
                    <a:pt x="45" y="120"/>
                  </a:lnTo>
                  <a:lnTo>
                    <a:pt x="43" y="124"/>
                  </a:lnTo>
                  <a:lnTo>
                    <a:pt x="48" y="118"/>
                  </a:lnTo>
                  <a:lnTo>
                    <a:pt x="18" y="124"/>
                  </a:lnTo>
                  <a:lnTo>
                    <a:pt x="19" y="130"/>
                  </a:lnTo>
                  <a:lnTo>
                    <a:pt x="25" y="130"/>
                  </a:lnTo>
                  <a:lnTo>
                    <a:pt x="23" y="126"/>
                  </a:lnTo>
                  <a:lnTo>
                    <a:pt x="21" y="125"/>
                  </a:lnTo>
                  <a:lnTo>
                    <a:pt x="19" y="124"/>
                  </a:lnTo>
                  <a:lnTo>
                    <a:pt x="25" y="130"/>
                  </a:lnTo>
                  <a:lnTo>
                    <a:pt x="25" y="124"/>
                  </a:lnTo>
                  <a:lnTo>
                    <a:pt x="19" y="124"/>
                  </a:lnTo>
                  <a:lnTo>
                    <a:pt x="21" y="129"/>
                  </a:lnTo>
                  <a:lnTo>
                    <a:pt x="23" y="128"/>
                  </a:lnTo>
                  <a:lnTo>
                    <a:pt x="21" y="130"/>
                  </a:lnTo>
                  <a:lnTo>
                    <a:pt x="125" y="106"/>
                  </a:lnTo>
                  <a:lnTo>
                    <a:pt x="125" y="105"/>
                  </a:lnTo>
                  <a:lnTo>
                    <a:pt x="127" y="105"/>
                  </a:lnTo>
                  <a:lnTo>
                    <a:pt x="145" y="92"/>
                  </a:lnTo>
                  <a:lnTo>
                    <a:pt x="152" y="86"/>
                  </a:lnTo>
                  <a:lnTo>
                    <a:pt x="145" y="76"/>
                  </a:lnTo>
                  <a:lnTo>
                    <a:pt x="138" y="82"/>
                  </a:lnTo>
                  <a:lnTo>
                    <a:pt x="120" y="95"/>
                  </a:lnTo>
                  <a:lnTo>
                    <a:pt x="123" y="100"/>
                  </a:lnTo>
                  <a:lnTo>
                    <a:pt x="122" y="94"/>
                  </a:lnTo>
                  <a:lnTo>
                    <a:pt x="18" y="118"/>
                  </a:lnTo>
                  <a:lnTo>
                    <a:pt x="17" y="119"/>
                  </a:lnTo>
                  <a:lnTo>
                    <a:pt x="15" y="120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30"/>
                  </a:lnTo>
                  <a:lnTo>
                    <a:pt x="13" y="130"/>
                  </a:lnTo>
                  <a:lnTo>
                    <a:pt x="15" y="134"/>
                  </a:lnTo>
                  <a:lnTo>
                    <a:pt x="17" y="135"/>
                  </a:lnTo>
                  <a:lnTo>
                    <a:pt x="19" y="136"/>
                  </a:lnTo>
                  <a:lnTo>
                    <a:pt x="20" y="136"/>
                  </a:lnTo>
                  <a:lnTo>
                    <a:pt x="50" y="130"/>
                  </a:lnTo>
                  <a:lnTo>
                    <a:pt x="51" y="129"/>
                  </a:lnTo>
                  <a:lnTo>
                    <a:pt x="53" y="128"/>
                  </a:lnTo>
                  <a:lnTo>
                    <a:pt x="55" y="124"/>
                  </a:lnTo>
                  <a:lnTo>
                    <a:pt x="54" y="121"/>
                  </a:lnTo>
                  <a:lnTo>
                    <a:pt x="11" y="29"/>
                  </a:lnTo>
                  <a:lnTo>
                    <a:pt x="6" y="32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10" y="24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6" y="26"/>
                  </a:lnTo>
                  <a:lnTo>
                    <a:pt x="13" y="26"/>
                  </a:lnTo>
                  <a:lnTo>
                    <a:pt x="7" y="20"/>
                  </a:lnTo>
                  <a:lnTo>
                    <a:pt x="9" y="24"/>
                  </a:lnTo>
                  <a:lnTo>
                    <a:pt x="11" y="25"/>
                  </a:lnTo>
                  <a:lnTo>
                    <a:pt x="13" y="20"/>
                  </a:lnTo>
                  <a:lnTo>
                    <a:pt x="7" y="20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9" y="30"/>
                  </a:lnTo>
                  <a:lnTo>
                    <a:pt x="11" y="31"/>
                  </a:lnTo>
                  <a:lnTo>
                    <a:pt x="13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21" y="31"/>
                  </a:lnTo>
                  <a:lnTo>
                    <a:pt x="23" y="30"/>
                  </a:lnTo>
                  <a:lnTo>
                    <a:pt x="25" y="26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8" y="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0" name=""/>
            <p:cNvSpPr/>
            <p:nvPr/>
          </p:nvSpPr>
          <p:spPr>
            <a:xfrm>
              <a:off x="6916680" y="3555720"/>
              <a:ext cx="500760" cy="301320"/>
            </a:xfrm>
            <a:custGeom>
              <a:avLst/>
              <a:gdLst/>
              <a:ahLst/>
              <a:rect l="l" t="t" r="r" b="b"/>
              <a:pathLst>
                <a:path w="346" h="190">
                  <a:moveTo>
                    <a:pt x="0" y="180"/>
                  </a:moveTo>
                  <a:lnTo>
                    <a:pt x="7" y="189"/>
                  </a:lnTo>
                  <a:lnTo>
                    <a:pt x="13" y="183"/>
                  </a:lnTo>
                  <a:lnTo>
                    <a:pt x="9" y="178"/>
                  </a:lnTo>
                  <a:lnTo>
                    <a:pt x="9" y="184"/>
                  </a:lnTo>
                  <a:lnTo>
                    <a:pt x="11" y="183"/>
                  </a:lnTo>
                  <a:lnTo>
                    <a:pt x="8" y="184"/>
                  </a:lnTo>
                  <a:lnTo>
                    <a:pt x="51" y="190"/>
                  </a:lnTo>
                  <a:lnTo>
                    <a:pt x="52" y="190"/>
                  </a:lnTo>
                  <a:lnTo>
                    <a:pt x="54" y="190"/>
                  </a:lnTo>
                  <a:lnTo>
                    <a:pt x="85" y="178"/>
                  </a:lnTo>
                  <a:lnTo>
                    <a:pt x="86" y="178"/>
                  </a:lnTo>
                  <a:lnTo>
                    <a:pt x="110" y="166"/>
                  </a:lnTo>
                  <a:lnTo>
                    <a:pt x="111" y="165"/>
                  </a:lnTo>
                  <a:lnTo>
                    <a:pt x="136" y="146"/>
                  </a:lnTo>
                  <a:lnTo>
                    <a:pt x="154" y="134"/>
                  </a:lnTo>
                  <a:lnTo>
                    <a:pt x="150" y="129"/>
                  </a:lnTo>
                  <a:lnTo>
                    <a:pt x="149" y="135"/>
                  </a:lnTo>
                  <a:lnTo>
                    <a:pt x="186" y="141"/>
                  </a:lnTo>
                  <a:lnTo>
                    <a:pt x="187" y="141"/>
                  </a:lnTo>
                  <a:lnTo>
                    <a:pt x="189" y="141"/>
                  </a:lnTo>
                  <a:lnTo>
                    <a:pt x="213" y="135"/>
                  </a:lnTo>
                  <a:lnTo>
                    <a:pt x="213" y="135"/>
                  </a:lnTo>
                  <a:lnTo>
                    <a:pt x="232" y="129"/>
                  </a:lnTo>
                  <a:lnTo>
                    <a:pt x="230" y="123"/>
                  </a:lnTo>
                  <a:lnTo>
                    <a:pt x="230" y="129"/>
                  </a:lnTo>
                  <a:lnTo>
                    <a:pt x="229" y="129"/>
                  </a:lnTo>
                  <a:lnTo>
                    <a:pt x="253" y="135"/>
                  </a:lnTo>
                  <a:lnTo>
                    <a:pt x="254" y="135"/>
                  </a:lnTo>
                  <a:lnTo>
                    <a:pt x="256" y="135"/>
                  </a:lnTo>
                  <a:lnTo>
                    <a:pt x="299" y="123"/>
                  </a:lnTo>
                  <a:lnTo>
                    <a:pt x="297" y="117"/>
                  </a:lnTo>
                  <a:lnTo>
                    <a:pt x="298" y="123"/>
                  </a:lnTo>
                  <a:lnTo>
                    <a:pt x="329" y="117"/>
                  </a:lnTo>
                  <a:lnTo>
                    <a:pt x="330" y="116"/>
                  </a:lnTo>
                  <a:lnTo>
                    <a:pt x="332" y="115"/>
                  </a:lnTo>
                  <a:lnTo>
                    <a:pt x="334" y="112"/>
                  </a:lnTo>
                  <a:lnTo>
                    <a:pt x="340" y="81"/>
                  </a:lnTo>
                  <a:lnTo>
                    <a:pt x="340" y="80"/>
                  </a:lnTo>
                  <a:lnTo>
                    <a:pt x="340" y="55"/>
                  </a:lnTo>
                  <a:lnTo>
                    <a:pt x="334" y="55"/>
                  </a:lnTo>
                  <a:lnTo>
                    <a:pt x="340" y="56"/>
                  </a:lnTo>
                  <a:lnTo>
                    <a:pt x="346" y="7"/>
                  </a:lnTo>
                  <a:lnTo>
                    <a:pt x="346" y="6"/>
                  </a:lnTo>
                  <a:lnTo>
                    <a:pt x="346" y="0"/>
                  </a:lnTo>
                  <a:lnTo>
                    <a:pt x="334" y="0"/>
                  </a:lnTo>
                  <a:lnTo>
                    <a:pt x="334" y="6"/>
                  </a:lnTo>
                  <a:lnTo>
                    <a:pt x="340" y="6"/>
                  </a:lnTo>
                  <a:lnTo>
                    <a:pt x="335" y="6"/>
                  </a:lnTo>
                  <a:lnTo>
                    <a:pt x="329" y="55"/>
                  </a:lnTo>
                  <a:lnTo>
                    <a:pt x="328" y="55"/>
                  </a:lnTo>
                  <a:lnTo>
                    <a:pt x="328" y="80"/>
                  </a:lnTo>
                  <a:lnTo>
                    <a:pt x="334" y="80"/>
                  </a:lnTo>
                  <a:lnTo>
                    <a:pt x="329" y="79"/>
                  </a:lnTo>
                  <a:lnTo>
                    <a:pt x="323" y="110"/>
                  </a:lnTo>
                  <a:lnTo>
                    <a:pt x="326" y="106"/>
                  </a:lnTo>
                  <a:lnTo>
                    <a:pt x="324" y="107"/>
                  </a:lnTo>
                  <a:lnTo>
                    <a:pt x="322" y="111"/>
                  </a:lnTo>
                  <a:lnTo>
                    <a:pt x="328" y="111"/>
                  </a:lnTo>
                  <a:lnTo>
                    <a:pt x="327" y="105"/>
                  </a:lnTo>
                  <a:lnTo>
                    <a:pt x="296" y="111"/>
                  </a:lnTo>
                  <a:lnTo>
                    <a:pt x="296" y="112"/>
                  </a:lnTo>
                  <a:lnTo>
                    <a:pt x="253" y="124"/>
                  </a:lnTo>
                  <a:lnTo>
                    <a:pt x="254" y="123"/>
                  </a:lnTo>
                  <a:lnTo>
                    <a:pt x="254" y="129"/>
                  </a:lnTo>
                  <a:lnTo>
                    <a:pt x="256" y="124"/>
                  </a:lnTo>
                  <a:lnTo>
                    <a:pt x="232" y="118"/>
                  </a:lnTo>
                  <a:lnTo>
                    <a:pt x="230" y="117"/>
                  </a:lnTo>
                  <a:lnTo>
                    <a:pt x="228" y="118"/>
                  </a:lnTo>
                  <a:lnTo>
                    <a:pt x="209" y="124"/>
                  </a:lnTo>
                  <a:lnTo>
                    <a:pt x="211" y="129"/>
                  </a:lnTo>
                  <a:lnTo>
                    <a:pt x="210" y="124"/>
                  </a:lnTo>
                  <a:lnTo>
                    <a:pt x="186" y="130"/>
                  </a:lnTo>
                  <a:lnTo>
                    <a:pt x="187" y="135"/>
                  </a:lnTo>
                  <a:lnTo>
                    <a:pt x="188" y="129"/>
                  </a:lnTo>
                  <a:lnTo>
                    <a:pt x="151" y="123"/>
                  </a:lnTo>
                  <a:lnTo>
                    <a:pt x="150" y="123"/>
                  </a:lnTo>
                  <a:lnTo>
                    <a:pt x="148" y="124"/>
                  </a:lnTo>
                  <a:lnTo>
                    <a:pt x="147" y="124"/>
                  </a:lnTo>
                  <a:lnTo>
                    <a:pt x="129" y="136"/>
                  </a:lnTo>
                  <a:lnTo>
                    <a:pt x="104" y="155"/>
                  </a:lnTo>
                  <a:lnTo>
                    <a:pt x="107" y="160"/>
                  </a:lnTo>
                  <a:lnTo>
                    <a:pt x="105" y="155"/>
                  </a:lnTo>
                  <a:lnTo>
                    <a:pt x="81" y="167"/>
                  </a:lnTo>
                  <a:lnTo>
                    <a:pt x="83" y="172"/>
                  </a:lnTo>
                  <a:lnTo>
                    <a:pt x="81" y="167"/>
                  </a:lnTo>
                  <a:lnTo>
                    <a:pt x="50" y="179"/>
                  </a:lnTo>
                  <a:lnTo>
                    <a:pt x="52" y="184"/>
                  </a:lnTo>
                  <a:lnTo>
                    <a:pt x="53" y="178"/>
                  </a:lnTo>
                  <a:lnTo>
                    <a:pt x="10" y="172"/>
                  </a:lnTo>
                  <a:lnTo>
                    <a:pt x="9" y="172"/>
                  </a:lnTo>
                  <a:lnTo>
                    <a:pt x="7" y="173"/>
                  </a:lnTo>
                  <a:lnTo>
                    <a:pt x="6" y="174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1" name=""/>
            <p:cNvSpPr/>
            <p:nvPr/>
          </p:nvSpPr>
          <p:spPr>
            <a:xfrm>
              <a:off x="7403040" y="3484440"/>
              <a:ext cx="48960" cy="75600"/>
            </a:xfrm>
            <a:custGeom>
              <a:avLst/>
              <a:gdLst/>
              <a:ahLst/>
              <a:rect l="l" t="t" r="r" b="b"/>
              <a:pathLst>
                <a:path w="34" h="48">
                  <a:moveTo>
                    <a:pt x="0" y="42"/>
                  </a:moveTo>
                  <a:lnTo>
                    <a:pt x="9" y="48"/>
                  </a:lnTo>
                  <a:lnTo>
                    <a:pt x="15" y="36"/>
                  </a:lnTo>
                  <a:lnTo>
                    <a:pt x="10" y="33"/>
                  </a:lnTo>
                  <a:lnTo>
                    <a:pt x="14" y="38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7" y="23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7" y="19"/>
                  </a:lnTo>
                  <a:lnTo>
                    <a:pt x="22" y="21"/>
                  </a:lnTo>
                  <a:lnTo>
                    <a:pt x="19" y="17"/>
                  </a:lnTo>
                  <a:lnTo>
                    <a:pt x="7" y="29"/>
                  </a:lnTo>
                  <a:lnTo>
                    <a:pt x="6" y="3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0" bIns="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2" name=""/>
            <p:cNvSpPr/>
            <p:nvPr/>
          </p:nvSpPr>
          <p:spPr>
            <a:xfrm>
              <a:off x="7445160" y="3477960"/>
              <a:ext cx="1080" cy="108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0" bIns="-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3" name=""/>
            <p:cNvSpPr/>
            <p:nvPr/>
          </p:nvSpPr>
          <p:spPr>
            <a:xfrm>
              <a:off x="7440840" y="3443040"/>
              <a:ext cx="36000" cy="42480"/>
            </a:xfrm>
            <a:custGeom>
              <a:avLst/>
              <a:gdLst/>
              <a:ahLst/>
              <a:rect l="l" t="t" r="r" b="b"/>
              <a:pathLst>
                <a:path w="25" h="27">
                  <a:moveTo>
                    <a:pt x="0" y="18"/>
                  </a:moveTo>
                  <a:lnTo>
                    <a:pt x="7" y="27"/>
                  </a:lnTo>
                  <a:lnTo>
                    <a:pt x="25" y="9"/>
                  </a:lnTo>
                  <a:lnTo>
                    <a:pt x="1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" bIns="-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4" name=""/>
            <p:cNvSpPr/>
            <p:nvPr/>
          </p:nvSpPr>
          <p:spPr>
            <a:xfrm>
              <a:off x="7462440" y="3330360"/>
              <a:ext cx="25920" cy="118800"/>
            </a:xfrm>
            <a:custGeom>
              <a:avLst/>
              <a:gdLst/>
              <a:ahLst/>
              <a:rect l="l" t="t" r="r" b="b"/>
              <a:pathLst>
                <a:path w="18" h="75">
                  <a:moveTo>
                    <a:pt x="0" y="75"/>
                  </a:moveTo>
                  <a:lnTo>
                    <a:pt x="12" y="75"/>
                  </a:lnTo>
                  <a:lnTo>
                    <a:pt x="12" y="56"/>
                  </a:lnTo>
                  <a:lnTo>
                    <a:pt x="12" y="32"/>
                  </a:lnTo>
                  <a:lnTo>
                    <a:pt x="6" y="32"/>
                  </a:lnTo>
                  <a:lnTo>
                    <a:pt x="12" y="33"/>
                  </a:lnTo>
                  <a:lnTo>
                    <a:pt x="18" y="2"/>
                  </a:lnTo>
                  <a:lnTo>
                    <a:pt x="7" y="0"/>
                  </a:lnTo>
                  <a:lnTo>
                    <a:pt x="1" y="31"/>
                  </a:lnTo>
                  <a:lnTo>
                    <a:pt x="0" y="32"/>
                  </a:lnTo>
                  <a:lnTo>
                    <a:pt x="0" y="56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5" name=""/>
            <p:cNvSpPr/>
            <p:nvPr/>
          </p:nvSpPr>
          <p:spPr>
            <a:xfrm>
              <a:off x="7479720" y="3303360"/>
              <a:ext cx="106920" cy="37800"/>
            </a:xfrm>
            <a:custGeom>
              <a:avLst/>
              <a:gdLst/>
              <a:ahLst/>
              <a:rect l="l" t="t" r="r" b="b"/>
              <a:pathLst>
                <a:path w="74" h="24">
                  <a:moveTo>
                    <a:pt x="0" y="12"/>
                  </a:moveTo>
                  <a:lnTo>
                    <a:pt x="0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57" y="12"/>
                  </a:lnTo>
                  <a:lnTo>
                    <a:pt x="55" y="6"/>
                  </a:lnTo>
                  <a:lnTo>
                    <a:pt x="55" y="12"/>
                  </a:lnTo>
                  <a:lnTo>
                    <a:pt x="74" y="12"/>
                  </a:lnTo>
                  <a:lnTo>
                    <a:pt x="74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3" y="1"/>
                  </a:lnTo>
                  <a:lnTo>
                    <a:pt x="17" y="13"/>
                  </a:lnTo>
                  <a:lnTo>
                    <a:pt x="19" y="18"/>
                  </a:lnTo>
                  <a:lnTo>
                    <a:pt x="19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6" name=""/>
            <p:cNvSpPr/>
            <p:nvPr/>
          </p:nvSpPr>
          <p:spPr>
            <a:xfrm>
              <a:off x="7142400" y="3458880"/>
              <a:ext cx="34560" cy="223560"/>
            </a:xfrm>
            <a:custGeom>
              <a:avLst/>
              <a:gdLst/>
              <a:ahLst/>
              <a:rect l="l" t="t" r="r" b="b"/>
              <a:pathLst>
                <a:path w="24" h="141">
                  <a:moveTo>
                    <a:pt x="18" y="0"/>
                  </a:moveTo>
                  <a:lnTo>
                    <a:pt x="6" y="0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9" y="8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3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2" y="53"/>
                  </a:lnTo>
                  <a:lnTo>
                    <a:pt x="3" y="54"/>
                  </a:lnTo>
                  <a:lnTo>
                    <a:pt x="9" y="60"/>
                  </a:lnTo>
                  <a:lnTo>
                    <a:pt x="12" y="55"/>
                  </a:lnTo>
                  <a:lnTo>
                    <a:pt x="8" y="51"/>
                  </a:lnTo>
                  <a:lnTo>
                    <a:pt x="6" y="55"/>
                  </a:lnTo>
                  <a:lnTo>
                    <a:pt x="8" y="59"/>
                  </a:lnTo>
                  <a:lnTo>
                    <a:pt x="9" y="51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0" y="61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9"/>
                  </a:lnTo>
                  <a:lnTo>
                    <a:pt x="4" y="140"/>
                  </a:lnTo>
                  <a:lnTo>
                    <a:pt x="6" y="141"/>
                  </a:lnTo>
                  <a:lnTo>
                    <a:pt x="18" y="141"/>
                  </a:lnTo>
                  <a:lnTo>
                    <a:pt x="18" y="135"/>
                  </a:lnTo>
                  <a:lnTo>
                    <a:pt x="12" y="135"/>
                  </a:lnTo>
                  <a:lnTo>
                    <a:pt x="14" y="139"/>
                  </a:lnTo>
                  <a:lnTo>
                    <a:pt x="16" y="140"/>
                  </a:lnTo>
                  <a:lnTo>
                    <a:pt x="12" y="135"/>
                  </a:lnTo>
                  <a:lnTo>
                    <a:pt x="12" y="141"/>
                  </a:lnTo>
                  <a:lnTo>
                    <a:pt x="24" y="141"/>
                  </a:lnTo>
                  <a:lnTo>
                    <a:pt x="24" y="135"/>
                  </a:lnTo>
                  <a:lnTo>
                    <a:pt x="24" y="135"/>
                  </a:lnTo>
                  <a:lnTo>
                    <a:pt x="22" y="131"/>
                  </a:lnTo>
                  <a:lnTo>
                    <a:pt x="20" y="130"/>
                  </a:lnTo>
                  <a:lnTo>
                    <a:pt x="18" y="129"/>
                  </a:lnTo>
                  <a:lnTo>
                    <a:pt x="6" y="129"/>
                  </a:lnTo>
                  <a:lnTo>
                    <a:pt x="12" y="135"/>
                  </a:lnTo>
                  <a:lnTo>
                    <a:pt x="10" y="131"/>
                  </a:lnTo>
                  <a:lnTo>
                    <a:pt x="8" y="130"/>
                  </a:lnTo>
                  <a:lnTo>
                    <a:pt x="6" y="135"/>
                  </a:lnTo>
                  <a:lnTo>
                    <a:pt x="12" y="135"/>
                  </a:lnTo>
                  <a:lnTo>
                    <a:pt x="12" y="61"/>
                  </a:lnTo>
                  <a:lnTo>
                    <a:pt x="6" y="61"/>
                  </a:lnTo>
                  <a:lnTo>
                    <a:pt x="10" y="66"/>
                  </a:lnTo>
                  <a:lnTo>
                    <a:pt x="16" y="60"/>
                  </a:lnTo>
                  <a:lnTo>
                    <a:pt x="16" y="59"/>
                  </a:lnTo>
                  <a:lnTo>
                    <a:pt x="18" y="55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0" y="45"/>
                  </a:lnTo>
                  <a:lnTo>
                    <a:pt x="6" y="49"/>
                  </a:lnTo>
                  <a:lnTo>
                    <a:pt x="12" y="49"/>
                  </a:lnTo>
                  <a:lnTo>
                    <a:pt x="12" y="31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10" y="23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7" name=""/>
            <p:cNvSpPr/>
            <p:nvPr/>
          </p:nvSpPr>
          <p:spPr>
            <a:xfrm>
              <a:off x="6921000" y="3555720"/>
              <a:ext cx="407880" cy="282240"/>
            </a:xfrm>
            <a:custGeom>
              <a:avLst/>
              <a:gdLst/>
              <a:ahLst/>
              <a:rect l="l" t="t" r="r" b="b"/>
              <a:pathLst>
                <a:path w="282" h="178">
                  <a:moveTo>
                    <a:pt x="0" y="178"/>
                  </a:moveTo>
                  <a:lnTo>
                    <a:pt x="12" y="178"/>
                  </a:lnTo>
                  <a:lnTo>
                    <a:pt x="12" y="160"/>
                  </a:lnTo>
                  <a:lnTo>
                    <a:pt x="6" y="160"/>
                  </a:lnTo>
                  <a:lnTo>
                    <a:pt x="10" y="164"/>
                  </a:lnTo>
                  <a:lnTo>
                    <a:pt x="9" y="166"/>
                  </a:lnTo>
                  <a:lnTo>
                    <a:pt x="40" y="153"/>
                  </a:lnTo>
                  <a:lnTo>
                    <a:pt x="113" y="123"/>
                  </a:lnTo>
                  <a:lnTo>
                    <a:pt x="112" y="122"/>
                  </a:lnTo>
                  <a:lnTo>
                    <a:pt x="114" y="121"/>
                  </a:lnTo>
                  <a:lnTo>
                    <a:pt x="116" y="119"/>
                  </a:lnTo>
                  <a:lnTo>
                    <a:pt x="122" y="100"/>
                  </a:lnTo>
                  <a:lnTo>
                    <a:pt x="116" y="98"/>
                  </a:lnTo>
                  <a:lnTo>
                    <a:pt x="116" y="104"/>
                  </a:lnTo>
                  <a:lnTo>
                    <a:pt x="118" y="103"/>
                  </a:lnTo>
                  <a:lnTo>
                    <a:pt x="120" y="102"/>
                  </a:lnTo>
                  <a:lnTo>
                    <a:pt x="116" y="104"/>
                  </a:lnTo>
                  <a:lnTo>
                    <a:pt x="135" y="104"/>
                  </a:lnTo>
                  <a:lnTo>
                    <a:pt x="135" y="104"/>
                  </a:lnTo>
                  <a:lnTo>
                    <a:pt x="137" y="103"/>
                  </a:lnTo>
                  <a:lnTo>
                    <a:pt x="138" y="104"/>
                  </a:lnTo>
                  <a:lnTo>
                    <a:pt x="181" y="86"/>
                  </a:lnTo>
                  <a:lnTo>
                    <a:pt x="182" y="84"/>
                  </a:lnTo>
                  <a:lnTo>
                    <a:pt x="184" y="80"/>
                  </a:lnTo>
                  <a:lnTo>
                    <a:pt x="184" y="74"/>
                  </a:lnTo>
                  <a:lnTo>
                    <a:pt x="178" y="74"/>
                  </a:lnTo>
                  <a:lnTo>
                    <a:pt x="184" y="76"/>
                  </a:lnTo>
                  <a:lnTo>
                    <a:pt x="190" y="51"/>
                  </a:lnTo>
                  <a:lnTo>
                    <a:pt x="184" y="49"/>
                  </a:lnTo>
                  <a:lnTo>
                    <a:pt x="184" y="55"/>
                  </a:lnTo>
                  <a:lnTo>
                    <a:pt x="186" y="54"/>
                  </a:lnTo>
                  <a:lnTo>
                    <a:pt x="188" y="53"/>
                  </a:lnTo>
                  <a:lnTo>
                    <a:pt x="184" y="55"/>
                  </a:lnTo>
                  <a:lnTo>
                    <a:pt x="196" y="55"/>
                  </a:lnTo>
                  <a:lnTo>
                    <a:pt x="196" y="55"/>
                  </a:lnTo>
                  <a:lnTo>
                    <a:pt x="198" y="54"/>
                  </a:lnTo>
                  <a:lnTo>
                    <a:pt x="200" y="54"/>
                  </a:lnTo>
                  <a:lnTo>
                    <a:pt x="231" y="24"/>
                  </a:lnTo>
                  <a:lnTo>
                    <a:pt x="231" y="23"/>
                  </a:lnTo>
                  <a:lnTo>
                    <a:pt x="233" y="19"/>
                  </a:lnTo>
                  <a:lnTo>
                    <a:pt x="233" y="6"/>
                  </a:lnTo>
                  <a:lnTo>
                    <a:pt x="227" y="6"/>
                  </a:lnTo>
                  <a:lnTo>
                    <a:pt x="225" y="11"/>
                  </a:lnTo>
                  <a:lnTo>
                    <a:pt x="227" y="12"/>
                  </a:lnTo>
                  <a:lnTo>
                    <a:pt x="229" y="11"/>
                  </a:lnTo>
                  <a:lnTo>
                    <a:pt x="231" y="10"/>
                  </a:lnTo>
                  <a:lnTo>
                    <a:pt x="224" y="11"/>
                  </a:lnTo>
                  <a:lnTo>
                    <a:pt x="236" y="24"/>
                  </a:lnTo>
                  <a:lnTo>
                    <a:pt x="237" y="24"/>
                  </a:lnTo>
                  <a:lnTo>
                    <a:pt x="239" y="25"/>
                  </a:lnTo>
                  <a:lnTo>
                    <a:pt x="240" y="25"/>
                  </a:lnTo>
                  <a:lnTo>
                    <a:pt x="277" y="19"/>
                  </a:lnTo>
                  <a:lnTo>
                    <a:pt x="278" y="18"/>
                  </a:lnTo>
                  <a:lnTo>
                    <a:pt x="280" y="17"/>
                  </a:lnTo>
                  <a:lnTo>
                    <a:pt x="282" y="13"/>
                  </a:lnTo>
                  <a:lnTo>
                    <a:pt x="282" y="6"/>
                  </a:lnTo>
                  <a:lnTo>
                    <a:pt x="270" y="6"/>
                  </a:lnTo>
                  <a:lnTo>
                    <a:pt x="270" y="13"/>
                  </a:lnTo>
                  <a:lnTo>
                    <a:pt x="274" y="8"/>
                  </a:lnTo>
                  <a:lnTo>
                    <a:pt x="272" y="9"/>
                  </a:lnTo>
                  <a:lnTo>
                    <a:pt x="270" y="13"/>
                  </a:lnTo>
                  <a:lnTo>
                    <a:pt x="276" y="13"/>
                  </a:lnTo>
                  <a:lnTo>
                    <a:pt x="275" y="7"/>
                  </a:lnTo>
                  <a:lnTo>
                    <a:pt x="238" y="13"/>
                  </a:lnTo>
                  <a:lnTo>
                    <a:pt x="241" y="14"/>
                  </a:lnTo>
                  <a:lnTo>
                    <a:pt x="239" y="13"/>
                  </a:lnTo>
                  <a:lnTo>
                    <a:pt x="239" y="19"/>
                  </a:lnTo>
                  <a:lnTo>
                    <a:pt x="243" y="15"/>
                  </a:lnTo>
                  <a:lnTo>
                    <a:pt x="231" y="2"/>
                  </a:lnTo>
                  <a:lnTo>
                    <a:pt x="229" y="1"/>
                  </a:lnTo>
                  <a:lnTo>
                    <a:pt x="227" y="0"/>
                  </a:lnTo>
                  <a:lnTo>
                    <a:pt x="225" y="1"/>
                  </a:lnTo>
                  <a:lnTo>
                    <a:pt x="223" y="2"/>
                  </a:lnTo>
                  <a:lnTo>
                    <a:pt x="221" y="6"/>
                  </a:lnTo>
                  <a:lnTo>
                    <a:pt x="221" y="6"/>
                  </a:lnTo>
                  <a:lnTo>
                    <a:pt x="221" y="19"/>
                  </a:lnTo>
                  <a:lnTo>
                    <a:pt x="227" y="19"/>
                  </a:lnTo>
                  <a:lnTo>
                    <a:pt x="224" y="15"/>
                  </a:lnTo>
                  <a:lnTo>
                    <a:pt x="193" y="45"/>
                  </a:lnTo>
                  <a:lnTo>
                    <a:pt x="196" y="43"/>
                  </a:lnTo>
                  <a:lnTo>
                    <a:pt x="194" y="44"/>
                  </a:lnTo>
                  <a:lnTo>
                    <a:pt x="196" y="49"/>
                  </a:lnTo>
                  <a:lnTo>
                    <a:pt x="196" y="43"/>
                  </a:lnTo>
                  <a:lnTo>
                    <a:pt x="184" y="43"/>
                  </a:lnTo>
                  <a:lnTo>
                    <a:pt x="184" y="43"/>
                  </a:lnTo>
                  <a:lnTo>
                    <a:pt x="182" y="44"/>
                  </a:lnTo>
                  <a:lnTo>
                    <a:pt x="180" y="45"/>
                  </a:lnTo>
                  <a:lnTo>
                    <a:pt x="178" y="49"/>
                  </a:lnTo>
                  <a:lnTo>
                    <a:pt x="179" y="48"/>
                  </a:lnTo>
                  <a:lnTo>
                    <a:pt x="173" y="73"/>
                  </a:lnTo>
                  <a:lnTo>
                    <a:pt x="172" y="74"/>
                  </a:lnTo>
                  <a:lnTo>
                    <a:pt x="172" y="80"/>
                  </a:lnTo>
                  <a:lnTo>
                    <a:pt x="174" y="76"/>
                  </a:lnTo>
                  <a:lnTo>
                    <a:pt x="172" y="80"/>
                  </a:lnTo>
                  <a:lnTo>
                    <a:pt x="178" y="80"/>
                  </a:lnTo>
                  <a:lnTo>
                    <a:pt x="176" y="75"/>
                  </a:lnTo>
                  <a:lnTo>
                    <a:pt x="133" y="93"/>
                  </a:lnTo>
                  <a:lnTo>
                    <a:pt x="135" y="98"/>
                  </a:lnTo>
                  <a:lnTo>
                    <a:pt x="135" y="92"/>
                  </a:lnTo>
                  <a:lnTo>
                    <a:pt x="116" y="92"/>
                  </a:lnTo>
                  <a:lnTo>
                    <a:pt x="116" y="92"/>
                  </a:lnTo>
                  <a:lnTo>
                    <a:pt x="114" y="93"/>
                  </a:lnTo>
                  <a:lnTo>
                    <a:pt x="112" y="94"/>
                  </a:lnTo>
                  <a:lnTo>
                    <a:pt x="110" y="98"/>
                  </a:lnTo>
                  <a:lnTo>
                    <a:pt x="111" y="97"/>
                  </a:lnTo>
                  <a:lnTo>
                    <a:pt x="105" y="116"/>
                  </a:lnTo>
                  <a:lnTo>
                    <a:pt x="108" y="112"/>
                  </a:lnTo>
                  <a:lnTo>
                    <a:pt x="106" y="113"/>
                  </a:lnTo>
                  <a:lnTo>
                    <a:pt x="104" y="117"/>
                  </a:lnTo>
                  <a:lnTo>
                    <a:pt x="110" y="117"/>
                  </a:lnTo>
                  <a:lnTo>
                    <a:pt x="108" y="112"/>
                  </a:lnTo>
                  <a:lnTo>
                    <a:pt x="35" y="142"/>
                  </a:lnTo>
                  <a:lnTo>
                    <a:pt x="4" y="155"/>
                  </a:lnTo>
                  <a:lnTo>
                    <a:pt x="2" y="15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8" name=""/>
            <p:cNvSpPr/>
            <p:nvPr/>
          </p:nvSpPr>
          <p:spPr>
            <a:xfrm>
              <a:off x="7363800" y="3527280"/>
              <a:ext cx="41760" cy="45720"/>
            </a:xfrm>
            <a:custGeom>
              <a:avLst/>
              <a:gdLst/>
              <a:ahLst/>
              <a:rect l="l" t="t" r="r" b="b"/>
              <a:pathLst>
                <a:path w="29" h="29">
                  <a:moveTo>
                    <a:pt x="22" y="29"/>
                  </a:moveTo>
                  <a:lnTo>
                    <a:pt x="29" y="20"/>
                  </a:lnTo>
                  <a:lnTo>
                    <a:pt x="23" y="14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7" y="12"/>
                  </a:lnTo>
                  <a:lnTo>
                    <a:pt x="5" y="11"/>
                  </a:lnTo>
                  <a:lnTo>
                    <a:pt x="7" y="6"/>
                  </a:lnTo>
                  <a:lnTo>
                    <a:pt x="4" y="11"/>
                  </a:lnTo>
                  <a:lnTo>
                    <a:pt x="16" y="23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9" name=""/>
            <p:cNvSpPr/>
            <p:nvPr/>
          </p:nvSpPr>
          <p:spPr>
            <a:xfrm>
              <a:off x="7308720" y="3468240"/>
              <a:ext cx="57960" cy="87120"/>
            </a:xfrm>
            <a:custGeom>
              <a:avLst/>
              <a:gdLst/>
              <a:ahLst/>
              <a:rect l="l" t="t" r="r" b="b"/>
              <a:pathLst>
                <a:path w="40" h="55">
                  <a:moveTo>
                    <a:pt x="40" y="49"/>
                  </a:moveTo>
                  <a:lnTo>
                    <a:pt x="36" y="38"/>
                  </a:lnTo>
                  <a:lnTo>
                    <a:pt x="18" y="44"/>
                  </a:lnTo>
                  <a:lnTo>
                    <a:pt x="20" y="49"/>
                  </a:lnTo>
                  <a:lnTo>
                    <a:pt x="24" y="53"/>
                  </a:lnTo>
                  <a:lnTo>
                    <a:pt x="26" y="49"/>
                  </a:lnTo>
                  <a:lnTo>
                    <a:pt x="24" y="45"/>
                  </a:lnTo>
                  <a:lnTo>
                    <a:pt x="22" y="44"/>
                  </a:lnTo>
                  <a:lnTo>
                    <a:pt x="20" y="43"/>
                  </a:lnTo>
                  <a:lnTo>
                    <a:pt x="24" y="54"/>
                  </a:lnTo>
                  <a:lnTo>
                    <a:pt x="36" y="36"/>
                  </a:lnTo>
                  <a:lnTo>
                    <a:pt x="36" y="35"/>
                  </a:lnTo>
                  <a:lnTo>
                    <a:pt x="38" y="31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24" y="14"/>
                  </a:lnTo>
                  <a:lnTo>
                    <a:pt x="20" y="18"/>
                  </a:lnTo>
                  <a:lnTo>
                    <a:pt x="25" y="15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0" y="7"/>
                  </a:lnTo>
                  <a:lnTo>
                    <a:pt x="5" y="18"/>
                  </a:lnTo>
                  <a:lnTo>
                    <a:pt x="17" y="12"/>
                  </a:lnTo>
                  <a:lnTo>
                    <a:pt x="10" y="10"/>
                  </a:lnTo>
                  <a:lnTo>
                    <a:pt x="12" y="11"/>
                  </a:lnTo>
                  <a:lnTo>
                    <a:pt x="14" y="12"/>
                  </a:lnTo>
                  <a:lnTo>
                    <a:pt x="16" y="11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16" y="21"/>
                  </a:lnTo>
                  <a:lnTo>
                    <a:pt x="17" y="23"/>
                  </a:lnTo>
                  <a:lnTo>
                    <a:pt x="29" y="36"/>
                  </a:lnTo>
                  <a:lnTo>
                    <a:pt x="28" y="27"/>
                  </a:lnTo>
                  <a:lnTo>
                    <a:pt x="26" y="31"/>
                  </a:lnTo>
                  <a:lnTo>
                    <a:pt x="28" y="35"/>
                  </a:lnTo>
                  <a:lnTo>
                    <a:pt x="32" y="31"/>
                  </a:lnTo>
                  <a:lnTo>
                    <a:pt x="28" y="27"/>
                  </a:lnTo>
                  <a:lnTo>
                    <a:pt x="16" y="45"/>
                  </a:lnTo>
                  <a:lnTo>
                    <a:pt x="16" y="45"/>
                  </a:lnTo>
                  <a:lnTo>
                    <a:pt x="14" y="49"/>
                  </a:lnTo>
                  <a:lnTo>
                    <a:pt x="16" y="53"/>
                  </a:lnTo>
                  <a:lnTo>
                    <a:pt x="18" y="54"/>
                  </a:lnTo>
                  <a:lnTo>
                    <a:pt x="20" y="55"/>
                  </a:lnTo>
                  <a:lnTo>
                    <a:pt x="22" y="55"/>
                  </a:lnTo>
                  <a:lnTo>
                    <a:pt x="40" y="4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320" bIns="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0" name=""/>
            <p:cNvSpPr/>
            <p:nvPr/>
          </p:nvSpPr>
          <p:spPr>
            <a:xfrm>
              <a:off x="7592760" y="3646080"/>
              <a:ext cx="54720" cy="42480"/>
            </a:xfrm>
            <a:custGeom>
              <a:avLst/>
              <a:gdLst/>
              <a:ahLst/>
              <a:rect l="l" t="t" r="r" b="b"/>
              <a:pathLst>
                <a:path w="38" h="27">
                  <a:moveTo>
                    <a:pt x="29" y="27"/>
                  </a:moveTo>
                  <a:lnTo>
                    <a:pt x="38" y="19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28" y="6"/>
                  </a:lnTo>
                  <a:lnTo>
                    <a:pt x="26" y="5"/>
                  </a:lnTo>
                  <a:lnTo>
                    <a:pt x="14" y="5"/>
                  </a:lnTo>
                  <a:lnTo>
                    <a:pt x="14" y="11"/>
                  </a:lnTo>
                  <a:lnTo>
                    <a:pt x="17" y="6"/>
                  </a:lnTo>
                  <a:lnTo>
                    <a:pt x="5" y="0"/>
                  </a:lnTo>
                  <a:lnTo>
                    <a:pt x="0" y="11"/>
                  </a:lnTo>
                  <a:lnTo>
                    <a:pt x="12" y="17"/>
                  </a:lnTo>
                  <a:lnTo>
                    <a:pt x="12" y="16"/>
                  </a:lnTo>
                  <a:lnTo>
                    <a:pt x="14" y="17"/>
                  </a:lnTo>
                  <a:lnTo>
                    <a:pt x="26" y="17"/>
                  </a:lnTo>
                  <a:lnTo>
                    <a:pt x="22" y="15"/>
                  </a:lnTo>
                  <a:lnTo>
                    <a:pt x="24" y="16"/>
                  </a:lnTo>
                  <a:lnTo>
                    <a:pt x="26" y="11"/>
                  </a:lnTo>
                  <a:lnTo>
                    <a:pt x="22" y="15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" bIns="-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1" name=""/>
            <p:cNvSpPr/>
            <p:nvPr/>
          </p:nvSpPr>
          <p:spPr>
            <a:xfrm>
              <a:off x="7471080" y="3624120"/>
              <a:ext cx="127080" cy="39240"/>
            </a:xfrm>
            <a:custGeom>
              <a:avLst/>
              <a:gdLst/>
              <a:ahLst/>
              <a:rect l="l" t="t" r="r" b="b"/>
              <a:pathLst>
                <a:path w="88" h="25">
                  <a:moveTo>
                    <a:pt x="85" y="25"/>
                  </a:moveTo>
                  <a:lnTo>
                    <a:pt x="88" y="14"/>
                  </a:lnTo>
                  <a:lnTo>
                    <a:pt x="63" y="7"/>
                  </a:lnTo>
                  <a:lnTo>
                    <a:pt x="61" y="6"/>
                  </a:lnTo>
                  <a:lnTo>
                    <a:pt x="43" y="6"/>
                  </a:lnTo>
                  <a:lnTo>
                    <a:pt x="43" y="12"/>
                  </a:lnTo>
                  <a:lnTo>
                    <a:pt x="45" y="7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5" y="12"/>
                  </a:lnTo>
                  <a:lnTo>
                    <a:pt x="25" y="6"/>
                  </a:lnTo>
                  <a:lnTo>
                    <a:pt x="23" y="12"/>
                  </a:lnTo>
                  <a:lnTo>
                    <a:pt x="41" y="18"/>
                  </a:lnTo>
                  <a:lnTo>
                    <a:pt x="43" y="18"/>
                  </a:lnTo>
                  <a:lnTo>
                    <a:pt x="61" y="18"/>
                  </a:lnTo>
                  <a:lnTo>
                    <a:pt x="61" y="12"/>
                  </a:lnTo>
                  <a:lnTo>
                    <a:pt x="60" y="18"/>
                  </a:lnTo>
                  <a:lnTo>
                    <a:pt x="85" y="25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2" name=""/>
            <p:cNvSpPr/>
            <p:nvPr/>
          </p:nvSpPr>
          <p:spPr>
            <a:xfrm>
              <a:off x="7449480" y="3617640"/>
              <a:ext cx="21600" cy="2520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15" y="16"/>
                  </a:moveTo>
                  <a:lnTo>
                    <a:pt x="15" y="4"/>
                  </a:lnTo>
                  <a:lnTo>
                    <a:pt x="9" y="4"/>
                  </a:lnTo>
                  <a:lnTo>
                    <a:pt x="9" y="10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7" y="0"/>
                  </a:lnTo>
                  <a:lnTo>
                    <a:pt x="0" y="9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9" y="16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3" name=""/>
            <p:cNvSpPr/>
            <p:nvPr/>
          </p:nvSpPr>
          <p:spPr>
            <a:xfrm>
              <a:off x="7445160" y="3595320"/>
              <a:ext cx="17280" cy="28440"/>
            </a:xfrm>
            <a:custGeom>
              <a:avLst/>
              <a:gdLst/>
              <a:ahLst/>
              <a:rect l="l" t="t" r="r" b="b"/>
              <a:pathLst>
                <a:path w="12" h="18">
                  <a:moveTo>
                    <a:pt x="0" y="18"/>
                  </a:moveTo>
                  <a:lnTo>
                    <a:pt x="12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4" name=""/>
            <p:cNvSpPr/>
            <p:nvPr/>
          </p:nvSpPr>
          <p:spPr>
            <a:xfrm>
              <a:off x="7426440" y="3585960"/>
              <a:ext cx="27000" cy="18720"/>
            </a:xfrm>
            <a:custGeom>
              <a:avLst/>
              <a:gdLst/>
              <a:ahLst/>
              <a:rect l="l" t="t" r="r" b="b"/>
              <a:pathLst>
                <a:path w="19" h="12">
                  <a:moveTo>
                    <a:pt x="7" y="12"/>
                  </a:moveTo>
                  <a:lnTo>
                    <a:pt x="19" y="12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3" y="12"/>
                  </a:lnTo>
                  <a:lnTo>
                    <a:pt x="7" y="6"/>
                  </a:lnTo>
                  <a:lnTo>
                    <a:pt x="9" y="10"/>
                  </a:lnTo>
                  <a:lnTo>
                    <a:pt x="11" y="11"/>
                  </a:lnTo>
                  <a:lnTo>
                    <a:pt x="13" y="6"/>
                  </a:lnTo>
                  <a:lnTo>
                    <a:pt x="7" y="6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5" name=""/>
            <p:cNvSpPr/>
            <p:nvPr/>
          </p:nvSpPr>
          <p:spPr>
            <a:xfrm>
              <a:off x="7145280" y="3674880"/>
              <a:ext cx="38880" cy="70920"/>
            </a:xfrm>
            <a:custGeom>
              <a:avLst/>
              <a:gdLst/>
              <a:ahLst/>
              <a:rect l="l" t="t" r="r" b="b"/>
              <a:pathLst>
                <a:path w="27" h="45">
                  <a:moveTo>
                    <a:pt x="27" y="10"/>
                  </a:moveTo>
                  <a:lnTo>
                    <a:pt x="20" y="0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10"/>
                  </a:lnTo>
                  <a:lnTo>
                    <a:pt x="5" y="29"/>
                  </a:lnTo>
                  <a:lnTo>
                    <a:pt x="10" y="30"/>
                  </a:lnTo>
                  <a:lnTo>
                    <a:pt x="6" y="27"/>
                  </a:lnTo>
                  <a:lnTo>
                    <a:pt x="0" y="39"/>
                  </a:lnTo>
                  <a:lnTo>
                    <a:pt x="9" y="45"/>
                  </a:lnTo>
                  <a:lnTo>
                    <a:pt x="15" y="33"/>
                  </a:lnTo>
                  <a:lnTo>
                    <a:pt x="16" y="30"/>
                  </a:lnTo>
                  <a:lnTo>
                    <a:pt x="16" y="32"/>
                  </a:lnTo>
                  <a:lnTo>
                    <a:pt x="22" y="13"/>
                  </a:lnTo>
                  <a:lnTo>
                    <a:pt x="16" y="11"/>
                  </a:lnTo>
                  <a:lnTo>
                    <a:pt x="20" y="16"/>
                  </a:lnTo>
                  <a:lnTo>
                    <a:pt x="27" y="1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120" bIns="24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6" name=""/>
            <p:cNvSpPr/>
            <p:nvPr/>
          </p:nvSpPr>
          <p:spPr>
            <a:xfrm>
              <a:off x="7129440" y="3735000"/>
              <a:ext cx="27000" cy="33120"/>
            </a:xfrm>
            <a:custGeom>
              <a:avLst/>
              <a:gdLst/>
              <a:ahLst/>
              <a:rect l="l" t="t" r="r" b="b"/>
              <a:pathLst>
                <a:path w="19" h="21">
                  <a:moveTo>
                    <a:pt x="19" y="9"/>
                  </a:move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7" y="21"/>
                  </a:lnTo>
                  <a:lnTo>
                    <a:pt x="13" y="15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7" name=""/>
            <p:cNvSpPr/>
            <p:nvPr/>
          </p:nvSpPr>
          <p:spPr>
            <a:xfrm>
              <a:off x="6396840" y="3517560"/>
              <a:ext cx="25920" cy="117360"/>
            </a:xfrm>
            <a:custGeom>
              <a:avLst/>
              <a:gdLst/>
              <a:ahLst/>
              <a:rect l="l" t="t" r="r" b="b"/>
              <a:pathLst>
                <a:path w="18" h="74">
                  <a:moveTo>
                    <a:pt x="6" y="74"/>
                  </a:moveTo>
                  <a:lnTo>
                    <a:pt x="18" y="73"/>
                  </a:lnTo>
                  <a:lnTo>
                    <a:pt x="12" y="0"/>
                  </a:lnTo>
                  <a:lnTo>
                    <a:pt x="0" y="1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8" name=""/>
            <p:cNvSpPr/>
            <p:nvPr/>
          </p:nvSpPr>
          <p:spPr>
            <a:xfrm>
              <a:off x="7571160" y="3309840"/>
              <a:ext cx="59040" cy="61560"/>
            </a:xfrm>
            <a:custGeom>
              <a:avLst/>
              <a:gdLst/>
              <a:ahLst/>
              <a:rect l="l" t="t" r="r" b="b"/>
              <a:pathLst>
                <a:path w="41" h="39">
                  <a:moveTo>
                    <a:pt x="41" y="26"/>
                  </a:moveTo>
                  <a:lnTo>
                    <a:pt x="41" y="14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3" y="15"/>
                  </a:lnTo>
                  <a:lnTo>
                    <a:pt x="31" y="16"/>
                  </a:lnTo>
                  <a:lnTo>
                    <a:pt x="29" y="20"/>
                  </a:lnTo>
                  <a:lnTo>
                    <a:pt x="29" y="33"/>
                  </a:lnTo>
                  <a:lnTo>
                    <a:pt x="35" y="33"/>
                  </a:lnTo>
                  <a:lnTo>
                    <a:pt x="37" y="28"/>
                  </a:lnTo>
                  <a:lnTo>
                    <a:pt x="35" y="27"/>
                  </a:lnTo>
                  <a:lnTo>
                    <a:pt x="33" y="28"/>
                  </a:lnTo>
                  <a:lnTo>
                    <a:pt x="31" y="29"/>
                  </a:lnTo>
                  <a:lnTo>
                    <a:pt x="38" y="28"/>
                  </a:lnTo>
                  <a:lnTo>
                    <a:pt x="26" y="21"/>
                  </a:lnTo>
                  <a:lnTo>
                    <a:pt x="25" y="21"/>
                  </a:lnTo>
                  <a:lnTo>
                    <a:pt x="23" y="20"/>
                  </a:lnTo>
                  <a:lnTo>
                    <a:pt x="21" y="21"/>
                  </a:lnTo>
                  <a:lnTo>
                    <a:pt x="19" y="22"/>
                  </a:lnTo>
                  <a:lnTo>
                    <a:pt x="17" y="26"/>
                  </a:lnTo>
                  <a:lnTo>
                    <a:pt x="17" y="33"/>
                  </a:lnTo>
                  <a:lnTo>
                    <a:pt x="23" y="33"/>
                  </a:lnTo>
                  <a:lnTo>
                    <a:pt x="25" y="28"/>
                  </a:lnTo>
                  <a:lnTo>
                    <a:pt x="23" y="27"/>
                  </a:lnTo>
                  <a:lnTo>
                    <a:pt x="21" y="28"/>
                  </a:lnTo>
                  <a:lnTo>
                    <a:pt x="19" y="29"/>
                  </a:lnTo>
                  <a:lnTo>
                    <a:pt x="27" y="29"/>
                  </a:lnTo>
                  <a:lnTo>
                    <a:pt x="15" y="16"/>
                  </a:lnTo>
                  <a:lnTo>
                    <a:pt x="11" y="20"/>
                  </a:lnTo>
                  <a:lnTo>
                    <a:pt x="17" y="18"/>
                  </a:lnTo>
                  <a:lnTo>
                    <a:pt x="11" y="0"/>
                  </a:lnTo>
                  <a:lnTo>
                    <a:pt x="0" y="4"/>
                  </a:lnTo>
                  <a:lnTo>
                    <a:pt x="6" y="22"/>
                  </a:lnTo>
                  <a:lnTo>
                    <a:pt x="7" y="24"/>
                  </a:lnTo>
                  <a:lnTo>
                    <a:pt x="8" y="25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9"/>
                  </a:lnTo>
                  <a:lnTo>
                    <a:pt x="25" y="38"/>
                  </a:lnTo>
                  <a:lnTo>
                    <a:pt x="27" y="37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29" y="26"/>
                  </a:lnTo>
                  <a:lnTo>
                    <a:pt x="21" y="31"/>
                  </a:lnTo>
                  <a:lnTo>
                    <a:pt x="23" y="32"/>
                  </a:lnTo>
                  <a:lnTo>
                    <a:pt x="25" y="31"/>
                  </a:lnTo>
                  <a:lnTo>
                    <a:pt x="27" y="30"/>
                  </a:lnTo>
                  <a:lnTo>
                    <a:pt x="29" y="26"/>
                  </a:lnTo>
                  <a:lnTo>
                    <a:pt x="23" y="26"/>
                  </a:lnTo>
                  <a:lnTo>
                    <a:pt x="20" y="31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5" y="39"/>
                  </a:lnTo>
                  <a:lnTo>
                    <a:pt x="37" y="38"/>
                  </a:lnTo>
                  <a:lnTo>
                    <a:pt x="39" y="37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1" y="20"/>
                  </a:lnTo>
                  <a:lnTo>
                    <a:pt x="35" y="26"/>
                  </a:lnTo>
                  <a:lnTo>
                    <a:pt x="37" y="25"/>
                  </a:lnTo>
                  <a:lnTo>
                    <a:pt x="39" y="24"/>
                  </a:lnTo>
                  <a:lnTo>
                    <a:pt x="41" y="20"/>
                  </a:lnTo>
                  <a:lnTo>
                    <a:pt x="35" y="20"/>
                  </a:lnTo>
                  <a:lnTo>
                    <a:pt x="35" y="26"/>
                  </a:lnTo>
                  <a:lnTo>
                    <a:pt x="41" y="26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9" name=""/>
            <p:cNvSpPr/>
            <p:nvPr/>
          </p:nvSpPr>
          <p:spPr>
            <a:xfrm>
              <a:off x="7207560" y="3206520"/>
              <a:ext cx="450000" cy="183600"/>
            </a:xfrm>
            <a:custGeom>
              <a:avLst/>
              <a:gdLst/>
              <a:ahLst/>
              <a:rect l="l" t="t" r="r" b="b"/>
              <a:pathLst>
                <a:path w="311" h="116">
                  <a:moveTo>
                    <a:pt x="311" y="91"/>
                  </a:moveTo>
                  <a:lnTo>
                    <a:pt x="299" y="91"/>
                  </a:lnTo>
                  <a:lnTo>
                    <a:pt x="299" y="98"/>
                  </a:lnTo>
                  <a:lnTo>
                    <a:pt x="305" y="98"/>
                  </a:lnTo>
                  <a:lnTo>
                    <a:pt x="301" y="94"/>
                  </a:lnTo>
                  <a:lnTo>
                    <a:pt x="303" y="93"/>
                  </a:lnTo>
                  <a:lnTo>
                    <a:pt x="290" y="99"/>
                  </a:lnTo>
                  <a:lnTo>
                    <a:pt x="292" y="104"/>
                  </a:lnTo>
                  <a:lnTo>
                    <a:pt x="294" y="99"/>
                  </a:lnTo>
                  <a:lnTo>
                    <a:pt x="292" y="98"/>
                  </a:lnTo>
                  <a:lnTo>
                    <a:pt x="290" y="99"/>
                  </a:lnTo>
                  <a:lnTo>
                    <a:pt x="296" y="100"/>
                  </a:lnTo>
                  <a:lnTo>
                    <a:pt x="290" y="94"/>
                  </a:lnTo>
                  <a:lnTo>
                    <a:pt x="288" y="93"/>
                  </a:lnTo>
                  <a:lnTo>
                    <a:pt x="286" y="92"/>
                  </a:lnTo>
                  <a:lnTo>
                    <a:pt x="284" y="93"/>
                  </a:lnTo>
                  <a:lnTo>
                    <a:pt x="283" y="94"/>
                  </a:lnTo>
                  <a:lnTo>
                    <a:pt x="277" y="100"/>
                  </a:lnTo>
                  <a:lnTo>
                    <a:pt x="280" y="104"/>
                  </a:lnTo>
                  <a:lnTo>
                    <a:pt x="278" y="99"/>
                  </a:lnTo>
                  <a:lnTo>
                    <a:pt x="260" y="105"/>
                  </a:lnTo>
                  <a:lnTo>
                    <a:pt x="262" y="110"/>
                  </a:lnTo>
                  <a:lnTo>
                    <a:pt x="266" y="106"/>
                  </a:lnTo>
                  <a:lnTo>
                    <a:pt x="264" y="105"/>
                  </a:lnTo>
                  <a:lnTo>
                    <a:pt x="262" y="104"/>
                  </a:lnTo>
                  <a:lnTo>
                    <a:pt x="267" y="108"/>
                  </a:lnTo>
                  <a:lnTo>
                    <a:pt x="254" y="77"/>
                  </a:lnTo>
                  <a:lnTo>
                    <a:pt x="249" y="79"/>
                  </a:lnTo>
                  <a:lnTo>
                    <a:pt x="254" y="81"/>
                  </a:lnTo>
                  <a:lnTo>
                    <a:pt x="261" y="63"/>
                  </a:lnTo>
                  <a:lnTo>
                    <a:pt x="262" y="61"/>
                  </a:lnTo>
                  <a:lnTo>
                    <a:pt x="260" y="57"/>
                  </a:lnTo>
                  <a:lnTo>
                    <a:pt x="258" y="56"/>
                  </a:lnTo>
                  <a:lnTo>
                    <a:pt x="256" y="55"/>
                  </a:lnTo>
                  <a:lnTo>
                    <a:pt x="254" y="56"/>
                  </a:lnTo>
                  <a:lnTo>
                    <a:pt x="254" y="56"/>
                  </a:lnTo>
                  <a:lnTo>
                    <a:pt x="241" y="62"/>
                  </a:lnTo>
                  <a:lnTo>
                    <a:pt x="243" y="67"/>
                  </a:lnTo>
                  <a:lnTo>
                    <a:pt x="245" y="62"/>
                  </a:lnTo>
                  <a:lnTo>
                    <a:pt x="243" y="61"/>
                  </a:lnTo>
                  <a:lnTo>
                    <a:pt x="241" y="62"/>
                  </a:lnTo>
                  <a:lnTo>
                    <a:pt x="246" y="62"/>
                  </a:lnTo>
                  <a:lnTo>
                    <a:pt x="234" y="56"/>
                  </a:lnTo>
                  <a:lnTo>
                    <a:pt x="231" y="61"/>
                  </a:lnTo>
                  <a:lnTo>
                    <a:pt x="236" y="58"/>
                  </a:lnTo>
                  <a:lnTo>
                    <a:pt x="230" y="46"/>
                  </a:lnTo>
                  <a:lnTo>
                    <a:pt x="225" y="49"/>
                  </a:lnTo>
                  <a:lnTo>
                    <a:pt x="231" y="49"/>
                  </a:lnTo>
                  <a:lnTo>
                    <a:pt x="231" y="42"/>
                  </a:lnTo>
                  <a:lnTo>
                    <a:pt x="231" y="42"/>
                  </a:lnTo>
                  <a:lnTo>
                    <a:pt x="229" y="38"/>
                  </a:lnTo>
                  <a:lnTo>
                    <a:pt x="227" y="37"/>
                  </a:lnTo>
                  <a:lnTo>
                    <a:pt x="225" y="36"/>
                  </a:lnTo>
                  <a:lnTo>
                    <a:pt x="219" y="36"/>
                  </a:lnTo>
                  <a:lnTo>
                    <a:pt x="219" y="42"/>
                  </a:lnTo>
                  <a:lnTo>
                    <a:pt x="223" y="38"/>
                  </a:lnTo>
                  <a:lnTo>
                    <a:pt x="221" y="37"/>
                  </a:lnTo>
                  <a:lnTo>
                    <a:pt x="224" y="39"/>
                  </a:lnTo>
                  <a:lnTo>
                    <a:pt x="218" y="27"/>
                  </a:lnTo>
                  <a:lnTo>
                    <a:pt x="217" y="26"/>
                  </a:lnTo>
                  <a:lnTo>
                    <a:pt x="216" y="25"/>
                  </a:lnTo>
                  <a:lnTo>
                    <a:pt x="197" y="13"/>
                  </a:lnTo>
                  <a:lnTo>
                    <a:pt x="196" y="13"/>
                  </a:lnTo>
                  <a:lnTo>
                    <a:pt x="194" y="12"/>
                  </a:lnTo>
                  <a:lnTo>
                    <a:pt x="188" y="12"/>
                  </a:lnTo>
                  <a:lnTo>
                    <a:pt x="188" y="18"/>
                  </a:lnTo>
                  <a:lnTo>
                    <a:pt x="190" y="13"/>
                  </a:lnTo>
                  <a:lnTo>
                    <a:pt x="172" y="7"/>
                  </a:lnTo>
                  <a:lnTo>
                    <a:pt x="170" y="6"/>
                  </a:lnTo>
                  <a:lnTo>
                    <a:pt x="170" y="6"/>
                  </a:lnTo>
                  <a:lnTo>
                    <a:pt x="90" y="12"/>
                  </a:lnTo>
                  <a:lnTo>
                    <a:pt x="90" y="18"/>
                  </a:lnTo>
                  <a:lnTo>
                    <a:pt x="92" y="13"/>
                  </a:lnTo>
                  <a:lnTo>
                    <a:pt x="74" y="7"/>
                  </a:lnTo>
                  <a:lnTo>
                    <a:pt x="72" y="12"/>
                  </a:lnTo>
                  <a:lnTo>
                    <a:pt x="76" y="7"/>
                  </a:lnTo>
                  <a:lnTo>
                    <a:pt x="69" y="1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1"/>
                  </a:lnTo>
                  <a:lnTo>
                    <a:pt x="61" y="2"/>
                  </a:lnTo>
                  <a:lnTo>
                    <a:pt x="59" y="6"/>
                  </a:lnTo>
                  <a:lnTo>
                    <a:pt x="59" y="12"/>
                  </a:lnTo>
                  <a:lnTo>
                    <a:pt x="65" y="12"/>
                  </a:lnTo>
                  <a:lnTo>
                    <a:pt x="65" y="6"/>
                  </a:lnTo>
                  <a:lnTo>
                    <a:pt x="63" y="7"/>
                  </a:lnTo>
                  <a:lnTo>
                    <a:pt x="61" y="8"/>
                  </a:lnTo>
                  <a:lnTo>
                    <a:pt x="65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1" y="7"/>
                  </a:lnTo>
                  <a:lnTo>
                    <a:pt x="49" y="8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29" y="36"/>
                  </a:lnTo>
                  <a:lnTo>
                    <a:pt x="29" y="49"/>
                  </a:lnTo>
                  <a:lnTo>
                    <a:pt x="35" y="49"/>
                  </a:lnTo>
                  <a:lnTo>
                    <a:pt x="31" y="45"/>
                  </a:lnTo>
                  <a:lnTo>
                    <a:pt x="32" y="45"/>
                  </a:lnTo>
                  <a:lnTo>
                    <a:pt x="13" y="63"/>
                  </a:lnTo>
                  <a:lnTo>
                    <a:pt x="7" y="69"/>
                  </a:lnTo>
                  <a:lnTo>
                    <a:pt x="6" y="70"/>
                  </a:lnTo>
                  <a:lnTo>
                    <a:pt x="0" y="82"/>
                  </a:lnTo>
                  <a:lnTo>
                    <a:pt x="9" y="88"/>
                  </a:lnTo>
                  <a:lnTo>
                    <a:pt x="15" y="76"/>
                  </a:lnTo>
                  <a:lnTo>
                    <a:pt x="10" y="73"/>
                  </a:lnTo>
                  <a:lnTo>
                    <a:pt x="14" y="78"/>
                  </a:lnTo>
                  <a:lnTo>
                    <a:pt x="20" y="72"/>
                  </a:lnTo>
                  <a:lnTo>
                    <a:pt x="39" y="54"/>
                  </a:lnTo>
                  <a:lnTo>
                    <a:pt x="39" y="53"/>
                  </a:lnTo>
                  <a:lnTo>
                    <a:pt x="41" y="49"/>
                  </a:lnTo>
                  <a:lnTo>
                    <a:pt x="41" y="49"/>
                  </a:lnTo>
                  <a:lnTo>
                    <a:pt x="41" y="36"/>
                  </a:lnTo>
                  <a:lnTo>
                    <a:pt x="35" y="36"/>
                  </a:lnTo>
                  <a:lnTo>
                    <a:pt x="39" y="41"/>
                  </a:lnTo>
                  <a:lnTo>
                    <a:pt x="57" y="17"/>
                  </a:lnTo>
                  <a:lnTo>
                    <a:pt x="53" y="18"/>
                  </a:lnTo>
                  <a:lnTo>
                    <a:pt x="55" y="17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65" y="18"/>
                  </a:lnTo>
                  <a:lnTo>
                    <a:pt x="65" y="18"/>
                  </a:lnTo>
                  <a:lnTo>
                    <a:pt x="67" y="17"/>
                  </a:lnTo>
                  <a:lnTo>
                    <a:pt x="69" y="16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71" y="6"/>
                  </a:lnTo>
                  <a:lnTo>
                    <a:pt x="63" y="11"/>
                  </a:lnTo>
                  <a:lnTo>
                    <a:pt x="65" y="12"/>
                  </a:lnTo>
                  <a:lnTo>
                    <a:pt x="67" y="11"/>
                  </a:lnTo>
                  <a:lnTo>
                    <a:pt x="69" y="10"/>
                  </a:lnTo>
                  <a:lnTo>
                    <a:pt x="71" y="6"/>
                  </a:lnTo>
                  <a:lnTo>
                    <a:pt x="65" y="6"/>
                  </a:lnTo>
                  <a:lnTo>
                    <a:pt x="62" y="11"/>
                  </a:lnTo>
                  <a:lnTo>
                    <a:pt x="69" y="17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88" y="24"/>
                  </a:lnTo>
                  <a:lnTo>
                    <a:pt x="90" y="24"/>
                  </a:lnTo>
                  <a:lnTo>
                    <a:pt x="91" y="24"/>
                  </a:lnTo>
                  <a:lnTo>
                    <a:pt x="171" y="18"/>
                  </a:lnTo>
                  <a:lnTo>
                    <a:pt x="170" y="12"/>
                  </a:lnTo>
                  <a:lnTo>
                    <a:pt x="168" y="18"/>
                  </a:lnTo>
                  <a:lnTo>
                    <a:pt x="186" y="24"/>
                  </a:lnTo>
                  <a:lnTo>
                    <a:pt x="188" y="24"/>
                  </a:lnTo>
                  <a:lnTo>
                    <a:pt x="194" y="24"/>
                  </a:lnTo>
                  <a:lnTo>
                    <a:pt x="194" y="18"/>
                  </a:lnTo>
                  <a:lnTo>
                    <a:pt x="191" y="23"/>
                  </a:lnTo>
                  <a:lnTo>
                    <a:pt x="210" y="35"/>
                  </a:lnTo>
                  <a:lnTo>
                    <a:pt x="213" y="30"/>
                  </a:lnTo>
                  <a:lnTo>
                    <a:pt x="209" y="33"/>
                  </a:lnTo>
                  <a:lnTo>
                    <a:pt x="215" y="45"/>
                  </a:lnTo>
                  <a:lnTo>
                    <a:pt x="215" y="46"/>
                  </a:lnTo>
                  <a:lnTo>
                    <a:pt x="217" y="47"/>
                  </a:lnTo>
                  <a:lnTo>
                    <a:pt x="219" y="48"/>
                  </a:lnTo>
                  <a:lnTo>
                    <a:pt x="225" y="48"/>
                  </a:lnTo>
                  <a:lnTo>
                    <a:pt x="219" y="42"/>
                  </a:lnTo>
                  <a:lnTo>
                    <a:pt x="221" y="46"/>
                  </a:lnTo>
                  <a:lnTo>
                    <a:pt x="223" y="47"/>
                  </a:lnTo>
                  <a:lnTo>
                    <a:pt x="225" y="42"/>
                  </a:lnTo>
                  <a:lnTo>
                    <a:pt x="219" y="42"/>
                  </a:lnTo>
                  <a:lnTo>
                    <a:pt x="219" y="49"/>
                  </a:lnTo>
                  <a:lnTo>
                    <a:pt x="219" y="49"/>
                  </a:lnTo>
                  <a:lnTo>
                    <a:pt x="221" y="52"/>
                  </a:lnTo>
                  <a:lnTo>
                    <a:pt x="227" y="64"/>
                  </a:lnTo>
                  <a:lnTo>
                    <a:pt x="227" y="65"/>
                  </a:lnTo>
                  <a:lnTo>
                    <a:pt x="229" y="67"/>
                  </a:lnTo>
                  <a:lnTo>
                    <a:pt x="241" y="73"/>
                  </a:lnTo>
                  <a:lnTo>
                    <a:pt x="241" y="72"/>
                  </a:lnTo>
                  <a:lnTo>
                    <a:pt x="243" y="73"/>
                  </a:lnTo>
                  <a:lnTo>
                    <a:pt x="245" y="72"/>
                  </a:lnTo>
                  <a:lnTo>
                    <a:pt x="246" y="73"/>
                  </a:lnTo>
                  <a:lnTo>
                    <a:pt x="259" y="67"/>
                  </a:lnTo>
                  <a:lnTo>
                    <a:pt x="250" y="61"/>
                  </a:lnTo>
                  <a:lnTo>
                    <a:pt x="252" y="65"/>
                  </a:lnTo>
                  <a:lnTo>
                    <a:pt x="254" y="66"/>
                  </a:lnTo>
                  <a:lnTo>
                    <a:pt x="256" y="67"/>
                  </a:lnTo>
                  <a:lnTo>
                    <a:pt x="258" y="66"/>
                  </a:lnTo>
                  <a:lnTo>
                    <a:pt x="256" y="61"/>
                  </a:lnTo>
                  <a:lnTo>
                    <a:pt x="251" y="59"/>
                  </a:lnTo>
                  <a:lnTo>
                    <a:pt x="244" y="77"/>
                  </a:lnTo>
                  <a:lnTo>
                    <a:pt x="243" y="79"/>
                  </a:lnTo>
                  <a:lnTo>
                    <a:pt x="244" y="82"/>
                  </a:lnTo>
                  <a:lnTo>
                    <a:pt x="257" y="113"/>
                  </a:lnTo>
                  <a:lnTo>
                    <a:pt x="258" y="114"/>
                  </a:lnTo>
                  <a:lnTo>
                    <a:pt x="260" y="115"/>
                  </a:lnTo>
                  <a:lnTo>
                    <a:pt x="262" y="116"/>
                  </a:lnTo>
                  <a:lnTo>
                    <a:pt x="264" y="116"/>
                  </a:lnTo>
                  <a:lnTo>
                    <a:pt x="282" y="110"/>
                  </a:lnTo>
                  <a:lnTo>
                    <a:pt x="282" y="109"/>
                  </a:lnTo>
                  <a:lnTo>
                    <a:pt x="284" y="109"/>
                  </a:lnTo>
                  <a:lnTo>
                    <a:pt x="290" y="103"/>
                  </a:lnTo>
                  <a:lnTo>
                    <a:pt x="284" y="103"/>
                  </a:lnTo>
                  <a:lnTo>
                    <a:pt x="286" y="104"/>
                  </a:lnTo>
                  <a:lnTo>
                    <a:pt x="288" y="103"/>
                  </a:lnTo>
                  <a:lnTo>
                    <a:pt x="286" y="98"/>
                  </a:lnTo>
                  <a:lnTo>
                    <a:pt x="283" y="103"/>
                  </a:lnTo>
                  <a:lnTo>
                    <a:pt x="289" y="109"/>
                  </a:lnTo>
                  <a:lnTo>
                    <a:pt x="290" y="109"/>
                  </a:lnTo>
                  <a:lnTo>
                    <a:pt x="292" y="110"/>
                  </a:lnTo>
                  <a:lnTo>
                    <a:pt x="294" y="109"/>
                  </a:lnTo>
                  <a:lnTo>
                    <a:pt x="295" y="110"/>
                  </a:lnTo>
                  <a:lnTo>
                    <a:pt x="308" y="104"/>
                  </a:lnTo>
                  <a:lnTo>
                    <a:pt x="309" y="102"/>
                  </a:lnTo>
                  <a:lnTo>
                    <a:pt x="311" y="98"/>
                  </a:lnTo>
                  <a:lnTo>
                    <a:pt x="311" y="98"/>
                  </a:lnTo>
                  <a:lnTo>
                    <a:pt x="311" y="91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0" name=""/>
            <p:cNvSpPr/>
            <p:nvPr/>
          </p:nvSpPr>
          <p:spPr>
            <a:xfrm>
              <a:off x="7196040" y="3168360"/>
              <a:ext cx="91080" cy="102960"/>
            </a:xfrm>
            <a:custGeom>
              <a:avLst/>
              <a:gdLst/>
              <a:ahLst/>
              <a:rect l="l" t="t" r="r" b="b"/>
              <a:pathLst>
                <a:path w="63" h="65">
                  <a:moveTo>
                    <a:pt x="40" y="65"/>
                  </a:moveTo>
                  <a:lnTo>
                    <a:pt x="47" y="56"/>
                  </a:lnTo>
                  <a:lnTo>
                    <a:pt x="10" y="19"/>
                  </a:lnTo>
                  <a:lnTo>
                    <a:pt x="6" y="23"/>
                  </a:lnTo>
                  <a:lnTo>
                    <a:pt x="8" y="28"/>
                  </a:lnTo>
                  <a:lnTo>
                    <a:pt x="10" y="27"/>
                  </a:lnTo>
                  <a:lnTo>
                    <a:pt x="12" y="23"/>
                  </a:lnTo>
                  <a:lnTo>
                    <a:pt x="10" y="19"/>
                  </a:lnTo>
                  <a:lnTo>
                    <a:pt x="8" y="29"/>
                  </a:lnTo>
                  <a:lnTo>
                    <a:pt x="63" y="11"/>
                  </a:lnTo>
                  <a:lnTo>
                    <a:pt x="59" y="0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3" y="28"/>
                  </a:lnTo>
                  <a:lnTo>
                    <a:pt x="40" y="65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1" name=""/>
            <p:cNvSpPr/>
            <p:nvPr/>
          </p:nvSpPr>
          <p:spPr>
            <a:xfrm>
              <a:off x="6999120" y="3030120"/>
              <a:ext cx="321120" cy="193320"/>
            </a:xfrm>
            <a:custGeom>
              <a:avLst/>
              <a:gdLst/>
              <a:ahLst/>
              <a:rect l="l" t="t" r="r" b="b"/>
              <a:pathLst>
                <a:path w="222" h="122">
                  <a:moveTo>
                    <a:pt x="0" y="32"/>
                  </a:moveTo>
                  <a:lnTo>
                    <a:pt x="3" y="43"/>
                  </a:lnTo>
                  <a:lnTo>
                    <a:pt x="64" y="25"/>
                  </a:lnTo>
                  <a:lnTo>
                    <a:pt x="62" y="19"/>
                  </a:lnTo>
                  <a:lnTo>
                    <a:pt x="62" y="25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70" y="24"/>
                  </a:lnTo>
                  <a:lnTo>
                    <a:pt x="71" y="24"/>
                  </a:lnTo>
                  <a:lnTo>
                    <a:pt x="84" y="17"/>
                  </a:lnTo>
                  <a:lnTo>
                    <a:pt x="81" y="12"/>
                  </a:lnTo>
                  <a:lnTo>
                    <a:pt x="81" y="18"/>
                  </a:lnTo>
                  <a:lnTo>
                    <a:pt x="93" y="18"/>
                  </a:lnTo>
                  <a:lnTo>
                    <a:pt x="93" y="18"/>
                  </a:lnTo>
                  <a:lnTo>
                    <a:pt x="95" y="17"/>
                  </a:lnTo>
                  <a:lnTo>
                    <a:pt x="96" y="18"/>
                  </a:lnTo>
                  <a:lnTo>
                    <a:pt x="108" y="12"/>
                  </a:lnTo>
                  <a:lnTo>
                    <a:pt x="105" y="6"/>
                  </a:lnTo>
                  <a:lnTo>
                    <a:pt x="103" y="11"/>
                  </a:lnTo>
                  <a:lnTo>
                    <a:pt x="105" y="12"/>
                  </a:lnTo>
                  <a:lnTo>
                    <a:pt x="107" y="11"/>
                  </a:lnTo>
                  <a:lnTo>
                    <a:pt x="102" y="11"/>
                  </a:lnTo>
                  <a:lnTo>
                    <a:pt x="108" y="17"/>
                  </a:lnTo>
                  <a:lnTo>
                    <a:pt x="109" y="17"/>
                  </a:lnTo>
                  <a:lnTo>
                    <a:pt x="111" y="18"/>
                  </a:lnTo>
                  <a:lnTo>
                    <a:pt x="113" y="18"/>
                  </a:lnTo>
                  <a:lnTo>
                    <a:pt x="138" y="12"/>
                  </a:lnTo>
                  <a:lnTo>
                    <a:pt x="136" y="6"/>
                  </a:lnTo>
                  <a:lnTo>
                    <a:pt x="134" y="11"/>
                  </a:lnTo>
                  <a:lnTo>
                    <a:pt x="136" y="12"/>
                  </a:lnTo>
                  <a:lnTo>
                    <a:pt x="133" y="11"/>
                  </a:lnTo>
                  <a:lnTo>
                    <a:pt x="151" y="24"/>
                  </a:lnTo>
                  <a:lnTo>
                    <a:pt x="154" y="19"/>
                  </a:lnTo>
                  <a:lnTo>
                    <a:pt x="150" y="24"/>
                  </a:lnTo>
                  <a:lnTo>
                    <a:pt x="175" y="54"/>
                  </a:lnTo>
                  <a:lnTo>
                    <a:pt x="179" y="49"/>
                  </a:lnTo>
                  <a:lnTo>
                    <a:pt x="174" y="51"/>
                  </a:lnTo>
                  <a:lnTo>
                    <a:pt x="198" y="112"/>
                  </a:lnTo>
                  <a:lnTo>
                    <a:pt x="199" y="114"/>
                  </a:lnTo>
                  <a:lnTo>
                    <a:pt x="201" y="115"/>
                  </a:lnTo>
                  <a:lnTo>
                    <a:pt x="203" y="116"/>
                  </a:lnTo>
                  <a:lnTo>
                    <a:pt x="216" y="116"/>
                  </a:lnTo>
                  <a:lnTo>
                    <a:pt x="216" y="110"/>
                  </a:lnTo>
                  <a:lnTo>
                    <a:pt x="212" y="106"/>
                  </a:lnTo>
                  <a:lnTo>
                    <a:pt x="210" y="110"/>
                  </a:lnTo>
                  <a:lnTo>
                    <a:pt x="212" y="114"/>
                  </a:lnTo>
                  <a:lnTo>
                    <a:pt x="214" y="115"/>
                  </a:lnTo>
                  <a:lnTo>
                    <a:pt x="213" y="106"/>
                  </a:lnTo>
                  <a:lnTo>
                    <a:pt x="206" y="113"/>
                  </a:lnTo>
                  <a:lnTo>
                    <a:pt x="213" y="122"/>
                  </a:lnTo>
                  <a:lnTo>
                    <a:pt x="220" y="115"/>
                  </a:lnTo>
                  <a:lnTo>
                    <a:pt x="220" y="114"/>
                  </a:lnTo>
                  <a:lnTo>
                    <a:pt x="222" y="110"/>
                  </a:lnTo>
                  <a:lnTo>
                    <a:pt x="220" y="106"/>
                  </a:lnTo>
                  <a:lnTo>
                    <a:pt x="218" y="105"/>
                  </a:lnTo>
                  <a:lnTo>
                    <a:pt x="216" y="104"/>
                  </a:lnTo>
                  <a:lnTo>
                    <a:pt x="203" y="104"/>
                  </a:lnTo>
                  <a:lnTo>
                    <a:pt x="207" y="106"/>
                  </a:lnTo>
                  <a:lnTo>
                    <a:pt x="205" y="105"/>
                  </a:lnTo>
                  <a:lnTo>
                    <a:pt x="203" y="110"/>
                  </a:lnTo>
                  <a:lnTo>
                    <a:pt x="208" y="108"/>
                  </a:lnTo>
                  <a:lnTo>
                    <a:pt x="184" y="47"/>
                  </a:lnTo>
                  <a:lnTo>
                    <a:pt x="183" y="45"/>
                  </a:lnTo>
                  <a:lnTo>
                    <a:pt x="183" y="45"/>
                  </a:lnTo>
                  <a:lnTo>
                    <a:pt x="158" y="15"/>
                  </a:lnTo>
                  <a:lnTo>
                    <a:pt x="158" y="14"/>
                  </a:lnTo>
                  <a:lnTo>
                    <a:pt x="140" y="1"/>
                  </a:lnTo>
                  <a:lnTo>
                    <a:pt x="138" y="1"/>
                  </a:lnTo>
                  <a:lnTo>
                    <a:pt x="136" y="0"/>
                  </a:lnTo>
                  <a:lnTo>
                    <a:pt x="135" y="1"/>
                  </a:lnTo>
                  <a:lnTo>
                    <a:pt x="110" y="7"/>
                  </a:lnTo>
                  <a:lnTo>
                    <a:pt x="113" y="7"/>
                  </a:lnTo>
                  <a:lnTo>
                    <a:pt x="111" y="6"/>
                  </a:lnTo>
                  <a:lnTo>
                    <a:pt x="111" y="12"/>
                  </a:lnTo>
                  <a:lnTo>
                    <a:pt x="115" y="8"/>
                  </a:lnTo>
                  <a:lnTo>
                    <a:pt x="109" y="2"/>
                  </a:lnTo>
                  <a:lnTo>
                    <a:pt x="107" y="1"/>
                  </a:lnTo>
                  <a:lnTo>
                    <a:pt x="105" y="0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91" y="7"/>
                  </a:lnTo>
                  <a:lnTo>
                    <a:pt x="93" y="12"/>
                  </a:lnTo>
                  <a:lnTo>
                    <a:pt x="93" y="6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79" y="7"/>
                  </a:lnTo>
                  <a:lnTo>
                    <a:pt x="78" y="7"/>
                  </a:lnTo>
                  <a:lnTo>
                    <a:pt x="65" y="14"/>
                  </a:lnTo>
                  <a:lnTo>
                    <a:pt x="68" y="19"/>
                  </a:lnTo>
                  <a:lnTo>
                    <a:pt x="68" y="13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1" y="1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2" name=""/>
            <p:cNvSpPr/>
            <p:nvPr/>
          </p:nvSpPr>
          <p:spPr>
            <a:xfrm>
              <a:off x="7204680" y="3020760"/>
              <a:ext cx="285120" cy="320400"/>
            </a:xfrm>
            <a:custGeom>
              <a:avLst/>
              <a:gdLst/>
              <a:ahLst/>
              <a:rect l="l" t="t" r="r" b="b"/>
              <a:pathLst>
                <a:path w="197" h="202">
                  <a:moveTo>
                    <a:pt x="0" y="12"/>
                  </a:moveTo>
                  <a:lnTo>
                    <a:pt x="1" y="24"/>
                  </a:lnTo>
                  <a:lnTo>
                    <a:pt x="56" y="18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5" y="11"/>
                  </a:lnTo>
                  <a:lnTo>
                    <a:pt x="61" y="6"/>
                  </a:lnTo>
                  <a:lnTo>
                    <a:pt x="61" y="12"/>
                  </a:lnTo>
                  <a:lnTo>
                    <a:pt x="63" y="11"/>
                  </a:lnTo>
                  <a:lnTo>
                    <a:pt x="61" y="12"/>
                  </a:lnTo>
                  <a:lnTo>
                    <a:pt x="74" y="12"/>
                  </a:lnTo>
                  <a:lnTo>
                    <a:pt x="74" y="6"/>
                  </a:lnTo>
                  <a:lnTo>
                    <a:pt x="72" y="11"/>
                  </a:lnTo>
                  <a:lnTo>
                    <a:pt x="71" y="11"/>
                  </a:lnTo>
                  <a:lnTo>
                    <a:pt x="77" y="17"/>
                  </a:lnTo>
                  <a:lnTo>
                    <a:pt x="78" y="17"/>
                  </a:lnTo>
                  <a:lnTo>
                    <a:pt x="80" y="18"/>
                  </a:lnTo>
                  <a:lnTo>
                    <a:pt x="92" y="18"/>
                  </a:lnTo>
                  <a:lnTo>
                    <a:pt x="92" y="12"/>
                  </a:lnTo>
                  <a:lnTo>
                    <a:pt x="86" y="12"/>
                  </a:lnTo>
                  <a:lnTo>
                    <a:pt x="88" y="16"/>
                  </a:lnTo>
                  <a:lnTo>
                    <a:pt x="90" y="17"/>
                  </a:lnTo>
                  <a:lnTo>
                    <a:pt x="86" y="12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8" y="22"/>
                  </a:lnTo>
                  <a:lnTo>
                    <a:pt x="90" y="23"/>
                  </a:lnTo>
                  <a:lnTo>
                    <a:pt x="92" y="24"/>
                  </a:lnTo>
                  <a:lnTo>
                    <a:pt x="104" y="24"/>
                  </a:lnTo>
                  <a:lnTo>
                    <a:pt x="104" y="18"/>
                  </a:lnTo>
                  <a:lnTo>
                    <a:pt x="98" y="18"/>
                  </a:lnTo>
                  <a:lnTo>
                    <a:pt x="100" y="22"/>
                  </a:lnTo>
                  <a:lnTo>
                    <a:pt x="102" y="23"/>
                  </a:lnTo>
                  <a:lnTo>
                    <a:pt x="98" y="18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9" y="28"/>
                  </a:lnTo>
                  <a:lnTo>
                    <a:pt x="112" y="58"/>
                  </a:lnTo>
                  <a:lnTo>
                    <a:pt x="113" y="59"/>
                  </a:lnTo>
                  <a:lnTo>
                    <a:pt x="115" y="61"/>
                  </a:lnTo>
                  <a:lnTo>
                    <a:pt x="139" y="73"/>
                  </a:lnTo>
                  <a:lnTo>
                    <a:pt x="141" y="67"/>
                  </a:lnTo>
                  <a:lnTo>
                    <a:pt x="137" y="71"/>
                  </a:lnTo>
                  <a:lnTo>
                    <a:pt x="135" y="68"/>
                  </a:lnTo>
                  <a:lnTo>
                    <a:pt x="141" y="148"/>
                  </a:lnTo>
                  <a:lnTo>
                    <a:pt x="142" y="150"/>
                  </a:lnTo>
                  <a:lnTo>
                    <a:pt x="161" y="193"/>
                  </a:lnTo>
                  <a:lnTo>
                    <a:pt x="162" y="194"/>
                  </a:lnTo>
                  <a:lnTo>
                    <a:pt x="164" y="195"/>
                  </a:lnTo>
                  <a:lnTo>
                    <a:pt x="165" y="196"/>
                  </a:lnTo>
                  <a:lnTo>
                    <a:pt x="195" y="202"/>
                  </a:lnTo>
                  <a:lnTo>
                    <a:pt x="197" y="190"/>
                  </a:lnTo>
                  <a:lnTo>
                    <a:pt x="167" y="184"/>
                  </a:lnTo>
                  <a:lnTo>
                    <a:pt x="170" y="186"/>
                  </a:lnTo>
                  <a:lnTo>
                    <a:pt x="168" y="185"/>
                  </a:lnTo>
                  <a:lnTo>
                    <a:pt x="166" y="190"/>
                  </a:lnTo>
                  <a:lnTo>
                    <a:pt x="171" y="188"/>
                  </a:lnTo>
                  <a:lnTo>
                    <a:pt x="152" y="145"/>
                  </a:lnTo>
                  <a:lnTo>
                    <a:pt x="147" y="147"/>
                  </a:lnTo>
                  <a:lnTo>
                    <a:pt x="153" y="147"/>
                  </a:lnTo>
                  <a:lnTo>
                    <a:pt x="147" y="67"/>
                  </a:lnTo>
                  <a:lnTo>
                    <a:pt x="145" y="63"/>
                  </a:lnTo>
                  <a:lnTo>
                    <a:pt x="144" y="62"/>
                  </a:lnTo>
                  <a:lnTo>
                    <a:pt x="120" y="50"/>
                  </a:lnTo>
                  <a:lnTo>
                    <a:pt x="117" y="55"/>
                  </a:lnTo>
                  <a:lnTo>
                    <a:pt x="122" y="53"/>
                  </a:lnTo>
                  <a:lnTo>
                    <a:pt x="109" y="23"/>
                  </a:lnTo>
                  <a:lnTo>
                    <a:pt x="104" y="25"/>
                  </a:lnTo>
                  <a:lnTo>
                    <a:pt x="110" y="25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8" y="14"/>
                  </a:lnTo>
                  <a:lnTo>
                    <a:pt x="106" y="13"/>
                  </a:lnTo>
                  <a:lnTo>
                    <a:pt x="104" y="12"/>
                  </a:lnTo>
                  <a:lnTo>
                    <a:pt x="92" y="12"/>
                  </a:lnTo>
                  <a:lnTo>
                    <a:pt x="98" y="18"/>
                  </a:lnTo>
                  <a:lnTo>
                    <a:pt x="96" y="14"/>
                  </a:lnTo>
                  <a:lnTo>
                    <a:pt x="94" y="13"/>
                  </a:lnTo>
                  <a:lnTo>
                    <a:pt x="92" y="18"/>
                  </a:lnTo>
                  <a:lnTo>
                    <a:pt x="98" y="18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4" y="7"/>
                  </a:lnTo>
                  <a:lnTo>
                    <a:pt x="92" y="6"/>
                  </a:lnTo>
                  <a:lnTo>
                    <a:pt x="80" y="6"/>
                  </a:lnTo>
                  <a:lnTo>
                    <a:pt x="82" y="7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78" y="2"/>
                  </a:lnTo>
                  <a:lnTo>
                    <a:pt x="76" y="1"/>
                  </a:lnTo>
                  <a:lnTo>
                    <a:pt x="74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2" y="8"/>
                  </a:lnTo>
                  <a:lnTo>
                    <a:pt x="53" y="7"/>
                  </a:lnTo>
                  <a:lnTo>
                    <a:pt x="55" y="12"/>
                  </a:lnTo>
                  <a:lnTo>
                    <a:pt x="55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3" name=""/>
            <p:cNvSpPr/>
            <p:nvPr/>
          </p:nvSpPr>
          <p:spPr>
            <a:xfrm>
              <a:off x="7413120" y="3052440"/>
              <a:ext cx="48960" cy="174240"/>
            </a:xfrm>
            <a:custGeom>
              <a:avLst/>
              <a:gdLst/>
              <a:ahLst/>
              <a:rect l="l" t="t" r="r" b="b"/>
              <a:pathLst>
                <a:path w="34" h="110">
                  <a:moveTo>
                    <a:pt x="23" y="110"/>
                  </a:moveTo>
                  <a:lnTo>
                    <a:pt x="34" y="108"/>
                  </a:lnTo>
                  <a:lnTo>
                    <a:pt x="28" y="77"/>
                  </a:lnTo>
                  <a:lnTo>
                    <a:pt x="27" y="74"/>
                  </a:lnTo>
                  <a:lnTo>
                    <a:pt x="20" y="62"/>
                  </a:lnTo>
                  <a:lnTo>
                    <a:pt x="15" y="66"/>
                  </a:lnTo>
                  <a:lnTo>
                    <a:pt x="21" y="66"/>
                  </a:lnTo>
                  <a:lnTo>
                    <a:pt x="21" y="60"/>
                  </a:lnTo>
                  <a:lnTo>
                    <a:pt x="21" y="59"/>
                  </a:lnTo>
                  <a:lnTo>
                    <a:pt x="15" y="40"/>
                  </a:lnTo>
                  <a:lnTo>
                    <a:pt x="9" y="41"/>
                  </a:lnTo>
                  <a:lnTo>
                    <a:pt x="13" y="45"/>
                  </a:lnTo>
                  <a:lnTo>
                    <a:pt x="15" y="41"/>
                  </a:lnTo>
                  <a:lnTo>
                    <a:pt x="13" y="46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4" y="17"/>
                  </a:lnTo>
                  <a:lnTo>
                    <a:pt x="32" y="13"/>
                  </a:lnTo>
                  <a:lnTo>
                    <a:pt x="30" y="12"/>
                  </a:lnTo>
                  <a:lnTo>
                    <a:pt x="28" y="11"/>
                  </a:lnTo>
                  <a:lnTo>
                    <a:pt x="22" y="11"/>
                  </a:lnTo>
                  <a:lnTo>
                    <a:pt x="22" y="17"/>
                  </a:lnTo>
                  <a:lnTo>
                    <a:pt x="25" y="12"/>
                  </a:lnTo>
                  <a:lnTo>
                    <a:pt x="6" y="0"/>
                  </a:lnTo>
                  <a:lnTo>
                    <a:pt x="0" y="10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2" y="23"/>
                  </a:lnTo>
                  <a:lnTo>
                    <a:pt x="28" y="23"/>
                  </a:lnTo>
                  <a:lnTo>
                    <a:pt x="24" y="13"/>
                  </a:lnTo>
                  <a:lnTo>
                    <a:pt x="22" y="17"/>
                  </a:lnTo>
                  <a:lnTo>
                    <a:pt x="24" y="21"/>
                  </a:lnTo>
                  <a:lnTo>
                    <a:pt x="26" y="22"/>
                  </a:lnTo>
                  <a:lnTo>
                    <a:pt x="28" y="17"/>
                  </a:lnTo>
                  <a:lnTo>
                    <a:pt x="24" y="13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4" y="43"/>
                  </a:lnTo>
                  <a:lnTo>
                    <a:pt x="10" y="62"/>
                  </a:lnTo>
                  <a:lnTo>
                    <a:pt x="15" y="60"/>
                  </a:lnTo>
                  <a:lnTo>
                    <a:pt x="9" y="6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1" y="70"/>
                  </a:lnTo>
                  <a:lnTo>
                    <a:pt x="18" y="82"/>
                  </a:lnTo>
                  <a:lnTo>
                    <a:pt x="22" y="78"/>
                  </a:lnTo>
                  <a:lnTo>
                    <a:pt x="17" y="79"/>
                  </a:lnTo>
                  <a:lnTo>
                    <a:pt x="23" y="11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4" name=""/>
            <p:cNvSpPr/>
            <p:nvPr/>
          </p:nvSpPr>
          <p:spPr>
            <a:xfrm>
              <a:off x="7408800" y="3030120"/>
              <a:ext cx="17280" cy="29880"/>
            </a:xfrm>
            <a:custGeom>
              <a:avLst/>
              <a:gdLst/>
              <a:ahLst/>
              <a:rect l="l" t="t" r="r" b="b"/>
              <a:pathLst>
                <a:path w="12" h="19">
                  <a:moveTo>
                    <a:pt x="0" y="19"/>
                  </a:moveTo>
                  <a:lnTo>
                    <a:pt x="12" y="19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5" name=""/>
            <p:cNvSpPr/>
            <p:nvPr/>
          </p:nvSpPr>
          <p:spPr>
            <a:xfrm>
              <a:off x="7404480" y="3004920"/>
              <a:ext cx="21960" cy="2484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3" y="16"/>
                  </a:moveTo>
                  <a:lnTo>
                    <a:pt x="15" y="16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7" y="0"/>
                  </a:lnTo>
                  <a:lnTo>
                    <a:pt x="0" y="9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3" y="10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6" name=""/>
            <p:cNvSpPr/>
            <p:nvPr/>
          </p:nvSpPr>
          <p:spPr>
            <a:xfrm>
              <a:off x="7404480" y="2995200"/>
              <a:ext cx="18720" cy="23760"/>
            </a:xfrm>
            <a:custGeom>
              <a:avLst/>
              <a:gdLst/>
              <a:ahLst/>
              <a:rect l="l" t="t" r="r" b="b"/>
              <a:pathLst>
                <a:path w="13" h="15">
                  <a:moveTo>
                    <a:pt x="0" y="6"/>
                  </a:moveTo>
                  <a:lnTo>
                    <a:pt x="7" y="15"/>
                  </a:lnTo>
                  <a:lnTo>
                    <a:pt x="13" y="9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7" name=""/>
            <p:cNvSpPr/>
            <p:nvPr/>
          </p:nvSpPr>
          <p:spPr>
            <a:xfrm>
              <a:off x="7132320" y="2952360"/>
              <a:ext cx="289440" cy="58320"/>
            </a:xfrm>
            <a:custGeom>
              <a:avLst/>
              <a:gdLst/>
              <a:ahLst/>
              <a:rect l="l" t="t" r="r" b="b"/>
              <a:pathLst>
                <a:path w="200" h="37">
                  <a:moveTo>
                    <a:pt x="195" y="37"/>
                  </a:moveTo>
                  <a:lnTo>
                    <a:pt x="200" y="26"/>
                  </a:lnTo>
                  <a:lnTo>
                    <a:pt x="188" y="20"/>
                  </a:lnTo>
                  <a:lnTo>
                    <a:pt x="187" y="20"/>
                  </a:lnTo>
                  <a:lnTo>
                    <a:pt x="185" y="19"/>
                  </a:lnTo>
                  <a:lnTo>
                    <a:pt x="173" y="19"/>
                  </a:lnTo>
                  <a:lnTo>
                    <a:pt x="173" y="25"/>
                  </a:lnTo>
                  <a:lnTo>
                    <a:pt x="179" y="25"/>
                  </a:lnTo>
                  <a:lnTo>
                    <a:pt x="177" y="21"/>
                  </a:lnTo>
                  <a:lnTo>
                    <a:pt x="175" y="20"/>
                  </a:lnTo>
                  <a:lnTo>
                    <a:pt x="179" y="25"/>
                  </a:lnTo>
                  <a:lnTo>
                    <a:pt x="179" y="18"/>
                  </a:lnTo>
                  <a:lnTo>
                    <a:pt x="179" y="18"/>
                  </a:lnTo>
                  <a:lnTo>
                    <a:pt x="177" y="14"/>
                  </a:lnTo>
                  <a:lnTo>
                    <a:pt x="177" y="14"/>
                  </a:lnTo>
                  <a:lnTo>
                    <a:pt x="171" y="8"/>
                  </a:lnTo>
                  <a:lnTo>
                    <a:pt x="171" y="7"/>
                  </a:lnTo>
                  <a:lnTo>
                    <a:pt x="164" y="1"/>
                  </a:lnTo>
                  <a:lnTo>
                    <a:pt x="162" y="1"/>
                  </a:lnTo>
                  <a:lnTo>
                    <a:pt x="160" y="0"/>
                  </a:lnTo>
                  <a:lnTo>
                    <a:pt x="158" y="1"/>
                  </a:lnTo>
                  <a:lnTo>
                    <a:pt x="157" y="2"/>
                  </a:lnTo>
                  <a:lnTo>
                    <a:pt x="151" y="8"/>
                  </a:lnTo>
                  <a:lnTo>
                    <a:pt x="154" y="12"/>
                  </a:lnTo>
                  <a:lnTo>
                    <a:pt x="156" y="7"/>
                  </a:lnTo>
                  <a:lnTo>
                    <a:pt x="154" y="6"/>
                  </a:lnTo>
                  <a:lnTo>
                    <a:pt x="152" y="7"/>
                  </a:lnTo>
                  <a:lnTo>
                    <a:pt x="158" y="8"/>
                  </a:lnTo>
                  <a:lnTo>
                    <a:pt x="152" y="2"/>
                  </a:lnTo>
                  <a:lnTo>
                    <a:pt x="150" y="1"/>
                  </a:lnTo>
                  <a:lnTo>
                    <a:pt x="148" y="0"/>
                  </a:lnTo>
                  <a:lnTo>
                    <a:pt x="146" y="1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24" y="18"/>
                  </a:lnTo>
                  <a:lnTo>
                    <a:pt x="130" y="18"/>
                  </a:lnTo>
                  <a:lnTo>
                    <a:pt x="130" y="12"/>
                  </a:lnTo>
                  <a:lnTo>
                    <a:pt x="128" y="13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17" y="12"/>
                  </a:lnTo>
                  <a:lnTo>
                    <a:pt x="117" y="12"/>
                  </a:lnTo>
                  <a:lnTo>
                    <a:pt x="115" y="13"/>
                  </a:lnTo>
                  <a:lnTo>
                    <a:pt x="113" y="14"/>
                  </a:lnTo>
                  <a:lnTo>
                    <a:pt x="107" y="21"/>
                  </a:lnTo>
                  <a:lnTo>
                    <a:pt x="111" y="25"/>
                  </a:lnTo>
                  <a:lnTo>
                    <a:pt x="111" y="19"/>
                  </a:lnTo>
                  <a:lnTo>
                    <a:pt x="109" y="20"/>
                  </a:lnTo>
                  <a:lnTo>
                    <a:pt x="111" y="19"/>
                  </a:lnTo>
                  <a:lnTo>
                    <a:pt x="105" y="19"/>
                  </a:lnTo>
                  <a:lnTo>
                    <a:pt x="99" y="19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1" y="20"/>
                  </a:lnTo>
                  <a:lnTo>
                    <a:pt x="91" y="20"/>
                  </a:lnTo>
                  <a:lnTo>
                    <a:pt x="79" y="26"/>
                  </a:lnTo>
                  <a:lnTo>
                    <a:pt x="81" y="31"/>
                  </a:lnTo>
                  <a:lnTo>
                    <a:pt x="83" y="26"/>
                  </a:lnTo>
                  <a:lnTo>
                    <a:pt x="81" y="25"/>
                  </a:lnTo>
                  <a:lnTo>
                    <a:pt x="79" y="26"/>
                  </a:lnTo>
                  <a:lnTo>
                    <a:pt x="84" y="26"/>
                  </a:lnTo>
                  <a:lnTo>
                    <a:pt x="71" y="20"/>
                  </a:lnTo>
                  <a:lnTo>
                    <a:pt x="70" y="20"/>
                  </a:lnTo>
                  <a:lnTo>
                    <a:pt x="68" y="19"/>
                  </a:lnTo>
                  <a:lnTo>
                    <a:pt x="50" y="19"/>
                  </a:lnTo>
                  <a:lnTo>
                    <a:pt x="50" y="25"/>
                  </a:lnTo>
                  <a:lnTo>
                    <a:pt x="53" y="20"/>
                  </a:lnTo>
                  <a:lnTo>
                    <a:pt x="41" y="13"/>
                  </a:lnTo>
                  <a:lnTo>
                    <a:pt x="40" y="13"/>
                  </a:lnTo>
                  <a:lnTo>
                    <a:pt x="39" y="12"/>
                  </a:lnTo>
                  <a:lnTo>
                    <a:pt x="2" y="6"/>
                  </a:lnTo>
                  <a:lnTo>
                    <a:pt x="0" y="18"/>
                  </a:lnTo>
                  <a:lnTo>
                    <a:pt x="37" y="24"/>
                  </a:lnTo>
                  <a:lnTo>
                    <a:pt x="38" y="18"/>
                  </a:lnTo>
                  <a:lnTo>
                    <a:pt x="35" y="23"/>
                  </a:lnTo>
                  <a:lnTo>
                    <a:pt x="47" y="30"/>
                  </a:lnTo>
                  <a:lnTo>
                    <a:pt x="48" y="30"/>
                  </a:lnTo>
                  <a:lnTo>
                    <a:pt x="50" y="31"/>
                  </a:lnTo>
                  <a:lnTo>
                    <a:pt x="68" y="31"/>
                  </a:lnTo>
                  <a:lnTo>
                    <a:pt x="68" y="25"/>
                  </a:lnTo>
                  <a:lnTo>
                    <a:pt x="66" y="31"/>
                  </a:lnTo>
                  <a:lnTo>
                    <a:pt x="79" y="37"/>
                  </a:lnTo>
                  <a:lnTo>
                    <a:pt x="79" y="36"/>
                  </a:lnTo>
                  <a:lnTo>
                    <a:pt x="81" y="37"/>
                  </a:lnTo>
                  <a:lnTo>
                    <a:pt x="83" y="36"/>
                  </a:lnTo>
                  <a:lnTo>
                    <a:pt x="84" y="37"/>
                  </a:lnTo>
                  <a:lnTo>
                    <a:pt x="96" y="31"/>
                  </a:lnTo>
                  <a:lnTo>
                    <a:pt x="93" y="25"/>
                  </a:lnTo>
                  <a:lnTo>
                    <a:pt x="93" y="31"/>
                  </a:lnTo>
                  <a:lnTo>
                    <a:pt x="99" y="31"/>
                  </a:lnTo>
                  <a:lnTo>
                    <a:pt x="105" y="31"/>
                  </a:lnTo>
                  <a:lnTo>
                    <a:pt x="111" y="31"/>
                  </a:lnTo>
                  <a:lnTo>
                    <a:pt x="111" y="31"/>
                  </a:lnTo>
                  <a:lnTo>
                    <a:pt x="113" y="30"/>
                  </a:lnTo>
                  <a:lnTo>
                    <a:pt x="115" y="30"/>
                  </a:lnTo>
                  <a:lnTo>
                    <a:pt x="121" y="23"/>
                  </a:lnTo>
                  <a:lnTo>
                    <a:pt x="117" y="24"/>
                  </a:lnTo>
                  <a:lnTo>
                    <a:pt x="119" y="23"/>
                  </a:lnTo>
                  <a:lnTo>
                    <a:pt x="117" y="18"/>
                  </a:lnTo>
                  <a:lnTo>
                    <a:pt x="117" y="24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32" y="23"/>
                  </a:lnTo>
                  <a:lnTo>
                    <a:pt x="134" y="22"/>
                  </a:lnTo>
                  <a:lnTo>
                    <a:pt x="136" y="18"/>
                  </a:lnTo>
                  <a:lnTo>
                    <a:pt x="136" y="18"/>
                  </a:lnTo>
                  <a:lnTo>
                    <a:pt x="136" y="12"/>
                  </a:lnTo>
                  <a:lnTo>
                    <a:pt x="132" y="17"/>
                  </a:lnTo>
                  <a:lnTo>
                    <a:pt x="134" y="16"/>
                  </a:lnTo>
                  <a:lnTo>
                    <a:pt x="136" y="12"/>
                  </a:lnTo>
                  <a:lnTo>
                    <a:pt x="130" y="12"/>
                  </a:lnTo>
                  <a:lnTo>
                    <a:pt x="132" y="18"/>
                  </a:lnTo>
                  <a:lnTo>
                    <a:pt x="150" y="12"/>
                  </a:lnTo>
                  <a:lnTo>
                    <a:pt x="146" y="11"/>
                  </a:lnTo>
                  <a:lnTo>
                    <a:pt x="148" y="12"/>
                  </a:lnTo>
                  <a:lnTo>
                    <a:pt x="148" y="6"/>
                  </a:lnTo>
                  <a:lnTo>
                    <a:pt x="145" y="11"/>
                  </a:lnTo>
                  <a:lnTo>
                    <a:pt x="151" y="17"/>
                  </a:lnTo>
                  <a:lnTo>
                    <a:pt x="152" y="17"/>
                  </a:lnTo>
                  <a:lnTo>
                    <a:pt x="154" y="18"/>
                  </a:lnTo>
                  <a:lnTo>
                    <a:pt x="156" y="17"/>
                  </a:lnTo>
                  <a:lnTo>
                    <a:pt x="158" y="17"/>
                  </a:lnTo>
                  <a:lnTo>
                    <a:pt x="164" y="11"/>
                  </a:lnTo>
                  <a:lnTo>
                    <a:pt x="158" y="11"/>
                  </a:lnTo>
                  <a:lnTo>
                    <a:pt x="160" y="12"/>
                  </a:lnTo>
                  <a:lnTo>
                    <a:pt x="162" y="11"/>
                  </a:lnTo>
                  <a:lnTo>
                    <a:pt x="160" y="6"/>
                  </a:lnTo>
                  <a:lnTo>
                    <a:pt x="157" y="11"/>
                  </a:lnTo>
                  <a:lnTo>
                    <a:pt x="164" y="17"/>
                  </a:lnTo>
                  <a:lnTo>
                    <a:pt x="167" y="12"/>
                  </a:lnTo>
                  <a:lnTo>
                    <a:pt x="164" y="17"/>
                  </a:lnTo>
                  <a:lnTo>
                    <a:pt x="170" y="23"/>
                  </a:lnTo>
                  <a:lnTo>
                    <a:pt x="173" y="18"/>
                  </a:lnTo>
                  <a:lnTo>
                    <a:pt x="167" y="18"/>
                  </a:lnTo>
                  <a:lnTo>
                    <a:pt x="167" y="25"/>
                  </a:lnTo>
                  <a:lnTo>
                    <a:pt x="167" y="25"/>
                  </a:lnTo>
                  <a:lnTo>
                    <a:pt x="169" y="29"/>
                  </a:lnTo>
                  <a:lnTo>
                    <a:pt x="171" y="30"/>
                  </a:lnTo>
                  <a:lnTo>
                    <a:pt x="173" y="31"/>
                  </a:lnTo>
                  <a:lnTo>
                    <a:pt x="185" y="31"/>
                  </a:lnTo>
                  <a:lnTo>
                    <a:pt x="185" y="25"/>
                  </a:lnTo>
                  <a:lnTo>
                    <a:pt x="183" y="31"/>
                  </a:lnTo>
                  <a:lnTo>
                    <a:pt x="195" y="37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520" bIns="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8" name=""/>
            <p:cNvSpPr/>
            <p:nvPr/>
          </p:nvSpPr>
          <p:spPr>
            <a:xfrm>
              <a:off x="7401600" y="3107880"/>
              <a:ext cx="24480" cy="44280"/>
            </a:xfrm>
            <a:custGeom>
              <a:avLst/>
              <a:gdLst/>
              <a:ahLst/>
              <a:rect l="l" t="t" r="r" b="b"/>
              <a:pathLst>
                <a:path w="17" h="28">
                  <a:moveTo>
                    <a:pt x="0" y="22"/>
                  </a:moveTo>
                  <a:lnTo>
                    <a:pt x="10" y="28"/>
                  </a:lnTo>
                  <a:lnTo>
                    <a:pt x="16" y="15"/>
                  </a:lnTo>
                  <a:lnTo>
                    <a:pt x="17" y="1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5" y="12"/>
                  </a:lnTo>
                  <a:lnTo>
                    <a:pt x="11" y="12"/>
                  </a:lnTo>
                  <a:lnTo>
                    <a:pt x="6" y="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9" name=""/>
            <p:cNvSpPr/>
            <p:nvPr/>
          </p:nvSpPr>
          <p:spPr>
            <a:xfrm>
              <a:off x="7408800" y="3060360"/>
              <a:ext cx="17280" cy="47160"/>
            </a:xfrm>
            <a:custGeom>
              <a:avLst/>
              <a:gdLst/>
              <a:ahLst/>
              <a:rect l="l" t="t" r="r" b="b"/>
              <a:pathLst>
                <a:path w="12" h="30">
                  <a:moveTo>
                    <a:pt x="0" y="30"/>
                  </a:moveTo>
                  <a:lnTo>
                    <a:pt x="12" y="30"/>
                  </a:lnTo>
                  <a:lnTo>
                    <a:pt x="12" y="24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0" name=""/>
            <p:cNvSpPr/>
            <p:nvPr/>
          </p:nvSpPr>
          <p:spPr>
            <a:xfrm>
              <a:off x="7445160" y="2971440"/>
              <a:ext cx="114120" cy="155160"/>
            </a:xfrm>
            <a:custGeom>
              <a:avLst/>
              <a:gdLst/>
              <a:ahLst/>
              <a:rect l="l" t="t" r="r" b="b"/>
              <a:pathLst>
                <a:path w="79" h="98">
                  <a:moveTo>
                    <a:pt x="12" y="68"/>
                  </a:moveTo>
                  <a:lnTo>
                    <a:pt x="0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8"/>
                  </a:lnTo>
                  <a:lnTo>
                    <a:pt x="4" y="79"/>
                  </a:lnTo>
                  <a:lnTo>
                    <a:pt x="6" y="80"/>
                  </a:lnTo>
                  <a:lnTo>
                    <a:pt x="12" y="80"/>
                  </a:lnTo>
                  <a:lnTo>
                    <a:pt x="12" y="74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0" y="79"/>
                  </a:lnTo>
                  <a:lnTo>
                    <a:pt x="8" y="71"/>
                  </a:lnTo>
                  <a:lnTo>
                    <a:pt x="2" y="83"/>
                  </a:lnTo>
                  <a:lnTo>
                    <a:pt x="0" y="86"/>
                  </a:lnTo>
                  <a:lnTo>
                    <a:pt x="2" y="90"/>
                  </a:lnTo>
                  <a:lnTo>
                    <a:pt x="4" y="92"/>
                  </a:lnTo>
                  <a:lnTo>
                    <a:pt x="16" y="98"/>
                  </a:lnTo>
                  <a:lnTo>
                    <a:pt x="16" y="97"/>
                  </a:lnTo>
                  <a:lnTo>
                    <a:pt x="18" y="98"/>
                  </a:lnTo>
                  <a:lnTo>
                    <a:pt x="20" y="97"/>
                  </a:lnTo>
                  <a:lnTo>
                    <a:pt x="22" y="96"/>
                  </a:lnTo>
                  <a:lnTo>
                    <a:pt x="24" y="94"/>
                  </a:lnTo>
                  <a:lnTo>
                    <a:pt x="30" y="76"/>
                  </a:lnTo>
                  <a:lnTo>
                    <a:pt x="30" y="74"/>
                  </a:lnTo>
                  <a:lnTo>
                    <a:pt x="30" y="62"/>
                  </a:lnTo>
                  <a:lnTo>
                    <a:pt x="24" y="62"/>
                  </a:lnTo>
                  <a:lnTo>
                    <a:pt x="22" y="67"/>
                  </a:lnTo>
                  <a:lnTo>
                    <a:pt x="24" y="68"/>
                  </a:lnTo>
                  <a:lnTo>
                    <a:pt x="26" y="67"/>
                  </a:lnTo>
                  <a:lnTo>
                    <a:pt x="28" y="66"/>
                  </a:lnTo>
                  <a:lnTo>
                    <a:pt x="21" y="67"/>
                  </a:lnTo>
                  <a:lnTo>
                    <a:pt x="27" y="73"/>
                  </a:lnTo>
                  <a:lnTo>
                    <a:pt x="28" y="73"/>
                  </a:lnTo>
                  <a:lnTo>
                    <a:pt x="30" y="74"/>
                  </a:lnTo>
                  <a:lnTo>
                    <a:pt x="36" y="74"/>
                  </a:lnTo>
                  <a:lnTo>
                    <a:pt x="36" y="68"/>
                  </a:lnTo>
                  <a:lnTo>
                    <a:pt x="34" y="73"/>
                  </a:lnTo>
                  <a:lnTo>
                    <a:pt x="33" y="73"/>
                  </a:lnTo>
                  <a:lnTo>
                    <a:pt x="40" y="79"/>
                  </a:lnTo>
                  <a:lnTo>
                    <a:pt x="40" y="79"/>
                  </a:lnTo>
                  <a:lnTo>
                    <a:pt x="70" y="97"/>
                  </a:lnTo>
                  <a:lnTo>
                    <a:pt x="71" y="97"/>
                  </a:lnTo>
                  <a:lnTo>
                    <a:pt x="73" y="98"/>
                  </a:lnTo>
                  <a:lnTo>
                    <a:pt x="75" y="97"/>
                  </a:lnTo>
                  <a:lnTo>
                    <a:pt x="77" y="96"/>
                  </a:lnTo>
                  <a:lnTo>
                    <a:pt x="79" y="92"/>
                  </a:lnTo>
                  <a:lnTo>
                    <a:pt x="77" y="88"/>
                  </a:lnTo>
                  <a:lnTo>
                    <a:pt x="77" y="88"/>
                  </a:lnTo>
                  <a:lnTo>
                    <a:pt x="65" y="76"/>
                  </a:lnTo>
                  <a:lnTo>
                    <a:pt x="61" y="80"/>
                  </a:lnTo>
                  <a:lnTo>
                    <a:pt x="67" y="79"/>
                  </a:lnTo>
                  <a:lnTo>
                    <a:pt x="55" y="18"/>
                  </a:lnTo>
                  <a:lnTo>
                    <a:pt x="54" y="16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39" y="2"/>
                  </a:lnTo>
                  <a:lnTo>
                    <a:pt x="37" y="6"/>
                  </a:lnTo>
                  <a:lnTo>
                    <a:pt x="38" y="7"/>
                  </a:lnTo>
                  <a:lnTo>
                    <a:pt x="50" y="75"/>
                  </a:lnTo>
                  <a:lnTo>
                    <a:pt x="51" y="78"/>
                  </a:lnTo>
                  <a:lnTo>
                    <a:pt x="52" y="79"/>
                  </a:lnTo>
                  <a:lnTo>
                    <a:pt x="70" y="97"/>
                  </a:lnTo>
                  <a:lnTo>
                    <a:pt x="77" y="88"/>
                  </a:lnTo>
                  <a:lnTo>
                    <a:pt x="59" y="70"/>
                  </a:lnTo>
                  <a:lnTo>
                    <a:pt x="55" y="74"/>
                  </a:lnTo>
                  <a:lnTo>
                    <a:pt x="61" y="73"/>
                  </a:lnTo>
                  <a:lnTo>
                    <a:pt x="49" y="5"/>
                  </a:lnTo>
                  <a:lnTo>
                    <a:pt x="39" y="10"/>
                  </a:lnTo>
                  <a:lnTo>
                    <a:pt x="41" y="11"/>
                  </a:lnTo>
                  <a:lnTo>
                    <a:pt x="43" y="12"/>
                  </a:lnTo>
                  <a:lnTo>
                    <a:pt x="45" y="11"/>
                  </a:lnTo>
                  <a:lnTo>
                    <a:pt x="47" y="10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3" y="6"/>
                  </a:lnTo>
                  <a:lnTo>
                    <a:pt x="38" y="9"/>
                  </a:lnTo>
                  <a:lnTo>
                    <a:pt x="44" y="22"/>
                  </a:lnTo>
                  <a:lnTo>
                    <a:pt x="49" y="19"/>
                  </a:lnTo>
                  <a:lnTo>
                    <a:pt x="44" y="20"/>
                  </a:lnTo>
                  <a:lnTo>
                    <a:pt x="56" y="81"/>
                  </a:lnTo>
                  <a:lnTo>
                    <a:pt x="57" y="84"/>
                  </a:lnTo>
                  <a:lnTo>
                    <a:pt x="58" y="85"/>
                  </a:lnTo>
                  <a:lnTo>
                    <a:pt x="70" y="97"/>
                  </a:lnTo>
                  <a:lnTo>
                    <a:pt x="75" y="87"/>
                  </a:lnTo>
                  <a:lnTo>
                    <a:pt x="73" y="86"/>
                  </a:lnTo>
                  <a:lnTo>
                    <a:pt x="71" y="87"/>
                  </a:lnTo>
                  <a:lnTo>
                    <a:pt x="69" y="88"/>
                  </a:lnTo>
                  <a:lnTo>
                    <a:pt x="67" y="92"/>
                  </a:lnTo>
                  <a:lnTo>
                    <a:pt x="69" y="96"/>
                  </a:lnTo>
                  <a:lnTo>
                    <a:pt x="73" y="92"/>
                  </a:lnTo>
                  <a:lnTo>
                    <a:pt x="76" y="87"/>
                  </a:lnTo>
                  <a:lnTo>
                    <a:pt x="46" y="69"/>
                  </a:lnTo>
                  <a:lnTo>
                    <a:pt x="43" y="74"/>
                  </a:lnTo>
                  <a:lnTo>
                    <a:pt x="47" y="69"/>
                  </a:lnTo>
                  <a:lnTo>
                    <a:pt x="40" y="63"/>
                  </a:lnTo>
                  <a:lnTo>
                    <a:pt x="38" y="63"/>
                  </a:lnTo>
                  <a:lnTo>
                    <a:pt x="36" y="62"/>
                  </a:lnTo>
                  <a:lnTo>
                    <a:pt x="30" y="62"/>
                  </a:lnTo>
                  <a:lnTo>
                    <a:pt x="32" y="63"/>
                  </a:lnTo>
                  <a:lnTo>
                    <a:pt x="30" y="68"/>
                  </a:lnTo>
                  <a:lnTo>
                    <a:pt x="34" y="64"/>
                  </a:lnTo>
                  <a:lnTo>
                    <a:pt x="28" y="58"/>
                  </a:lnTo>
                  <a:lnTo>
                    <a:pt x="26" y="57"/>
                  </a:lnTo>
                  <a:lnTo>
                    <a:pt x="24" y="56"/>
                  </a:lnTo>
                  <a:lnTo>
                    <a:pt x="22" y="57"/>
                  </a:lnTo>
                  <a:lnTo>
                    <a:pt x="20" y="58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18" y="74"/>
                  </a:lnTo>
                  <a:lnTo>
                    <a:pt x="24" y="74"/>
                  </a:lnTo>
                  <a:lnTo>
                    <a:pt x="19" y="72"/>
                  </a:lnTo>
                  <a:lnTo>
                    <a:pt x="13" y="90"/>
                  </a:lnTo>
                  <a:lnTo>
                    <a:pt x="20" y="87"/>
                  </a:lnTo>
                  <a:lnTo>
                    <a:pt x="18" y="86"/>
                  </a:lnTo>
                  <a:lnTo>
                    <a:pt x="16" y="87"/>
                  </a:lnTo>
                  <a:lnTo>
                    <a:pt x="14" y="88"/>
                  </a:lnTo>
                  <a:lnTo>
                    <a:pt x="12" y="92"/>
                  </a:lnTo>
                  <a:lnTo>
                    <a:pt x="18" y="92"/>
                  </a:lnTo>
                  <a:lnTo>
                    <a:pt x="21" y="87"/>
                  </a:lnTo>
                  <a:lnTo>
                    <a:pt x="9" y="81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6" y="86"/>
                  </a:lnTo>
                  <a:lnTo>
                    <a:pt x="11" y="89"/>
                  </a:lnTo>
                  <a:lnTo>
                    <a:pt x="17" y="77"/>
                  </a:lnTo>
                  <a:lnTo>
                    <a:pt x="18" y="74"/>
                  </a:lnTo>
                  <a:lnTo>
                    <a:pt x="16" y="70"/>
                  </a:lnTo>
                  <a:lnTo>
                    <a:pt x="14" y="69"/>
                  </a:lnTo>
                  <a:lnTo>
                    <a:pt x="12" y="68"/>
                  </a:lnTo>
                  <a:lnTo>
                    <a:pt x="6" y="68"/>
                  </a:lnTo>
                  <a:lnTo>
                    <a:pt x="12" y="74"/>
                  </a:lnTo>
                  <a:lnTo>
                    <a:pt x="10" y="70"/>
                  </a:lnTo>
                  <a:lnTo>
                    <a:pt x="8" y="69"/>
                  </a:lnTo>
                  <a:lnTo>
                    <a:pt x="6" y="74"/>
                  </a:lnTo>
                  <a:lnTo>
                    <a:pt x="12" y="74"/>
                  </a:lnTo>
                  <a:lnTo>
                    <a:pt x="12" y="68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1" name=""/>
            <p:cNvSpPr/>
            <p:nvPr/>
          </p:nvSpPr>
          <p:spPr>
            <a:xfrm>
              <a:off x="7196040" y="2909520"/>
              <a:ext cx="308520" cy="139320"/>
            </a:xfrm>
            <a:custGeom>
              <a:avLst/>
              <a:gdLst/>
              <a:ahLst/>
              <a:rect l="l" t="t" r="r" b="b"/>
              <a:pathLst>
                <a:path w="213" h="88">
                  <a:moveTo>
                    <a:pt x="0" y="76"/>
                  </a:moveTo>
                  <a:lnTo>
                    <a:pt x="1" y="88"/>
                  </a:lnTo>
                  <a:lnTo>
                    <a:pt x="62" y="82"/>
                  </a:lnTo>
                  <a:lnTo>
                    <a:pt x="63" y="81"/>
                  </a:lnTo>
                  <a:lnTo>
                    <a:pt x="65" y="81"/>
                  </a:lnTo>
                  <a:lnTo>
                    <a:pt x="71" y="75"/>
                  </a:lnTo>
                  <a:lnTo>
                    <a:pt x="67" y="70"/>
                  </a:lnTo>
                  <a:lnTo>
                    <a:pt x="67" y="76"/>
                  </a:lnTo>
                  <a:lnTo>
                    <a:pt x="69" y="75"/>
                  </a:lnTo>
                  <a:lnTo>
                    <a:pt x="67" y="76"/>
                  </a:lnTo>
                  <a:lnTo>
                    <a:pt x="116" y="76"/>
                  </a:lnTo>
                  <a:lnTo>
                    <a:pt x="116" y="76"/>
                  </a:lnTo>
                  <a:lnTo>
                    <a:pt x="118" y="75"/>
                  </a:lnTo>
                  <a:lnTo>
                    <a:pt x="120" y="75"/>
                  </a:lnTo>
                  <a:lnTo>
                    <a:pt x="133" y="63"/>
                  </a:lnTo>
                  <a:lnTo>
                    <a:pt x="129" y="58"/>
                  </a:lnTo>
                  <a:lnTo>
                    <a:pt x="129" y="64"/>
                  </a:lnTo>
                  <a:lnTo>
                    <a:pt x="131" y="63"/>
                  </a:lnTo>
                  <a:lnTo>
                    <a:pt x="129" y="64"/>
                  </a:lnTo>
                  <a:lnTo>
                    <a:pt x="153" y="64"/>
                  </a:lnTo>
                  <a:lnTo>
                    <a:pt x="159" y="64"/>
                  </a:lnTo>
                  <a:lnTo>
                    <a:pt x="159" y="64"/>
                  </a:lnTo>
                  <a:lnTo>
                    <a:pt x="161" y="63"/>
                  </a:lnTo>
                  <a:lnTo>
                    <a:pt x="163" y="62"/>
                  </a:lnTo>
                  <a:lnTo>
                    <a:pt x="165" y="58"/>
                  </a:lnTo>
                  <a:lnTo>
                    <a:pt x="165" y="45"/>
                  </a:lnTo>
                  <a:lnTo>
                    <a:pt x="159" y="45"/>
                  </a:lnTo>
                  <a:lnTo>
                    <a:pt x="159" y="51"/>
                  </a:lnTo>
                  <a:lnTo>
                    <a:pt x="161" y="50"/>
                  </a:lnTo>
                  <a:lnTo>
                    <a:pt x="163" y="49"/>
                  </a:lnTo>
                  <a:lnTo>
                    <a:pt x="159" y="51"/>
                  </a:lnTo>
                  <a:lnTo>
                    <a:pt x="172" y="51"/>
                  </a:lnTo>
                  <a:lnTo>
                    <a:pt x="172" y="45"/>
                  </a:lnTo>
                  <a:lnTo>
                    <a:pt x="169" y="50"/>
                  </a:lnTo>
                  <a:lnTo>
                    <a:pt x="181" y="57"/>
                  </a:lnTo>
                  <a:lnTo>
                    <a:pt x="182" y="57"/>
                  </a:lnTo>
                  <a:lnTo>
                    <a:pt x="184" y="58"/>
                  </a:lnTo>
                  <a:lnTo>
                    <a:pt x="190" y="58"/>
                  </a:lnTo>
                  <a:lnTo>
                    <a:pt x="190" y="52"/>
                  </a:lnTo>
                  <a:lnTo>
                    <a:pt x="184" y="52"/>
                  </a:lnTo>
                  <a:lnTo>
                    <a:pt x="186" y="56"/>
                  </a:lnTo>
                  <a:lnTo>
                    <a:pt x="188" y="57"/>
                  </a:lnTo>
                  <a:lnTo>
                    <a:pt x="184" y="52"/>
                  </a:lnTo>
                  <a:lnTo>
                    <a:pt x="184" y="58"/>
                  </a:lnTo>
                  <a:lnTo>
                    <a:pt x="184" y="58"/>
                  </a:lnTo>
                  <a:lnTo>
                    <a:pt x="186" y="62"/>
                  </a:lnTo>
                  <a:lnTo>
                    <a:pt x="188" y="63"/>
                  </a:lnTo>
                  <a:lnTo>
                    <a:pt x="190" y="64"/>
                  </a:lnTo>
                  <a:lnTo>
                    <a:pt x="192" y="63"/>
                  </a:lnTo>
                  <a:lnTo>
                    <a:pt x="194" y="62"/>
                  </a:lnTo>
                  <a:lnTo>
                    <a:pt x="196" y="58"/>
                  </a:lnTo>
                  <a:lnTo>
                    <a:pt x="196" y="45"/>
                  </a:lnTo>
                  <a:lnTo>
                    <a:pt x="196" y="45"/>
                  </a:lnTo>
                  <a:lnTo>
                    <a:pt x="194" y="41"/>
                  </a:lnTo>
                  <a:lnTo>
                    <a:pt x="192" y="40"/>
                  </a:lnTo>
                  <a:lnTo>
                    <a:pt x="190" y="39"/>
                  </a:lnTo>
                  <a:lnTo>
                    <a:pt x="184" y="39"/>
                  </a:lnTo>
                  <a:lnTo>
                    <a:pt x="184" y="45"/>
                  </a:lnTo>
                  <a:lnTo>
                    <a:pt x="186" y="40"/>
                  </a:lnTo>
                  <a:lnTo>
                    <a:pt x="188" y="41"/>
                  </a:lnTo>
                  <a:lnTo>
                    <a:pt x="182" y="35"/>
                  </a:lnTo>
                  <a:lnTo>
                    <a:pt x="178" y="39"/>
                  </a:lnTo>
                  <a:lnTo>
                    <a:pt x="182" y="43"/>
                  </a:lnTo>
                  <a:lnTo>
                    <a:pt x="184" y="39"/>
                  </a:lnTo>
                  <a:lnTo>
                    <a:pt x="182" y="35"/>
                  </a:lnTo>
                  <a:lnTo>
                    <a:pt x="182" y="44"/>
                  </a:lnTo>
                  <a:lnTo>
                    <a:pt x="188" y="38"/>
                  </a:lnTo>
                  <a:lnTo>
                    <a:pt x="184" y="33"/>
                  </a:lnTo>
                  <a:lnTo>
                    <a:pt x="184" y="39"/>
                  </a:lnTo>
                  <a:lnTo>
                    <a:pt x="186" y="38"/>
                  </a:lnTo>
                  <a:lnTo>
                    <a:pt x="184" y="39"/>
                  </a:lnTo>
                  <a:lnTo>
                    <a:pt x="190" y="39"/>
                  </a:lnTo>
                  <a:lnTo>
                    <a:pt x="190" y="39"/>
                  </a:lnTo>
                  <a:lnTo>
                    <a:pt x="192" y="38"/>
                  </a:lnTo>
                  <a:lnTo>
                    <a:pt x="194" y="37"/>
                  </a:lnTo>
                  <a:lnTo>
                    <a:pt x="196" y="33"/>
                  </a:lnTo>
                  <a:lnTo>
                    <a:pt x="196" y="27"/>
                  </a:lnTo>
                  <a:lnTo>
                    <a:pt x="190" y="27"/>
                  </a:lnTo>
                  <a:lnTo>
                    <a:pt x="190" y="33"/>
                  </a:lnTo>
                  <a:lnTo>
                    <a:pt x="192" y="32"/>
                  </a:lnTo>
                  <a:lnTo>
                    <a:pt x="194" y="31"/>
                  </a:lnTo>
                  <a:lnTo>
                    <a:pt x="190" y="33"/>
                  </a:lnTo>
                  <a:lnTo>
                    <a:pt x="196" y="33"/>
                  </a:lnTo>
                  <a:lnTo>
                    <a:pt x="196" y="33"/>
                  </a:lnTo>
                  <a:lnTo>
                    <a:pt x="198" y="32"/>
                  </a:lnTo>
                  <a:lnTo>
                    <a:pt x="200" y="31"/>
                  </a:lnTo>
                  <a:lnTo>
                    <a:pt x="201" y="30"/>
                  </a:lnTo>
                  <a:lnTo>
                    <a:pt x="213" y="6"/>
                  </a:lnTo>
                  <a:lnTo>
                    <a:pt x="204" y="0"/>
                  </a:lnTo>
                  <a:lnTo>
                    <a:pt x="192" y="24"/>
                  </a:lnTo>
                  <a:lnTo>
                    <a:pt x="196" y="21"/>
                  </a:lnTo>
                  <a:lnTo>
                    <a:pt x="194" y="22"/>
                  </a:lnTo>
                  <a:lnTo>
                    <a:pt x="192" y="23"/>
                  </a:lnTo>
                  <a:lnTo>
                    <a:pt x="196" y="27"/>
                  </a:lnTo>
                  <a:lnTo>
                    <a:pt x="196" y="21"/>
                  </a:lnTo>
                  <a:lnTo>
                    <a:pt x="190" y="21"/>
                  </a:lnTo>
                  <a:lnTo>
                    <a:pt x="190" y="21"/>
                  </a:lnTo>
                  <a:lnTo>
                    <a:pt x="188" y="22"/>
                  </a:lnTo>
                  <a:lnTo>
                    <a:pt x="186" y="23"/>
                  </a:lnTo>
                  <a:lnTo>
                    <a:pt x="184" y="27"/>
                  </a:lnTo>
                  <a:lnTo>
                    <a:pt x="184" y="27"/>
                  </a:lnTo>
                  <a:lnTo>
                    <a:pt x="184" y="33"/>
                  </a:lnTo>
                  <a:lnTo>
                    <a:pt x="190" y="27"/>
                  </a:lnTo>
                  <a:lnTo>
                    <a:pt x="188" y="28"/>
                  </a:lnTo>
                  <a:lnTo>
                    <a:pt x="186" y="29"/>
                  </a:lnTo>
                  <a:lnTo>
                    <a:pt x="184" y="33"/>
                  </a:lnTo>
                  <a:lnTo>
                    <a:pt x="190" y="33"/>
                  </a:lnTo>
                  <a:lnTo>
                    <a:pt x="190" y="27"/>
                  </a:lnTo>
                  <a:lnTo>
                    <a:pt x="184" y="27"/>
                  </a:lnTo>
                  <a:lnTo>
                    <a:pt x="184" y="27"/>
                  </a:lnTo>
                  <a:lnTo>
                    <a:pt x="182" y="28"/>
                  </a:lnTo>
                  <a:lnTo>
                    <a:pt x="181" y="29"/>
                  </a:lnTo>
                  <a:lnTo>
                    <a:pt x="175" y="35"/>
                  </a:lnTo>
                  <a:lnTo>
                    <a:pt x="174" y="35"/>
                  </a:lnTo>
                  <a:lnTo>
                    <a:pt x="172" y="39"/>
                  </a:lnTo>
                  <a:lnTo>
                    <a:pt x="174" y="43"/>
                  </a:lnTo>
                  <a:lnTo>
                    <a:pt x="175" y="44"/>
                  </a:lnTo>
                  <a:lnTo>
                    <a:pt x="181" y="50"/>
                  </a:lnTo>
                  <a:lnTo>
                    <a:pt x="182" y="50"/>
                  </a:lnTo>
                  <a:lnTo>
                    <a:pt x="184" y="51"/>
                  </a:lnTo>
                  <a:lnTo>
                    <a:pt x="190" y="51"/>
                  </a:lnTo>
                  <a:lnTo>
                    <a:pt x="184" y="45"/>
                  </a:lnTo>
                  <a:lnTo>
                    <a:pt x="186" y="49"/>
                  </a:lnTo>
                  <a:lnTo>
                    <a:pt x="188" y="50"/>
                  </a:lnTo>
                  <a:lnTo>
                    <a:pt x="190" y="45"/>
                  </a:lnTo>
                  <a:lnTo>
                    <a:pt x="184" y="45"/>
                  </a:lnTo>
                  <a:lnTo>
                    <a:pt x="184" y="58"/>
                  </a:lnTo>
                  <a:lnTo>
                    <a:pt x="196" y="58"/>
                  </a:lnTo>
                  <a:lnTo>
                    <a:pt x="194" y="54"/>
                  </a:lnTo>
                  <a:lnTo>
                    <a:pt x="192" y="53"/>
                  </a:lnTo>
                  <a:lnTo>
                    <a:pt x="190" y="52"/>
                  </a:lnTo>
                  <a:lnTo>
                    <a:pt x="188" y="53"/>
                  </a:lnTo>
                  <a:lnTo>
                    <a:pt x="186" y="54"/>
                  </a:lnTo>
                  <a:lnTo>
                    <a:pt x="184" y="58"/>
                  </a:lnTo>
                  <a:lnTo>
                    <a:pt x="190" y="58"/>
                  </a:lnTo>
                  <a:lnTo>
                    <a:pt x="196" y="58"/>
                  </a:lnTo>
                  <a:lnTo>
                    <a:pt x="196" y="52"/>
                  </a:lnTo>
                  <a:lnTo>
                    <a:pt x="196" y="52"/>
                  </a:lnTo>
                  <a:lnTo>
                    <a:pt x="194" y="48"/>
                  </a:lnTo>
                  <a:lnTo>
                    <a:pt x="192" y="47"/>
                  </a:lnTo>
                  <a:lnTo>
                    <a:pt x="190" y="46"/>
                  </a:lnTo>
                  <a:lnTo>
                    <a:pt x="184" y="46"/>
                  </a:lnTo>
                  <a:lnTo>
                    <a:pt x="184" y="52"/>
                  </a:lnTo>
                  <a:lnTo>
                    <a:pt x="187" y="47"/>
                  </a:lnTo>
                  <a:lnTo>
                    <a:pt x="175" y="40"/>
                  </a:lnTo>
                  <a:lnTo>
                    <a:pt x="174" y="40"/>
                  </a:lnTo>
                  <a:lnTo>
                    <a:pt x="172" y="39"/>
                  </a:lnTo>
                  <a:lnTo>
                    <a:pt x="159" y="39"/>
                  </a:lnTo>
                  <a:lnTo>
                    <a:pt x="159" y="39"/>
                  </a:lnTo>
                  <a:lnTo>
                    <a:pt x="157" y="40"/>
                  </a:lnTo>
                  <a:lnTo>
                    <a:pt x="155" y="41"/>
                  </a:lnTo>
                  <a:lnTo>
                    <a:pt x="153" y="45"/>
                  </a:lnTo>
                  <a:lnTo>
                    <a:pt x="153" y="45"/>
                  </a:lnTo>
                  <a:lnTo>
                    <a:pt x="153" y="58"/>
                  </a:lnTo>
                  <a:lnTo>
                    <a:pt x="159" y="52"/>
                  </a:lnTo>
                  <a:lnTo>
                    <a:pt x="157" y="53"/>
                  </a:lnTo>
                  <a:lnTo>
                    <a:pt x="155" y="54"/>
                  </a:lnTo>
                  <a:lnTo>
                    <a:pt x="153" y="58"/>
                  </a:lnTo>
                  <a:lnTo>
                    <a:pt x="159" y="58"/>
                  </a:lnTo>
                  <a:lnTo>
                    <a:pt x="159" y="52"/>
                  </a:lnTo>
                  <a:lnTo>
                    <a:pt x="153" y="52"/>
                  </a:lnTo>
                  <a:lnTo>
                    <a:pt x="129" y="52"/>
                  </a:lnTo>
                  <a:lnTo>
                    <a:pt x="129" y="52"/>
                  </a:lnTo>
                  <a:lnTo>
                    <a:pt x="127" y="53"/>
                  </a:lnTo>
                  <a:lnTo>
                    <a:pt x="126" y="54"/>
                  </a:lnTo>
                  <a:lnTo>
                    <a:pt x="113" y="66"/>
                  </a:lnTo>
                  <a:lnTo>
                    <a:pt x="116" y="64"/>
                  </a:lnTo>
                  <a:lnTo>
                    <a:pt x="114" y="65"/>
                  </a:lnTo>
                  <a:lnTo>
                    <a:pt x="116" y="70"/>
                  </a:lnTo>
                  <a:lnTo>
                    <a:pt x="116" y="64"/>
                  </a:lnTo>
                  <a:lnTo>
                    <a:pt x="67" y="64"/>
                  </a:lnTo>
                  <a:lnTo>
                    <a:pt x="67" y="64"/>
                  </a:lnTo>
                  <a:lnTo>
                    <a:pt x="65" y="65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9" y="71"/>
                  </a:lnTo>
                  <a:lnTo>
                    <a:pt x="61" y="76"/>
                  </a:lnTo>
                  <a:lnTo>
                    <a:pt x="61" y="7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2" name=""/>
            <p:cNvSpPr/>
            <p:nvPr/>
          </p:nvSpPr>
          <p:spPr>
            <a:xfrm>
              <a:off x="7497360" y="2660400"/>
              <a:ext cx="88200" cy="83880"/>
            </a:xfrm>
            <a:custGeom>
              <a:avLst/>
              <a:gdLst/>
              <a:ahLst/>
              <a:rect l="l" t="t" r="r" b="b"/>
              <a:pathLst>
                <a:path w="61" h="53">
                  <a:moveTo>
                    <a:pt x="0" y="6"/>
                  </a:moveTo>
                  <a:lnTo>
                    <a:pt x="0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33" y="12"/>
                  </a:lnTo>
                  <a:lnTo>
                    <a:pt x="31" y="6"/>
                  </a:lnTo>
                  <a:lnTo>
                    <a:pt x="29" y="11"/>
                  </a:lnTo>
                  <a:lnTo>
                    <a:pt x="31" y="12"/>
                  </a:lnTo>
                  <a:lnTo>
                    <a:pt x="28" y="11"/>
                  </a:lnTo>
                  <a:lnTo>
                    <a:pt x="34" y="17"/>
                  </a:lnTo>
                  <a:lnTo>
                    <a:pt x="40" y="23"/>
                  </a:lnTo>
                  <a:lnTo>
                    <a:pt x="43" y="18"/>
                  </a:lnTo>
                  <a:lnTo>
                    <a:pt x="38" y="20"/>
                  </a:lnTo>
                  <a:lnTo>
                    <a:pt x="44" y="39"/>
                  </a:lnTo>
                  <a:lnTo>
                    <a:pt x="45" y="41"/>
                  </a:lnTo>
                  <a:lnTo>
                    <a:pt x="52" y="53"/>
                  </a:lnTo>
                  <a:lnTo>
                    <a:pt x="61" y="45"/>
                  </a:lnTo>
                  <a:lnTo>
                    <a:pt x="54" y="33"/>
                  </a:lnTo>
                  <a:lnTo>
                    <a:pt x="49" y="37"/>
                  </a:lnTo>
                  <a:lnTo>
                    <a:pt x="55" y="36"/>
                  </a:lnTo>
                  <a:lnTo>
                    <a:pt x="49" y="17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1" y="8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11" y="7"/>
                  </a:lnTo>
                  <a:lnTo>
                    <a:pt x="13" y="12"/>
                  </a:lnTo>
                  <a:lnTo>
                    <a:pt x="13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080" bIns="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3" name=""/>
            <p:cNvSpPr/>
            <p:nvPr/>
          </p:nvSpPr>
          <p:spPr>
            <a:xfrm>
              <a:off x="7692480" y="2584080"/>
              <a:ext cx="24480" cy="26640"/>
            </a:xfrm>
            <a:custGeom>
              <a:avLst/>
              <a:gdLst/>
              <a:ahLst/>
              <a:rect l="l" t="t" r="r" b="b"/>
              <a:pathLst>
                <a:path w="17" h="17">
                  <a:moveTo>
                    <a:pt x="17" y="10"/>
                  </a:moveTo>
                  <a:lnTo>
                    <a:pt x="10" y="0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12" y="17"/>
                  </a:lnTo>
                  <a:lnTo>
                    <a:pt x="12" y="11"/>
                  </a:lnTo>
                  <a:lnTo>
                    <a:pt x="6" y="11"/>
                  </a:lnTo>
                  <a:lnTo>
                    <a:pt x="10" y="16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4" name=""/>
            <p:cNvSpPr/>
            <p:nvPr/>
          </p:nvSpPr>
          <p:spPr>
            <a:xfrm>
              <a:off x="7675200" y="2601720"/>
              <a:ext cx="25920" cy="29880"/>
            </a:xfrm>
            <a:custGeom>
              <a:avLst/>
              <a:gdLst/>
              <a:ahLst/>
              <a:rect l="l" t="t" r="r" b="b"/>
              <a:pathLst>
                <a:path w="18" h="19">
                  <a:moveTo>
                    <a:pt x="18" y="12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2" y="9"/>
                  </a:lnTo>
                  <a:lnTo>
                    <a:pt x="6" y="13"/>
                  </a:lnTo>
                  <a:lnTo>
                    <a:pt x="6" y="7"/>
                  </a:lnTo>
                  <a:lnTo>
                    <a:pt x="4" y="8"/>
                  </a:lnTo>
                  <a:lnTo>
                    <a:pt x="6" y="7"/>
                  </a:lnTo>
                  <a:lnTo>
                    <a:pt x="0" y="7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6" y="11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5" name=""/>
            <p:cNvSpPr/>
            <p:nvPr/>
          </p:nvSpPr>
          <p:spPr>
            <a:xfrm>
              <a:off x="7632000" y="2622240"/>
              <a:ext cx="51840" cy="106200"/>
            </a:xfrm>
            <a:custGeom>
              <a:avLst/>
              <a:gdLst/>
              <a:ahLst/>
              <a:rect l="l" t="t" r="r" b="b"/>
              <a:pathLst>
                <a:path w="36" h="67">
                  <a:moveTo>
                    <a:pt x="36" y="0"/>
                  </a:moveTo>
                  <a:lnTo>
                    <a:pt x="24" y="0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9" y="35"/>
                  </a:lnTo>
                  <a:lnTo>
                    <a:pt x="12" y="30"/>
                  </a:lnTo>
                  <a:lnTo>
                    <a:pt x="7" y="29"/>
                  </a:lnTo>
                  <a:lnTo>
                    <a:pt x="1" y="54"/>
                  </a:lnTo>
                  <a:lnTo>
                    <a:pt x="0" y="55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6" y="61"/>
                  </a:lnTo>
                  <a:lnTo>
                    <a:pt x="12" y="61"/>
                  </a:lnTo>
                  <a:lnTo>
                    <a:pt x="18" y="61"/>
                  </a:lnTo>
                  <a:lnTo>
                    <a:pt x="18" y="55"/>
                  </a:lnTo>
                  <a:lnTo>
                    <a:pt x="12" y="55"/>
                  </a:lnTo>
                  <a:lnTo>
                    <a:pt x="14" y="59"/>
                  </a:lnTo>
                  <a:lnTo>
                    <a:pt x="16" y="60"/>
                  </a:lnTo>
                  <a:lnTo>
                    <a:pt x="12" y="55"/>
                  </a:lnTo>
                  <a:lnTo>
                    <a:pt x="12" y="61"/>
                  </a:lnTo>
                  <a:lnTo>
                    <a:pt x="18" y="61"/>
                  </a:lnTo>
                  <a:lnTo>
                    <a:pt x="18" y="55"/>
                  </a:lnTo>
                  <a:lnTo>
                    <a:pt x="16" y="56"/>
                  </a:lnTo>
                  <a:lnTo>
                    <a:pt x="14" y="57"/>
                  </a:lnTo>
                  <a:lnTo>
                    <a:pt x="18" y="55"/>
                  </a:lnTo>
                  <a:lnTo>
                    <a:pt x="12" y="55"/>
                  </a:lnTo>
                  <a:lnTo>
                    <a:pt x="12" y="67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20" y="66"/>
                  </a:lnTo>
                  <a:lnTo>
                    <a:pt x="22" y="65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2" y="51"/>
                  </a:lnTo>
                  <a:lnTo>
                    <a:pt x="20" y="50"/>
                  </a:lnTo>
                  <a:lnTo>
                    <a:pt x="18" y="49"/>
                  </a:lnTo>
                  <a:lnTo>
                    <a:pt x="12" y="49"/>
                  </a:lnTo>
                  <a:lnTo>
                    <a:pt x="6" y="49"/>
                  </a:lnTo>
                  <a:lnTo>
                    <a:pt x="12" y="55"/>
                  </a:lnTo>
                  <a:lnTo>
                    <a:pt x="10" y="51"/>
                  </a:lnTo>
                  <a:lnTo>
                    <a:pt x="8" y="50"/>
                  </a:lnTo>
                  <a:lnTo>
                    <a:pt x="6" y="55"/>
                  </a:lnTo>
                  <a:lnTo>
                    <a:pt x="12" y="57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11" y="21"/>
                  </a:lnTo>
                  <a:lnTo>
                    <a:pt x="17" y="9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16" y="1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2" y="11"/>
                  </a:lnTo>
                  <a:lnTo>
                    <a:pt x="34" y="10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6" name=""/>
            <p:cNvSpPr/>
            <p:nvPr/>
          </p:nvSpPr>
          <p:spPr>
            <a:xfrm>
              <a:off x="7640280" y="2719080"/>
              <a:ext cx="17280" cy="28080"/>
            </a:xfrm>
            <a:custGeom>
              <a:avLst/>
              <a:gdLst/>
              <a:ahLst/>
              <a:rect l="l" t="t" r="r" b="b"/>
              <a:pathLst>
                <a:path w="12" h="18">
                  <a:moveTo>
                    <a:pt x="12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7" name=""/>
            <p:cNvSpPr/>
            <p:nvPr/>
          </p:nvSpPr>
          <p:spPr>
            <a:xfrm>
              <a:off x="7612920" y="2738160"/>
              <a:ext cx="36360" cy="39240"/>
            </a:xfrm>
            <a:custGeom>
              <a:avLst/>
              <a:gdLst/>
              <a:ahLst/>
              <a:rect l="l" t="t" r="r" b="b"/>
              <a:pathLst>
                <a:path w="25" h="25">
                  <a:moveTo>
                    <a:pt x="25" y="12"/>
                  </a:moveTo>
                  <a:lnTo>
                    <a:pt x="25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3" y="15"/>
                  </a:lnTo>
                  <a:lnTo>
                    <a:pt x="6" y="19"/>
                  </a:lnTo>
                  <a:lnTo>
                    <a:pt x="6" y="13"/>
                  </a:lnTo>
                  <a:lnTo>
                    <a:pt x="4" y="14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23" y="11"/>
                  </a:lnTo>
                  <a:lnTo>
                    <a:pt x="19" y="12"/>
                  </a:lnTo>
                  <a:lnTo>
                    <a:pt x="21" y="11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8" name=""/>
            <p:cNvSpPr/>
            <p:nvPr/>
          </p:nvSpPr>
          <p:spPr>
            <a:xfrm>
              <a:off x="7580880" y="2750760"/>
              <a:ext cx="31680" cy="26640"/>
            </a:xfrm>
            <a:custGeom>
              <a:avLst/>
              <a:gdLst/>
              <a:ahLst/>
              <a:rect l="l" t="t" r="r" b="b"/>
              <a:pathLst>
                <a:path w="22" h="17">
                  <a:moveTo>
                    <a:pt x="22" y="17"/>
                  </a:moveTo>
                  <a:lnTo>
                    <a:pt x="22" y="5"/>
                  </a:lnTo>
                  <a:lnTo>
                    <a:pt x="16" y="5"/>
                  </a:lnTo>
                  <a:lnTo>
                    <a:pt x="10" y="5"/>
                  </a:lnTo>
                  <a:lnTo>
                    <a:pt x="10" y="11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8" y="0"/>
                  </a:lnTo>
                  <a:lnTo>
                    <a:pt x="0" y="9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6" y="17"/>
                  </a:lnTo>
                  <a:lnTo>
                    <a:pt x="22" y="17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9" name=""/>
            <p:cNvSpPr/>
            <p:nvPr/>
          </p:nvSpPr>
          <p:spPr>
            <a:xfrm>
              <a:off x="7568280" y="2738160"/>
              <a:ext cx="24480" cy="26640"/>
            </a:xfrm>
            <a:custGeom>
              <a:avLst/>
              <a:gdLst/>
              <a:ahLst/>
              <a:rect l="l" t="t" r="r" b="b"/>
              <a:pathLst>
                <a:path w="17" h="17">
                  <a:moveTo>
                    <a:pt x="10" y="17"/>
                  </a:moveTo>
                  <a:lnTo>
                    <a:pt x="17" y="8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7" y="12"/>
                  </a:lnTo>
                  <a:lnTo>
                    <a:pt x="5" y="11"/>
                  </a:lnTo>
                  <a:lnTo>
                    <a:pt x="7" y="6"/>
                  </a:lnTo>
                  <a:lnTo>
                    <a:pt x="4" y="11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0" name=""/>
            <p:cNvSpPr/>
            <p:nvPr/>
          </p:nvSpPr>
          <p:spPr>
            <a:xfrm>
              <a:off x="7563600" y="2709720"/>
              <a:ext cx="156240" cy="201240"/>
            </a:xfrm>
            <a:custGeom>
              <a:avLst/>
              <a:gdLst/>
              <a:ahLst/>
              <a:rect l="l" t="t" r="r" b="b"/>
              <a:pathLst>
                <a:path w="108" h="127">
                  <a:moveTo>
                    <a:pt x="0" y="19"/>
                  </a:moveTo>
                  <a:lnTo>
                    <a:pt x="7" y="29"/>
                  </a:lnTo>
                  <a:lnTo>
                    <a:pt x="14" y="23"/>
                  </a:lnTo>
                  <a:lnTo>
                    <a:pt x="10" y="18"/>
                  </a:lnTo>
                  <a:lnTo>
                    <a:pt x="11" y="24"/>
                  </a:lnTo>
                  <a:lnTo>
                    <a:pt x="66" y="12"/>
                  </a:lnTo>
                  <a:lnTo>
                    <a:pt x="65" y="6"/>
                  </a:lnTo>
                  <a:lnTo>
                    <a:pt x="65" y="12"/>
                  </a:lnTo>
                  <a:lnTo>
                    <a:pt x="63" y="12"/>
                  </a:lnTo>
                  <a:lnTo>
                    <a:pt x="81" y="18"/>
                  </a:lnTo>
                  <a:lnTo>
                    <a:pt x="83" y="12"/>
                  </a:lnTo>
                  <a:lnTo>
                    <a:pt x="79" y="8"/>
                  </a:lnTo>
                  <a:lnTo>
                    <a:pt x="77" y="12"/>
                  </a:lnTo>
                  <a:lnTo>
                    <a:pt x="79" y="16"/>
                  </a:lnTo>
                  <a:lnTo>
                    <a:pt x="81" y="17"/>
                  </a:lnTo>
                  <a:lnTo>
                    <a:pt x="80" y="8"/>
                  </a:lnTo>
                  <a:lnTo>
                    <a:pt x="74" y="14"/>
                  </a:lnTo>
                  <a:lnTo>
                    <a:pt x="73" y="14"/>
                  </a:lnTo>
                  <a:lnTo>
                    <a:pt x="71" y="18"/>
                  </a:lnTo>
                  <a:lnTo>
                    <a:pt x="73" y="22"/>
                  </a:lnTo>
                  <a:lnTo>
                    <a:pt x="75" y="23"/>
                  </a:lnTo>
                  <a:lnTo>
                    <a:pt x="77" y="24"/>
                  </a:lnTo>
                  <a:lnTo>
                    <a:pt x="89" y="24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96" y="18"/>
                  </a:lnTo>
                  <a:lnTo>
                    <a:pt x="98" y="22"/>
                  </a:lnTo>
                  <a:lnTo>
                    <a:pt x="100" y="23"/>
                  </a:lnTo>
                  <a:lnTo>
                    <a:pt x="96" y="18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102" y="30"/>
                  </a:lnTo>
                  <a:lnTo>
                    <a:pt x="98" y="26"/>
                  </a:lnTo>
                  <a:lnTo>
                    <a:pt x="99" y="25"/>
                  </a:lnTo>
                  <a:lnTo>
                    <a:pt x="80" y="38"/>
                  </a:lnTo>
                  <a:lnTo>
                    <a:pt x="79" y="39"/>
                  </a:lnTo>
                  <a:lnTo>
                    <a:pt x="77" y="43"/>
                  </a:lnTo>
                  <a:lnTo>
                    <a:pt x="79" y="47"/>
                  </a:lnTo>
                  <a:lnTo>
                    <a:pt x="80" y="48"/>
                  </a:lnTo>
                  <a:lnTo>
                    <a:pt x="86" y="54"/>
                  </a:lnTo>
                  <a:lnTo>
                    <a:pt x="89" y="49"/>
                  </a:lnTo>
                  <a:lnTo>
                    <a:pt x="84" y="47"/>
                  </a:lnTo>
                  <a:lnTo>
                    <a:pt x="78" y="65"/>
                  </a:lnTo>
                  <a:lnTo>
                    <a:pt x="77" y="67"/>
                  </a:lnTo>
                  <a:lnTo>
                    <a:pt x="77" y="73"/>
                  </a:lnTo>
                  <a:lnTo>
                    <a:pt x="77" y="79"/>
                  </a:lnTo>
                  <a:lnTo>
                    <a:pt x="83" y="79"/>
                  </a:lnTo>
                  <a:lnTo>
                    <a:pt x="79" y="75"/>
                  </a:lnTo>
                  <a:lnTo>
                    <a:pt x="80" y="74"/>
                  </a:lnTo>
                  <a:lnTo>
                    <a:pt x="68" y="81"/>
                  </a:lnTo>
                  <a:lnTo>
                    <a:pt x="67" y="82"/>
                  </a:lnTo>
                  <a:lnTo>
                    <a:pt x="65" y="86"/>
                  </a:lnTo>
                  <a:lnTo>
                    <a:pt x="65" y="98"/>
                  </a:lnTo>
                  <a:lnTo>
                    <a:pt x="71" y="98"/>
                  </a:lnTo>
                  <a:lnTo>
                    <a:pt x="67" y="94"/>
                  </a:lnTo>
                  <a:lnTo>
                    <a:pt x="69" y="93"/>
                  </a:lnTo>
                  <a:lnTo>
                    <a:pt x="57" y="99"/>
                  </a:lnTo>
                  <a:lnTo>
                    <a:pt x="55" y="100"/>
                  </a:lnTo>
                  <a:lnTo>
                    <a:pt x="42" y="118"/>
                  </a:lnTo>
                  <a:lnTo>
                    <a:pt x="50" y="127"/>
                  </a:lnTo>
                  <a:lnTo>
                    <a:pt x="63" y="109"/>
                  </a:lnTo>
                  <a:lnTo>
                    <a:pt x="59" y="104"/>
                  </a:lnTo>
                  <a:lnTo>
                    <a:pt x="62" y="110"/>
                  </a:lnTo>
                  <a:lnTo>
                    <a:pt x="74" y="104"/>
                  </a:lnTo>
                  <a:lnTo>
                    <a:pt x="75" y="102"/>
                  </a:lnTo>
                  <a:lnTo>
                    <a:pt x="77" y="98"/>
                  </a:lnTo>
                  <a:lnTo>
                    <a:pt x="77" y="98"/>
                  </a:lnTo>
                  <a:lnTo>
                    <a:pt x="77" y="86"/>
                  </a:lnTo>
                  <a:lnTo>
                    <a:pt x="75" y="90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74" y="91"/>
                  </a:lnTo>
                  <a:lnTo>
                    <a:pt x="86" y="84"/>
                  </a:lnTo>
                  <a:lnTo>
                    <a:pt x="87" y="83"/>
                  </a:lnTo>
                  <a:lnTo>
                    <a:pt x="89" y="79"/>
                  </a:lnTo>
                  <a:lnTo>
                    <a:pt x="89" y="79"/>
                  </a:lnTo>
                  <a:lnTo>
                    <a:pt x="89" y="73"/>
                  </a:lnTo>
                  <a:lnTo>
                    <a:pt x="89" y="67"/>
                  </a:lnTo>
                  <a:lnTo>
                    <a:pt x="83" y="67"/>
                  </a:lnTo>
                  <a:lnTo>
                    <a:pt x="89" y="69"/>
                  </a:lnTo>
                  <a:lnTo>
                    <a:pt x="95" y="51"/>
                  </a:lnTo>
                  <a:lnTo>
                    <a:pt x="95" y="49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87" y="39"/>
                  </a:lnTo>
                  <a:lnTo>
                    <a:pt x="87" y="47"/>
                  </a:lnTo>
                  <a:lnTo>
                    <a:pt x="89" y="43"/>
                  </a:lnTo>
                  <a:lnTo>
                    <a:pt x="87" y="39"/>
                  </a:lnTo>
                  <a:lnTo>
                    <a:pt x="83" y="43"/>
                  </a:lnTo>
                  <a:lnTo>
                    <a:pt x="87" y="48"/>
                  </a:lnTo>
                  <a:lnTo>
                    <a:pt x="106" y="35"/>
                  </a:lnTo>
                  <a:lnTo>
                    <a:pt x="106" y="34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8" y="24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6" y="14"/>
                  </a:lnTo>
                  <a:lnTo>
                    <a:pt x="104" y="13"/>
                  </a:lnTo>
                  <a:lnTo>
                    <a:pt x="102" y="12"/>
                  </a:lnTo>
                  <a:lnTo>
                    <a:pt x="89" y="12"/>
                  </a:lnTo>
                  <a:lnTo>
                    <a:pt x="77" y="12"/>
                  </a:lnTo>
                  <a:lnTo>
                    <a:pt x="81" y="22"/>
                  </a:lnTo>
                  <a:lnTo>
                    <a:pt x="83" y="18"/>
                  </a:lnTo>
                  <a:lnTo>
                    <a:pt x="81" y="14"/>
                  </a:lnTo>
                  <a:lnTo>
                    <a:pt x="79" y="13"/>
                  </a:lnTo>
                  <a:lnTo>
                    <a:pt x="77" y="18"/>
                  </a:lnTo>
                  <a:lnTo>
                    <a:pt x="81" y="23"/>
                  </a:lnTo>
                  <a:lnTo>
                    <a:pt x="87" y="17"/>
                  </a:lnTo>
                  <a:lnTo>
                    <a:pt x="87" y="16"/>
                  </a:lnTo>
                  <a:lnTo>
                    <a:pt x="89" y="12"/>
                  </a:lnTo>
                  <a:lnTo>
                    <a:pt x="87" y="8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4" y="0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1" name=""/>
            <p:cNvSpPr/>
            <p:nvPr/>
          </p:nvSpPr>
          <p:spPr>
            <a:xfrm>
              <a:off x="7621560" y="2903400"/>
              <a:ext cx="10080" cy="108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2" name=""/>
            <p:cNvSpPr/>
            <p:nvPr/>
          </p:nvSpPr>
          <p:spPr>
            <a:xfrm>
              <a:off x="7604280" y="2884320"/>
              <a:ext cx="23040" cy="26640"/>
            </a:xfrm>
            <a:custGeom>
              <a:avLst/>
              <a:gdLst/>
              <a:ahLst/>
              <a:rect l="l" t="t" r="r" b="b"/>
              <a:pathLst>
                <a:path w="16" h="17">
                  <a:moveTo>
                    <a:pt x="9" y="17"/>
                  </a:moveTo>
                  <a:lnTo>
                    <a:pt x="16" y="8"/>
                  </a:lnTo>
                  <a:lnTo>
                    <a:pt x="10" y="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3" name=""/>
            <p:cNvSpPr/>
            <p:nvPr/>
          </p:nvSpPr>
          <p:spPr>
            <a:xfrm>
              <a:off x="7595640" y="2874600"/>
              <a:ext cx="16920" cy="1872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12" y="12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4" name=""/>
            <p:cNvSpPr/>
            <p:nvPr/>
          </p:nvSpPr>
          <p:spPr>
            <a:xfrm>
              <a:off x="7578360" y="2874600"/>
              <a:ext cx="17280" cy="1872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12" y="12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5" name=""/>
            <p:cNvSpPr/>
            <p:nvPr/>
          </p:nvSpPr>
          <p:spPr>
            <a:xfrm>
              <a:off x="7550640" y="2884320"/>
              <a:ext cx="36000" cy="18720"/>
            </a:xfrm>
            <a:custGeom>
              <a:avLst/>
              <a:gdLst/>
              <a:ahLst/>
              <a:rect l="l" t="t" r="r" b="b"/>
              <a:pathLst>
                <a:path w="25" h="12">
                  <a:moveTo>
                    <a:pt x="25" y="12"/>
                  </a:moveTo>
                  <a:lnTo>
                    <a:pt x="25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6" name=""/>
            <p:cNvSpPr/>
            <p:nvPr/>
          </p:nvSpPr>
          <p:spPr>
            <a:xfrm>
              <a:off x="7533360" y="2874600"/>
              <a:ext cx="22680" cy="26640"/>
            </a:xfrm>
            <a:custGeom>
              <a:avLst/>
              <a:gdLst/>
              <a:ahLst/>
              <a:rect l="l" t="t" r="r" b="b"/>
              <a:pathLst>
                <a:path w="16" h="17">
                  <a:moveTo>
                    <a:pt x="9" y="17"/>
                  </a:moveTo>
                  <a:lnTo>
                    <a:pt x="16" y="8"/>
                  </a:lnTo>
                  <a:lnTo>
                    <a:pt x="10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4" y="11"/>
                  </a:lnTo>
                  <a:lnTo>
                    <a:pt x="6" y="6"/>
                  </a:lnTo>
                  <a:lnTo>
                    <a:pt x="3" y="11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7" name=""/>
            <p:cNvSpPr/>
            <p:nvPr/>
          </p:nvSpPr>
          <p:spPr>
            <a:xfrm>
              <a:off x="7336440" y="2865240"/>
              <a:ext cx="196920" cy="58320"/>
            </a:xfrm>
            <a:custGeom>
              <a:avLst/>
              <a:gdLst/>
              <a:ahLst/>
              <a:rect l="l" t="t" r="r" b="b"/>
              <a:pathLst>
                <a:path w="136" h="37">
                  <a:moveTo>
                    <a:pt x="136" y="18"/>
                  </a:moveTo>
                  <a:lnTo>
                    <a:pt x="136" y="6"/>
                  </a:lnTo>
                  <a:lnTo>
                    <a:pt x="130" y="6"/>
                  </a:lnTo>
                  <a:lnTo>
                    <a:pt x="130" y="6"/>
                  </a:lnTo>
                  <a:lnTo>
                    <a:pt x="128" y="7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24" y="24"/>
                  </a:lnTo>
                  <a:lnTo>
                    <a:pt x="130" y="24"/>
                  </a:lnTo>
                  <a:lnTo>
                    <a:pt x="128" y="19"/>
                  </a:lnTo>
                  <a:lnTo>
                    <a:pt x="126" y="20"/>
                  </a:lnTo>
                  <a:lnTo>
                    <a:pt x="129" y="18"/>
                  </a:lnTo>
                  <a:lnTo>
                    <a:pt x="80" y="25"/>
                  </a:lnTo>
                  <a:lnTo>
                    <a:pt x="81" y="31"/>
                  </a:lnTo>
                  <a:lnTo>
                    <a:pt x="83" y="26"/>
                  </a:lnTo>
                  <a:lnTo>
                    <a:pt x="81" y="25"/>
                  </a:lnTo>
                  <a:lnTo>
                    <a:pt x="85" y="27"/>
                  </a:lnTo>
                  <a:lnTo>
                    <a:pt x="79" y="20"/>
                  </a:lnTo>
                  <a:lnTo>
                    <a:pt x="77" y="19"/>
                  </a:lnTo>
                  <a:lnTo>
                    <a:pt x="75" y="18"/>
                  </a:lnTo>
                  <a:lnTo>
                    <a:pt x="68" y="18"/>
                  </a:lnTo>
                  <a:lnTo>
                    <a:pt x="68" y="24"/>
                  </a:lnTo>
                  <a:lnTo>
                    <a:pt x="70" y="19"/>
                  </a:lnTo>
                  <a:lnTo>
                    <a:pt x="72" y="20"/>
                  </a:lnTo>
                  <a:lnTo>
                    <a:pt x="66" y="14"/>
                  </a:lnTo>
                  <a:lnTo>
                    <a:pt x="64" y="13"/>
                  </a:lnTo>
                  <a:lnTo>
                    <a:pt x="62" y="12"/>
                  </a:lnTo>
                  <a:lnTo>
                    <a:pt x="56" y="12"/>
                  </a:lnTo>
                  <a:lnTo>
                    <a:pt x="56" y="18"/>
                  </a:lnTo>
                  <a:lnTo>
                    <a:pt x="59" y="13"/>
                  </a:lnTo>
                  <a:lnTo>
                    <a:pt x="47" y="7"/>
                  </a:lnTo>
                  <a:lnTo>
                    <a:pt x="46" y="7"/>
                  </a:lnTo>
                  <a:lnTo>
                    <a:pt x="45" y="6"/>
                  </a:lnTo>
                  <a:lnTo>
                    <a:pt x="2" y="0"/>
                  </a:lnTo>
                  <a:lnTo>
                    <a:pt x="0" y="12"/>
                  </a:lnTo>
                  <a:lnTo>
                    <a:pt x="43" y="18"/>
                  </a:lnTo>
                  <a:lnTo>
                    <a:pt x="44" y="12"/>
                  </a:lnTo>
                  <a:lnTo>
                    <a:pt x="42" y="18"/>
                  </a:lnTo>
                  <a:lnTo>
                    <a:pt x="54" y="24"/>
                  </a:lnTo>
                  <a:lnTo>
                    <a:pt x="54" y="23"/>
                  </a:lnTo>
                  <a:lnTo>
                    <a:pt x="56" y="24"/>
                  </a:lnTo>
                  <a:lnTo>
                    <a:pt x="62" y="24"/>
                  </a:lnTo>
                  <a:lnTo>
                    <a:pt x="60" y="23"/>
                  </a:lnTo>
                  <a:lnTo>
                    <a:pt x="62" y="18"/>
                  </a:lnTo>
                  <a:lnTo>
                    <a:pt x="59" y="23"/>
                  </a:lnTo>
                  <a:lnTo>
                    <a:pt x="65" y="29"/>
                  </a:lnTo>
                  <a:lnTo>
                    <a:pt x="66" y="29"/>
                  </a:lnTo>
                  <a:lnTo>
                    <a:pt x="68" y="30"/>
                  </a:lnTo>
                  <a:lnTo>
                    <a:pt x="75" y="30"/>
                  </a:lnTo>
                  <a:lnTo>
                    <a:pt x="73" y="29"/>
                  </a:lnTo>
                  <a:lnTo>
                    <a:pt x="75" y="24"/>
                  </a:lnTo>
                  <a:lnTo>
                    <a:pt x="71" y="29"/>
                  </a:lnTo>
                  <a:lnTo>
                    <a:pt x="77" y="36"/>
                  </a:lnTo>
                  <a:lnTo>
                    <a:pt x="79" y="36"/>
                  </a:lnTo>
                  <a:lnTo>
                    <a:pt x="81" y="37"/>
                  </a:lnTo>
                  <a:lnTo>
                    <a:pt x="82" y="37"/>
                  </a:lnTo>
                  <a:lnTo>
                    <a:pt x="131" y="30"/>
                  </a:lnTo>
                  <a:lnTo>
                    <a:pt x="132" y="29"/>
                  </a:lnTo>
                  <a:lnTo>
                    <a:pt x="134" y="28"/>
                  </a:lnTo>
                  <a:lnTo>
                    <a:pt x="136" y="24"/>
                  </a:lnTo>
                  <a:lnTo>
                    <a:pt x="136" y="24"/>
                  </a:lnTo>
                  <a:lnTo>
                    <a:pt x="136" y="12"/>
                  </a:lnTo>
                  <a:lnTo>
                    <a:pt x="130" y="18"/>
                  </a:lnTo>
                  <a:lnTo>
                    <a:pt x="132" y="17"/>
                  </a:lnTo>
                  <a:lnTo>
                    <a:pt x="134" y="16"/>
                  </a:lnTo>
                  <a:lnTo>
                    <a:pt x="136" y="12"/>
                  </a:lnTo>
                  <a:lnTo>
                    <a:pt x="130" y="12"/>
                  </a:lnTo>
                  <a:lnTo>
                    <a:pt x="130" y="18"/>
                  </a:lnTo>
                  <a:lnTo>
                    <a:pt x="136" y="18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520" bIns="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8" name=""/>
            <p:cNvSpPr/>
            <p:nvPr/>
          </p:nvSpPr>
          <p:spPr>
            <a:xfrm>
              <a:off x="7249680" y="2855520"/>
              <a:ext cx="88200" cy="28440"/>
            </a:xfrm>
            <a:custGeom>
              <a:avLst/>
              <a:gdLst/>
              <a:ahLst/>
              <a:rect l="l" t="t" r="r" b="b"/>
              <a:pathLst>
                <a:path w="61" h="18">
                  <a:moveTo>
                    <a:pt x="61" y="18"/>
                  </a:moveTo>
                  <a:lnTo>
                    <a:pt x="61" y="6"/>
                  </a:lnTo>
                  <a:lnTo>
                    <a:pt x="43" y="6"/>
                  </a:lnTo>
                  <a:lnTo>
                    <a:pt x="43" y="12"/>
                  </a:lnTo>
                  <a:lnTo>
                    <a:pt x="45" y="7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7" y="12"/>
                  </a:lnTo>
                  <a:lnTo>
                    <a:pt x="42" y="18"/>
                  </a:lnTo>
                  <a:lnTo>
                    <a:pt x="43" y="18"/>
                  </a:lnTo>
                  <a:lnTo>
                    <a:pt x="61" y="18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9" name=""/>
            <p:cNvSpPr/>
            <p:nvPr/>
          </p:nvSpPr>
          <p:spPr>
            <a:xfrm>
              <a:off x="7222320" y="2855520"/>
              <a:ext cx="27360" cy="18720"/>
            </a:xfrm>
            <a:custGeom>
              <a:avLst/>
              <a:gdLst/>
              <a:ahLst/>
              <a:rect l="l" t="t" r="r" b="b"/>
              <a:pathLst>
                <a:path w="19" h="12">
                  <a:moveTo>
                    <a:pt x="19" y="12"/>
                  </a:moveTo>
                  <a:lnTo>
                    <a:pt x="1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3" y="12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0" name=""/>
            <p:cNvSpPr/>
            <p:nvPr/>
          </p:nvSpPr>
          <p:spPr>
            <a:xfrm>
              <a:off x="7196040" y="2796840"/>
              <a:ext cx="230400" cy="77400"/>
            </a:xfrm>
            <a:custGeom>
              <a:avLst/>
              <a:gdLst/>
              <a:ahLst/>
              <a:rect l="l" t="t" r="r" b="b"/>
              <a:pathLst>
                <a:path w="159" h="49">
                  <a:moveTo>
                    <a:pt x="18" y="49"/>
                  </a:moveTo>
                  <a:lnTo>
                    <a:pt x="18" y="37"/>
                  </a:lnTo>
                  <a:lnTo>
                    <a:pt x="12" y="37"/>
                  </a:lnTo>
                  <a:lnTo>
                    <a:pt x="6" y="37"/>
                  </a:lnTo>
                  <a:lnTo>
                    <a:pt x="6" y="43"/>
                  </a:lnTo>
                  <a:lnTo>
                    <a:pt x="12" y="43"/>
                  </a:lnTo>
                  <a:lnTo>
                    <a:pt x="10" y="39"/>
                  </a:lnTo>
                  <a:lnTo>
                    <a:pt x="8" y="38"/>
                  </a:lnTo>
                  <a:lnTo>
                    <a:pt x="12" y="43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8" y="29"/>
                  </a:lnTo>
                  <a:lnTo>
                    <a:pt x="10" y="28"/>
                  </a:lnTo>
                  <a:lnTo>
                    <a:pt x="7" y="30"/>
                  </a:lnTo>
                  <a:lnTo>
                    <a:pt x="38" y="24"/>
                  </a:lnTo>
                  <a:lnTo>
                    <a:pt x="3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5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2" y="17"/>
                  </a:lnTo>
                  <a:lnTo>
                    <a:pt x="84" y="17"/>
                  </a:lnTo>
                  <a:lnTo>
                    <a:pt x="90" y="11"/>
                  </a:lnTo>
                  <a:lnTo>
                    <a:pt x="86" y="6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4" y="11"/>
                  </a:lnTo>
                  <a:lnTo>
                    <a:pt x="86" y="12"/>
                  </a:lnTo>
                  <a:lnTo>
                    <a:pt x="88" y="11"/>
                  </a:lnTo>
                  <a:lnTo>
                    <a:pt x="80" y="6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2" y="16"/>
                  </a:lnTo>
                  <a:lnTo>
                    <a:pt x="84" y="17"/>
                  </a:lnTo>
                  <a:lnTo>
                    <a:pt x="85" y="18"/>
                  </a:lnTo>
                  <a:lnTo>
                    <a:pt x="122" y="24"/>
                  </a:lnTo>
                  <a:lnTo>
                    <a:pt x="123" y="24"/>
                  </a:lnTo>
                  <a:lnTo>
                    <a:pt x="129" y="24"/>
                  </a:lnTo>
                  <a:lnTo>
                    <a:pt x="135" y="24"/>
                  </a:lnTo>
                  <a:lnTo>
                    <a:pt x="141" y="24"/>
                  </a:lnTo>
                  <a:lnTo>
                    <a:pt x="153" y="24"/>
                  </a:lnTo>
                  <a:lnTo>
                    <a:pt x="153" y="24"/>
                  </a:lnTo>
                  <a:lnTo>
                    <a:pt x="155" y="23"/>
                  </a:lnTo>
                  <a:lnTo>
                    <a:pt x="157" y="22"/>
                  </a:lnTo>
                  <a:lnTo>
                    <a:pt x="159" y="18"/>
                  </a:lnTo>
                  <a:lnTo>
                    <a:pt x="157" y="14"/>
                  </a:lnTo>
                  <a:lnTo>
                    <a:pt x="156" y="13"/>
                  </a:lnTo>
                  <a:lnTo>
                    <a:pt x="144" y="7"/>
                  </a:lnTo>
                  <a:lnTo>
                    <a:pt x="143" y="7"/>
                  </a:lnTo>
                  <a:lnTo>
                    <a:pt x="141" y="6"/>
                  </a:lnTo>
                  <a:lnTo>
                    <a:pt x="139" y="7"/>
                  </a:lnTo>
                  <a:lnTo>
                    <a:pt x="138" y="8"/>
                  </a:lnTo>
                  <a:lnTo>
                    <a:pt x="132" y="14"/>
                  </a:lnTo>
                  <a:lnTo>
                    <a:pt x="135" y="18"/>
                  </a:lnTo>
                  <a:lnTo>
                    <a:pt x="141" y="18"/>
                  </a:lnTo>
                  <a:lnTo>
                    <a:pt x="139" y="14"/>
                  </a:lnTo>
                  <a:lnTo>
                    <a:pt x="137" y="13"/>
                  </a:lnTo>
                  <a:lnTo>
                    <a:pt x="135" y="12"/>
                  </a:lnTo>
                  <a:lnTo>
                    <a:pt x="133" y="13"/>
                  </a:lnTo>
                  <a:lnTo>
                    <a:pt x="141" y="18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39" y="8"/>
                  </a:lnTo>
                  <a:lnTo>
                    <a:pt x="137" y="7"/>
                  </a:lnTo>
                  <a:lnTo>
                    <a:pt x="135" y="6"/>
                  </a:lnTo>
                  <a:lnTo>
                    <a:pt x="133" y="7"/>
                  </a:lnTo>
                  <a:lnTo>
                    <a:pt x="132" y="8"/>
                  </a:lnTo>
                  <a:lnTo>
                    <a:pt x="126" y="14"/>
                  </a:lnTo>
                  <a:lnTo>
                    <a:pt x="133" y="23"/>
                  </a:lnTo>
                  <a:lnTo>
                    <a:pt x="139" y="17"/>
                  </a:lnTo>
                  <a:lnTo>
                    <a:pt x="129" y="12"/>
                  </a:lnTo>
                  <a:lnTo>
                    <a:pt x="131" y="16"/>
                  </a:lnTo>
                  <a:lnTo>
                    <a:pt x="133" y="17"/>
                  </a:lnTo>
                  <a:lnTo>
                    <a:pt x="135" y="18"/>
                  </a:lnTo>
                  <a:lnTo>
                    <a:pt x="137" y="17"/>
                  </a:lnTo>
                  <a:lnTo>
                    <a:pt x="135" y="12"/>
                  </a:lnTo>
                  <a:lnTo>
                    <a:pt x="129" y="12"/>
                  </a:lnTo>
                  <a:lnTo>
                    <a:pt x="129" y="18"/>
                  </a:lnTo>
                  <a:lnTo>
                    <a:pt x="129" y="18"/>
                  </a:lnTo>
                  <a:lnTo>
                    <a:pt x="131" y="22"/>
                  </a:lnTo>
                  <a:lnTo>
                    <a:pt x="133" y="23"/>
                  </a:lnTo>
                  <a:lnTo>
                    <a:pt x="135" y="24"/>
                  </a:lnTo>
                  <a:lnTo>
                    <a:pt x="137" y="23"/>
                  </a:lnTo>
                  <a:lnTo>
                    <a:pt x="139" y="23"/>
                  </a:lnTo>
                  <a:lnTo>
                    <a:pt x="145" y="17"/>
                  </a:lnTo>
                  <a:lnTo>
                    <a:pt x="139" y="17"/>
                  </a:lnTo>
                  <a:lnTo>
                    <a:pt x="141" y="18"/>
                  </a:lnTo>
                  <a:lnTo>
                    <a:pt x="143" y="17"/>
                  </a:lnTo>
                  <a:lnTo>
                    <a:pt x="141" y="12"/>
                  </a:lnTo>
                  <a:lnTo>
                    <a:pt x="139" y="18"/>
                  </a:lnTo>
                  <a:lnTo>
                    <a:pt x="151" y="24"/>
                  </a:lnTo>
                  <a:lnTo>
                    <a:pt x="153" y="12"/>
                  </a:lnTo>
                  <a:lnTo>
                    <a:pt x="151" y="13"/>
                  </a:lnTo>
                  <a:lnTo>
                    <a:pt x="149" y="14"/>
                  </a:lnTo>
                  <a:lnTo>
                    <a:pt x="147" y="18"/>
                  </a:lnTo>
                  <a:lnTo>
                    <a:pt x="149" y="22"/>
                  </a:lnTo>
                  <a:lnTo>
                    <a:pt x="153" y="18"/>
                  </a:lnTo>
                  <a:lnTo>
                    <a:pt x="153" y="12"/>
                  </a:lnTo>
                  <a:lnTo>
                    <a:pt x="141" y="12"/>
                  </a:lnTo>
                  <a:lnTo>
                    <a:pt x="135" y="12"/>
                  </a:lnTo>
                  <a:lnTo>
                    <a:pt x="129" y="12"/>
                  </a:lnTo>
                  <a:lnTo>
                    <a:pt x="123" y="12"/>
                  </a:lnTo>
                  <a:lnTo>
                    <a:pt x="123" y="18"/>
                  </a:lnTo>
                  <a:lnTo>
                    <a:pt x="124" y="12"/>
                  </a:lnTo>
                  <a:lnTo>
                    <a:pt x="87" y="6"/>
                  </a:lnTo>
                  <a:lnTo>
                    <a:pt x="92" y="12"/>
                  </a:lnTo>
                  <a:lnTo>
                    <a:pt x="90" y="8"/>
                  </a:lnTo>
                  <a:lnTo>
                    <a:pt x="88" y="7"/>
                  </a:lnTo>
                  <a:lnTo>
                    <a:pt x="86" y="12"/>
                  </a:lnTo>
                  <a:lnTo>
                    <a:pt x="92" y="12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90" y="2"/>
                  </a:lnTo>
                  <a:lnTo>
                    <a:pt x="88" y="1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3" y="2"/>
                  </a:lnTo>
                  <a:lnTo>
                    <a:pt x="77" y="8"/>
                  </a:lnTo>
                  <a:lnTo>
                    <a:pt x="80" y="6"/>
                  </a:lnTo>
                  <a:lnTo>
                    <a:pt x="78" y="7"/>
                  </a:lnTo>
                  <a:lnTo>
                    <a:pt x="80" y="12"/>
                  </a:lnTo>
                  <a:lnTo>
                    <a:pt x="80" y="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3" y="7"/>
                  </a:lnTo>
                  <a:lnTo>
                    <a:pt x="35" y="13"/>
                  </a:lnTo>
                  <a:lnTo>
                    <a:pt x="37" y="18"/>
                  </a:lnTo>
                  <a:lnTo>
                    <a:pt x="36" y="12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47"/>
                  </a:lnTo>
                  <a:lnTo>
                    <a:pt x="4" y="48"/>
                  </a:lnTo>
                  <a:lnTo>
                    <a:pt x="6" y="49"/>
                  </a:lnTo>
                  <a:lnTo>
                    <a:pt x="12" y="49"/>
                  </a:lnTo>
                  <a:lnTo>
                    <a:pt x="18" y="4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600" bIns="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1" name=""/>
            <p:cNvSpPr/>
            <p:nvPr/>
          </p:nvSpPr>
          <p:spPr>
            <a:xfrm>
              <a:off x="7374240" y="2815920"/>
              <a:ext cx="17280" cy="936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2" name=""/>
            <p:cNvSpPr/>
            <p:nvPr/>
          </p:nvSpPr>
          <p:spPr>
            <a:xfrm>
              <a:off x="7329240" y="2796840"/>
              <a:ext cx="53280" cy="28440"/>
            </a:xfrm>
            <a:custGeom>
              <a:avLst/>
              <a:gdLst/>
              <a:ahLst/>
              <a:rect l="l" t="t" r="r" b="b"/>
              <a:pathLst>
                <a:path w="37" h="18">
                  <a:moveTo>
                    <a:pt x="37" y="18"/>
                  </a:moveTo>
                  <a:lnTo>
                    <a:pt x="37" y="6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21" y="7"/>
                  </a:lnTo>
                  <a:lnTo>
                    <a:pt x="9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4" y="12"/>
                  </a:lnTo>
                  <a:lnTo>
                    <a:pt x="16" y="18"/>
                  </a:lnTo>
                  <a:lnTo>
                    <a:pt x="16" y="17"/>
                  </a:lnTo>
                  <a:lnTo>
                    <a:pt x="18" y="18"/>
                  </a:lnTo>
                  <a:lnTo>
                    <a:pt x="37" y="18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3" name=""/>
            <p:cNvSpPr/>
            <p:nvPr/>
          </p:nvSpPr>
          <p:spPr>
            <a:xfrm>
              <a:off x="7319160" y="2796840"/>
              <a:ext cx="11520" cy="20520"/>
            </a:xfrm>
            <a:custGeom>
              <a:avLst/>
              <a:gdLst/>
              <a:ahLst/>
              <a:rect l="l" t="t" r="r" b="b"/>
              <a:pathLst>
                <a:path w="8" h="13">
                  <a:moveTo>
                    <a:pt x="8" y="12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2" y="1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4" name=""/>
            <p:cNvSpPr/>
            <p:nvPr/>
          </p:nvSpPr>
          <p:spPr>
            <a:xfrm>
              <a:off x="7311600" y="2806560"/>
              <a:ext cx="10080" cy="108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5" name=""/>
            <p:cNvSpPr/>
            <p:nvPr/>
          </p:nvSpPr>
          <p:spPr>
            <a:xfrm>
              <a:off x="7284240" y="2796840"/>
              <a:ext cx="27360" cy="18720"/>
            </a:xfrm>
            <a:custGeom>
              <a:avLst/>
              <a:gdLst/>
              <a:ahLst/>
              <a:rect l="l" t="t" r="r" b="b"/>
              <a:pathLst>
                <a:path w="19" h="12">
                  <a:moveTo>
                    <a:pt x="19" y="12"/>
                  </a:moveTo>
                  <a:lnTo>
                    <a:pt x="1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6" name=""/>
            <p:cNvSpPr/>
            <p:nvPr/>
          </p:nvSpPr>
          <p:spPr>
            <a:xfrm>
              <a:off x="7210800" y="2798640"/>
              <a:ext cx="76320" cy="36000"/>
            </a:xfrm>
            <a:custGeom>
              <a:avLst/>
              <a:gdLst/>
              <a:ahLst/>
              <a:rect l="l" t="t" r="r" b="b"/>
              <a:pathLst>
                <a:path w="53" h="23">
                  <a:moveTo>
                    <a:pt x="53" y="11"/>
                  </a:moveTo>
                  <a:lnTo>
                    <a:pt x="49" y="0"/>
                  </a:lnTo>
                  <a:lnTo>
                    <a:pt x="31" y="6"/>
                  </a:lnTo>
                  <a:lnTo>
                    <a:pt x="33" y="11"/>
                  </a:lnTo>
                  <a:lnTo>
                    <a:pt x="33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0" y="12"/>
                  </a:lnTo>
                  <a:lnTo>
                    <a:pt x="5" y="23"/>
                  </a:lnTo>
                  <a:lnTo>
                    <a:pt x="17" y="17"/>
                  </a:lnTo>
                  <a:lnTo>
                    <a:pt x="14" y="11"/>
                  </a:lnTo>
                  <a:lnTo>
                    <a:pt x="14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53" y="11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7" name=""/>
            <p:cNvSpPr/>
            <p:nvPr/>
          </p:nvSpPr>
          <p:spPr>
            <a:xfrm>
              <a:off x="7187400" y="2815920"/>
              <a:ext cx="25920" cy="18720"/>
            </a:xfrm>
            <a:custGeom>
              <a:avLst/>
              <a:gdLst/>
              <a:ahLst/>
              <a:rect l="l" t="t" r="r" b="b"/>
              <a:pathLst>
                <a:path w="18" h="12">
                  <a:moveTo>
                    <a:pt x="18" y="12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8" name=""/>
            <p:cNvSpPr/>
            <p:nvPr/>
          </p:nvSpPr>
          <p:spPr>
            <a:xfrm>
              <a:off x="7036560" y="2796840"/>
              <a:ext cx="150480" cy="272880"/>
            </a:xfrm>
            <a:custGeom>
              <a:avLst/>
              <a:gdLst/>
              <a:ahLst/>
              <a:rect l="l" t="t" r="r" b="b"/>
              <a:pathLst>
                <a:path w="104" h="172">
                  <a:moveTo>
                    <a:pt x="104" y="24"/>
                  </a:moveTo>
                  <a:lnTo>
                    <a:pt x="104" y="12"/>
                  </a:lnTo>
                  <a:lnTo>
                    <a:pt x="98" y="12"/>
                  </a:lnTo>
                  <a:lnTo>
                    <a:pt x="98" y="18"/>
                  </a:lnTo>
                  <a:lnTo>
                    <a:pt x="101" y="13"/>
                  </a:lnTo>
                  <a:lnTo>
                    <a:pt x="88" y="7"/>
                  </a:lnTo>
                  <a:lnTo>
                    <a:pt x="87" y="7"/>
                  </a:lnTo>
                  <a:lnTo>
                    <a:pt x="85" y="6"/>
                  </a:lnTo>
                  <a:lnTo>
                    <a:pt x="73" y="6"/>
                  </a:lnTo>
                  <a:lnTo>
                    <a:pt x="73" y="12"/>
                  </a:lnTo>
                  <a:lnTo>
                    <a:pt x="75" y="7"/>
                  </a:lnTo>
                  <a:lnTo>
                    <a:pt x="77" y="8"/>
                  </a:lnTo>
                  <a:lnTo>
                    <a:pt x="71" y="2"/>
                  </a:lnTo>
                  <a:lnTo>
                    <a:pt x="69" y="1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7" y="2"/>
                  </a:lnTo>
                  <a:lnTo>
                    <a:pt x="55" y="6"/>
                  </a:lnTo>
                  <a:lnTo>
                    <a:pt x="55" y="12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58" y="8"/>
                  </a:lnTo>
                  <a:lnTo>
                    <a:pt x="39" y="27"/>
                  </a:lnTo>
                  <a:lnTo>
                    <a:pt x="42" y="31"/>
                  </a:lnTo>
                  <a:lnTo>
                    <a:pt x="44" y="26"/>
                  </a:lnTo>
                  <a:lnTo>
                    <a:pt x="42" y="25"/>
                  </a:lnTo>
                  <a:lnTo>
                    <a:pt x="40" y="26"/>
                  </a:lnTo>
                  <a:lnTo>
                    <a:pt x="46" y="27"/>
                  </a:lnTo>
                  <a:lnTo>
                    <a:pt x="40" y="20"/>
                  </a:lnTo>
                  <a:lnTo>
                    <a:pt x="38" y="19"/>
                  </a:lnTo>
                  <a:lnTo>
                    <a:pt x="36" y="18"/>
                  </a:lnTo>
                  <a:lnTo>
                    <a:pt x="34" y="19"/>
                  </a:lnTo>
                  <a:lnTo>
                    <a:pt x="33" y="19"/>
                  </a:lnTo>
                  <a:lnTo>
                    <a:pt x="21" y="26"/>
                  </a:lnTo>
                  <a:lnTo>
                    <a:pt x="20" y="27"/>
                  </a:lnTo>
                  <a:lnTo>
                    <a:pt x="18" y="31"/>
                  </a:lnTo>
                  <a:lnTo>
                    <a:pt x="18" y="37"/>
                  </a:lnTo>
                  <a:lnTo>
                    <a:pt x="24" y="37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10" y="38"/>
                  </a:lnTo>
                  <a:lnTo>
                    <a:pt x="8" y="39"/>
                  </a:lnTo>
                  <a:lnTo>
                    <a:pt x="6" y="43"/>
                  </a:lnTo>
                  <a:lnTo>
                    <a:pt x="6" y="55"/>
                  </a:lnTo>
                  <a:lnTo>
                    <a:pt x="12" y="55"/>
                  </a:lnTo>
                  <a:lnTo>
                    <a:pt x="8" y="51"/>
                  </a:lnTo>
                  <a:lnTo>
                    <a:pt x="9" y="51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0" y="61"/>
                  </a:lnTo>
                  <a:lnTo>
                    <a:pt x="2" y="65"/>
                  </a:lnTo>
                  <a:lnTo>
                    <a:pt x="4" y="67"/>
                  </a:lnTo>
                  <a:lnTo>
                    <a:pt x="16" y="73"/>
                  </a:lnTo>
                  <a:lnTo>
                    <a:pt x="18" y="67"/>
                  </a:lnTo>
                  <a:lnTo>
                    <a:pt x="14" y="71"/>
                  </a:lnTo>
                  <a:lnTo>
                    <a:pt x="13" y="69"/>
                  </a:lnTo>
                  <a:lnTo>
                    <a:pt x="19" y="88"/>
                  </a:lnTo>
                  <a:lnTo>
                    <a:pt x="24" y="86"/>
                  </a:lnTo>
                  <a:lnTo>
                    <a:pt x="19" y="87"/>
                  </a:lnTo>
                  <a:lnTo>
                    <a:pt x="25" y="130"/>
                  </a:lnTo>
                  <a:lnTo>
                    <a:pt x="26" y="133"/>
                  </a:lnTo>
                  <a:lnTo>
                    <a:pt x="26" y="134"/>
                  </a:lnTo>
                  <a:lnTo>
                    <a:pt x="38" y="152"/>
                  </a:lnTo>
                  <a:lnTo>
                    <a:pt x="42" y="147"/>
                  </a:lnTo>
                  <a:lnTo>
                    <a:pt x="36" y="147"/>
                  </a:lnTo>
                  <a:lnTo>
                    <a:pt x="38" y="151"/>
                  </a:lnTo>
                  <a:lnTo>
                    <a:pt x="38" y="144"/>
                  </a:lnTo>
                  <a:lnTo>
                    <a:pt x="32" y="156"/>
                  </a:lnTo>
                  <a:lnTo>
                    <a:pt x="30" y="159"/>
                  </a:lnTo>
                  <a:lnTo>
                    <a:pt x="32" y="163"/>
                  </a:lnTo>
                  <a:lnTo>
                    <a:pt x="32" y="164"/>
                  </a:lnTo>
                  <a:lnTo>
                    <a:pt x="38" y="171"/>
                  </a:lnTo>
                  <a:lnTo>
                    <a:pt x="40" y="171"/>
                  </a:lnTo>
                  <a:lnTo>
                    <a:pt x="42" y="172"/>
                  </a:lnTo>
                  <a:lnTo>
                    <a:pt x="44" y="171"/>
                  </a:lnTo>
                  <a:lnTo>
                    <a:pt x="46" y="170"/>
                  </a:lnTo>
                  <a:lnTo>
                    <a:pt x="48" y="168"/>
                  </a:lnTo>
                  <a:lnTo>
                    <a:pt x="55" y="143"/>
                  </a:lnTo>
                  <a:lnTo>
                    <a:pt x="49" y="141"/>
                  </a:lnTo>
                  <a:lnTo>
                    <a:pt x="54" y="144"/>
                  </a:lnTo>
                  <a:lnTo>
                    <a:pt x="60" y="132"/>
                  </a:lnTo>
                  <a:lnTo>
                    <a:pt x="61" y="129"/>
                  </a:lnTo>
                  <a:lnTo>
                    <a:pt x="61" y="128"/>
                  </a:lnTo>
                  <a:lnTo>
                    <a:pt x="48" y="73"/>
                  </a:lnTo>
                  <a:lnTo>
                    <a:pt x="42" y="74"/>
                  </a:lnTo>
                  <a:lnTo>
                    <a:pt x="40" y="79"/>
                  </a:lnTo>
                  <a:lnTo>
                    <a:pt x="42" y="80"/>
                  </a:lnTo>
                  <a:lnTo>
                    <a:pt x="44" y="79"/>
                  </a:lnTo>
                  <a:lnTo>
                    <a:pt x="46" y="78"/>
                  </a:lnTo>
                  <a:lnTo>
                    <a:pt x="48" y="74"/>
                  </a:lnTo>
                  <a:lnTo>
                    <a:pt x="40" y="80"/>
                  </a:lnTo>
                  <a:lnTo>
                    <a:pt x="53" y="86"/>
                  </a:lnTo>
                  <a:lnTo>
                    <a:pt x="53" y="85"/>
                  </a:lnTo>
                  <a:lnTo>
                    <a:pt x="55" y="86"/>
                  </a:lnTo>
                  <a:lnTo>
                    <a:pt x="73" y="86"/>
                  </a:lnTo>
                  <a:lnTo>
                    <a:pt x="73" y="86"/>
                  </a:lnTo>
                  <a:lnTo>
                    <a:pt x="75" y="85"/>
                  </a:lnTo>
                  <a:lnTo>
                    <a:pt x="77" y="84"/>
                  </a:lnTo>
                  <a:lnTo>
                    <a:pt x="79" y="80"/>
                  </a:lnTo>
                  <a:lnTo>
                    <a:pt x="79" y="74"/>
                  </a:lnTo>
                  <a:lnTo>
                    <a:pt x="79" y="74"/>
                  </a:lnTo>
                  <a:lnTo>
                    <a:pt x="77" y="70"/>
                  </a:lnTo>
                  <a:lnTo>
                    <a:pt x="75" y="69"/>
                  </a:lnTo>
                  <a:lnTo>
                    <a:pt x="73" y="68"/>
                  </a:lnTo>
                  <a:lnTo>
                    <a:pt x="61" y="68"/>
                  </a:lnTo>
                  <a:lnTo>
                    <a:pt x="61" y="80"/>
                  </a:lnTo>
                  <a:lnTo>
                    <a:pt x="73" y="80"/>
                  </a:lnTo>
                  <a:lnTo>
                    <a:pt x="67" y="74"/>
                  </a:lnTo>
                  <a:lnTo>
                    <a:pt x="69" y="78"/>
                  </a:lnTo>
                  <a:lnTo>
                    <a:pt x="71" y="79"/>
                  </a:lnTo>
                  <a:lnTo>
                    <a:pt x="73" y="74"/>
                  </a:lnTo>
                  <a:lnTo>
                    <a:pt x="67" y="74"/>
                  </a:lnTo>
                  <a:lnTo>
                    <a:pt x="67" y="80"/>
                  </a:lnTo>
                  <a:lnTo>
                    <a:pt x="73" y="74"/>
                  </a:lnTo>
                  <a:lnTo>
                    <a:pt x="71" y="75"/>
                  </a:lnTo>
                  <a:lnTo>
                    <a:pt x="69" y="76"/>
                  </a:lnTo>
                  <a:lnTo>
                    <a:pt x="67" y="80"/>
                  </a:lnTo>
                  <a:lnTo>
                    <a:pt x="73" y="80"/>
                  </a:lnTo>
                  <a:lnTo>
                    <a:pt x="73" y="74"/>
                  </a:lnTo>
                  <a:lnTo>
                    <a:pt x="55" y="74"/>
                  </a:lnTo>
                  <a:lnTo>
                    <a:pt x="55" y="80"/>
                  </a:lnTo>
                  <a:lnTo>
                    <a:pt x="58" y="75"/>
                  </a:lnTo>
                  <a:lnTo>
                    <a:pt x="45" y="69"/>
                  </a:lnTo>
                  <a:lnTo>
                    <a:pt x="44" y="69"/>
                  </a:lnTo>
                  <a:lnTo>
                    <a:pt x="42" y="68"/>
                  </a:lnTo>
                  <a:lnTo>
                    <a:pt x="40" y="69"/>
                  </a:lnTo>
                  <a:lnTo>
                    <a:pt x="38" y="70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7" y="76"/>
                  </a:lnTo>
                  <a:lnTo>
                    <a:pt x="50" y="131"/>
                  </a:lnTo>
                  <a:lnTo>
                    <a:pt x="55" y="129"/>
                  </a:lnTo>
                  <a:lnTo>
                    <a:pt x="51" y="126"/>
                  </a:lnTo>
                  <a:lnTo>
                    <a:pt x="45" y="138"/>
                  </a:lnTo>
                  <a:lnTo>
                    <a:pt x="43" y="141"/>
                  </a:lnTo>
                  <a:lnTo>
                    <a:pt x="44" y="140"/>
                  </a:lnTo>
                  <a:lnTo>
                    <a:pt x="37" y="165"/>
                  </a:lnTo>
                  <a:lnTo>
                    <a:pt x="44" y="161"/>
                  </a:lnTo>
                  <a:lnTo>
                    <a:pt x="42" y="160"/>
                  </a:lnTo>
                  <a:lnTo>
                    <a:pt x="40" y="161"/>
                  </a:lnTo>
                  <a:lnTo>
                    <a:pt x="38" y="162"/>
                  </a:lnTo>
                  <a:lnTo>
                    <a:pt x="36" y="166"/>
                  </a:lnTo>
                  <a:lnTo>
                    <a:pt x="42" y="166"/>
                  </a:lnTo>
                  <a:lnTo>
                    <a:pt x="46" y="162"/>
                  </a:lnTo>
                  <a:lnTo>
                    <a:pt x="40" y="155"/>
                  </a:lnTo>
                  <a:lnTo>
                    <a:pt x="42" y="159"/>
                  </a:lnTo>
                  <a:lnTo>
                    <a:pt x="40" y="155"/>
                  </a:lnTo>
                  <a:lnTo>
                    <a:pt x="36" y="159"/>
                  </a:lnTo>
                  <a:lnTo>
                    <a:pt x="41" y="162"/>
                  </a:lnTo>
                  <a:lnTo>
                    <a:pt x="47" y="150"/>
                  </a:lnTo>
                  <a:lnTo>
                    <a:pt x="48" y="147"/>
                  </a:lnTo>
                  <a:lnTo>
                    <a:pt x="46" y="143"/>
                  </a:lnTo>
                  <a:lnTo>
                    <a:pt x="46" y="143"/>
                  </a:lnTo>
                  <a:lnTo>
                    <a:pt x="34" y="125"/>
                  </a:lnTo>
                  <a:lnTo>
                    <a:pt x="30" y="129"/>
                  </a:lnTo>
                  <a:lnTo>
                    <a:pt x="36" y="128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24" y="66"/>
                  </a:lnTo>
                  <a:lnTo>
                    <a:pt x="22" y="63"/>
                  </a:lnTo>
                  <a:lnTo>
                    <a:pt x="21" y="62"/>
                  </a:lnTo>
                  <a:lnTo>
                    <a:pt x="9" y="56"/>
                  </a:lnTo>
                  <a:lnTo>
                    <a:pt x="10" y="65"/>
                  </a:lnTo>
                  <a:lnTo>
                    <a:pt x="12" y="61"/>
                  </a:lnTo>
                  <a:lnTo>
                    <a:pt x="10" y="57"/>
                  </a:lnTo>
                  <a:lnTo>
                    <a:pt x="6" y="61"/>
                  </a:lnTo>
                  <a:lnTo>
                    <a:pt x="10" y="66"/>
                  </a:lnTo>
                  <a:lnTo>
                    <a:pt x="16" y="60"/>
                  </a:lnTo>
                  <a:lnTo>
                    <a:pt x="16" y="59"/>
                  </a:lnTo>
                  <a:lnTo>
                    <a:pt x="18" y="55"/>
                  </a:lnTo>
                  <a:lnTo>
                    <a:pt x="18" y="55"/>
                  </a:lnTo>
                  <a:lnTo>
                    <a:pt x="18" y="43"/>
                  </a:lnTo>
                  <a:lnTo>
                    <a:pt x="16" y="47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15" y="49"/>
                  </a:lnTo>
                  <a:lnTo>
                    <a:pt x="27" y="43"/>
                  </a:lnTo>
                  <a:lnTo>
                    <a:pt x="28" y="41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0" y="31"/>
                  </a:lnTo>
                  <a:lnTo>
                    <a:pt x="28" y="35"/>
                  </a:lnTo>
                  <a:lnTo>
                    <a:pt x="30" y="31"/>
                  </a:lnTo>
                  <a:lnTo>
                    <a:pt x="24" y="31"/>
                  </a:lnTo>
                  <a:lnTo>
                    <a:pt x="27" y="36"/>
                  </a:lnTo>
                  <a:lnTo>
                    <a:pt x="39" y="29"/>
                  </a:lnTo>
                  <a:lnTo>
                    <a:pt x="34" y="29"/>
                  </a:lnTo>
                  <a:lnTo>
                    <a:pt x="36" y="30"/>
                  </a:lnTo>
                  <a:lnTo>
                    <a:pt x="38" y="29"/>
                  </a:lnTo>
                  <a:lnTo>
                    <a:pt x="36" y="24"/>
                  </a:lnTo>
                  <a:lnTo>
                    <a:pt x="32" y="29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2" y="37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65" y="17"/>
                  </a:lnTo>
                  <a:lnTo>
                    <a:pt x="65" y="16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6"/>
                  </a:lnTo>
                  <a:lnTo>
                    <a:pt x="61" y="12"/>
                  </a:lnTo>
                  <a:lnTo>
                    <a:pt x="63" y="11"/>
                  </a:lnTo>
                  <a:lnTo>
                    <a:pt x="65" y="1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12"/>
                  </a:lnTo>
                  <a:lnTo>
                    <a:pt x="67" y="12"/>
                  </a:lnTo>
                  <a:lnTo>
                    <a:pt x="65" y="11"/>
                  </a:lnTo>
                  <a:lnTo>
                    <a:pt x="67" y="6"/>
                  </a:lnTo>
                  <a:lnTo>
                    <a:pt x="64" y="11"/>
                  </a:lnTo>
                  <a:lnTo>
                    <a:pt x="70" y="17"/>
                  </a:lnTo>
                  <a:lnTo>
                    <a:pt x="71" y="17"/>
                  </a:lnTo>
                  <a:lnTo>
                    <a:pt x="73" y="18"/>
                  </a:lnTo>
                  <a:lnTo>
                    <a:pt x="85" y="18"/>
                  </a:lnTo>
                  <a:lnTo>
                    <a:pt x="85" y="12"/>
                  </a:lnTo>
                  <a:lnTo>
                    <a:pt x="83" y="18"/>
                  </a:lnTo>
                  <a:lnTo>
                    <a:pt x="96" y="24"/>
                  </a:lnTo>
                  <a:lnTo>
                    <a:pt x="96" y="23"/>
                  </a:lnTo>
                  <a:lnTo>
                    <a:pt x="98" y="24"/>
                  </a:lnTo>
                  <a:lnTo>
                    <a:pt x="104" y="24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9" name=""/>
            <p:cNvSpPr/>
            <p:nvPr/>
          </p:nvSpPr>
          <p:spPr>
            <a:xfrm>
              <a:off x="7485480" y="2739600"/>
              <a:ext cx="86760" cy="56880"/>
            </a:xfrm>
            <a:custGeom>
              <a:avLst/>
              <a:gdLst/>
              <a:ahLst/>
              <a:rect l="l" t="t" r="r" b="b"/>
              <a:pathLst>
                <a:path w="60" h="36">
                  <a:moveTo>
                    <a:pt x="60" y="11"/>
                  </a:moveTo>
                  <a:lnTo>
                    <a:pt x="55" y="0"/>
                  </a:lnTo>
                  <a:lnTo>
                    <a:pt x="0" y="25"/>
                  </a:lnTo>
                  <a:lnTo>
                    <a:pt x="5" y="36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0" name=""/>
            <p:cNvSpPr/>
            <p:nvPr/>
          </p:nvSpPr>
          <p:spPr>
            <a:xfrm>
              <a:off x="7471080" y="2777760"/>
              <a:ext cx="17280" cy="1872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12" y="12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1" name=""/>
            <p:cNvSpPr/>
            <p:nvPr/>
          </p:nvSpPr>
          <p:spPr>
            <a:xfrm>
              <a:off x="7462440" y="2787480"/>
              <a:ext cx="17280" cy="1872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12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2" name=""/>
            <p:cNvSpPr/>
            <p:nvPr/>
          </p:nvSpPr>
          <p:spPr>
            <a:xfrm>
              <a:off x="7417440" y="2798640"/>
              <a:ext cx="57600" cy="36000"/>
            </a:xfrm>
            <a:custGeom>
              <a:avLst/>
              <a:gdLst/>
              <a:ahLst/>
              <a:rect l="l" t="t" r="r" b="b"/>
              <a:pathLst>
                <a:path w="40" h="23">
                  <a:moveTo>
                    <a:pt x="40" y="11"/>
                  </a:moveTo>
                  <a:lnTo>
                    <a:pt x="35" y="0"/>
                  </a:lnTo>
                  <a:lnTo>
                    <a:pt x="23" y="6"/>
                  </a:lnTo>
                  <a:lnTo>
                    <a:pt x="22" y="7"/>
                  </a:lnTo>
                  <a:lnTo>
                    <a:pt x="16" y="13"/>
                  </a:lnTo>
                  <a:lnTo>
                    <a:pt x="19" y="17"/>
                  </a:lnTo>
                  <a:lnTo>
                    <a:pt x="19" y="11"/>
                  </a:lnTo>
                  <a:lnTo>
                    <a:pt x="17" y="12"/>
                  </a:lnTo>
                  <a:lnTo>
                    <a:pt x="19" y="11"/>
                  </a:lnTo>
                  <a:lnTo>
                    <a:pt x="0" y="11"/>
                  </a:lnTo>
                  <a:lnTo>
                    <a:pt x="0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3" y="22"/>
                  </a:lnTo>
                  <a:lnTo>
                    <a:pt x="29" y="16"/>
                  </a:lnTo>
                  <a:lnTo>
                    <a:pt x="25" y="11"/>
                  </a:lnTo>
                  <a:lnTo>
                    <a:pt x="28" y="17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3" name=""/>
            <p:cNvSpPr/>
            <p:nvPr/>
          </p:nvSpPr>
          <p:spPr>
            <a:xfrm>
              <a:off x="7400160" y="2790720"/>
              <a:ext cx="25920" cy="34560"/>
            </a:xfrm>
            <a:custGeom>
              <a:avLst/>
              <a:gdLst/>
              <a:ahLst/>
              <a:rect l="l" t="t" r="r" b="b"/>
              <a:pathLst>
                <a:path w="18" h="22">
                  <a:moveTo>
                    <a:pt x="6" y="22"/>
                  </a:moveTo>
                  <a:lnTo>
                    <a:pt x="18" y="2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10" y="14"/>
                  </a:lnTo>
                  <a:lnTo>
                    <a:pt x="12" y="10"/>
                  </a:lnTo>
                  <a:lnTo>
                    <a:pt x="10" y="6"/>
                  </a:lnTo>
                  <a:lnTo>
                    <a:pt x="10" y="15"/>
                  </a:lnTo>
                  <a:lnTo>
                    <a:pt x="16" y="9"/>
                  </a:lnTo>
                  <a:lnTo>
                    <a:pt x="9" y="0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9" y="21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4" name=""/>
            <p:cNvSpPr/>
            <p:nvPr/>
          </p:nvSpPr>
          <p:spPr>
            <a:xfrm>
              <a:off x="7413120" y="2777760"/>
              <a:ext cx="21600" cy="26640"/>
            </a:xfrm>
            <a:custGeom>
              <a:avLst/>
              <a:gdLst/>
              <a:ahLst/>
              <a:rect l="l" t="t" r="r" b="b"/>
              <a:pathLst>
                <a:path w="15" h="17">
                  <a:moveTo>
                    <a:pt x="0" y="8"/>
                  </a:moveTo>
                  <a:lnTo>
                    <a:pt x="7" y="17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3" y="0"/>
                  </a:lnTo>
                  <a:lnTo>
                    <a:pt x="3" y="6"/>
                  </a:lnTo>
                  <a:lnTo>
                    <a:pt x="9" y="6"/>
                  </a:lnTo>
                  <a:lnTo>
                    <a:pt x="6" y="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5" name=""/>
            <p:cNvSpPr/>
            <p:nvPr/>
          </p:nvSpPr>
          <p:spPr>
            <a:xfrm>
              <a:off x="7417440" y="2757240"/>
              <a:ext cx="17280" cy="20160"/>
            </a:xfrm>
            <a:custGeom>
              <a:avLst/>
              <a:gdLst/>
              <a:ahLst/>
              <a:rect l="l" t="t" r="r" b="b"/>
              <a:pathLst>
                <a:path w="12" h="13">
                  <a:moveTo>
                    <a:pt x="0" y="13"/>
                  </a:moveTo>
                  <a:lnTo>
                    <a:pt x="12" y="13"/>
                  </a:lnTo>
                  <a:lnTo>
                    <a:pt x="12" y="7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6" name=""/>
            <p:cNvSpPr/>
            <p:nvPr/>
          </p:nvSpPr>
          <p:spPr>
            <a:xfrm>
              <a:off x="7426440" y="2747520"/>
              <a:ext cx="1080" cy="108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0" bIns="-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7" name=""/>
            <p:cNvSpPr/>
            <p:nvPr/>
          </p:nvSpPr>
          <p:spPr>
            <a:xfrm>
              <a:off x="7421760" y="2679480"/>
              <a:ext cx="83880" cy="77400"/>
            </a:xfrm>
            <a:custGeom>
              <a:avLst/>
              <a:gdLst/>
              <a:ahLst/>
              <a:rect l="l" t="t" r="r" b="b"/>
              <a:pathLst>
                <a:path w="58" h="49">
                  <a:moveTo>
                    <a:pt x="0" y="39"/>
                  </a:moveTo>
                  <a:lnTo>
                    <a:pt x="7" y="48"/>
                  </a:lnTo>
                  <a:lnTo>
                    <a:pt x="13" y="42"/>
                  </a:lnTo>
                  <a:lnTo>
                    <a:pt x="9" y="37"/>
                  </a:lnTo>
                  <a:lnTo>
                    <a:pt x="7" y="42"/>
                  </a:lnTo>
                  <a:lnTo>
                    <a:pt x="9" y="43"/>
                  </a:lnTo>
                  <a:lnTo>
                    <a:pt x="11" y="42"/>
                  </a:lnTo>
                  <a:lnTo>
                    <a:pt x="6" y="42"/>
                  </a:lnTo>
                  <a:lnTo>
                    <a:pt x="13" y="48"/>
                  </a:lnTo>
                  <a:lnTo>
                    <a:pt x="14" y="48"/>
                  </a:lnTo>
                  <a:lnTo>
                    <a:pt x="16" y="49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8" y="6"/>
                  </a:lnTo>
                  <a:lnTo>
                    <a:pt x="58" y="0"/>
                  </a:lnTo>
                  <a:lnTo>
                    <a:pt x="46" y="0"/>
                  </a:lnTo>
                  <a:lnTo>
                    <a:pt x="46" y="6"/>
                  </a:lnTo>
                  <a:lnTo>
                    <a:pt x="52" y="6"/>
                  </a:lnTo>
                  <a:lnTo>
                    <a:pt x="49" y="2"/>
                  </a:lnTo>
                  <a:lnTo>
                    <a:pt x="13" y="39"/>
                  </a:lnTo>
                  <a:lnTo>
                    <a:pt x="18" y="38"/>
                  </a:lnTo>
                  <a:lnTo>
                    <a:pt x="16" y="37"/>
                  </a:lnTo>
                  <a:lnTo>
                    <a:pt x="14" y="38"/>
                  </a:lnTo>
                  <a:lnTo>
                    <a:pt x="16" y="43"/>
                  </a:lnTo>
                  <a:lnTo>
                    <a:pt x="20" y="38"/>
                  </a:lnTo>
                  <a:lnTo>
                    <a:pt x="13" y="32"/>
                  </a:lnTo>
                  <a:lnTo>
                    <a:pt x="11" y="32"/>
                  </a:lnTo>
                  <a:lnTo>
                    <a:pt x="9" y="31"/>
                  </a:lnTo>
                  <a:lnTo>
                    <a:pt x="7" y="32"/>
                  </a:lnTo>
                  <a:lnTo>
                    <a:pt x="6" y="33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600" bIns="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8" name=""/>
            <p:cNvSpPr/>
            <p:nvPr/>
          </p:nvSpPr>
          <p:spPr>
            <a:xfrm>
              <a:off x="7410240" y="2820600"/>
              <a:ext cx="30240" cy="42480"/>
            </a:xfrm>
            <a:custGeom>
              <a:avLst/>
              <a:gdLst/>
              <a:ahLst/>
              <a:rect l="l" t="t" r="r" b="b"/>
              <a:pathLst>
                <a:path w="21" h="27">
                  <a:moveTo>
                    <a:pt x="10" y="0"/>
                  </a:moveTo>
                  <a:lnTo>
                    <a:pt x="0" y="6"/>
                  </a:lnTo>
                  <a:lnTo>
                    <a:pt x="6" y="19"/>
                  </a:lnTo>
                  <a:lnTo>
                    <a:pt x="8" y="21"/>
                  </a:lnTo>
                  <a:lnTo>
                    <a:pt x="14" y="27"/>
                  </a:lnTo>
                  <a:lnTo>
                    <a:pt x="21" y="18"/>
                  </a:lnTo>
                  <a:lnTo>
                    <a:pt x="15" y="12"/>
                  </a:lnTo>
                  <a:lnTo>
                    <a:pt x="11" y="16"/>
                  </a:lnTo>
                  <a:lnTo>
                    <a:pt x="16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" bIns="-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9" name=""/>
            <p:cNvSpPr/>
            <p:nvPr/>
          </p:nvSpPr>
          <p:spPr>
            <a:xfrm>
              <a:off x="7434720" y="2846160"/>
              <a:ext cx="27360" cy="18720"/>
            </a:xfrm>
            <a:custGeom>
              <a:avLst/>
              <a:gdLst/>
              <a:ahLst/>
              <a:rect l="l" t="t" r="r" b="b"/>
              <a:pathLst>
                <a:path w="19" h="12">
                  <a:moveTo>
                    <a:pt x="0" y="0"/>
                  </a:moveTo>
                  <a:lnTo>
                    <a:pt x="0" y="12"/>
                  </a:lnTo>
                  <a:lnTo>
                    <a:pt x="7" y="12"/>
                  </a:lnTo>
                  <a:lnTo>
                    <a:pt x="19" y="12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0" name=""/>
            <p:cNvSpPr/>
            <p:nvPr/>
          </p:nvSpPr>
          <p:spPr>
            <a:xfrm>
              <a:off x="7458120" y="2817720"/>
              <a:ext cx="53280" cy="45360"/>
            </a:xfrm>
            <a:custGeom>
              <a:avLst/>
              <a:gdLst/>
              <a:ahLst/>
              <a:rect l="l" t="t" r="r" b="b"/>
              <a:pathLst>
                <a:path w="37" h="29">
                  <a:moveTo>
                    <a:pt x="0" y="20"/>
                  </a:moveTo>
                  <a:lnTo>
                    <a:pt x="7" y="29"/>
                  </a:lnTo>
                  <a:lnTo>
                    <a:pt x="13" y="23"/>
                  </a:lnTo>
                  <a:lnTo>
                    <a:pt x="9" y="18"/>
                  </a:lnTo>
                  <a:lnTo>
                    <a:pt x="12" y="23"/>
                  </a:lnTo>
                  <a:lnTo>
                    <a:pt x="24" y="16"/>
                  </a:lnTo>
                  <a:lnTo>
                    <a:pt x="21" y="11"/>
                  </a:lnTo>
                  <a:lnTo>
                    <a:pt x="24" y="17"/>
                  </a:lnTo>
                  <a:lnTo>
                    <a:pt x="37" y="11"/>
                  </a:lnTo>
                  <a:lnTo>
                    <a:pt x="32" y="0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1" name=""/>
            <p:cNvSpPr/>
            <p:nvPr/>
          </p:nvSpPr>
          <p:spPr>
            <a:xfrm>
              <a:off x="7507440" y="2798640"/>
              <a:ext cx="47520" cy="36000"/>
            </a:xfrm>
            <a:custGeom>
              <a:avLst/>
              <a:gdLst/>
              <a:ahLst/>
              <a:rect l="l" t="t" r="r" b="b"/>
              <a:pathLst>
                <a:path w="33" h="23">
                  <a:moveTo>
                    <a:pt x="0" y="11"/>
                  </a:moveTo>
                  <a:lnTo>
                    <a:pt x="0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8" y="22"/>
                  </a:lnTo>
                  <a:lnTo>
                    <a:pt x="9" y="23"/>
                  </a:lnTo>
                  <a:lnTo>
                    <a:pt x="21" y="17"/>
                  </a:lnTo>
                  <a:lnTo>
                    <a:pt x="33" y="11"/>
                  </a:lnTo>
                  <a:lnTo>
                    <a:pt x="28" y="0"/>
                  </a:lnTo>
                  <a:lnTo>
                    <a:pt x="16" y="6"/>
                  </a:lnTo>
                  <a:lnTo>
                    <a:pt x="4" y="12"/>
                  </a:lnTo>
                  <a:lnTo>
                    <a:pt x="6" y="17"/>
                  </a:lnTo>
                  <a:lnTo>
                    <a:pt x="6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2" name=""/>
            <p:cNvSpPr/>
            <p:nvPr/>
          </p:nvSpPr>
          <p:spPr>
            <a:xfrm>
              <a:off x="7459560" y="2847600"/>
              <a:ext cx="73800" cy="45720"/>
            </a:xfrm>
            <a:custGeom>
              <a:avLst/>
              <a:gdLst/>
              <a:ahLst/>
              <a:rect l="l" t="t" r="r" b="b"/>
              <a:pathLst>
                <a:path w="51" h="29">
                  <a:moveTo>
                    <a:pt x="5" y="0"/>
                  </a:moveTo>
                  <a:lnTo>
                    <a:pt x="0" y="11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6" y="23"/>
                  </a:lnTo>
                  <a:lnTo>
                    <a:pt x="39" y="23"/>
                  </a:lnTo>
                  <a:lnTo>
                    <a:pt x="39" y="17"/>
                  </a:lnTo>
                  <a:lnTo>
                    <a:pt x="37" y="22"/>
                  </a:lnTo>
                  <a:lnTo>
                    <a:pt x="36" y="22"/>
                  </a:lnTo>
                  <a:lnTo>
                    <a:pt x="42" y="28"/>
                  </a:lnTo>
                  <a:lnTo>
                    <a:pt x="43" y="28"/>
                  </a:lnTo>
                  <a:lnTo>
                    <a:pt x="45" y="29"/>
                  </a:lnTo>
                  <a:lnTo>
                    <a:pt x="51" y="29"/>
                  </a:lnTo>
                  <a:lnTo>
                    <a:pt x="51" y="17"/>
                  </a:lnTo>
                  <a:lnTo>
                    <a:pt x="45" y="17"/>
                  </a:lnTo>
                  <a:lnTo>
                    <a:pt x="47" y="18"/>
                  </a:lnTo>
                  <a:lnTo>
                    <a:pt x="45" y="23"/>
                  </a:lnTo>
                  <a:lnTo>
                    <a:pt x="49" y="19"/>
                  </a:lnTo>
                  <a:lnTo>
                    <a:pt x="43" y="13"/>
                  </a:lnTo>
                  <a:lnTo>
                    <a:pt x="41" y="12"/>
                  </a:lnTo>
                  <a:lnTo>
                    <a:pt x="39" y="11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9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3" name=""/>
            <p:cNvSpPr/>
            <p:nvPr/>
          </p:nvSpPr>
          <p:spPr>
            <a:xfrm>
              <a:off x="7529040" y="2828520"/>
              <a:ext cx="36000" cy="63360"/>
            </a:xfrm>
            <a:custGeom>
              <a:avLst/>
              <a:gdLst/>
              <a:ahLst/>
              <a:rect l="l" t="t" r="r" b="b"/>
              <a:pathLst>
                <a:path w="25" h="40">
                  <a:moveTo>
                    <a:pt x="0" y="31"/>
                  </a:moveTo>
                  <a:lnTo>
                    <a:pt x="7" y="40"/>
                  </a:lnTo>
                  <a:lnTo>
                    <a:pt x="13" y="34"/>
                  </a:lnTo>
                  <a:lnTo>
                    <a:pt x="13" y="33"/>
                  </a:lnTo>
                  <a:lnTo>
                    <a:pt x="15" y="31"/>
                  </a:lnTo>
                  <a:lnTo>
                    <a:pt x="21" y="13"/>
                  </a:lnTo>
                  <a:lnTo>
                    <a:pt x="15" y="11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17" y="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11"/>
                  </a:lnTo>
                  <a:lnTo>
                    <a:pt x="10" y="9"/>
                  </a:lnTo>
                  <a:lnTo>
                    <a:pt x="4" y="27"/>
                  </a:lnTo>
                  <a:lnTo>
                    <a:pt x="9" y="29"/>
                  </a:lnTo>
                  <a:lnTo>
                    <a:pt x="6" y="2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4" name=""/>
            <p:cNvSpPr/>
            <p:nvPr/>
          </p:nvSpPr>
          <p:spPr>
            <a:xfrm>
              <a:off x="7554960" y="2790720"/>
              <a:ext cx="37440" cy="51840"/>
            </a:xfrm>
            <a:custGeom>
              <a:avLst/>
              <a:gdLst/>
              <a:ahLst/>
              <a:rect l="l" t="t" r="r" b="b"/>
              <a:pathLst>
                <a:path w="26" h="33">
                  <a:moveTo>
                    <a:pt x="0" y="24"/>
                  </a:moveTo>
                  <a:lnTo>
                    <a:pt x="7" y="33"/>
                  </a:lnTo>
                  <a:lnTo>
                    <a:pt x="13" y="27"/>
                  </a:lnTo>
                  <a:lnTo>
                    <a:pt x="14" y="26"/>
                  </a:lnTo>
                  <a:lnTo>
                    <a:pt x="21" y="14"/>
                  </a:lnTo>
                  <a:lnTo>
                    <a:pt x="16" y="10"/>
                  </a:lnTo>
                  <a:lnTo>
                    <a:pt x="20" y="15"/>
                  </a:lnTo>
                  <a:lnTo>
                    <a:pt x="26" y="9"/>
                  </a:lnTo>
                  <a:lnTo>
                    <a:pt x="19" y="0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5" y="18"/>
                  </a:lnTo>
                  <a:lnTo>
                    <a:pt x="9" y="22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040" bIns="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5" name=""/>
            <p:cNvSpPr/>
            <p:nvPr/>
          </p:nvSpPr>
          <p:spPr>
            <a:xfrm>
              <a:off x="7583760" y="2777760"/>
              <a:ext cx="41760" cy="28440"/>
            </a:xfrm>
            <a:custGeom>
              <a:avLst/>
              <a:gdLst/>
              <a:ahLst/>
              <a:rect l="l" t="t" r="r" b="b"/>
              <a:pathLst>
                <a:path w="29" h="18">
                  <a:moveTo>
                    <a:pt x="0" y="7"/>
                  </a:moveTo>
                  <a:lnTo>
                    <a:pt x="5" y="18"/>
                  </a:lnTo>
                  <a:lnTo>
                    <a:pt x="17" y="12"/>
                  </a:lnTo>
                  <a:lnTo>
                    <a:pt x="14" y="6"/>
                  </a:lnTo>
                  <a:lnTo>
                    <a:pt x="12" y="11"/>
                  </a:lnTo>
                  <a:lnTo>
                    <a:pt x="14" y="12"/>
                  </a:lnTo>
                  <a:lnTo>
                    <a:pt x="16" y="11"/>
                  </a:lnTo>
                  <a:lnTo>
                    <a:pt x="12" y="12"/>
                  </a:lnTo>
                  <a:lnTo>
                    <a:pt x="24" y="18"/>
                  </a:lnTo>
                  <a:lnTo>
                    <a:pt x="29" y="7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6" name=""/>
            <p:cNvSpPr/>
            <p:nvPr/>
          </p:nvSpPr>
          <p:spPr>
            <a:xfrm>
              <a:off x="7605720" y="2766600"/>
              <a:ext cx="24480" cy="42480"/>
            </a:xfrm>
            <a:custGeom>
              <a:avLst/>
              <a:gdLst/>
              <a:ahLst/>
              <a:rect l="l" t="t" r="r" b="b"/>
              <a:pathLst>
                <a:path w="17" h="27">
                  <a:moveTo>
                    <a:pt x="11" y="0"/>
                  </a:moveTo>
                  <a:lnTo>
                    <a:pt x="0" y="3"/>
                  </a:lnTo>
                  <a:lnTo>
                    <a:pt x="6" y="27"/>
                  </a:lnTo>
                  <a:lnTo>
                    <a:pt x="17" y="2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" bIns="-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7" name=""/>
            <p:cNvSpPr/>
            <p:nvPr/>
          </p:nvSpPr>
          <p:spPr>
            <a:xfrm>
              <a:off x="7573680" y="2787480"/>
              <a:ext cx="53640" cy="36000"/>
            </a:xfrm>
            <a:custGeom>
              <a:avLst/>
              <a:gdLst/>
              <a:ahLst/>
              <a:rect l="l" t="t" r="r" b="b"/>
              <a:pathLst>
                <a:path w="37" h="23">
                  <a:moveTo>
                    <a:pt x="30" y="17"/>
                  </a:moveTo>
                  <a:lnTo>
                    <a:pt x="37" y="8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0" y="13"/>
                  </a:lnTo>
                  <a:lnTo>
                    <a:pt x="7" y="23"/>
                  </a:lnTo>
                  <a:lnTo>
                    <a:pt x="25" y="11"/>
                  </a:lnTo>
                  <a:lnTo>
                    <a:pt x="21" y="12"/>
                  </a:lnTo>
                  <a:lnTo>
                    <a:pt x="23" y="11"/>
                  </a:lnTo>
                  <a:lnTo>
                    <a:pt x="21" y="6"/>
                  </a:lnTo>
                  <a:lnTo>
                    <a:pt x="21" y="12"/>
                  </a:lnTo>
                  <a:lnTo>
                    <a:pt x="27" y="12"/>
                  </a:lnTo>
                  <a:lnTo>
                    <a:pt x="25" y="11"/>
                  </a:lnTo>
                  <a:lnTo>
                    <a:pt x="27" y="6"/>
                  </a:lnTo>
                  <a:lnTo>
                    <a:pt x="24" y="11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8" name=""/>
            <p:cNvSpPr/>
            <p:nvPr/>
          </p:nvSpPr>
          <p:spPr>
            <a:xfrm>
              <a:off x="7621560" y="2846160"/>
              <a:ext cx="61920" cy="66240"/>
            </a:xfrm>
            <a:custGeom>
              <a:avLst/>
              <a:gdLst/>
              <a:ahLst/>
              <a:rect l="l" t="t" r="r" b="b"/>
              <a:pathLst>
                <a:path w="43" h="42">
                  <a:moveTo>
                    <a:pt x="0" y="30"/>
                  </a:moveTo>
                  <a:lnTo>
                    <a:pt x="0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1" y="41"/>
                  </a:lnTo>
                  <a:lnTo>
                    <a:pt x="23" y="40"/>
                  </a:lnTo>
                  <a:lnTo>
                    <a:pt x="25" y="38"/>
                  </a:lnTo>
                  <a:lnTo>
                    <a:pt x="31" y="20"/>
                  </a:lnTo>
                  <a:lnTo>
                    <a:pt x="25" y="18"/>
                  </a:lnTo>
                  <a:lnTo>
                    <a:pt x="25" y="24"/>
                  </a:lnTo>
                  <a:lnTo>
                    <a:pt x="27" y="23"/>
                  </a:lnTo>
                  <a:lnTo>
                    <a:pt x="29" y="22"/>
                  </a:lnTo>
                  <a:lnTo>
                    <a:pt x="25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9" y="23"/>
                  </a:lnTo>
                  <a:lnTo>
                    <a:pt x="41" y="22"/>
                  </a:lnTo>
                  <a:lnTo>
                    <a:pt x="43" y="18"/>
                  </a:lnTo>
                  <a:lnTo>
                    <a:pt x="42" y="15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7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31" y="12"/>
                  </a:lnTo>
                  <a:lnTo>
                    <a:pt x="27" y="8"/>
                  </a:lnTo>
                  <a:lnTo>
                    <a:pt x="29" y="7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4" y="16"/>
                  </a:lnTo>
                  <a:lnTo>
                    <a:pt x="8" y="34"/>
                  </a:lnTo>
                  <a:lnTo>
                    <a:pt x="19" y="38"/>
                  </a:lnTo>
                  <a:lnTo>
                    <a:pt x="25" y="20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19" y="18"/>
                  </a:lnTo>
                  <a:lnTo>
                    <a:pt x="22" y="24"/>
                  </a:lnTo>
                  <a:lnTo>
                    <a:pt x="34" y="18"/>
                  </a:lnTo>
                  <a:lnTo>
                    <a:pt x="35" y="16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6"/>
                  </a:lnTo>
                  <a:lnTo>
                    <a:pt x="27" y="10"/>
                  </a:lnTo>
                  <a:lnTo>
                    <a:pt x="29" y="11"/>
                  </a:lnTo>
                  <a:lnTo>
                    <a:pt x="31" y="12"/>
                  </a:lnTo>
                  <a:lnTo>
                    <a:pt x="33" y="11"/>
                  </a:lnTo>
                  <a:lnTo>
                    <a:pt x="35" y="10"/>
                  </a:lnTo>
                  <a:lnTo>
                    <a:pt x="37" y="6"/>
                  </a:lnTo>
                  <a:lnTo>
                    <a:pt x="31" y="6"/>
                  </a:lnTo>
                  <a:lnTo>
                    <a:pt x="27" y="9"/>
                  </a:lnTo>
                  <a:lnTo>
                    <a:pt x="33" y="21"/>
                  </a:lnTo>
                  <a:lnTo>
                    <a:pt x="37" y="12"/>
                  </a:lnTo>
                  <a:lnTo>
                    <a:pt x="35" y="13"/>
                  </a:lnTo>
                  <a:lnTo>
                    <a:pt x="33" y="14"/>
                  </a:lnTo>
                  <a:lnTo>
                    <a:pt x="31" y="18"/>
                  </a:lnTo>
                  <a:lnTo>
                    <a:pt x="37" y="18"/>
                  </a:lnTo>
                  <a:lnTo>
                    <a:pt x="37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3" y="13"/>
                  </a:lnTo>
                  <a:lnTo>
                    <a:pt x="21" y="14"/>
                  </a:lnTo>
                  <a:lnTo>
                    <a:pt x="19" y="18"/>
                  </a:lnTo>
                  <a:lnTo>
                    <a:pt x="20" y="16"/>
                  </a:lnTo>
                  <a:lnTo>
                    <a:pt x="14" y="34"/>
                  </a:lnTo>
                  <a:lnTo>
                    <a:pt x="19" y="30"/>
                  </a:lnTo>
                  <a:lnTo>
                    <a:pt x="17" y="31"/>
                  </a:lnTo>
                  <a:lnTo>
                    <a:pt x="15" y="32"/>
                  </a:lnTo>
                  <a:lnTo>
                    <a:pt x="13" y="36"/>
                  </a:lnTo>
                  <a:lnTo>
                    <a:pt x="19" y="36"/>
                  </a:lnTo>
                  <a:lnTo>
                    <a:pt x="19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440" bIns="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9" name=""/>
            <p:cNvSpPr/>
            <p:nvPr/>
          </p:nvSpPr>
          <p:spPr>
            <a:xfrm>
              <a:off x="7711200" y="2728800"/>
              <a:ext cx="34560" cy="28080"/>
            </a:xfrm>
            <a:custGeom>
              <a:avLst/>
              <a:gdLst/>
              <a:ahLst/>
              <a:rect l="l" t="t" r="r" b="b"/>
              <a:pathLst>
                <a:path w="24" h="18">
                  <a:moveTo>
                    <a:pt x="0" y="0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6" y="18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4" y="16"/>
                  </a:lnTo>
                  <a:lnTo>
                    <a:pt x="16" y="17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8"/>
                  </a:lnTo>
                  <a:lnTo>
                    <a:pt x="20" y="7"/>
                  </a:lnTo>
                  <a:lnTo>
                    <a:pt x="18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0" y="8"/>
                  </a:lnTo>
                  <a:lnTo>
                    <a:pt x="8" y="7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0" name=""/>
            <p:cNvSpPr/>
            <p:nvPr/>
          </p:nvSpPr>
          <p:spPr>
            <a:xfrm>
              <a:off x="7125120" y="2825640"/>
              <a:ext cx="86760" cy="221760"/>
            </a:xfrm>
            <a:custGeom>
              <a:avLst/>
              <a:gdLst/>
              <a:ahLst/>
              <a:rect l="l" t="t" r="r" b="b"/>
              <a:pathLst>
                <a:path w="60" h="140">
                  <a:moveTo>
                    <a:pt x="51" y="29"/>
                  </a:moveTo>
                  <a:lnTo>
                    <a:pt x="60" y="21"/>
                  </a:lnTo>
                  <a:lnTo>
                    <a:pt x="48" y="2"/>
                  </a:lnTo>
                  <a:lnTo>
                    <a:pt x="47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25" y="23"/>
                  </a:lnTo>
                  <a:lnTo>
                    <a:pt x="30" y="25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1" y="27"/>
                  </a:lnTo>
                  <a:lnTo>
                    <a:pt x="15" y="33"/>
                  </a:lnTo>
                  <a:lnTo>
                    <a:pt x="9" y="39"/>
                  </a:lnTo>
                  <a:lnTo>
                    <a:pt x="8" y="39"/>
                  </a:lnTo>
                  <a:lnTo>
                    <a:pt x="6" y="43"/>
                  </a:lnTo>
                  <a:lnTo>
                    <a:pt x="6" y="62"/>
                  </a:lnTo>
                  <a:lnTo>
                    <a:pt x="12" y="62"/>
                  </a:lnTo>
                  <a:lnTo>
                    <a:pt x="8" y="58"/>
                  </a:lnTo>
                  <a:lnTo>
                    <a:pt x="9" y="58"/>
                  </a:lnTo>
                  <a:lnTo>
                    <a:pt x="3" y="64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2" y="84"/>
                  </a:lnTo>
                  <a:lnTo>
                    <a:pt x="3" y="85"/>
                  </a:lnTo>
                  <a:lnTo>
                    <a:pt x="9" y="91"/>
                  </a:lnTo>
                  <a:lnTo>
                    <a:pt x="12" y="8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8" y="90"/>
                  </a:lnTo>
                  <a:lnTo>
                    <a:pt x="9" y="82"/>
                  </a:lnTo>
                  <a:lnTo>
                    <a:pt x="3" y="88"/>
                  </a:lnTo>
                  <a:lnTo>
                    <a:pt x="2" y="88"/>
                  </a:lnTo>
                  <a:lnTo>
                    <a:pt x="0" y="92"/>
                  </a:lnTo>
                  <a:lnTo>
                    <a:pt x="0" y="111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2" y="120"/>
                  </a:lnTo>
                  <a:lnTo>
                    <a:pt x="8" y="132"/>
                  </a:lnTo>
                  <a:lnTo>
                    <a:pt x="9" y="134"/>
                  </a:lnTo>
                  <a:lnTo>
                    <a:pt x="15" y="140"/>
                  </a:lnTo>
                  <a:lnTo>
                    <a:pt x="22" y="131"/>
                  </a:lnTo>
                  <a:lnTo>
                    <a:pt x="16" y="125"/>
                  </a:lnTo>
                  <a:lnTo>
                    <a:pt x="12" y="129"/>
                  </a:lnTo>
                  <a:lnTo>
                    <a:pt x="17" y="126"/>
                  </a:lnTo>
                  <a:lnTo>
                    <a:pt x="11" y="114"/>
                  </a:lnTo>
                  <a:lnTo>
                    <a:pt x="6" y="117"/>
                  </a:lnTo>
                  <a:lnTo>
                    <a:pt x="12" y="117"/>
                  </a:lnTo>
                  <a:lnTo>
                    <a:pt x="12" y="111"/>
                  </a:lnTo>
                  <a:lnTo>
                    <a:pt x="12" y="92"/>
                  </a:lnTo>
                  <a:lnTo>
                    <a:pt x="6" y="92"/>
                  </a:lnTo>
                  <a:lnTo>
                    <a:pt x="10" y="97"/>
                  </a:lnTo>
                  <a:lnTo>
                    <a:pt x="16" y="91"/>
                  </a:lnTo>
                  <a:lnTo>
                    <a:pt x="16" y="90"/>
                  </a:lnTo>
                  <a:lnTo>
                    <a:pt x="18" y="86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0" y="76"/>
                  </a:lnTo>
                  <a:lnTo>
                    <a:pt x="6" y="80"/>
                  </a:lnTo>
                  <a:lnTo>
                    <a:pt x="12" y="80"/>
                  </a:lnTo>
                  <a:lnTo>
                    <a:pt x="12" y="68"/>
                  </a:lnTo>
                  <a:lnTo>
                    <a:pt x="6" y="68"/>
                  </a:lnTo>
                  <a:lnTo>
                    <a:pt x="10" y="73"/>
                  </a:lnTo>
                  <a:lnTo>
                    <a:pt x="16" y="67"/>
                  </a:lnTo>
                  <a:lnTo>
                    <a:pt x="16" y="66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16" y="48"/>
                  </a:lnTo>
                  <a:lnTo>
                    <a:pt x="22" y="42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6" y="25"/>
                  </a:lnTo>
                  <a:lnTo>
                    <a:pt x="35" y="27"/>
                  </a:lnTo>
                  <a:lnTo>
                    <a:pt x="42" y="8"/>
                  </a:lnTo>
                  <a:lnTo>
                    <a:pt x="37" y="12"/>
                  </a:lnTo>
                  <a:lnTo>
                    <a:pt x="39" y="11"/>
                  </a:lnTo>
                  <a:lnTo>
                    <a:pt x="41" y="10"/>
                  </a:lnTo>
                  <a:lnTo>
                    <a:pt x="43" y="6"/>
                  </a:lnTo>
                  <a:lnTo>
                    <a:pt x="37" y="6"/>
                  </a:lnTo>
                  <a:lnTo>
                    <a:pt x="37" y="12"/>
                  </a:lnTo>
                  <a:lnTo>
                    <a:pt x="43" y="12"/>
                  </a:lnTo>
                  <a:lnTo>
                    <a:pt x="39" y="10"/>
                  </a:lnTo>
                  <a:lnTo>
                    <a:pt x="41" y="11"/>
                  </a:lnTo>
                  <a:lnTo>
                    <a:pt x="43" y="6"/>
                  </a:lnTo>
                  <a:lnTo>
                    <a:pt x="39" y="10"/>
                  </a:lnTo>
                  <a:lnTo>
                    <a:pt x="51" y="2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1" name=""/>
            <p:cNvSpPr/>
            <p:nvPr/>
          </p:nvSpPr>
          <p:spPr>
            <a:xfrm>
              <a:off x="7414560" y="3168360"/>
              <a:ext cx="33480" cy="26640"/>
            </a:xfrm>
            <a:custGeom>
              <a:avLst/>
              <a:gdLst/>
              <a:ahLst/>
              <a:rect l="l" t="t" r="r" b="b"/>
              <a:pathLst>
                <a:path w="23" h="17">
                  <a:moveTo>
                    <a:pt x="23" y="11"/>
                  </a:moveTo>
                  <a:lnTo>
                    <a:pt x="19" y="0"/>
                  </a:lnTo>
                  <a:lnTo>
                    <a:pt x="0" y="6"/>
                  </a:lnTo>
                  <a:lnTo>
                    <a:pt x="4" y="17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2" name=""/>
            <p:cNvSpPr/>
            <p:nvPr/>
          </p:nvSpPr>
          <p:spPr>
            <a:xfrm>
              <a:off x="7036560" y="2982600"/>
              <a:ext cx="98280" cy="28080"/>
            </a:xfrm>
            <a:custGeom>
              <a:avLst/>
              <a:gdLst/>
              <a:ahLst/>
              <a:rect l="l" t="t" r="r" b="b"/>
              <a:pathLst>
                <a:path w="68" h="18">
                  <a:moveTo>
                    <a:pt x="66" y="18"/>
                  </a:moveTo>
                  <a:lnTo>
                    <a:pt x="68" y="6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3" y="12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3" name=""/>
            <p:cNvSpPr/>
            <p:nvPr/>
          </p:nvSpPr>
          <p:spPr>
            <a:xfrm>
              <a:off x="2403360" y="2476080"/>
              <a:ext cx="318240" cy="722160"/>
            </a:xfrm>
            <a:custGeom>
              <a:avLst/>
              <a:gdLst/>
              <a:ahLst/>
              <a:rect l="l" t="t" r="r" b="b"/>
              <a:pathLst>
                <a:path w="220" h="455">
                  <a:moveTo>
                    <a:pt x="220" y="0"/>
                  </a:moveTo>
                  <a:lnTo>
                    <a:pt x="208" y="0"/>
                  </a:lnTo>
                  <a:lnTo>
                    <a:pt x="208" y="12"/>
                  </a:lnTo>
                  <a:lnTo>
                    <a:pt x="214" y="12"/>
                  </a:lnTo>
                  <a:lnTo>
                    <a:pt x="210" y="8"/>
                  </a:lnTo>
                  <a:lnTo>
                    <a:pt x="211" y="8"/>
                  </a:lnTo>
                  <a:lnTo>
                    <a:pt x="193" y="26"/>
                  </a:lnTo>
                  <a:lnTo>
                    <a:pt x="196" y="30"/>
                  </a:lnTo>
                  <a:lnTo>
                    <a:pt x="194" y="25"/>
                  </a:lnTo>
                  <a:lnTo>
                    <a:pt x="145" y="44"/>
                  </a:lnTo>
                  <a:lnTo>
                    <a:pt x="145" y="44"/>
                  </a:lnTo>
                  <a:lnTo>
                    <a:pt x="143" y="45"/>
                  </a:lnTo>
                  <a:lnTo>
                    <a:pt x="141" y="49"/>
                  </a:lnTo>
                  <a:lnTo>
                    <a:pt x="141" y="73"/>
                  </a:lnTo>
                  <a:lnTo>
                    <a:pt x="147" y="73"/>
                  </a:lnTo>
                  <a:lnTo>
                    <a:pt x="143" y="69"/>
                  </a:lnTo>
                  <a:lnTo>
                    <a:pt x="144" y="69"/>
                  </a:lnTo>
                  <a:lnTo>
                    <a:pt x="52" y="161"/>
                  </a:lnTo>
                  <a:lnTo>
                    <a:pt x="51" y="161"/>
                  </a:lnTo>
                  <a:lnTo>
                    <a:pt x="50" y="163"/>
                  </a:lnTo>
                  <a:lnTo>
                    <a:pt x="37" y="200"/>
                  </a:lnTo>
                  <a:lnTo>
                    <a:pt x="37" y="201"/>
                  </a:lnTo>
                  <a:lnTo>
                    <a:pt x="25" y="244"/>
                  </a:lnTo>
                  <a:lnTo>
                    <a:pt x="25" y="244"/>
                  </a:lnTo>
                  <a:lnTo>
                    <a:pt x="0" y="354"/>
                  </a:lnTo>
                  <a:lnTo>
                    <a:pt x="0" y="357"/>
                  </a:lnTo>
                  <a:lnTo>
                    <a:pt x="31" y="455"/>
                  </a:lnTo>
                  <a:lnTo>
                    <a:pt x="42" y="452"/>
                  </a:lnTo>
                  <a:lnTo>
                    <a:pt x="11" y="354"/>
                  </a:lnTo>
                  <a:lnTo>
                    <a:pt x="5" y="355"/>
                  </a:lnTo>
                  <a:lnTo>
                    <a:pt x="11" y="356"/>
                  </a:lnTo>
                  <a:lnTo>
                    <a:pt x="36" y="246"/>
                  </a:lnTo>
                  <a:lnTo>
                    <a:pt x="30" y="245"/>
                  </a:lnTo>
                  <a:lnTo>
                    <a:pt x="36" y="247"/>
                  </a:lnTo>
                  <a:lnTo>
                    <a:pt x="48" y="204"/>
                  </a:lnTo>
                  <a:lnTo>
                    <a:pt x="42" y="202"/>
                  </a:lnTo>
                  <a:lnTo>
                    <a:pt x="47" y="204"/>
                  </a:lnTo>
                  <a:lnTo>
                    <a:pt x="60" y="167"/>
                  </a:lnTo>
                  <a:lnTo>
                    <a:pt x="55" y="165"/>
                  </a:lnTo>
                  <a:lnTo>
                    <a:pt x="59" y="170"/>
                  </a:lnTo>
                  <a:lnTo>
                    <a:pt x="151" y="78"/>
                  </a:lnTo>
                  <a:lnTo>
                    <a:pt x="151" y="77"/>
                  </a:lnTo>
                  <a:lnTo>
                    <a:pt x="153" y="73"/>
                  </a:lnTo>
                  <a:lnTo>
                    <a:pt x="153" y="73"/>
                  </a:lnTo>
                  <a:lnTo>
                    <a:pt x="153" y="49"/>
                  </a:lnTo>
                  <a:lnTo>
                    <a:pt x="149" y="54"/>
                  </a:lnTo>
                  <a:lnTo>
                    <a:pt x="151" y="53"/>
                  </a:lnTo>
                  <a:lnTo>
                    <a:pt x="153" y="49"/>
                  </a:lnTo>
                  <a:lnTo>
                    <a:pt x="147" y="49"/>
                  </a:lnTo>
                  <a:lnTo>
                    <a:pt x="149" y="55"/>
                  </a:lnTo>
                  <a:lnTo>
                    <a:pt x="198" y="36"/>
                  </a:lnTo>
                  <a:lnTo>
                    <a:pt x="198" y="35"/>
                  </a:lnTo>
                  <a:lnTo>
                    <a:pt x="200" y="35"/>
                  </a:lnTo>
                  <a:lnTo>
                    <a:pt x="218" y="17"/>
                  </a:lnTo>
                  <a:lnTo>
                    <a:pt x="218" y="16"/>
                  </a:lnTo>
                  <a:lnTo>
                    <a:pt x="220" y="12"/>
                  </a:lnTo>
                  <a:lnTo>
                    <a:pt x="220" y="12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4" name=""/>
            <p:cNvSpPr/>
            <p:nvPr/>
          </p:nvSpPr>
          <p:spPr>
            <a:xfrm>
              <a:off x="2455200" y="2425320"/>
              <a:ext cx="291960" cy="880920"/>
            </a:xfrm>
            <a:custGeom>
              <a:avLst/>
              <a:gdLst/>
              <a:ahLst/>
              <a:rect l="l" t="t" r="r" b="b"/>
              <a:pathLst>
                <a:path w="202" h="555">
                  <a:moveTo>
                    <a:pt x="202" y="3"/>
                  </a:moveTo>
                  <a:lnTo>
                    <a:pt x="191" y="0"/>
                  </a:lnTo>
                  <a:lnTo>
                    <a:pt x="173" y="55"/>
                  </a:lnTo>
                  <a:lnTo>
                    <a:pt x="178" y="56"/>
                  </a:lnTo>
                  <a:lnTo>
                    <a:pt x="174" y="52"/>
                  </a:lnTo>
                  <a:lnTo>
                    <a:pt x="174" y="52"/>
                  </a:lnTo>
                  <a:lnTo>
                    <a:pt x="137" y="95"/>
                  </a:lnTo>
                  <a:lnTo>
                    <a:pt x="141" y="99"/>
                  </a:lnTo>
                  <a:lnTo>
                    <a:pt x="139" y="94"/>
                  </a:lnTo>
                  <a:lnTo>
                    <a:pt x="121" y="100"/>
                  </a:lnTo>
                  <a:lnTo>
                    <a:pt x="121" y="100"/>
                  </a:lnTo>
                  <a:lnTo>
                    <a:pt x="119" y="101"/>
                  </a:lnTo>
                  <a:lnTo>
                    <a:pt x="118" y="103"/>
                  </a:lnTo>
                  <a:lnTo>
                    <a:pt x="99" y="152"/>
                  </a:lnTo>
                  <a:lnTo>
                    <a:pt x="104" y="154"/>
                  </a:lnTo>
                  <a:lnTo>
                    <a:pt x="100" y="150"/>
                  </a:lnTo>
                  <a:lnTo>
                    <a:pt x="64" y="205"/>
                  </a:lnTo>
                  <a:lnTo>
                    <a:pt x="68" y="209"/>
                  </a:lnTo>
                  <a:lnTo>
                    <a:pt x="65" y="205"/>
                  </a:lnTo>
                  <a:lnTo>
                    <a:pt x="52" y="218"/>
                  </a:lnTo>
                  <a:lnTo>
                    <a:pt x="51" y="218"/>
                  </a:lnTo>
                  <a:lnTo>
                    <a:pt x="49" y="222"/>
                  </a:lnTo>
                  <a:lnTo>
                    <a:pt x="50" y="224"/>
                  </a:lnTo>
                  <a:lnTo>
                    <a:pt x="63" y="260"/>
                  </a:lnTo>
                  <a:lnTo>
                    <a:pt x="68" y="258"/>
                  </a:lnTo>
                  <a:lnTo>
                    <a:pt x="63" y="258"/>
                  </a:lnTo>
                  <a:lnTo>
                    <a:pt x="50" y="369"/>
                  </a:lnTo>
                  <a:lnTo>
                    <a:pt x="44" y="424"/>
                  </a:lnTo>
                  <a:lnTo>
                    <a:pt x="49" y="424"/>
                  </a:lnTo>
                  <a:lnTo>
                    <a:pt x="45" y="420"/>
                  </a:lnTo>
                  <a:lnTo>
                    <a:pt x="45" y="420"/>
                  </a:lnTo>
                  <a:lnTo>
                    <a:pt x="2" y="475"/>
                  </a:lnTo>
                  <a:lnTo>
                    <a:pt x="2" y="475"/>
                  </a:lnTo>
                  <a:lnTo>
                    <a:pt x="0" y="479"/>
                  </a:lnTo>
                  <a:lnTo>
                    <a:pt x="1" y="481"/>
                  </a:lnTo>
                  <a:lnTo>
                    <a:pt x="20" y="555"/>
                  </a:lnTo>
                  <a:lnTo>
                    <a:pt x="31" y="552"/>
                  </a:lnTo>
                  <a:lnTo>
                    <a:pt x="12" y="478"/>
                  </a:lnTo>
                  <a:lnTo>
                    <a:pt x="6" y="479"/>
                  </a:lnTo>
                  <a:lnTo>
                    <a:pt x="10" y="484"/>
                  </a:lnTo>
                  <a:lnTo>
                    <a:pt x="53" y="429"/>
                  </a:lnTo>
                  <a:lnTo>
                    <a:pt x="53" y="428"/>
                  </a:lnTo>
                  <a:lnTo>
                    <a:pt x="55" y="424"/>
                  </a:lnTo>
                  <a:lnTo>
                    <a:pt x="55" y="425"/>
                  </a:lnTo>
                  <a:lnTo>
                    <a:pt x="61" y="370"/>
                  </a:lnTo>
                  <a:lnTo>
                    <a:pt x="74" y="259"/>
                  </a:lnTo>
                  <a:lnTo>
                    <a:pt x="73" y="256"/>
                  </a:lnTo>
                  <a:lnTo>
                    <a:pt x="60" y="220"/>
                  </a:lnTo>
                  <a:lnTo>
                    <a:pt x="55" y="222"/>
                  </a:lnTo>
                  <a:lnTo>
                    <a:pt x="59" y="227"/>
                  </a:lnTo>
                  <a:lnTo>
                    <a:pt x="72" y="214"/>
                  </a:lnTo>
                  <a:lnTo>
                    <a:pt x="72" y="214"/>
                  </a:lnTo>
                  <a:lnTo>
                    <a:pt x="108" y="159"/>
                  </a:lnTo>
                  <a:lnTo>
                    <a:pt x="110" y="154"/>
                  </a:lnTo>
                  <a:lnTo>
                    <a:pt x="109" y="156"/>
                  </a:lnTo>
                  <a:lnTo>
                    <a:pt x="128" y="107"/>
                  </a:lnTo>
                  <a:lnTo>
                    <a:pt x="125" y="110"/>
                  </a:lnTo>
                  <a:lnTo>
                    <a:pt x="127" y="109"/>
                  </a:lnTo>
                  <a:lnTo>
                    <a:pt x="129" y="105"/>
                  </a:lnTo>
                  <a:lnTo>
                    <a:pt x="123" y="105"/>
                  </a:lnTo>
                  <a:lnTo>
                    <a:pt x="125" y="111"/>
                  </a:lnTo>
                  <a:lnTo>
                    <a:pt x="143" y="105"/>
                  </a:lnTo>
                  <a:lnTo>
                    <a:pt x="143" y="104"/>
                  </a:lnTo>
                  <a:lnTo>
                    <a:pt x="145" y="104"/>
                  </a:lnTo>
                  <a:lnTo>
                    <a:pt x="182" y="61"/>
                  </a:lnTo>
                  <a:lnTo>
                    <a:pt x="182" y="60"/>
                  </a:lnTo>
                  <a:lnTo>
                    <a:pt x="184" y="56"/>
                  </a:lnTo>
                  <a:lnTo>
                    <a:pt x="184" y="58"/>
                  </a:lnTo>
                  <a:lnTo>
                    <a:pt x="202" y="3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5" name=""/>
            <p:cNvSpPr/>
            <p:nvPr/>
          </p:nvSpPr>
          <p:spPr>
            <a:xfrm>
              <a:off x="2411640" y="2482560"/>
              <a:ext cx="318240" cy="956880"/>
            </a:xfrm>
            <a:custGeom>
              <a:avLst/>
              <a:gdLst/>
              <a:ahLst/>
              <a:rect l="l" t="t" r="r" b="b"/>
              <a:pathLst>
                <a:path w="220" h="603">
                  <a:moveTo>
                    <a:pt x="220" y="4"/>
                  </a:moveTo>
                  <a:lnTo>
                    <a:pt x="209" y="0"/>
                  </a:lnTo>
                  <a:lnTo>
                    <a:pt x="203" y="18"/>
                  </a:lnTo>
                  <a:lnTo>
                    <a:pt x="208" y="20"/>
                  </a:lnTo>
                  <a:lnTo>
                    <a:pt x="204" y="16"/>
                  </a:lnTo>
                  <a:lnTo>
                    <a:pt x="204" y="16"/>
                  </a:lnTo>
                  <a:lnTo>
                    <a:pt x="167" y="59"/>
                  </a:lnTo>
                  <a:lnTo>
                    <a:pt x="171" y="63"/>
                  </a:lnTo>
                  <a:lnTo>
                    <a:pt x="171" y="57"/>
                  </a:lnTo>
                  <a:lnTo>
                    <a:pt x="169" y="58"/>
                  </a:lnTo>
                  <a:lnTo>
                    <a:pt x="171" y="57"/>
                  </a:lnTo>
                  <a:lnTo>
                    <a:pt x="153" y="57"/>
                  </a:lnTo>
                  <a:lnTo>
                    <a:pt x="153" y="57"/>
                  </a:lnTo>
                  <a:lnTo>
                    <a:pt x="151" y="58"/>
                  </a:lnTo>
                  <a:lnTo>
                    <a:pt x="149" y="59"/>
                  </a:lnTo>
                  <a:lnTo>
                    <a:pt x="148" y="61"/>
                  </a:lnTo>
                  <a:lnTo>
                    <a:pt x="129" y="110"/>
                  </a:lnTo>
                  <a:lnTo>
                    <a:pt x="134" y="112"/>
                  </a:lnTo>
                  <a:lnTo>
                    <a:pt x="130" y="108"/>
                  </a:lnTo>
                  <a:lnTo>
                    <a:pt x="130" y="108"/>
                  </a:lnTo>
                  <a:lnTo>
                    <a:pt x="87" y="169"/>
                  </a:lnTo>
                  <a:lnTo>
                    <a:pt x="91" y="173"/>
                  </a:lnTo>
                  <a:lnTo>
                    <a:pt x="88" y="169"/>
                  </a:lnTo>
                  <a:lnTo>
                    <a:pt x="76" y="182"/>
                  </a:lnTo>
                  <a:lnTo>
                    <a:pt x="75" y="182"/>
                  </a:lnTo>
                  <a:lnTo>
                    <a:pt x="73" y="186"/>
                  </a:lnTo>
                  <a:lnTo>
                    <a:pt x="74" y="188"/>
                  </a:lnTo>
                  <a:lnTo>
                    <a:pt x="86" y="224"/>
                  </a:lnTo>
                  <a:lnTo>
                    <a:pt x="91" y="222"/>
                  </a:lnTo>
                  <a:lnTo>
                    <a:pt x="86" y="222"/>
                  </a:lnTo>
                  <a:lnTo>
                    <a:pt x="74" y="333"/>
                  </a:lnTo>
                  <a:lnTo>
                    <a:pt x="79" y="333"/>
                  </a:lnTo>
                  <a:lnTo>
                    <a:pt x="75" y="329"/>
                  </a:lnTo>
                  <a:lnTo>
                    <a:pt x="76" y="329"/>
                  </a:lnTo>
                  <a:lnTo>
                    <a:pt x="64" y="341"/>
                  </a:lnTo>
                  <a:lnTo>
                    <a:pt x="63" y="342"/>
                  </a:lnTo>
                  <a:lnTo>
                    <a:pt x="26" y="410"/>
                  </a:lnTo>
                  <a:lnTo>
                    <a:pt x="24" y="413"/>
                  </a:lnTo>
                  <a:lnTo>
                    <a:pt x="24" y="492"/>
                  </a:lnTo>
                  <a:lnTo>
                    <a:pt x="24" y="492"/>
                  </a:lnTo>
                  <a:lnTo>
                    <a:pt x="26" y="496"/>
                  </a:lnTo>
                  <a:lnTo>
                    <a:pt x="28" y="497"/>
                  </a:lnTo>
                  <a:lnTo>
                    <a:pt x="30" y="498"/>
                  </a:lnTo>
                  <a:lnTo>
                    <a:pt x="36" y="498"/>
                  </a:lnTo>
                  <a:lnTo>
                    <a:pt x="36" y="492"/>
                  </a:lnTo>
                  <a:lnTo>
                    <a:pt x="32" y="496"/>
                  </a:lnTo>
                  <a:lnTo>
                    <a:pt x="34" y="497"/>
                  </a:lnTo>
                  <a:lnTo>
                    <a:pt x="32" y="496"/>
                  </a:lnTo>
                  <a:lnTo>
                    <a:pt x="51" y="527"/>
                  </a:lnTo>
                  <a:lnTo>
                    <a:pt x="55" y="523"/>
                  </a:lnTo>
                  <a:lnTo>
                    <a:pt x="51" y="519"/>
                  </a:lnTo>
                  <a:lnTo>
                    <a:pt x="49" y="523"/>
                  </a:lnTo>
                  <a:lnTo>
                    <a:pt x="51" y="519"/>
                  </a:lnTo>
                  <a:lnTo>
                    <a:pt x="20" y="562"/>
                  </a:lnTo>
                  <a:lnTo>
                    <a:pt x="20" y="562"/>
                  </a:lnTo>
                  <a:lnTo>
                    <a:pt x="18" y="566"/>
                  </a:lnTo>
                  <a:lnTo>
                    <a:pt x="18" y="578"/>
                  </a:lnTo>
                  <a:lnTo>
                    <a:pt x="24" y="578"/>
                  </a:lnTo>
                  <a:lnTo>
                    <a:pt x="20" y="575"/>
                  </a:lnTo>
                  <a:lnTo>
                    <a:pt x="14" y="587"/>
                  </a:lnTo>
                  <a:lnTo>
                    <a:pt x="18" y="590"/>
                  </a:lnTo>
                  <a:lnTo>
                    <a:pt x="15" y="585"/>
                  </a:lnTo>
                  <a:lnTo>
                    <a:pt x="3" y="592"/>
                  </a:lnTo>
                  <a:lnTo>
                    <a:pt x="2" y="593"/>
                  </a:lnTo>
                  <a:lnTo>
                    <a:pt x="0" y="597"/>
                  </a:lnTo>
                  <a:lnTo>
                    <a:pt x="2" y="601"/>
                  </a:lnTo>
                  <a:lnTo>
                    <a:pt x="4" y="602"/>
                  </a:lnTo>
                  <a:lnTo>
                    <a:pt x="6" y="603"/>
                  </a:lnTo>
                  <a:lnTo>
                    <a:pt x="8" y="603"/>
                  </a:lnTo>
                  <a:lnTo>
                    <a:pt x="26" y="596"/>
                  </a:lnTo>
                  <a:lnTo>
                    <a:pt x="24" y="590"/>
                  </a:lnTo>
                  <a:lnTo>
                    <a:pt x="25" y="596"/>
                  </a:lnTo>
                  <a:lnTo>
                    <a:pt x="62" y="590"/>
                  </a:lnTo>
                  <a:lnTo>
                    <a:pt x="60" y="578"/>
                  </a:lnTo>
                  <a:lnTo>
                    <a:pt x="23" y="584"/>
                  </a:lnTo>
                  <a:lnTo>
                    <a:pt x="22" y="585"/>
                  </a:lnTo>
                  <a:lnTo>
                    <a:pt x="4" y="592"/>
                  </a:lnTo>
                  <a:lnTo>
                    <a:pt x="10" y="601"/>
                  </a:lnTo>
                  <a:lnTo>
                    <a:pt x="12" y="597"/>
                  </a:lnTo>
                  <a:lnTo>
                    <a:pt x="10" y="593"/>
                  </a:lnTo>
                  <a:lnTo>
                    <a:pt x="8" y="592"/>
                  </a:lnTo>
                  <a:lnTo>
                    <a:pt x="6" y="591"/>
                  </a:lnTo>
                  <a:lnTo>
                    <a:pt x="6" y="597"/>
                  </a:lnTo>
                  <a:lnTo>
                    <a:pt x="9" y="602"/>
                  </a:lnTo>
                  <a:lnTo>
                    <a:pt x="21" y="595"/>
                  </a:lnTo>
                  <a:lnTo>
                    <a:pt x="22" y="594"/>
                  </a:lnTo>
                  <a:lnTo>
                    <a:pt x="23" y="593"/>
                  </a:lnTo>
                  <a:lnTo>
                    <a:pt x="29" y="581"/>
                  </a:lnTo>
                  <a:lnTo>
                    <a:pt x="30" y="578"/>
                  </a:lnTo>
                  <a:lnTo>
                    <a:pt x="30" y="578"/>
                  </a:lnTo>
                  <a:lnTo>
                    <a:pt x="30" y="566"/>
                  </a:lnTo>
                  <a:lnTo>
                    <a:pt x="24" y="566"/>
                  </a:lnTo>
                  <a:lnTo>
                    <a:pt x="28" y="571"/>
                  </a:lnTo>
                  <a:lnTo>
                    <a:pt x="59" y="528"/>
                  </a:lnTo>
                  <a:lnTo>
                    <a:pt x="59" y="527"/>
                  </a:lnTo>
                  <a:lnTo>
                    <a:pt x="61" y="523"/>
                  </a:lnTo>
                  <a:lnTo>
                    <a:pt x="60" y="519"/>
                  </a:lnTo>
                  <a:lnTo>
                    <a:pt x="41" y="488"/>
                  </a:lnTo>
                  <a:lnTo>
                    <a:pt x="40" y="488"/>
                  </a:lnTo>
                  <a:lnTo>
                    <a:pt x="38" y="487"/>
                  </a:lnTo>
                  <a:lnTo>
                    <a:pt x="36" y="486"/>
                  </a:lnTo>
                  <a:lnTo>
                    <a:pt x="30" y="486"/>
                  </a:lnTo>
                  <a:lnTo>
                    <a:pt x="36" y="492"/>
                  </a:lnTo>
                  <a:lnTo>
                    <a:pt x="34" y="488"/>
                  </a:lnTo>
                  <a:lnTo>
                    <a:pt x="32" y="487"/>
                  </a:lnTo>
                  <a:lnTo>
                    <a:pt x="30" y="492"/>
                  </a:lnTo>
                  <a:lnTo>
                    <a:pt x="36" y="492"/>
                  </a:lnTo>
                  <a:lnTo>
                    <a:pt x="36" y="413"/>
                  </a:lnTo>
                  <a:lnTo>
                    <a:pt x="30" y="413"/>
                  </a:lnTo>
                  <a:lnTo>
                    <a:pt x="35" y="417"/>
                  </a:lnTo>
                  <a:lnTo>
                    <a:pt x="72" y="349"/>
                  </a:lnTo>
                  <a:lnTo>
                    <a:pt x="67" y="345"/>
                  </a:lnTo>
                  <a:lnTo>
                    <a:pt x="71" y="350"/>
                  </a:lnTo>
                  <a:lnTo>
                    <a:pt x="83" y="338"/>
                  </a:lnTo>
                  <a:lnTo>
                    <a:pt x="83" y="337"/>
                  </a:lnTo>
                  <a:lnTo>
                    <a:pt x="85" y="333"/>
                  </a:lnTo>
                  <a:lnTo>
                    <a:pt x="85" y="334"/>
                  </a:lnTo>
                  <a:lnTo>
                    <a:pt x="97" y="223"/>
                  </a:lnTo>
                  <a:lnTo>
                    <a:pt x="97" y="220"/>
                  </a:lnTo>
                  <a:lnTo>
                    <a:pt x="85" y="184"/>
                  </a:lnTo>
                  <a:lnTo>
                    <a:pt x="79" y="186"/>
                  </a:lnTo>
                  <a:lnTo>
                    <a:pt x="83" y="191"/>
                  </a:lnTo>
                  <a:lnTo>
                    <a:pt x="95" y="178"/>
                  </a:lnTo>
                  <a:lnTo>
                    <a:pt x="95" y="178"/>
                  </a:lnTo>
                  <a:lnTo>
                    <a:pt x="138" y="117"/>
                  </a:lnTo>
                  <a:lnTo>
                    <a:pt x="138" y="116"/>
                  </a:lnTo>
                  <a:lnTo>
                    <a:pt x="140" y="112"/>
                  </a:lnTo>
                  <a:lnTo>
                    <a:pt x="139" y="114"/>
                  </a:lnTo>
                  <a:lnTo>
                    <a:pt x="158" y="65"/>
                  </a:lnTo>
                  <a:lnTo>
                    <a:pt x="153" y="69"/>
                  </a:lnTo>
                  <a:lnTo>
                    <a:pt x="155" y="68"/>
                  </a:lnTo>
                  <a:lnTo>
                    <a:pt x="157" y="67"/>
                  </a:lnTo>
                  <a:lnTo>
                    <a:pt x="159" y="63"/>
                  </a:lnTo>
                  <a:lnTo>
                    <a:pt x="153" y="63"/>
                  </a:lnTo>
                  <a:lnTo>
                    <a:pt x="153" y="69"/>
                  </a:lnTo>
                  <a:lnTo>
                    <a:pt x="171" y="69"/>
                  </a:lnTo>
                  <a:lnTo>
                    <a:pt x="171" y="69"/>
                  </a:lnTo>
                  <a:lnTo>
                    <a:pt x="173" y="68"/>
                  </a:lnTo>
                  <a:lnTo>
                    <a:pt x="175" y="68"/>
                  </a:lnTo>
                  <a:lnTo>
                    <a:pt x="212" y="25"/>
                  </a:lnTo>
                  <a:lnTo>
                    <a:pt x="212" y="24"/>
                  </a:lnTo>
                  <a:lnTo>
                    <a:pt x="214" y="20"/>
                  </a:lnTo>
                  <a:lnTo>
                    <a:pt x="214" y="22"/>
                  </a:lnTo>
                  <a:lnTo>
                    <a:pt x="220" y="4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6" name=""/>
            <p:cNvSpPr/>
            <p:nvPr/>
          </p:nvSpPr>
          <p:spPr>
            <a:xfrm>
              <a:off x="2488680" y="2506320"/>
              <a:ext cx="187920" cy="95040"/>
            </a:xfrm>
            <a:custGeom>
              <a:avLst/>
              <a:gdLst/>
              <a:ahLst/>
              <a:rect l="l" t="t" r="r" b="b"/>
              <a:pathLst>
                <a:path w="130" h="60">
                  <a:moveTo>
                    <a:pt x="85" y="49"/>
                  </a:moveTo>
                  <a:lnTo>
                    <a:pt x="92" y="59"/>
                  </a:lnTo>
                  <a:lnTo>
                    <a:pt x="128" y="35"/>
                  </a:lnTo>
                  <a:lnTo>
                    <a:pt x="124" y="30"/>
                  </a:lnTo>
                  <a:lnTo>
                    <a:pt x="120" y="26"/>
                  </a:lnTo>
                  <a:lnTo>
                    <a:pt x="118" y="30"/>
                  </a:lnTo>
                  <a:lnTo>
                    <a:pt x="120" y="34"/>
                  </a:lnTo>
                  <a:lnTo>
                    <a:pt x="122" y="35"/>
                  </a:lnTo>
                  <a:lnTo>
                    <a:pt x="124" y="36"/>
                  </a:lnTo>
                  <a:lnTo>
                    <a:pt x="126" y="35"/>
                  </a:lnTo>
                  <a:lnTo>
                    <a:pt x="121" y="26"/>
                  </a:lnTo>
                  <a:lnTo>
                    <a:pt x="97" y="50"/>
                  </a:lnTo>
                  <a:lnTo>
                    <a:pt x="100" y="54"/>
                  </a:lnTo>
                  <a:lnTo>
                    <a:pt x="102" y="49"/>
                  </a:lnTo>
                  <a:lnTo>
                    <a:pt x="100" y="48"/>
                  </a:lnTo>
                  <a:lnTo>
                    <a:pt x="98" y="49"/>
                  </a:lnTo>
                  <a:lnTo>
                    <a:pt x="103" y="49"/>
                  </a:lnTo>
                  <a:lnTo>
                    <a:pt x="78" y="37"/>
                  </a:lnTo>
                  <a:lnTo>
                    <a:pt x="75" y="42"/>
                  </a:lnTo>
                  <a:lnTo>
                    <a:pt x="80" y="39"/>
                  </a:lnTo>
                  <a:lnTo>
                    <a:pt x="74" y="27"/>
                  </a:lnTo>
                  <a:lnTo>
                    <a:pt x="73" y="26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47" y="18"/>
                  </a:lnTo>
                  <a:lnTo>
                    <a:pt x="45" y="23"/>
                  </a:lnTo>
                  <a:lnTo>
                    <a:pt x="48" y="18"/>
                  </a:lnTo>
                  <a:lnTo>
                    <a:pt x="5" y="0"/>
                  </a:lnTo>
                  <a:lnTo>
                    <a:pt x="0" y="11"/>
                  </a:lnTo>
                  <a:lnTo>
                    <a:pt x="43" y="29"/>
                  </a:lnTo>
                  <a:lnTo>
                    <a:pt x="44" y="29"/>
                  </a:lnTo>
                  <a:lnTo>
                    <a:pt x="68" y="36"/>
                  </a:lnTo>
                  <a:lnTo>
                    <a:pt x="69" y="30"/>
                  </a:lnTo>
                  <a:lnTo>
                    <a:pt x="65" y="33"/>
                  </a:lnTo>
                  <a:lnTo>
                    <a:pt x="71" y="45"/>
                  </a:lnTo>
                  <a:lnTo>
                    <a:pt x="71" y="46"/>
                  </a:lnTo>
                  <a:lnTo>
                    <a:pt x="73" y="48"/>
                  </a:lnTo>
                  <a:lnTo>
                    <a:pt x="98" y="60"/>
                  </a:lnTo>
                  <a:lnTo>
                    <a:pt x="98" y="59"/>
                  </a:lnTo>
                  <a:lnTo>
                    <a:pt x="100" y="60"/>
                  </a:lnTo>
                  <a:lnTo>
                    <a:pt x="102" y="59"/>
                  </a:lnTo>
                  <a:lnTo>
                    <a:pt x="104" y="59"/>
                  </a:lnTo>
                  <a:lnTo>
                    <a:pt x="128" y="35"/>
                  </a:lnTo>
                  <a:lnTo>
                    <a:pt x="128" y="34"/>
                  </a:lnTo>
                  <a:lnTo>
                    <a:pt x="130" y="30"/>
                  </a:lnTo>
                  <a:lnTo>
                    <a:pt x="128" y="26"/>
                  </a:lnTo>
                  <a:lnTo>
                    <a:pt x="126" y="25"/>
                  </a:lnTo>
                  <a:lnTo>
                    <a:pt x="124" y="24"/>
                  </a:lnTo>
                  <a:lnTo>
                    <a:pt x="122" y="25"/>
                  </a:lnTo>
                  <a:lnTo>
                    <a:pt x="121" y="25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7" name=""/>
            <p:cNvSpPr/>
            <p:nvPr/>
          </p:nvSpPr>
          <p:spPr>
            <a:xfrm>
              <a:off x="2482560" y="3303360"/>
              <a:ext cx="167760" cy="417240"/>
            </a:xfrm>
            <a:custGeom>
              <a:avLst/>
              <a:gdLst/>
              <a:ahLst/>
              <a:rect l="l" t="t" r="r" b="b"/>
              <a:pathLst>
                <a:path w="116" h="263">
                  <a:moveTo>
                    <a:pt x="12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2" y="65"/>
                  </a:lnTo>
                  <a:lnTo>
                    <a:pt x="2" y="66"/>
                  </a:lnTo>
                  <a:lnTo>
                    <a:pt x="63" y="152"/>
                  </a:lnTo>
                  <a:lnTo>
                    <a:pt x="67" y="147"/>
                  </a:lnTo>
                  <a:lnTo>
                    <a:pt x="61" y="147"/>
                  </a:lnTo>
                  <a:lnTo>
                    <a:pt x="61" y="172"/>
                  </a:lnTo>
                  <a:lnTo>
                    <a:pt x="67" y="172"/>
                  </a:lnTo>
                  <a:lnTo>
                    <a:pt x="67" y="166"/>
                  </a:lnTo>
                  <a:lnTo>
                    <a:pt x="65" y="167"/>
                  </a:lnTo>
                  <a:lnTo>
                    <a:pt x="63" y="168"/>
                  </a:lnTo>
                  <a:lnTo>
                    <a:pt x="67" y="166"/>
                  </a:lnTo>
                  <a:lnTo>
                    <a:pt x="49" y="166"/>
                  </a:lnTo>
                  <a:lnTo>
                    <a:pt x="49" y="166"/>
                  </a:lnTo>
                  <a:lnTo>
                    <a:pt x="47" y="167"/>
                  </a:lnTo>
                  <a:lnTo>
                    <a:pt x="46" y="168"/>
                  </a:lnTo>
                  <a:lnTo>
                    <a:pt x="21" y="192"/>
                  </a:lnTo>
                  <a:lnTo>
                    <a:pt x="20" y="192"/>
                  </a:lnTo>
                  <a:lnTo>
                    <a:pt x="19" y="195"/>
                  </a:lnTo>
                  <a:lnTo>
                    <a:pt x="13" y="232"/>
                  </a:lnTo>
                  <a:lnTo>
                    <a:pt x="18" y="233"/>
                  </a:lnTo>
                  <a:lnTo>
                    <a:pt x="14" y="229"/>
                  </a:lnTo>
                  <a:lnTo>
                    <a:pt x="15" y="229"/>
                  </a:lnTo>
                  <a:lnTo>
                    <a:pt x="3" y="241"/>
                  </a:lnTo>
                  <a:lnTo>
                    <a:pt x="2" y="241"/>
                  </a:lnTo>
                  <a:lnTo>
                    <a:pt x="0" y="245"/>
                  </a:lnTo>
                  <a:lnTo>
                    <a:pt x="2" y="249"/>
                  </a:lnTo>
                  <a:lnTo>
                    <a:pt x="4" y="250"/>
                  </a:lnTo>
                  <a:lnTo>
                    <a:pt x="5" y="251"/>
                  </a:lnTo>
                  <a:lnTo>
                    <a:pt x="91" y="263"/>
                  </a:lnTo>
                  <a:lnTo>
                    <a:pt x="92" y="263"/>
                  </a:lnTo>
                  <a:lnTo>
                    <a:pt x="94" y="262"/>
                  </a:lnTo>
                  <a:lnTo>
                    <a:pt x="96" y="262"/>
                  </a:lnTo>
                  <a:lnTo>
                    <a:pt x="114" y="250"/>
                  </a:lnTo>
                  <a:lnTo>
                    <a:pt x="114" y="249"/>
                  </a:lnTo>
                  <a:lnTo>
                    <a:pt x="116" y="245"/>
                  </a:lnTo>
                  <a:lnTo>
                    <a:pt x="114" y="241"/>
                  </a:lnTo>
                  <a:lnTo>
                    <a:pt x="114" y="241"/>
                  </a:lnTo>
                  <a:lnTo>
                    <a:pt x="108" y="235"/>
                  </a:lnTo>
                  <a:lnTo>
                    <a:pt x="104" y="239"/>
                  </a:lnTo>
                  <a:lnTo>
                    <a:pt x="109" y="237"/>
                  </a:lnTo>
                  <a:lnTo>
                    <a:pt x="84" y="170"/>
                  </a:lnTo>
                  <a:lnTo>
                    <a:pt x="83" y="168"/>
                  </a:lnTo>
                  <a:lnTo>
                    <a:pt x="81" y="167"/>
                  </a:lnTo>
                  <a:lnTo>
                    <a:pt x="79" y="166"/>
                  </a:lnTo>
                  <a:lnTo>
                    <a:pt x="67" y="166"/>
                  </a:lnTo>
                  <a:lnTo>
                    <a:pt x="67" y="178"/>
                  </a:lnTo>
                  <a:lnTo>
                    <a:pt x="79" y="178"/>
                  </a:lnTo>
                  <a:lnTo>
                    <a:pt x="75" y="176"/>
                  </a:lnTo>
                  <a:lnTo>
                    <a:pt x="77" y="177"/>
                  </a:lnTo>
                  <a:lnTo>
                    <a:pt x="79" y="172"/>
                  </a:lnTo>
                  <a:lnTo>
                    <a:pt x="74" y="174"/>
                  </a:lnTo>
                  <a:lnTo>
                    <a:pt x="99" y="241"/>
                  </a:lnTo>
                  <a:lnTo>
                    <a:pt x="100" y="243"/>
                  </a:lnTo>
                  <a:lnTo>
                    <a:pt x="101" y="244"/>
                  </a:lnTo>
                  <a:lnTo>
                    <a:pt x="107" y="250"/>
                  </a:lnTo>
                  <a:lnTo>
                    <a:pt x="106" y="241"/>
                  </a:lnTo>
                  <a:lnTo>
                    <a:pt x="104" y="245"/>
                  </a:lnTo>
                  <a:lnTo>
                    <a:pt x="106" y="249"/>
                  </a:lnTo>
                  <a:lnTo>
                    <a:pt x="110" y="245"/>
                  </a:lnTo>
                  <a:lnTo>
                    <a:pt x="107" y="240"/>
                  </a:lnTo>
                  <a:lnTo>
                    <a:pt x="89" y="252"/>
                  </a:lnTo>
                  <a:lnTo>
                    <a:pt x="92" y="257"/>
                  </a:lnTo>
                  <a:lnTo>
                    <a:pt x="93" y="251"/>
                  </a:lnTo>
                  <a:lnTo>
                    <a:pt x="7" y="239"/>
                  </a:lnTo>
                  <a:lnTo>
                    <a:pt x="10" y="249"/>
                  </a:lnTo>
                  <a:lnTo>
                    <a:pt x="12" y="245"/>
                  </a:lnTo>
                  <a:lnTo>
                    <a:pt x="10" y="241"/>
                  </a:lnTo>
                  <a:lnTo>
                    <a:pt x="8" y="240"/>
                  </a:lnTo>
                  <a:lnTo>
                    <a:pt x="6" y="245"/>
                  </a:lnTo>
                  <a:lnTo>
                    <a:pt x="10" y="250"/>
                  </a:lnTo>
                  <a:lnTo>
                    <a:pt x="22" y="238"/>
                  </a:lnTo>
                  <a:lnTo>
                    <a:pt x="22" y="237"/>
                  </a:lnTo>
                  <a:lnTo>
                    <a:pt x="24" y="233"/>
                  </a:lnTo>
                  <a:lnTo>
                    <a:pt x="24" y="234"/>
                  </a:lnTo>
                  <a:lnTo>
                    <a:pt x="30" y="197"/>
                  </a:lnTo>
                  <a:lnTo>
                    <a:pt x="24" y="196"/>
                  </a:lnTo>
                  <a:lnTo>
                    <a:pt x="28" y="201"/>
                  </a:lnTo>
                  <a:lnTo>
                    <a:pt x="53" y="177"/>
                  </a:lnTo>
                  <a:lnTo>
                    <a:pt x="49" y="178"/>
                  </a:lnTo>
                  <a:lnTo>
                    <a:pt x="51" y="177"/>
                  </a:lnTo>
                  <a:lnTo>
                    <a:pt x="49" y="172"/>
                  </a:lnTo>
                  <a:lnTo>
                    <a:pt x="49" y="178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69" y="177"/>
                  </a:lnTo>
                  <a:lnTo>
                    <a:pt x="71" y="176"/>
                  </a:lnTo>
                  <a:lnTo>
                    <a:pt x="73" y="172"/>
                  </a:lnTo>
                  <a:lnTo>
                    <a:pt x="73" y="172"/>
                  </a:lnTo>
                  <a:lnTo>
                    <a:pt x="73" y="147"/>
                  </a:lnTo>
                  <a:lnTo>
                    <a:pt x="73" y="147"/>
                  </a:lnTo>
                  <a:lnTo>
                    <a:pt x="71" y="143"/>
                  </a:lnTo>
                  <a:lnTo>
                    <a:pt x="71" y="143"/>
                  </a:lnTo>
                  <a:lnTo>
                    <a:pt x="10" y="57"/>
                  </a:lnTo>
                  <a:lnTo>
                    <a:pt x="6" y="61"/>
                  </a:lnTo>
                  <a:lnTo>
                    <a:pt x="12" y="6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8" name=""/>
            <p:cNvSpPr/>
            <p:nvPr/>
          </p:nvSpPr>
          <p:spPr>
            <a:xfrm>
              <a:off x="2498760" y="3684240"/>
              <a:ext cx="148680" cy="47520"/>
            </a:xfrm>
            <a:custGeom>
              <a:avLst/>
              <a:gdLst/>
              <a:ahLst/>
              <a:rect l="l" t="t" r="r" b="b"/>
              <a:pathLst>
                <a:path w="103" h="30">
                  <a:moveTo>
                    <a:pt x="3" y="0"/>
                  </a:moveTo>
                  <a:lnTo>
                    <a:pt x="0" y="11"/>
                  </a:lnTo>
                  <a:lnTo>
                    <a:pt x="80" y="30"/>
                  </a:lnTo>
                  <a:lnTo>
                    <a:pt x="81" y="30"/>
                  </a:lnTo>
                  <a:lnTo>
                    <a:pt x="83" y="29"/>
                  </a:lnTo>
                  <a:lnTo>
                    <a:pt x="85" y="29"/>
                  </a:lnTo>
                  <a:lnTo>
                    <a:pt x="103" y="10"/>
                  </a:lnTo>
                  <a:lnTo>
                    <a:pt x="96" y="1"/>
                  </a:lnTo>
                  <a:lnTo>
                    <a:pt x="78" y="20"/>
                  </a:lnTo>
                  <a:lnTo>
                    <a:pt x="81" y="18"/>
                  </a:lnTo>
                  <a:lnTo>
                    <a:pt x="79" y="19"/>
                  </a:lnTo>
                  <a:lnTo>
                    <a:pt x="81" y="24"/>
                  </a:lnTo>
                  <a:lnTo>
                    <a:pt x="83" y="1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9" name=""/>
            <p:cNvSpPr/>
            <p:nvPr/>
          </p:nvSpPr>
          <p:spPr>
            <a:xfrm>
              <a:off x="2484360" y="3320640"/>
              <a:ext cx="282240" cy="576000"/>
            </a:xfrm>
            <a:custGeom>
              <a:avLst/>
              <a:gdLst/>
              <a:ahLst/>
              <a:rect l="l" t="t" r="r" b="b"/>
              <a:pathLst>
                <a:path w="195" h="363">
                  <a:moveTo>
                    <a:pt x="11" y="0"/>
                  </a:moveTo>
                  <a:lnTo>
                    <a:pt x="0" y="2"/>
                  </a:lnTo>
                  <a:lnTo>
                    <a:pt x="6" y="45"/>
                  </a:lnTo>
                  <a:lnTo>
                    <a:pt x="7" y="48"/>
                  </a:lnTo>
                  <a:lnTo>
                    <a:pt x="7" y="49"/>
                  </a:lnTo>
                  <a:lnTo>
                    <a:pt x="68" y="141"/>
                  </a:lnTo>
                  <a:lnTo>
                    <a:pt x="72" y="136"/>
                  </a:lnTo>
                  <a:lnTo>
                    <a:pt x="67" y="138"/>
                  </a:lnTo>
                  <a:lnTo>
                    <a:pt x="98" y="224"/>
                  </a:lnTo>
                  <a:lnTo>
                    <a:pt x="99" y="225"/>
                  </a:lnTo>
                  <a:lnTo>
                    <a:pt x="105" y="237"/>
                  </a:lnTo>
                  <a:lnTo>
                    <a:pt x="109" y="234"/>
                  </a:lnTo>
                  <a:lnTo>
                    <a:pt x="104" y="236"/>
                  </a:lnTo>
                  <a:lnTo>
                    <a:pt x="135" y="310"/>
                  </a:lnTo>
                  <a:lnTo>
                    <a:pt x="136" y="312"/>
                  </a:lnTo>
                  <a:lnTo>
                    <a:pt x="138" y="313"/>
                  </a:lnTo>
                  <a:lnTo>
                    <a:pt x="139" y="314"/>
                  </a:lnTo>
                  <a:lnTo>
                    <a:pt x="169" y="320"/>
                  </a:lnTo>
                  <a:lnTo>
                    <a:pt x="170" y="314"/>
                  </a:lnTo>
                  <a:lnTo>
                    <a:pt x="166" y="318"/>
                  </a:lnTo>
                  <a:lnTo>
                    <a:pt x="168" y="319"/>
                  </a:lnTo>
                  <a:lnTo>
                    <a:pt x="165" y="317"/>
                  </a:lnTo>
                  <a:lnTo>
                    <a:pt x="184" y="360"/>
                  </a:lnTo>
                  <a:lnTo>
                    <a:pt x="189" y="357"/>
                  </a:lnTo>
                  <a:lnTo>
                    <a:pt x="193" y="353"/>
                  </a:lnTo>
                  <a:lnTo>
                    <a:pt x="191" y="352"/>
                  </a:lnTo>
                  <a:lnTo>
                    <a:pt x="189" y="351"/>
                  </a:lnTo>
                  <a:lnTo>
                    <a:pt x="187" y="352"/>
                  </a:lnTo>
                  <a:lnTo>
                    <a:pt x="185" y="353"/>
                  </a:lnTo>
                  <a:lnTo>
                    <a:pt x="183" y="357"/>
                  </a:lnTo>
                  <a:lnTo>
                    <a:pt x="194" y="354"/>
                  </a:lnTo>
                  <a:lnTo>
                    <a:pt x="175" y="317"/>
                  </a:lnTo>
                  <a:lnTo>
                    <a:pt x="174" y="316"/>
                  </a:lnTo>
                  <a:lnTo>
                    <a:pt x="172" y="315"/>
                  </a:lnTo>
                  <a:lnTo>
                    <a:pt x="171" y="314"/>
                  </a:lnTo>
                  <a:lnTo>
                    <a:pt x="134" y="308"/>
                  </a:lnTo>
                  <a:lnTo>
                    <a:pt x="133" y="314"/>
                  </a:lnTo>
                  <a:lnTo>
                    <a:pt x="137" y="310"/>
                  </a:lnTo>
                  <a:lnTo>
                    <a:pt x="135" y="309"/>
                  </a:lnTo>
                  <a:lnTo>
                    <a:pt x="139" y="313"/>
                  </a:lnTo>
                  <a:lnTo>
                    <a:pt x="121" y="233"/>
                  </a:lnTo>
                  <a:lnTo>
                    <a:pt x="115" y="234"/>
                  </a:lnTo>
                  <a:lnTo>
                    <a:pt x="111" y="238"/>
                  </a:lnTo>
                  <a:lnTo>
                    <a:pt x="113" y="239"/>
                  </a:lnTo>
                  <a:lnTo>
                    <a:pt x="115" y="240"/>
                  </a:lnTo>
                  <a:lnTo>
                    <a:pt x="117" y="239"/>
                  </a:lnTo>
                  <a:lnTo>
                    <a:pt x="119" y="238"/>
                  </a:lnTo>
                  <a:lnTo>
                    <a:pt x="121" y="234"/>
                  </a:lnTo>
                  <a:lnTo>
                    <a:pt x="111" y="237"/>
                  </a:lnTo>
                  <a:lnTo>
                    <a:pt x="129" y="274"/>
                  </a:lnTo>
                  <a:lnTo>
                    <a:pt x="129" y="275"/>
                  </a:lnTo>
                  <a:lnTo>
                    <a:pt x="131" y="276"/>
                  </a:lnTo>
                  <a:lnTo>
                    <a:pt x="133" y="277"/>
                  </a:lnTo>
                  <a:lnTo>
                    <a:pt x="189" y="283"/>
                  </a:lnTo>
                  <a:lnTo>
                    <a:pt x="189" y="277"/>
                  </a:lnTo>
                  <a:lnTo>
                    <a:pt x="183" y="277"/>
                  </a:lnTo>
                  <a:lnTo>
                    <a:pt x="185" y="281"/>
                  </a:lnTo>
                  <a:lnTo>
                    <a:pt x="187" y="282"/>
                  </a:lnTo>
                  <a:lnTo>
                    <a:pt x="183" y="277"/>
                  </a:lnTo>
                  <a:lnTo>
                    <a:pt x="183" y="357"/>
                  </a:lnTo>
                  <a:lnTo>
                    <a:pt x="195" y="357"/>
                  </a:lnTo>
                  <a:lnTo>
                    <a:pt x="195" y="277"/>
                  </a:lnTo>
                  <a:lnTo>
                    <a:pt x="195" y="277"/>
                  </a:lnTo>
                  <a:lnTo>
                    <a:pt x="193" y="273"/>
                  </a:lnTo>
                  <a:lnTo>
                    <a:pt x="191" y="272"/>
                  </a:lnTo>
                  <a:lnTo>
                    <a:pt x="190" y="271"/>
                  </a:lnTo>
                  <a:lnTo>
                    <a:pt x="134" y="265"/>
                  </a:lnTo>
                  <a:lnTo>
                    <a:pt x="137" y="267"/>
                  </a:lnTo>
                  <a:lnTo>
                    <a:pt x="135" y="266"/>
                  </a:lnTo>
                  <a:lnTo>
                    <a:pt x="133" y="271"/>
                  </a:lnTo>
                  <a:lnTo>
                    <a:pt x="138" y="268"/>
                  </a:lnTo>
                  <a:lnTo>
                    <a:pt x="120" y="231"/>
                  </a:lnTo>
                  <a:lnTo>
                    <a:pt x="119" y="230"/>
                  </a:lnTo>
                  <a:lnTo>
                    <a:pt x="117" y="229"/>
                  </a:lnTo>
                  <a:lnTo>
                    <a:pt x="115" y="228"/>
                  </a:lnTo>
                  <a:lnTo>
                    <a:pt x="113" y="229"/>
                  </a:lnTo>
                  <a:lnTo>
                    <a:pt x="111" y="230"/>
                  </a:lnTo>
                  <a:lnTo>
                    <a:pt x="109" y="234"/>
                  </a:lnTo>
                  <a:lnTo>
                    <a:pt x="109" y="234"/>
                  </a:lnTo>
                  <a:lnTo>
                    <a:pt x="110" y="235"/>
                  </a:lnTo>
                  <a:lnTo>
                    <a:pt x="128" y="315"/>
                  </a:lnTo>
                  <a:lnTo>
                    <a:pt x="129" y="318"/>
                  </a:lnTo>
                  <a:lnTo>
                    <a:pt x="131" y="319"/>
                  </a:lnTo>
                  <a:lnTo>
                    <a:pt x="132" y="320"/>
                  </a:lnTo>
                  <a:lnTo>
                    <a:pt x="169" y="326"/>
                  </a:lnTo>
                  <a:lnTo>
                    <a:pt x="166" y="324"/>
                  </a:lnTo>
                  <a:lnTo>
                    <a:pt x="168" y="325"/>
                  </a:lnTo>
                  <a:lnTo>
                    <a:pt x="170" y="320"/>
                  </a:lnTo>
                  <a:lnTo>
                    <a:pt x="166" y="324"/>
                  </a:lnTo>
                  <a:lnTo>
                    <a:pt x="185" y="361"/>
                  </a:lnTo>
                  <a:lnTo>
                    <a:pt x="185" y="361"/>
                  </a:lnTo>
                  <a:lnTo>
                    <a:pt x="187" y="362"/>
                  </a:lnTo>
                  <a:lnTo>
                    <a:pt x="189" y="363"/>
                  </a:lnTo>
                  <a:lnTo>
                    <a:pt x="191" y="362"/>
                  </a:lnTo>
                  <a:lnTo>
                    <a:pt x="193" y="361"/>
                  </a:lnTo>
                  <a:lnTo>
                    <a:pt x="195" y="357"/>
                  </a:lnTo>
                  <a:lnTo>
                    <a:pt x="194" y="355"/>
                  </a:lnTo>
                  <a:lnTo>
                    <a:pt x="175" y="312"/>
                  </a:lnTo>
                  <a:lnTo>
                    <a:pt x="174" y="310"/>
                  </a:lnTo>
                  <a:lnTo>
                    <a:pt x="172" y="309"/>
                  </a:lnTo>
                  <a:lnTo>
                    <a:pt x="171" y="308"/>
                  </a:lnTo>
                  <a:lnTo>
                    <a:pt x="141" y="302"/>
                  </a:lnTo>
                  <a:lnTo>
                    <a:pt x="144" y="304"/>
                  </a:lnTo>
                  <a:lnTo>
                    <a:pt x="142" y="303"/>
                  </a:lnTo>
                  <a:lnTo>
                    <a:pt x="140" y="308"/>
                  </a:lnTo>
                  <a:lnTo>
                    <a:pt x="145" y="306"/>
                  </a:lnTo>
                  <a:lnTo>
                    <a:pt x="114" y="232"/>
                  </a:lnTo>
                  <a:lnTo>
                    <a:pt x="114" y="231"/>
                  </a:lnTo>
                  <a:lnTo>
                    <a:pt x="108" y="219"/>
                  </a:lnTo>
                  <a:lnTo>
                    <a:pt x="103" y="222"/>
                  </a:lnTo>
                  <a:lnTo>
                    <a:pt x="108" y="220"/>
                  </a:lnTo>
                  <a:lnTo>
                    <a:pt x="77" y="134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15" y="40"/>
                  </a:lnTo>
                  <a:lnTo>
                    <a:pt x="11" y="44"/>
                  </a:lnTo>
                  <a:lnTo>
                    <a:pt x="17" y="4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0" name=""/>
            <p:cNvSpPr/>
            <p:nvPr/>
          </p:nvSpPr>
          <p:spPr>
            <a:xfrm>
              <a:off x="2448000" y="3184200"/>
              <a:ext cx="33120" cy="72720"/>
            </a:xfrm>
            <a:custGeom>
              <a:avLst/>
              <a:gdLst/>
              <a:ahLst/>
              <a:rect l="l" t="t" r="r" b="b"/>
              <a:pathLst>
                <a:path w="23" h="46">
                  <a:moveTo>
                    <a:pt x="12" y="46"/>
                  </a:moveTo>
                  <a:lnTo>
                    <a:pt x="23" y="43"/>
                  </a:lnTo>
                  <a:lnTo>
                    <a:pt x="11" y="0"/>
                  </a:lnTo>
                  <a:lnTo>
                    <a:pt x="0" y="3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1" name=""/>
            <p:cNvSpPr/>
            <p:nvPr/>
          </p:nvSpPr>
          <p:spPr>
            <a:xfrm>
              <a:off x="2811240" y="3727080"/>
              <a:ext cx="370440" cy="188640"/>
            </a:xfrm>
            <a:custGeom>
              <a:avLst/>
              <a:gdLst/>
              <a:ahLst/>
              <a:rect l="l" t="t" r="r" b="b"/>
              <a:pathLst>
                <a:path w="256" h="119">
                  <a:moveTo>
                    <a:pt x="256" y="6"/>
                  </a:moveTo>
                  <a:lnTo>
                    <a:pt x="247" y="0"/>
                  </a:lnTo>
                  <a:lnTo>
                    <a:pt x="235" y="24"/>
                  </a:lnTo>
                  <a:lnTo>
                    <a:pt x="239" y="27"/>
                  </a:lnTo>
                  <a:lnTo>
                    <a:pt x="237" y="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2" y="109"/>
                  </a:lnTo>
                  <a:lnTo>
                    <a:pt x="0" y="113"/>
                  </a:lnTo>
                  <a:lnTo>
                    <a:pt x="0" y="119"/>
                  </a:lnTo>
                  <a:lnTo>
                    <a:pt x="12" y="119"/>
                  </a:lnTo>
                  <a:lnTo>
                    <a:pt x="12" y="113"/>
                  </a:lnTo>
                  <a:lnTo>
                    <a:pt x="8" y="118"/>
                  </a:lnTo>
                  <a:lnTo>
                    <a:pt x="10" y="117"/>
                  </a:lnTo>
                  <a:lnTo>
                    <a:pt x="12" y="113"/>
                  </a:lnTo>
                  <a:lnTo>
                    <a:pt x="6" y="113"/>
                  </a:lnTo>
                  <a:lnTo>
                    <a:pt x="8" y="119"/>
                  </a:lnTo>
                  <a:lnTo>
                    <a:pt x="241" y="33"/>
                  </a:lnTo>
                  <a:lnTo>
                    <a:pt x="241" y="32"/>
                  </a:lnTo>
                  <a:lnTo>
                    <a:pt x="243" y="31"/>
                  </a:lnTo>
                  <a:lnTo>
                    <a:pt x="244" y="30"/>
                  </a:lnTo>
                  <a:lnTo>
                    <a:pt x="256" y="6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2" name=""/>
            <p:cNvSpPr/>
            <p:nvPr/>
          </p:nvSpPr>
          <p:spPr>
            <a:xfrm>
              <a:off x="2820240" y="3750840"/>
              <a:ext cx="371880" cy="174240"/>
            </a:xfrm>
            <a:custGeom>
              <a:avLst/>
              <a:gdLst/>
              <a:ahLst/>
              <a:rect l="l" t="t" r="r" b="b"/>
              <a:pathLst>
                <a:path w="257" h="110">
                  <a:moveTo>
                    <a:pt x="12" y="110"/>
                  </a:moveTo>
                  <a:lnTo>
                    <a:pt x="233" y="24"/>
                  </a:lnTo>
                  <a:lnTo>
                    <a:pt x="257" y="37"/>
                  </a:lnTo>
                  <a:lnTo>
                    <a:pt x="257" y="0"/>
                  </a:lnTo>
                  <a:lnTo>
                    <a:pt x="245" y="18"/>
                  </a:lnTo>
                  <a:lnTo>
                    <a:pt x="12" y="104"/>
                  </a:lnTo>
                  <a:lnTo>
                    <a:pt x="0" y="110"/>
                  </a:lnTo>
                  <a:lnTo>
                    <a:pt x="12" y="11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3" name=""/>
            <p:cNvSpPr/>
            <p:nvPr/>
          </p:nvSpPr>
          <p:spPr>
            <a:xfrm>
              <a:off x="2811240" y="3741480"/>
              <a:ext cx="389520" cy="193320"/>
            </a:xfrm>
            <a:custGeom>
              <a:avLst/>
              <a:gdLst/>
              <a:ahLst/>
              <a:rect l="l" t="t" r="r" b="b"/>
              <a:pathLst>
                <a:path w="269" h="122">
                  <a:moveTo>
                    <a:pt x="16" y="111"/>
                  </a:moveTo>
                  <a:lnTo>
                    <a:pt x="20" y="122"/>
                  </a:lnTo>
                  <a:lnTo>
                    <a:pt x="241" y="36"/>
                  </a:lnTo>
                  <a:lnTo>
                    <a:pt x="239" y="30"/>
                  </a:lnTo>
                  <a:lnTo>
                    <a:pt x="237" y="35"/>
                  </a:lnTo>
                  <a:lnTo>
                    <a:pt x="239" y="36"/>
                  </a:lnTo>
                  <a:lnTo>
                    <a:pt x="236" y="35"/>
                  </a:lnTo>
                  <a:lnTo>
                    <a:pt x="260" y="48"/>
                  </a:lnTo>
                  <a:lnTo>
                    <a:pt x="261" y="48"/>
                  </a:lnTo>
                  <a:lnTo>
                    <a:pt x="263" y="49"/>
                  </a:lnTo>
                  <a:lnTo>
                    <a:pt x="265" y="48"/>
                  </a:lnTo>
                  <a:lnTo>
                    <a:pt x="267" y="47"/>
                  </a:lnTo>
                  <a:lnTo>
                    <a:pt x="269" y="43"/>
                  </a:lnTo>
                  <a:lnTo>
                    <a:pt x="269" y="6"/>
                  </a:lnTo>
                  <a:lnTo>
                    <a:pt x="269" y="6"/>
                  </a:lnTo>
                  <a:lnTo>
                    <a:pt x="267" y="2"/>
                  </a:lnTo>
                  <a:lnTo>
                    <a:pt x="265" y="1"/>
                  </a:lnTo>
                  <a:lnTo>
                    <a:pt x="263" y="0"/>
                  </a:lnTo>
                  <a:lnTo>
                    <a:pt x="261" y="1"/>
                  </a:lnTo>
                  <a:lnTo>
                    <a:pt x="259" y="2"/>
                  </a:lnTo>
                  <a:lnTo>
                    <a:pt x="247" y="20"/>
                  </a:lnTo>
                  <a:lnTo>
                    <a:pt x="251" y="24"/>
                  </a:lnTo>
                  <a:lnTo>
                    <a:pt x="249" y="19"/>
                  </a:lnTo>
                  <a:lnTo>
                    <a:pt x="16" y="105"/>
                  </a:lnTo>
                  <a:lnTo>
                    <a:pt x="16" y="105"/>
                  </a:lnTo>
                  <a:lnTo>
                    <a:pt x="4" y="111"/>
                  </a:lnTo>
                  <a:lnTo>
                    <a:pt x="2" y="112"/>
                  </a:lnTo>
                  <a:lnTo>
                    <a:pt x="0" y="116"/>
                  </a:lnTo>
                  <a:lnTo>
                    <a:pt x="2" y="120"/>
                  </a:lnTo>
                  <a:lnTo>
                    <a:pt x="4" y="121"/>
                  </a:lnTo>
                  <a:lnTo>
                    <a:pt x="6" y="122"/>
                  </a:lnTo>
                  <a:lnTo>
                    <a:pt x="18" y="122"/>
                  </a:lnTo>
                  <a:lnTo>
                    <a:pt x="18" y="110"/>
                  </a:lnTo>
                  <a:lnTo>
                    <a:pt x="6" y="110"/>
                  </a:lnTo>
                  <a:lnTo>
                    <a:pt x="10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8" y="111"/>
                  </a:lnTo>
                  <a:lnTo>
                    <a:pt x="6" y="116"/>
                  </a:lnTo>
                  <a:lnTo>
                    <a:pt x="9" y="122"/>
                  </a:lnTo>
                  <a:lnTo>
                    <a:pt x="21" y="116"/>
                  </a:lnTo>
                  <a:lnTo>
                    <a:pt x="18" y="110"/>
                  </a:lnTo>
                  <a:lnTo>
                    <a:pt x="20" y="116"/>
                  </a:lnTo>
                  <a:lnTo>
                    <a:pt x="253" y="30"/>
                  </a:lnTo>
                  <a:lnTo>
                    <a:pt x="253" y="29"/>
                  </a:lnTo>
                  <a:lnTo>
                    <a:pt x="255" y="29"/>
                  </a:lnTo>
                  <a:lnTo>
                    <a:pt x="267" y="11"/>
                  </a:lnTo>
                  <a:lnTo>
                    <a:pt x="257" y="6"/>
                  </a:lnTo>
                  <a:lnTo>
                    <a:pt x="259" y="10"/>
                  </a:lnTo>
                  <a:lnTo>
                    <a:pt x="261" y="11"/>
                  </a:lnTo>
                  <a:lnTo>
                    <a:pt x="263" y="12"/>
                  </a:lnTo>
                  <a:lnTo>
                    <a:pt x="265" y="11"/>
                  </a:lnTo>
                  <a:lnTo>
                    <a:pt x="263" y="6"/>
                  </a:lnTo>
                  <a:lnTo>
                    <a:pt x="257" y="6"/>
                  </a:lnTo>
                  <a:lnTo>
                    <a:pt x="257" y="43"/>
                  </a:lnTo>
                  <a:lnTo>
                    <a:pt x="265" y="38"/>
                  </a:lnTo>
                  <a:lnTo>
                    <a:pt x="263" y="37"/>
                  </a:lnTo>
                  <a:lnTo>
                    <a:pt x="261" y="38"/>
                  </a:lnTo>
                  <a:lnTo>
                    <a:pt x="259" y="39"/>
                  </a:lnTo>
                  <a:lnTo>
                    <a:pt x="257" y="43"/>
                  </a:lnTo>
                  <a:lnTo>
                    <a:pt x="263" y="43"/>
                  </a:lnTo>
                  <a:lnTo>
                    <a:pt x="266" y="38"/>
                  </a:lnTo>
                  <a:lnTo>
                    <a:pt x="242" y="25"/>
                  </a:lnTo>
                  <a:lnTo>
                    <a:pt x="241" y="25"/>
                  </a:lnTo>
                  <a:lnTo>
                    <a:pt x="239" y="24"/>
                  </a:lnTo>
                  <a:lnTo>
                    <a:pt x="237" y="25"/>
                  </a:lnTo>
                  <a:lnTo>
                    <a:pt x="16" y="111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4" name=""/>
            <p:cNvSpPr/>
            <p:nvPr/>
          </p:nvSpPr>
          <p:spPr>
            <a:xfrm>
              <a:off x="3177720" y="3725640"/>
              <a:ext cx="308160" cy="72720"/>
            </a:xfrm>
            <a:custGeom>
              <a:avLst/>
              <a:gdLst/>
              <a:ahLst/>
              <a:rect l="l" t="t" r="r" b="b"/>
              <a:pathLst>
                <a:path w="213" h="46">
                  <a:moveTo>
                    <a:pt x="8" y="0"/>
                  </a:moveTo>
                  <a:lnTo>
                    <a:pt x="0" y="9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9" y="46"/>
                  </a:lnTo>
                  <a:lnTo>
                    <a:pt x="30" y="46"/>
                  </a:lnTo>
                  <a:lnTo>
                    <a:pt x="213" y="34"/>
                  </a:lnTo>
                  <a:lnTo>
                    <a:pt x="212" y="22"/>
                  </a:lnTo>
                  <a:lnTo>
                    <a:pt x="29" y="34"/>
                  </a:lnTo>
                  <a:lnTo>
                    <a:pt x="31" y="35"/>
                  </a:lnTo>
                  <a:lnTo>
                    <a:pt x="29" y="34"/>
                  </a:lnTo>
                  <a:lnTo>
                    <a:pt x="29" y="40"/>
                  </a:lnTo>
                  <a:lnTo>
                    <a:pt x="33" y="3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5" name=""/>
            <p:cNvSpPr/>
            <p:nvPr/>
          </p:nvSpPr>
          <p:spPr>
            <a:xfrm>
              <a:off x="2783880" y="3916080"/>
              <a:ext cx="671400" cy="271080"/>
            </a:xfrm>
            <a:custGeom>
              <a:avLst/>
              <a:gdLst/>
              <a:ahLst/>
              <a:rect l="l" t="t" r="r" b="b"/>
              <a:pathLst>
                <a:path w="464" h="171">
                  <a:moveTo>
                    <a:pt x="457" y="171"/>
                  </a:moveTo>
                  <a:lnTo>
                    <a:pt x="464" y="161"/>
                  </a:lnTo>
                  <a:lnTo>
                    <a:pt x="439" y="142"/>
                  </a:lnTo>
                  <a:lnTo>
                    <a:pt x="437" y="142"/>
                  </a:lnTo>
                  <a:lnTo>
                    <a:pt x="437" y="142"/>
                  </a:lnTo>
                  <a:lnTo>
                    <a:pt x="376" y="124"/>
                  </a:lnTo>
                  <a:lnTo>
                    <a:pt x="374" y="123"/>
                  </a:lnTo>
                  <a:lnTo>
                    <a:pt x="372" y="124"/>
                  </a:lnTo>
                  <a:lnTo>
                    <a:pt x="372" y="124"/>
                  </a:lnTo>
                  <a:lnTo>
                    <a:pt x="335" y="142"/>
                  </a:lnTo>
                  <a:lnTo>
                    <a:pt x="337" y="147"/>
                  </a:lnTo>
                  <a:lnTo>
                    <a:pt x="338" y="141"/>
                  </a:lnTo>
                  <a:lnTo>
                    <a:pt x="234" y="123"/>
                  </a:lnTo>
                  <a:lnTo>
                    <a:pt x="233" y="129"/>
                  </a:lnTo>
                  <a:lnTo>
                    <a:pt x="235" y="124"/>
                  </a:lnTo>
                  <a:lnTo>
                    <a:pt x="237" y="124"/>
                  </a:lnTo>
                  <a:lnTo>
                    <a:pt x="133" y="50"/>
                  </a:lnTo>
                  <a:lnTo>
                    <a:pt x="131" y="50"/>
                  </a:lnTo>
                  <a:lnTo>
                    <a:pt x="129" y="49"/>
                  </a:lnTo>
                  <a:lnTo>
                    <a:pt x="128" y="50"/>
                  </a:lnTo>
                  <a:lnTo>
                    <a:pt x="73" y="63"/>
                  </a:lnTo>
                  <a:lnTo>
                    <a:pt x="74" y="68"/>
                  </a:lnTo>
                  <a:lnTo>
                    <a:pt x="74" y="62"/>
                  </a:lnTo>
                  <a:lnTo>
                    <a:pt x="76" y="63"/>
                  </a:lnTo>
                  <a:lnTo>
                    <a:pt x="8" y="38"/>
                  </a:lnTo>
                  <a:lnTo>
                    <a:pt x="6" y="43"/>
                  </a:lnTo>
                  <a:lnTo>
                    <a:pt x="12" y="43"/>
                  </a:lnTo>
                  <a:lnTo>
                    <a:pt x="10" y="39"/>
                  </a:lnTo>
                  <a:lnTo>
                    <a:pt x="8" y="38"/>
                  </a:lnTo>
                  <a:lnTo>
                    <a:pt x="12" y="43"/>
                  </a:lnTo>
                  <a:lnTo>
                    <a:pt x="12" y="37"/>
                  </a:lnTo>
                  <a:lnTo>
                    <a:pt x="6" y="37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31" y="12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15" y="7"/>
                  </a:lnTo>
                  <a:lnTo>
                    <a:pt x="14" y="8"/>
                  </a:lnTo>
                  <a:lnTo>
                    <a:pt x="13" y="11"/>
                  </a:lnTo>
                  <a:lnTo>
                    <a:pt x="7" y="30"/>
                  </a:lnTo>
                  <a:lnTo>
                    <a:pt x="18" y="33"/>
                  </a:lnTo>
                  <a:lnTo>
                    <a:pt x="24" y="14"/>
                  </a:lnTo>
                  <a:lnTo>
                    <a:pt x="18" y="12"/>
                  </a:lnTo>
                  <a:lnTo>
                    <a:pt x="22" y="17"/>
                  </a:lnTo>
                  <a:lnTo>
                    <a:pt x="29" y="11"/>
                  </a:lnTo>
                  <a:lnTo>
                    <a:pt x="19" y="6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5" y="12"/>
                  </a:lnTo>
                  <a:lnTo>
                    <a:pt x="27" y="11"/>
                  </a:lnTo>
                  <a:lnTo>
                    <a:pt x="25" y="6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8" y="27"/>
                  </a:lnTo>
                  <a:lnTo>
                    <a:pt x="12" y="31"/>
                  </a:lnTo>
                  <a:lnTo>
                    <a:pt x="9" y="27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47"/>
                  </a:lnTo>
                  <a:lnTo>
                    <a:pt x="4" y="48"/>
                  </a:lnTo>
                  <a:lnTo>
                    <a:pt x="4" y="49"/>
                  </a:lnTo>
                  <a:lnTo>
                    <a:pt x="72" y="74"/>
                  </a:lnTo>
                  <a:lnTo>
                    <a:pt x="74" y="74"/>
                  </a:lnTo>
                  <a:lnTo>
                    <a:pt x="76" y="74"/>
                  </a:lnTo>
                  <a:lnTo>
                    <a:pt x="131" y="61"/>
                  </a:lnTo>
                  <a:lnTo>
                    <a:pt x="127" y="60"/>
                  </a:lnTo>
                  <a:lnTo>
                    <a:pt x="129" y="61"/>
                  </a:lnTo>
                  <a:lnTo>
                    <a:pt x="129" y="55"/>
                  </a:lnTo>
                  <a:lnTo>
                    <a:pt x="126" y="60"/>
                  </a:lnTo>
                  <a:lnTo>
                    <a:pt x="230" y="134"/>
                  </a:lnTo>
                  <a:lnTo>
                    <a:pt x="231" y="134"/>
                  </a:lnTo>
                  <a:lnTo>
                    <a:pt x="232" y="135"/>
                  </a:lnTo>
                  <a:lnTo>
                    <a:pt x="336" y="153"/>
                  </a:lnTo>
                  <a:lnTo>
                    <a:pt x="337" y="153"/>
                  </a:lnTo>
                  <a:lnTo>
                    <a:pt x="339" y="152"/>
                  </a:lnTo>
                  <a:lnTo>
                    <a:pt x="340" y="153"/>
                  </a:lnTo>
                  <a:lnTo>
                    <a:pt x="377" y="135"/>
                  </a:lnTo>
                  <a:lnTo>
                    <a:pt x="374" y="135"/>
                  </a:lnTo>
                  <a:lnTo>
                    <a:pt x="376" y="134"/>
                  </a:lnTo>
                  <a:lnTo>
                    <a:pt x="374" y="129"/>
                  </a:lnTo>
                  <a:lnTo>
                    <a:pt x="373" y="135"/>
                  </a:lnTo>
                  <a:lnTo>
                    <a:pt x="434" y="153"/>
                  </a:lnTo>
                  <a:lnTo>
                    <a:pt x="435" y="147"/>
                  </a:lnTo>
                  <a:lnTo>
                    <a:pt x="432" y="152"/>
                  </a:lnTo>
                  <a:lnTo>
                    <a:pt x="457" y="171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6" name=""/>
            <p:cNvSpPr/>
            <p:nvPr/>
          </p:nvSpPr>
          <p:spPr>
            <a:xfrm>
              <a:off x="2749320" y="3887640"/>
              <a:ext cx="70560" cy="47160"/>
            </a:xfrm>
            <a:custGeom>
              <a:avLst/>
              <a:gdLst/>
              <a:ahLst/>
              <a:rect l="l" t="t" r="r" b="b"/>
              <a:pathLst>
                <a:path w="49" h="30">
                  <a:moveTo>
                    <a:pt x="49" y="30"/>
                  </a:moveTo>
                  <a:lnTo>
                    <a:pt x="49" y="1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5" y="19"/>
                  </a:lnTo>
                  <a:lnTo>
                    <a:pt x="15" y="7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10" y="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40" y="30"/>
                  </a:lnTo>
                  <a:lnTo>
                    <a:pt x="42" y="30"/>
                  </a:lnTo>
                  <a:lnTo>
                    <a:pt x="49" y="3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7" name=""/>
            <p:cNvSpPr/>
            <p:nvPr/>
          </p:nvSpPr>
          <p:spPr>
            <a:xfrm>
              <a:off x="2695680" y="3868560"/>
              <a:ext cx="132840" cy="66240"/>
            </a:xfrm>
            <a:custGeom>
              <a:avLst/>
              <a:gdLst/>
              <a:ahLst/>
              <a:rect l="l" t="t" r="r" b="b"/>
              <a:pathLst>
                <a:path w="92" h="42">
                  <a:moveTo>
                    <a:pt x="0" y="12"/>
                  </a:moveTo>
                  <a:lnTo>
                    <a:pt x="0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3"/>
                  </a:lnTo>
                  <a:lnTo>
                    <a:pt x="10" y="22"/>
                  </a:lnTo>
                  <a:lnTo>
                    <a:pt x="12" y="18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6" y="12"/>
                  </a:lnTo>
                  <a:lnTo>
                    <a:pt x="53" y="24"/>
                  </a:lnTo>
                  <a:lnTo>
                    <a:pt x="55" y="24"/>
                  </a:lnTo>
                  <a:lnTo>
                    <a:pt x="61" y="24"/>
                  </a:lnTo>
                  <a:lnTo>
                    <a:pt x="61" y="18"/>
                  </a:lnTo>
                  <a:lnTo>
                    <a:pt x="59" y="24"/>
                  </a:lnTo>
                  <a:lnTo>
                    <a:pt x="84" y="36"/>
                  </a:lnTo>
                  <a:lnTo>
                    <a:pt x="86" y="30"/>
                  </a:lnTo>
                  <a:lnTo>
                    <a:pt x="80" y="30"/>
                  </a:lnTo>
                  <a:lnTo>
                    <a:pt x="82" y="34"/>
                  </a:lnTo>
                  <a:lnTo>
                    <a:pt x="80" y="30"/>
                  </a:lnTo>
                  <a:lnTo>
                    <a:pt x="80" y="36"/>
                  </a:lnTo>
                  <a:lnTo>
                    <a:pt x="86" y="36"/>
                  </a:lnTo>
                  <a:lnTo>
                    <a:pt x="88" y="31"/>
                  </a:lnTo>
                  <a:lnTo>
                    <a:pt x="86" y="30"/>
                  </a:lnTo>
                  <a:lnTo>
                    <a:pt x="84" y="31"/>
                  </a:lnTo>
                  <a:lnTo>
                    <a:pt x="82" y="32"/>
                  </a:lnTo>
                  <a:lnTo>
                    <a:pt x="89" y="31"/>
                  </a:lnTo>
                  <a:lnTo>
                    <a:pt x="52" y="13"/>
                  </a:lnTo>
                  <a:lnTo>
                    <a:pt x="51" y="13"/>
                  </a:lnTo>
                  <a:lnTo>
                    <a:pt x="49" y="12"/>
                  </a:lnTo>
                  <a:lnTo>
                    <a:pt x="43" y="12"/>
                  </a:lnTo>
                  <a:lnTo>
                    <a:pt x="43" y="18"/>
                  </a:lnTo>
                  <a:lnTo>
                    <a:pt x="49" y="18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9" y="18"/>
                  </a:lnTo>
                  <a:lnTo>
                    <a:pt x="49" y="12"/>
                  </a:lnTo>
                  <a:lnTo>
                    <a:pt x="37" y="12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9" y="22"/>
                  </a:lnTo>
                  <a:lnTo>
                    <a:pt x="41" y="23"/>
                  </a:lnTo>
                  <a:lnTo>
                    <a:pt x="43" y="24"/>
                  </a:lnTo>
                  <a:lnTo>
                    <a:pt x="49" y="24"/>
                  </a:lnTo>
                  <a:lnTo>
                    <a:pt x="49" y="18"/>
                  </a:lnTo>
                  <a:lnTo>
                    <a:pt x="47" y="24"/>
                  </a:lnTo>
                  <a:lnTo>
                    <a:pt x="84" y="42"/>
                  </a:lnTo>
                  <a:lnTo>
                    <a:pt x="84" y="41"/>
                  </a:lnTo>
                  <a:lnTo>
                    <a:pt x="86" y="42"/>
                  </a:lnTo>
                  <a:lnTo>
                    <a:pt x="88" y="41"/>
                  </a:lnTo>
                  <a:lnTo>
                    <a:pt x="90" y="40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0" y="26"/>
                  </a:lnTo>
                  <a:lnTo>
                    <a:pt x="89" y="25"/>
                  </a:lnTo>
                  <a:lnTo>
                    <a:pt x="64" y="13"/>
                  </a:lnTo>
                  <a:lnTo>
                    <a:pt x="63" y="13"/>
                  </a:lnTo>
                  <a:lnTo>
                    <a:pt x="61" y="12"/>
                  </a:lnTo>
                  <a:lnTo>
                    <a:pt x="55" y="12"/>
                  </a:lnTo>
                  <a:lnTo>
                    <a:pt x="55" y="18"/>
                  </a:lnTo>
                  <a:lnTo>
                    <a:pt x="57" y="13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4" y="13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440" bIns="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8" name=""/>
            <p:cNvSpPr/>
            <p:nvPr/>
          </p:nvSpPr>
          <p:spPr>
            <a:xfrm>
              <a:off x="2692800" y="3868560"/>
              <a:ext cx="121320" cy="56520"/>
            </a:xfrm>
            <a:custGeom>
              <a:avLst/>
              <a:gdLst/>
              <a:ahLst/>
              <a:rect l="l" t="t" r="r" b="b"/>
              <a:pathLst>
                <a:path w="84" h="36">
                  <a:moveTo>
                    <a:pt x="0" y="19"/>
                  </a:moveTo>
                  <a:lnTo>
                    <a:pt x="5" y="30"/>
                  </a:lnTo>
                  <a:lnTo>
                    <a:pt x="17" y="24"/>
                  </a:lnTo>
                  <a:lnTo>
                    <a:pt x="18" y="22"/>
                  </a:lnTo>
                  <a:lnTo>
                    <a:pt x="20" y="18"/>
                  </a:lnTo>
                  <a:lnTo>
                    <a:pt x="20" y="12"/>
                  </a:lnTo>
                  <a:lnTo>
                    <a:pt x="14" y="12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24" y="11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2" y="11"/>
                  </a:lnTo>
                  <a:lnTo>
                    <a:pt x="18" y="12"/>
                  </a:lnTo>
                  <a:lnTo>
                    <a:pt x="36" y="18"/>
                  </a:lnTo>
                  <a:lnTo>
                    <a:pt x="38" y="12"/>
                  </a:lnTo>
                  <a:lnTo>
                    <a:pt x="36" y="18"/>
                  </a:lnTo>
                  <a:lnTo>
                    <a:pt x="49" y="24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54" y="13"/>
                  </a:lnTo>
                  <a:lnTo>
                    <a:pt x="41" y="7"/>
                  </a:lnTo>
                  <a:lnTo>
                    <a:pt x="40" y="7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8" y="1"/>
                  </a:lnTo>
                  <a:lnTo>
                    <a:pt x="17" y="2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8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14" y="18"/>
                  </a:lnTo>
                  <a:lnTo>
                    <a:pt x="12" y="1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720" bIns="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9" name=""/>
            <p:cNvSpPr/>
            <p:nvPr/>
          </p:nvSpPr>
          <p:spPr>
            <a:xfrm>
              <a:off x="2805480" y="3536640"/>
              <a:ext cx="671400" cy="396720"/>
            </a:xfrm>
            <a:custGeom>
              <a:avLst/>
              <a:gdLst/>
              <a:ahLst/>
              <a:rect l="l" t="t" r="r" b="b"/>
              <a:pathLst>
                <a:path w="464" h="250">
                  <a:moveTo>
                    <a:pt x="0" y="240"/>
                  </a:moveTo>
                  <a:lnTo>
                    <a:pt x="7" y="250"/>
                  </a:lnTo>
                  <a:lnTo>
                    <a:pt x="14" y="244"/>
                  </a:lnTo>
                  <a:lnTo>
                    <a:pt x="10" y="239"/>
                  </a:lnTo>
                  <a:lnTo>
                    <a:pt x="12" y="245"/>
                  </a:lnTo>
                  <a:lnTo>
                    <a:pt x="251" y="153"/>
                  </a:lnTo>
                  <a:lnTo>
                    <a:pt x="251" y="152"/>
                  </a:lnTo>
                  <a:lnTo>
                    <a:pt x="253" y="152"/>
                  </a:lnTo>
                  <a:lnTo>
                    <a:pt x="265" y="134"/>
                  </a:lnTo>
                  <a:lnTo>
                    <a:pt x="265" y="133"/>
                  </a:lnTo>
                  <a:lnTo>
                    <a:pt x="267" y="129"/>
                  </a:lnTo>
                  <a:lnTo>
                    <a:pt x="266" y="126"/>
                  </a:lnTo>
                  <a:lnTo>
                    <a:pt x="260" y="114"/>
                  </a:lnTo>
                  <a:lnTo>
                    <a:pt x="255" y="117"/>
                  </a:lnTo>
                  <a:lnTo>
                    <a:pt x="261" y="117"/>
                  </a:lnTo>
                  <a:lnTo>
                    <a:pt x="260" y="121"/>
                  </a:lnTo>
                  <a:lnTo>
                    <a:pt x="278" y="90"/>
                  </a:lnTo>
                  <a:lnTo>
                    <a:pt x="273" y="86"/>
                  </a:lnTo>
                  <a:lnTo>
                    <a:pt x="277" y="91"/>
                  </a:lnTo>
                  <a:lnTo>
                    <a:pt x="332" y="36"/>
                  </a:lnTo>
                  <a:lnTo>
                    <a:pt x="328" y="31"/>
                  </a:lnTo>
                  <a:lnTo>
                    <a:pt x="326" y="36"/>
                  </a:lnTo>
                  <a:lnTo>
                    <a:pt x="328" y="37"/>
                  </a:lnTo>
                  <a:lnTo>
                    <a:pt x="330" y="36"/>
                  </a:lnTo>
                  <a:lnTo>
                    <a:pt x="326" y="37"/>
                  </a:lnTo>
                  <a:lnTo>
                    <a:pt x="339" y="43"/>
                  </a:lnTo>
                  <a:lnTo>
                    <a:pt x="339" y="42"/>
                  </a:lnTo>
                  <a:lnTo>
                    <a:pt x="341" y="43"/>
                  </a:lnTo>
                  <a:lnTo>
                    <a:pt x="343" y="42"/>
                  </a:lnTo>
                  <a:lnTo>
                    <a:pt x="345" y="42"/>
                  </a:lnTo>
                  <a:lnTo>
                    <a:pt x="369" y="11"/>
                  </a:lnTo>
                  <a:lnTo>
                    <a:pt x="365" y="6"/>
                  </a:lnTo>
                  <a:lnTo>
                    <a:pt x="365" y="12"/>
                  </a:lnTo>
                  <a:lnTo>
                    <a:pt x="367" y="11"/>
                  </a:lnTo>
                  <a:lnTo>
                    <a:pt x="365" y="12"/>
                  </a:lnTo>
                  <a:lnTo>
                    <a:pt x="371" y="12"/>
                  </a:lnTo>
                  <a:lnTo>
                    <a:pt x="371" y="6"/>
                  </a:lnTo>
                  <a:lnTo>
                    <a:pt x="367" y="10"/>
                  </a:lnTo>
                  <a:lnTo>
                    <a:pt x="369" y="11"/>
                  </a:lnTo>
                  <a:lnTo>
                    <a:pt x="367" y="10"/>
                  </a:lnTo>
                  <a:lnTo>
                    <a:pt x="374" y="22"/>
                  </a:lnTo>
                  <a:lnTo>
                    <a:pt x="374" y="22"/>
                  </a:lnTo>
                  <a:lnTo>
                    <a:pt x="376" y="23"/>
                  </a:lnTo>
                  <a:lnTo>
                    <a:pt x="377" y="24"/>
                  </a:lnTo>
                  <a:lnTo>
                    <a:pt x="462" y="37"/>
                  </a:lnTo>
                  <a:lnTo>
                    <a:pt x="464" y="25"/>
                  </a:lnTo>
                  <a:lnTo>
                    <a:pt x="379" y="12"/>
                  </a:lnTo>
                  <a:lnTo>
                    <a:pt x="382" y="14"/>
                  </a:lnTo>
                  <a:lnTo>
                    <a:pt x="380" y="13"/>
                  </a:lnTo>
                  <a:lnTo>
                    <a:pt x="378" y="18"/>
                  </a:lnTo>
                  <a:lnTo>
                    <a:pt x="383" y="14"/>
                  </a:lnTo>
                  <a:lnTo>
                    <a:pt x="376" y="2"/>
                  </a:lnTo>
                  <a:lnTo>
                    <a:pt x="375" y="2"/>
                  </a:lnTo>
                  <a:lnTo>
                    <a:pt x="373" y="1"/>
                  </a:lnTo>
                  <a:lnTo>
                    <a:pt x="371" y="0"/>
                  </a:lnTo>
                  <a:lnTo>
                    <a:pt x="365" y="0"/>
                  </a:lnTo>
                  <a:lnTo>
                    <a:pt x="365" y="0"/>
                  </a:lnTo>
                  <a:lnTo>
                    <a:pt x="363" y="1"/>
                  </a:lnTo>
                  <a:lnTo>
                    <a:pt x="361" y="2"/>
                  </a:lnTo>
                  <a:lnTo>
                    <a:pt x="337" y="33"/>
                  </a:lnTo>
                  <a:lnTo>
                    <a:pt x="343" y="32"/>
                  </a:lnTo>
                  <a:lnTo>
                    <a:pt x="341" y="31"/>
                  </a:lnTo>
                  <a:lnTo>
                    <a:pt x="339" y="32"/>
                  </a:lnTo>
                  <a:lnTo>
                    <a:pt x="341" y="37"/>
                  </a:lnTo>
                  <a:lnTo>
                    <a:pt x="344" y="32"/>
                  </a:lnTo>
                  <a:lnTo>
                    <a:pt x="331" y="26"/>
                  </a:lnTo>
                  <a:lnTo>
                    <a:pt x="330" y="26"/>
                  </a:lnTo>
                  <a:lnTo>
                    <a:pt x="328" y="25"/>
                  </a:lnTo>
                  <a:lnTo>
                    <a:pt x="326" y="26"/>
                  </a:lnTo>
                  <a:lnTo>
                    <a:pt x="325" y="27"/>
                  </a:lnTo>
                  <a:lnTo>
                    <a:pt x="270" y="82"/>
                  </a:lnTo>
                  <a:lnTo>
                    <a:pt x="269" y="82"/>
                  </a:lnTo>
                  <a:lnTo>
                    <a:pt x="251" y="113"/>
                  </a:lnTo>
                  <a:lnTo>
                    <a:pt x="249" y="117"/>
                  </a:lnTo>
                  <a:lnTo>
                    <a:pt x="251" y="120"/>
                  </a:lnTo>
                  <a:lnTo>
                    <a:pt x="257" y="132"/>
                  </a:lnTo>
                  <a:lnTo>
                    <a:pt x="257" y="125"/>
                  </a:lnTo>
                  <a:lnTo>
                    <a:pt x="255" y="129"/>
                  </a:lnTo>
                  <a:lnTo>
                    <a:pt x="261" y="129"/>
                  </a:lnTo>
                  <a:lnTo>
                    <a:pt x="257" y="125"/>
                  </a:lnTo>
                  <a:lnTo>
                    <a:pt x="245" y="143"/>
                  </a:lnTo>
                  <a:lnTo>
                    <a:pt x="249" y="147"/>
                  </a:lnTo>
                  <a:lnTo>
                    <a:pt x="247" y="142"/>
                  </a:lnTo>
                  <a:lnTo>
                    <a:pt x="8" y="234"/>
                  </a:lnTo>
                  <a:lnTo>
                    <a:pt x="8" y="234"/>
                  </a:lnTo>
                  <a:lnTo>
                    <a:pt x="7" y="234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0" name=""/>
            <p:cNvSpPr/>
            <p:nvPr/>
          </p:nvSpPr>
          <p:spPr>
            <a:xfrm>
              <a:off x="2820240" y="3916080"/>
              <a:ext cx="18360" cy="20160"/>
            </a:xfrm>
            <a:custGeom>
              <a:avLst/>
              <a:gdLst/>
              <a:ahLst/>
              <a:rect l="l" t="t" r="r" b="b"/>
              <a:pathLst>
                <a:path w="13" h="13">
                  <a:moveTo>
                    <a:pt x="1" y="0"/>
                  </a:moveTo>
                  <a:lnTo>
                    <a:pt x="0" y="12"/>
                  </a:lnTo>
                  <a:lnTo>
                    <a:pt x="12" y="13"/>
                  </a:lnTo>
                  <a:lnTo>
                    <a:pt x="13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1" name=""/>
            <p:cNvSpPr/>
            <p:nvPr/>
          </p:nvSpPr>
          <p:spPr>
            <a:xfrm>
              <a:off x="3138480" y="2446200"/>
              <a:ext cx="258840" cy="164520"/>
            </a:xfrm>
            <a:custGeom>
              <a:avLst/>
              <a:gdLst/>
              <a:ahLst/>
              <a:rect l="l" t="t" r="r" b="b"/>
              <a:pathLst>
                <a:path w="179" h="104">
                  <a:moveTo>
                    <a:pt x="177" y="104"/>
                  </a:moveTo>
                  <a:lnTo>
                    <a:pt x="179" y="92"/>
                  </a:lnTo>
                  <a:lnTo>
                    <a:pt x="136" y="86"/>
                  </a:lnTo>
                  <a:lnTo>
                    <a:pt x="135" y="92"/>
                  </a:lnTo>
                  <a:lnTo>
                    <a:pt x="137" y="87"/>
                  </a:lnTo>
                  <a:lnTo>
                    <a:pt x="139" y="88"/>
                  </a:lnTo>
                  <a:lnTo>
                    <a:pt x="90" y="39"/>
                  </a:lnTo>
                  <a:lnTo>
                    <a:pt x="88" y="38"/>
                  </a:lnTo>
                  <a:lnTo>
                    <a:pt x="86" y="37"/>
                  </a:lnTo>
                  <a:lnTo>
                    <a:pt x="31" y="37"/>
                  </a:lnTo>
                  <a:lnTo>
                    <a:pt x="31" y="43"/>
                  </a:lnTo>
                  <a:lnTo>
                    <a:pt x="35" y="39"/>
                  </a:lnTo>
                  <a:lnTo>
                    <a:pt x="33" y="38"/>
                  </a:lnTo>
                  <a:lnTo>
                    <a:pt x="36" y="40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3" y="12"/>
                  </a:lnTo>
                  <a:lnTo>
                    <a:pt x="9" y="10"/>
                  </a:lnTo>
                  <a:lnTo>
                    <a:pt x="11" y="11"/>
                  </a:lnTo>
                  <a:lnTo>
                    <a:pt x="13" y="6"/>
                  </a:lnTo>
                  <a:lnTo>
                    <a:pt x="9" y="9"/>
                  </a:lnTo>
                  <a:lnTo>
                    <a:pt x="27" y="46"/>
                  </a:lnTo>
                  <a:lnTo>
                    <a:pt x="27" y="47"/>
                  </a:lnTo>
                  <a:lnTo>
                    <a:pt x="29" y="48"/>
                  </a:lnTo>
                  <a:lnTo>
                    <a:pt x="31" y="49"/>
                  </a:lnTo>
                  <a:lnTo>
                    <a:pt x="86" y="49"/>
                  </a:lnTo>
                  <a:lnTo>
                    <a:pt x="84" y="48"/>
                  </a:lnTo>
                  <a:lnTo>
                    <a:pt x="86" y="43"/>
                  </a:lnTo>
                  <a:lnTo>
                    <a:pt x="83" y="48"/>
                  </a:lnTo>
                  <a:lnTo>
                    <a:pt x="132" y="97"/>
                  </a:lnTo>
                  <a:lnTo>
                    <a:pt x="133" y="97"/>
                  </a:lnTo>
                  <a:lnTo>
                    <a:pt x="134" y="98"/>
                  </a:lnTo>
                  <a:lnTo>
                    <a:pt x="177" y="104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2" name=""/>
            <p:cNvSpPr/>
            <p:nvPr/>
          </p:nvSpPr>
          <p:spPr>
            <a:xfrm>
              <a:off x="3228120" y="3684240"/>
              <a:ext cx="703440" cy="114120"/>
            </a:xfrm>
            <a:custGeom>
              <a:avLst/>
              <a:gdLst/>
              <a:ahLst/>
              <a:rect l="l" t="t" r="r" b="b"/>
              <a:pathLst>
                <a:path w="486" h="72">
                  <a:moveTo>
                    <a:pt x="486" y="11"/>
                  </a:moveTo>
                  <a:lnTo>
                    <a:pt x="482" y="0"/>
                  </a:lnTo>
                  <a:lnTo>
                    <a:pt x="372" y="37"/>
                  </a:lnTo>
                  <a:lnTo>
                    <a:pt x="374" y="42"/>
                  </a:lnTo>
                  <a:lnTo>
                    <a:pt x="374" y="36"/>
                  </a:lnTo>
                  <a:lnTo>
                    <a:pt x="0" y="60"/>
                  </a:lnTo>
                  <a:lnTo>
                    <a:pt x="1" y="72"/>
                  </a:lnTo>
                  <a:lnTo>
                    <a:pt x="375" y="48"/>
                  </a:lnTo>
                  <a:lnTo>
                    <a:pt x="376" y="48"/>
                  </a:lnTo>
                  <a:lnTo>
                    <a:pt x="486" y="11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3" name=""/>
            <p:cNvSpPr/>
            <p:nvPr/>
          </p:nvSpPr>
          <p:spPr>
            <a:xfrm>
              <a:off x="3170520" y="3715920"/>
              <a:ext cx="64800" cy="77400"/>
            </a:xfrm>
            <a:custGeom>
              <a:avLst/>
              <a:gdLst/>
              <a:ahLst/>
              <a:rect l="l" t="t" r="r" b="b"/>
              <a:pathLst>
                <a:path w="45" h="49">
                  <a:moveTo>
                    <a:pt x="36" y="49"/>
                  </a:moveTo>
                  <a:lnTo>
                    <a:pt x="45" y="43"/>
                  </a:lnTo>
                  <a:lnTo>
                    <a:pt x="39" y="31"/>
                  </a:lnTo>
                  <a:lnTo>
                    <a:pt x="38" y="30"/>
                  </a:lnTo>
                  <a:lnTo>
                    <a:pt x="19" y="12"/>
                  </a:lnTo>
                  <a:lnTo>
                    <a:pt x="7" y="0"/>
                  </a:lnTo>
                  <a:lnTo>
                    <a:pt x="0" y="9"/>
                  </a:lnTo>
                  <a:lnTo>
                    <a:pt x="12" y="21"/>
                  </a:lnTo>
                  <a:lnTo>
                    <a:pt x="31" y="39"/>
                  </a:lnTo>
                  <a:lnTo>
                    <a:pt x="34" y="34"/>
                  </a:lnTo>
                  <a:lnTo>
                    <a:pt x="30" y="37"/>
                  </a:lnTo>
                  <a:lnTo>
                    <a:pt x="36" y="4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600" bIns="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4" name=""/>
            <p:cNvSpPr/>
            <p:nvPr/>
          </p:nvSpPr>
          <p:spPr>
            <a:xfrm>
              <a:off x="3169080" y="3579480"/>
              <a:ext cx="117000" cy="149040"/>
            </a:xfrm>
            <a:custGeom>
              <a:avLst/>
              <a:gdLst/>
              <a:ahLst/>
              <a:rect l="l" t="t" r="r" b="b"/>
              <a:pathLst>
                <a:path w="81" h="94">
                  <a:moveTo>
                    <a:pt x="0" y="86"/>
                  </a:moveTo>
                  <a:lnTo>
                    <a:pt x="9" y="94"/>
                  </a:lnTo>
                  <a:lnTo>
                    <a:pt x="21" y="75"/>
                  </a:lnTo>
                  <a:lnTo>
                    <a:pt x="16" y="71"/>
                  </a:lnTo>
                  <a:lnTo>
                    <a:pt x="20" y="76"/>
                  </a:lnTo>
                  <a:lnTo>
                    <a:pt x="39" y="58"/>
                  </a:lnTo>
                  <a:lnTo>
                    <a:pt x="40" y="57"/>
                  </a:lnTo>
                  <a:lnTo>
                    <a:pt x="52" y="38"/>
                  </a:lnTo>
                  <a:lnTo>
                    <a:pt x="47" y="34"/>
                  </a:lnTo>
                  <a:lnTo>
                    <a:pt x="51" y="39"/>
                  </a:lnTo>
                  <a:lnTo>
                    <a:pt x="69" y="21"/>
                  </a:lnTo>
                  <a:lnTo>
                    <a:pt x="75" y="15"/>
                  </a:lnTo>
                  <a:lnTo>
                    <a:pt x="81" y="9"/>
                  </a:lnTo>
                  <a:lnTo>
                    <a:pt x="74" y="0"/>
                  </a:lnTo>
                  <a:lnTo>
                    <a:pt x="68" y="6"/>
                  </a:lnTo>
                  <a:lnTo>
                    <a:pt x="62" y="12"/>
                  </a:lnTo>
                  <a:lnTo>
                    <a:pt x="44" y="30"/>
                  </a:lnTo>
                  <a:lnTo>
                    <a:pt x="43" y="30"/>
                  </a:lnTo>
                  <a:lnTo>
                    <a:pt x="31" y="49"/>
                  </a:lnTo>
                  <a:lnTo>
                    <a:pt x="35" y="53"/>
                  </a:lnTo>
                  <a:lnTo>
                    <a:pt x="32" y="49"/>
                  </a:lnTo>
                  <a:lnTo>
                    <a:pt x="13" y="67"/>
                  </a:lnTo>
                  <a:lnTo>
                    <a:pt x="12" y="6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5" name=""/>
            <p:cNvSpPr/>
            <p:nvPr/>
          </p:nvSpPr>
          <p:spPr>
            <a:xfrm>
              <a:off x="3277440" y="3578040"/>
              <a:ext cx="33480" cy="26640"/>
            </a:xfrm>
            <a:custGeom>
              <a:avLst/>
              <a:gdLst/>
              <a:ahLst/>
              <a:rect l="l" t="t" r="r" b="b"/>
              <a:pathLst>
                <a:path w="23" h="17">
                  <a:moveTo>
                    <a:pt x="4" y="0"/>
                  </a:moveTo>
                  <a:lnTo>
                    <a:pt x="0" y="11"/>
                  </a:lnTo>
                  <a:lnTo>
                    <a:pt x="19" y="17"/>
                  </a:lnTo>
                  <a:lnTo>
                    <a:pt x="23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6" name=""/>
            <p:cNvSpPr/>
            <p:nvPr/>
          </p:nvSpPr>
          <p:spPr>
            <a:xfrm>
              <a:off x="3303720" y="3549240"/>
              <a:ext cx="44640" cy="53640"/>
            </a:xfrm>
            <a:custGeom>
              <a:avLst/>
              <a:gdLst/>
              <a:ahLst/>
              <a:rect l="l" t="t" r="r" b="b"/>
              <a:pathLst>
                <a:path w="31" h="34">
                  <a:moveTo>
                    <a:pt x="0" y="25"/>
                  </a:moveTo>
                  <a:lnTo>
                    <a:pt x="7" y="34"/>
                  </a:lnTo>
                  <a:lnTo>
                    <a:pt x="13" y="28"/>
                  </a:lnTo>
                  <a:lnTo>
                    <a:pt x="25" y="15"/>
                  </a:lnTo>
                  <a:lnTo>
                    <a:pt x="31" y="9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6" y="1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7" name=""/>
            <p:cNvSpPr/>
            <p:nvPr/>
          </p:nvSpPr>
          <p:spPr>
            <a:xfrm>
              <a:off x="3338280" y="3536640"/>
              <a:ext cx="38880" cy="44280"/>
            </a:xfrm>
            <a:custGeom>
              <a:avLst/>
              <a:gdLst/>
              <a:ahLst/>
              <a:rect l="l" t="t" r="r" b="b"/>
              <a:pathLst>
                <a:path w="27" h="28">
                  <a:moveTo>
                    <a:pt x="0" y="7"/>
                  </a:moveTo>
                  <a:lnTo>
                    <a:pt x="7" y="17"/>
                  </a:lnTo>
                  <a:lnTo>
                    <a:pt x="14" y="11"/>
                  </a:lnTo>
                  <a:lnTo>
                    <a:pt x="10" y="6"/>
                  </a:lnTo>
                  <a:lnTo>
                    <a:pt x="8" y="11"/>
                  </a:lnTo>
                  <a:lnTo>
                    <a:pt x="10" y="12"/>
                  </a:lnTo>
                  <a:lnTo>
                    <a:pt x="12" y="11"/>
                  </a:lnTo>
                  <a:lnTo>
                    <a:pt x="7" y="11"/>
                  </a:lnTo>
                  <a:lnTo>
                    <a:pt x="13" y="17"/>
                  </a:lnTo>
                  <a:lnTo>
                    <a:pt x="16" y="12"/>
                  </a:lnTo>
                  <a:lnTo>
                    <a:pt x="11" y="15"/>
                  </a:lnTo>
                  <a:lnTo>
                    <a:pt x="17" y="28"/>
                  </a:lnTo>
                  <a:lnTo>
                    <a:pt x="27" y="22"/>
                  </a:lnTo>
                  <a:lnTo>
                    <a:pt x="21" y="9"/>
                  </a:lnTo>
                  <a:lnTo>
                    <a:pt x="20" y="8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8" name=""/>
            <p:cNvSpPr/>
            <p:nvPr/>
          </p:nvSpPr>
          <p:spPr>
            <a:xfrm>
              <a:off x="3370320" y="3566880"/>
              <a:ext cx="186120" cy="37800"/>
            </a:xfrm>
            <a:custGeom>
              <a:avLst/>
              <a:gdLst/>
              <a:ahLst/>
              <a:rect l="l" t="t" r="r" b="b"/>
              <a:pathLst>
                <a:path w="129" h="24">
                  <a:moveTo>
                    <a:pt x="0" y="0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3" y="12"/>
                  </a:lnTo>
                  <a:lnTo>
                    <a:pt x="48" y="18"/>
                  </a:lnTo>
                  <a:lnTo>
                    <a:pt x="49" y="18"/>
                  </a:lnTo>
                  <a:lnTo>
                    <a:pt x="79" y="18"/>
                  </a:lnTo>
                  <a:lnTo>
                    <a:pt x="79" y="12"/>
                  </a:lnTo>
                  <a:lnTo>
                    <a:pt x="78" y="18"/>
                  </a:lnTo>
                  <a:lnTo>
                    <a:pt x="103" y="24"/>
                  </a:lnTo>
                  <a:lnTo>
                    <a:pt x="104" y="24"/>
                  </a:lnTo>
                  <a:lnTo>
                    <a:pt x="116" y="24"/>
                  </a:lnTo>
                  <a:lnTo>
                    <a:pt x="129" y="24"/>
                  </a:lnTo>
                  <a:lnTo>
                    <a:pt x="129" y="12"/>
                  </a:lnTo>
                  <a:lnTo>
                    <a:pt x="116" y="12"/>
                  </a:lnTo>
                  <a:lnTo>
                    <a:pt x="104" y="12"/>
                  </a:lnTo>
                  <a:lnTo>
                    <a:pt x="104" y="18"/>
                  </a:lnTo>
                  <a:lnTo>
                    <a:pt x="106" y="13"/>
                  </a:lnTo>
                  <a:lnTo>
                    <a:pt x="81" y="7"/>
                  </a:lnTo>
                  <a:lnTo>
                    <a:pt x="79" y="6"/>
                  </a:lnTo>
                  <a:lnTo>
                    <a:pt x="49" y="6"/>
                  </a:lnTo>
                  <a:lnTo>
                    <a:pt x="49" y="12"/>
                  </a:lnTo>
                  <a:lnTo>
                    <a:pt x="51" y="7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9" name=""/>
            <p:cNvSpPr/>
            <p:nvPr/>
          </p:nvSpPr>
          <p:spPr>
            <a:xfrm>
              <a:off x="3552480" y="3576240"/>
              <a:ext cx="21600" cy="26640"/>
            </a:xfrm>
            <a:custGeom>
              <a:avLst/>
              <a:gdLst/>
              <a:ahLst/>
              <a:rect l="l" t="t" r="r" b="b"/>
              <a:pathLst>
                <a:path w="15" h="17">
                  <a:moveTo>
                    <a:pt x="0" y="8"/>
                  </a:moveTo>
                  <a:lnTo>
                    <a:pt x="7" y="17"/>
                  </a:lnTo>
                  <a:lnTo>
                    <a:pt x="13" y="11"/>
                  </a:lnTo>
                  <a:lnTo>
                    <a:pt x="9" y="6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9" y="12"/>
                  </a:lnTo>
                  <a:lnTo>
                    <a:pt x="15" y="1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0" name=""/>
            <p:cNvSpPr/>
            <p:nvPr/>
          </p:nvSpPr>
          <p:spPr>
            <a:xfrm>
              <a:off x="3574080" y="3576240"/>
              <a:ext cx="101160" cy="47520"/>
            </a:xfrm>
            <a:custGeom>
              <a:avLst/>
              <a:gdLst/>
              <a:ahLst/>
              <a:rect l="l" t="t" r="r" b="b"/>
              <a:pathLst>
                <a:path w="70" h="30">
                  <a:moveTo>
                    <a:pt x="0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6" y="12"/>
                  </a:lnTo>
                  <a:lnTo>
                    <a:pt x="35" y="18"/>
                  </a:lnTo>
                  <a:lnTo>
                    <a:pt x="37" y="12"/>
                  </a:lnTo>
                  <a:lnTo>
                    <a:pt x="35" y="18"/>
                  </a:lnTo>
                  <a:lnTo>
                    <a:pt x="65" y="30"/>
                  </a:lnTo>
                  <a:lnTo>
                    <a:pt x="70" y="19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1" name=""/>
            <p:cNvSpPr/>
            <p:nvPr/>
          </p:nvSpPr>
          <p:spPr>
            <a:xfrm>
              <a:off x="3662280" y="3614400"/>
              <a:ext cx="23040" cy="26640"/>
            </a:xfrm>
            <a:custGeom>
              <a:avLst/>
              <a:gdLst/>
              <a:ahLst/>
              <a:rect l="l" t="t" r="r" b="b"/>
              <a:pathLst>
                <a:path w="16" h="17">
                  <a:moveTo>
                    <a:pt x="12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9" y="17"/>
                  </a:lnTo>
                  <a:lnTo>
                    <a:pt x="16" y="8"/>
                  </a:lnTo>
                  <a:lnTo>
                    <a:pt x="10" y="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2" name=""/>
            <p:cNvSpPr/>
            <p:nvPr/>
          </p:nvSpPr>
          <p:spPr>
            <a:xfrm>
              <a:off x="3115080" y="3632040"/>
              <a:ext cx="573480" cy="594720"/>
            </a:xfrm>
            <a:custGeom>
              <a:avLst/>
              <a:gdLst/>
              <a:ahLst/>
              <a:rect l="l" t="t" r="r" b="b"/>
              <a:pathLst>
                <a:path w="396" h="375">
                  <a:moveTo>
                    <a:pt x="396" y="3"/>
                  </a:moveTo>
                  <a:lnTo>
                    <a:pt x="385" y="0"/>
                  </a:lnTo>
                  <a:lnTo>
                    <a:pt x="361" y="86"/>
                  </a:lnTo>
                  <a:lnTo>
                    <a:pt x="366" y="87"/>
                  </a:lnTo>
                  <a:lnTo>
                    <a:pt x="362" y="83"/>
                  </a:lnTo>
                  <a:lnTo>
                    <a:pt x="364" y="82"/>
                  </a:lnTo>
                  <a:lnTo>
                    <a:pt x="290" y="113"/>
                  </a:lnTo>
                  <a:lnTo>
                    <a:pt x="288" y="114"/>
                  </a:lnTo>
                  <a:lnTo>
                    <a:pt x="286" y="118"/>
                  </a:lnTo>
                  <a:lnTo>
                    <a:pt x="280" y="210"/>
                  </a:lnTo>
                  <a:lnTo>
                    <a:pt x="286" y="210"/>
                  </a:lnTo>
                  <a:lnTo>
                    <a:pt x="282" y="206"/>
                  </a:lnTo>
                  <a:lnTo>
                    <a:pt x="283" y="205"/>
                  </a:lnTo>
                  <a:lnTo>
                    <a:pt x="142" y="309"/>
                  </a:lnTo>
                  <a:lnTo>
                    <a:pt x="142" y="310"/>
                  </a:lnTo>
                  <a:lnTo>
                    <a:pt x="93" y="359"/>
                  </a:lnTo>
                  <a:lnTo>
                    <a:pt x="96" y="363"/>
                  </a:lnTo>
                  <a:lnTo>
                    <a:pt x="94" y="358"/>
                  </a:lnTo>
                  <a:lnTo>
                    <a:pt x="96" y="357"/>
                  </a:lnTo>
                  <a:lnTo>
                    <a:pt x="16" y="363"/>
                  </a:lnTo>
                  <a:lnTo>
                    <a:pt x="16" y="369"/>
                  </a:lnTo>
                  <a:lnTo>
                    <a:pt x="18" y="364"/>
                  </a:lnTo>
                  <a:lnTo>
                    <a:pt x="16" y="363"/>
                  </a:lnTo>
                  <a:lnTo>
                    <a:pt x="20" y="365"/>
                  </a:lnTo>
                  <a:lnTo>
                    <a:pt x="8" y="347"/>
                  </a:lnTo>
                  <a:lnTo>
                    <a:pt x="0" y="356"/>
                  </a:lnTo>
                  <a:lnTo>
                    <a:pt x="12" y="374"/>
                  </a:lnTo>
                  <a:lnTo>
                    <a:pt x="14" y="374"/>
                  </a:lnTo>
                  <a:lnTo>
                    <a:pt x="16" y="375"/>
                  </a:lnTo>
                  <a:lnTo>
                    <a:pt x="17" y="375"/>
                  </a:lnTo>
                  <a:lnTo>
                    <a:pt x="97" y="369"/>
                  </a:lnTo>
                  <a:lnTo>
                    <a:pt x="98" y="368"/>
                  </a:lnTo>
                  <a:lnTo>
                    <a:pt x="100" y="368"/>
                  </a:lnTo>
                  <a:lnTo>
                    <a:pt x="149" y="319"/>
                  </a:lnTo>
                  <a:lnTo>
                    <a:pt x="145" y="314"/>
                  </a:lnTo>
                  <a:lnTo>
                    <a:pt x="149" y="319"/>
                  </a:lnTo>
                  <a:lnTo>
                    <a:pt x="290" y="215"/>
                  </a:lnTo>
                  <a:lnTo>
                    <a:pt x="290" y="214"/>
                  </a:lnTo>
                  <a:lnTo>
                    <a:pt x="292" y="210"/>
                  </a:lnTo>
                  <a:lnTo>
                    <a:pt x="292" y="211"/>
                  </a:lnTo>
                  <a:lnTo>
                    <a:pt x="298" y="119"/>
                  </a:lnTo>
                  <a:lnTo>
                    <a:pt x="296" y="122"/>
                  </a:lnTo>
                  <a:lnTo>
                    <a:pt x="298" y="118"/>
                  </a:lnTo>
                  <a:lnTo>
                    <a:pt x="292" y="118"/>
                  </a:lnTo>
                  <a:lnTo>
                    <a:pt x="295" y="124"/>
                  </a:lnTo>
                  <a:lnTo>
                    <a:pt x="369" y="93"/>
                  </a:lnTo>
                  <a:lnTo>
                    <a:pt x="370" y="91"/>
                  </a:lnTo>
                  <a:lnTo>
                    <a:pt x="372" y="87"/>
                  </a:lnTo>
                  <a:lnTo>
                    <a:pt x="372" y="89"/>
                  </a:lnTo>
                  <a:lnTo>
                    <a:pt x="396" y="3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3" name=""/>
            <p:cNvSpPr/>
            <p:nvPr/>
          </p:nvSpPr>
          <p:spPr>
            <a:xfrm>
              <a:off x="3076200" y="4179600"/>
              <a:ext cx="44640" cy="28080"/>
            </a:xfrm>
            <a:custGeom>
              <a:avLst/>
              <a:gdLst/>
              <a:ahLst/>
              <a:rect l="l" t="t" r="r" b="b"/>
              <a:pathLst>
                <a:path w="31" h="18">
                  <a:moveTo>
                    <a:pt x="31" y="12"/>
                  </a:moveTo>
                  <a:lnTo>
                    <a:pt x="31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11" y="7"/>
                  </a:lnTo>
                  <a:lnTo>
                    <a:pt x="13" y="12"/>
                  </a:lnTo>
                  <a:lnTo>
                    <a:pt x="13" y="6"/>
                  </a:lnTo>
                  <a:lnTo>
                    <a:pt x="0" y="6"/>
                  </a:lnTo>
                  <a:lnTo>
                    <a:pt x="0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5" y="17"/>
                  </a:lnTo>
                  <a:lnTo>
                    <a:pt x="16" y="18"/>
                  </a:lnTo>
                  <a:lnTo>
                    <a:pt x="28" y="1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4" name=""/>
            <p:cNvSpPr/>
            <p:nvPr/>
          </p:nvSpPr>
          <p:spPr>
            <a:xfrm>
              <a:off x="3041640" y="4189320"/>
              <a:ext cx="34200" cy="18360"/>
            </a:xfrm>
            <a:custGeom>
              <a:avLst/>
              <a:gdLst/>
              <a:ahLst/>
              <a:rect l="l" t="t" r="r" b="b"/>
              <a:pathLst>
                <a:path w="24" h="12">
                  <a:moveTo>
                    <a:pt x="24" y="12"/>
                  </a:moveTo>
                  <a:lnTo>
                    <a:pt x="24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440" bIns="-28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5" name=""/>
            <p:cNvSpPr/>
            <p:nvPr/>
          </p:nvSpPr>
          <p:spPr>
            <a:xfrm>
              <a:off x="3090600" y="4093920"/>
              <a:ext cx="237600" cy="64800"/>
            </a:xfrm>
            <a:custGeom>
              <a:avLst/>
              <a:gdLst/>
              <a:ahLst/>
              <a:rect l="l" t="t" r="r" b="b"/>
              <a:pathLst>
                <a:path w="164" h="41">
                  <a:moveTo>
                    <a:pt x="7" y="0"/>
                  </a:moveTo>
                  <a:lnTo>
                    <a:pt x="0" y="10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20" y="23"/>
                  </a:lnTo>
                  <a:lnTo>
                    <a:pt x="124" y="41"/>
                  </a:lnTo>
                  <a:lnTo>
                    <a:pt x="125" y="41"/>
                  </a:lnTo>
                  <a:lnTo>
                    <a:pt x="127" y="41"/>
                  </a:lnTo>
                  <a:lnTo>
                    <a:pt x="164" y="29"/>
                  </a:lnTo>
                  <a:lnTo>
                    <a:pt x="160" y="18"/>
                  </a:lnTo>
                  <a:lnTo>
                    <a:pt x="123" y="30"/>
                  </a:lnTo>
                  <a:lnTo>
                    <a:pt x="125" y="35"/>
                  </a:lnTo>
                  <a:lnTo>
                    <a:pt x="126" y="29"/>
                  </a:lnTo>
                  <a:lnTo>
                    <a:pt x="22" y="11"/>
                  </a:lnTo>
                  <a:lnTo>
                    <a:pt x="23" y="12"/>
                  </a:lnTo>
                  <a:lnTo>
                    <a:pt x="21" y="17"/>
                  </a:lnTo>
                  <a:lnTo>
                    <a:pt x="25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0" bIns="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6" name=""/>
            <p:cNvSpPr/>
            <p:nvPr/>
          </p:nvSpPr>
          <p:spPr>
            <a:xfrm>
              <a:off x="3325320" y="4120920"/>
              <a:ext cx="137520" cy="66240"/>
            </a:xfrm>
            <a:custGeom>
              <a:avLst/>
              <a:gdLst/>
              <a:ahLst/>
              <a:rect l="l" t="t" r="r" b="b"/>
              <a:pathLst>
                <a:path w="95" h="42">
                  <a:moveTo>
                    <a:pt x="0" y="0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4" y="12"/>
                  </a:lnTo>
                  <a:lnTo>
                    <a:pt x="23" y="18"/>
                  </a:lnTo>
                  <a:lnTo>
                    <a:pt x="41" y="24"/>
                  </a:lnTo>
                  <a:lnTo>
                    <a:pt x="42" y="24"/>
                  </a:lnTo>
                  <a:lnTo>
                    <a:pt x="67" y="30"/>
                  </a:lnTo>
                  <a:lnTo>
                    <a:pt x="68" y="24"/>
                  </a:lnTo>
                  <a:lnTo>
                    <a:pt x="65" y="29"/>
                  </a:lnTo>
                  <a:lnTo>
                    <a:pt x="89" y="42"/>
                  </a:lnTo>
                  <a:lnTo>
                    <a:pt x="95" y="32"/>
                  </a:lnTo>
                  <a:lnTo>
                    <a:pt x="71" y="19"/>
                  </a:lnTo>
                  <a:lnTo>
                    <a:pt x="70" y="19"/>
                  </a:lnTo>
                  <a:lnTo>
                    <a:pt x="45" y="13"/>
                  </a:lnTo>
                  <a:lnTo>
                    <a:pt x="43" y="18"/>
                  </a:lnTo>
                  <a:lnTo>
                    <a:pt x="45" y="13"/>
                  </a:lnTo>
                  <a:lnTo>
                    <a:pt x="27" y="7"/>
                  </a:lnTo>
                  <a:lnTo>
                    <a:pt x="8" y="1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440" bIns="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7" name=""/>
            <p:cNvSpPr/>
            <p:nvPr/>
          </p:nvSpPr>
          <p:spPr>
            <a:xfrm>
              <a:off x="3455640" y="4171680"/>
              <a:ext cx="85320" cy="36000"/>
            </a:xfrm>
            <a:custGeom>
              <a:avLst/>
              <a:gdLst/>
              <a:ahLst/>
              <a:rect l="l" t="t" r="r" b="b"/>
              <a:pathLst>
                <a:path w="59" h="23">
                  <a:moveTo>
                    <a:pt x="5" y="0"/>
                  </a:moveTo>
                  <a:lnTo>
                    <a:pt x="0" y="11"/>
                  </a:lnTo>
                  <a:lnTo>
                    <a:pt x="12" y="17"/>
                  </a:lnTo>
                  <a:lnTo>
                    <a:pt x="12" y="16"/>
                  </a:lnTo>
                  <a:lnTo>
                    <a:pt x="14" y="17"/>
                  </a:lnTo>
                  <a:lnTo>
                    <a:pt x="39" y="17"/>
                  </a:lnTo>
                  <a:lnTo>
                    <a:pt x="39" y="11"/>
                  </a:lnTo>
                  <a:lnTo>
                    <a:pt x="37" y="17"/>
                  </a:lnTo>
                  <a:lnTo>
                    <a:pt x="55" y="23"/>
                  </a:lnTo>
                  <a:lnTo>
                    <a:pt x="59" y="12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14" y="5"/>
                  </a:lnTo>
                  <a:lnTo>
                    <a:pt x="14" y="11"/>
                  </a:lnTo>
                  <a:lnTo>
                    <a:pt x="17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8" name=""/>
            <p:cNvSpPr/>
            <p:nvPr/>
          </p:nvSpPr>
          <p:spPr>
            <a:xfrm>
              <a:off x="3533760" y="4182840"/>
              <a:ext cx="18360" cy="23400"/>
            </a:xfrm>
            <a:custGeom>
              <a:avLst/>
              <a:gdLst/>
              <a:ahLst/>
              <a:rect l="l" t="t" r="r" b="b"/>
              <a:pathLst>
                <a:path w="13" h="15">
                  <a:moveTo>
                    <a:pt x="0" y="6"/>
                  </a:moveTo>
                  <a:lnTo>
                    <a:pt x="7" y="15"/>
                  </a:lnTo>
                  <a:lnTo>
                    <a:pt x="13" y="9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9" name=""/>
            <p:cNvSpPr/>
            <p:nvPr/>
          </p:nvSpPr>
          <p:spPr>
            <a:xfrm>
              <a:off x="3546720" y="3887640"/>
              <a:ext cx="284760" cy="379080"/>
            </a:xfrm>
            <a:custGeom>
              <a:avLst/>
              <a:gdLst/>
              <a:ahLst/>
              <a:rect l="l" t="t" r="r" b="b"/>
              <a:pathLst>
                <a:path w="197" h="239">
                  <a:moveTo>
                    <a:pt x="0" y="184"/>
                  </a:moveTo>
                  <a:lnTo>
                    <a:pt x="0" y="196"/>
                  </a:lnTo>
                  <a:lnTo>
                    <a:pt x="37" y="196"/>
                  </a:lnTo>
                  <a:lnTo>
                    <a:pt x="37" y="190"/>
                  </a:lnTo>
                  <a:lnTo>
                    <a:pt x="35" y="195"/>
                  </a:lnTo>
                  <a:lnTo>
                    <a:pt x="34" y="195"/>
                  </a:lnTo>
                  <a:lnTo>
                    <a:pt x="96" y="238"/>
                  </a:lnTo>
                  <a:lnTo>
                    <a:pt x="97" y="238"/>
                  </a:lnTo>
                  <a:lnTo>
                    <a:pt x="99" y="239"/>
                  </a:lnTo>
                  <a:lnTo>
                    <a:pt x="101" y="238"/>
                  </a:lnTo>
                  <a:lnTo>
                    <a:pt x="103" y="237"/>
                  </a:lnTo>
                  <a:lnTo>
                    <a:pt x="105" y="234"/>
                  </a:lnTo>
                  <a:lnTo>
                    <a:pt x="141" y="44"/>
                  </a:lnTo>
                  <a:lnTo>
                    <a:pt x="135" y="43"/>
                  </a:lnTo>
                  <a:lnTo>
                    <a:pt x="137" y="48"/>
                  </a:lnTo>
                  <a:lnTo>
                    <a:pt x="139" y="47"/>
                  </a:lnTo>
                  <a:lnTo>
                    <a:pt x="137" y="49"/>
                  </a:lnTo>
                  <a:lnTo>
                    <a:pt x="193" y="36"/>
                  </a:lnTo>
                  <a:lnTo>
                    <a:pt x="193" y="35"/>
                  </a:lnTo>
                  <a:lnTo>
                    <a:pt x="195" y="34"/>
                  </a:lnTo>
                  <a:lnTo>
                    <a:pt x="197" y="30"/>
                  </a:lnTo>
                  <a:lnTo>
                    <a:pt x="195" y="26"/>
                  </a:lnTo>
                  <a:lnTo>
                    <a:pt x="193" y="25"/>
                  </a:lnTo>
                  <a:lnTo>
                    <a:pt x="193" y="25"/>
                  </a:lnTo>
                  <a:lnTo>
                    <a:pt x="131" y="1"/>
                  </a:lnTo>
                  <a:lnTo>
                    <a:pt x="129" y="0"/>
                  </a:lnTo>
                  <a:lnTo>
                    <a:pt x="127" y="1"/>
                  </a:lnTo>
                  <a:lnTo>
                    <a:pt x="125" y="2"/>
                  </a:lnTo>
                  <a:lnTo>
                    <a:pt x="124" y="5"/>
                  </a:lnTo>
                  <a:lnTo>
                    <a:pt x="81" y="220"/>
                  </a:lnTo>
                  <a:lnTo>
                    <a:pt x="92" y="222"/>
                  </a:lnTo>
                  <a:lnTo>
                    <a:pt x="135" y="7"/>
                  </a:lnTo>
                  <a:lnTo>
                    <a:pt x="129" y="12"/>
                  </a:lnTo>
                  <a:lnTo>
                    <a:pt x="131" y="11"/>
                  </a:lnTo>
                  <a:lnTo>
                    <a:pt x="133" y="10"/>
                  </a:lnTo>
                  <a:lnTo>
                    <a:pt x="135" y="6"/>
                  </a:lnTo>
                  <a:lnTo>
                    <a:pt x="129" y="6"/>
                  </a:lnTo>
                  <a:lnTo>
                    <a:pt x="127" y="12"/>
                  </a:lnTo>
                  <a:lnTo>
                    <a:pt x="189" y="36"/>
                  </a:lnTo>
                  <a:lnTo>
                    <a:pt x="189" y="25"/>
                  </a:lnTo>
                  <a:lnTo>
                    <a:pt x="187" y="26"/>
                  </a:lnTo>
                  <a:lnTo>
                    <a:pt x="185" y="30"/>
                  </a:lnTo>
                  <a:lnTo>
                    <a:pt x="187" y="34"/>
                  </a:lnTo>
                  <a:lnTo>
                    <a:pt x="189" y="35"/>
                  </a:lnTo>
                  <a:lnTo>
                    <a:pt x="191" y="30"/>
                  </a:lnTo>
                  <a:lnTo>
                    <a:pt x="190" y="24"/>
                  </a:lnTo>
                  <a:lnTo>
                    <a:pt x="134" y="37"/>
                  </a:lnTo>
                  <a:lnTo>
                    <a:pt x="133" y="38"/>
                  </a:lnTo>
                  <a:lnTo>
                    <a:pt x="131" y="39"/>
                  </a:lnTo>
                  <a:lnTo>
                    <a:pt x="129" y="43"/>
                  </a:lnTo>
                  <a:lnTo>
                    <a:pt x="130" y="42"/>
                  </a:lnTo>
                  <a:lnTo>
                    <a:pt x="94" y="232"/>
                  </a:lnTo>
                  <a:lnTo>
                    <a:pt x="101" y="228"/>
                  </a:lnTo>
                  <a:lnTo>
                    <a:pt x="99" y="227"/>
                  </a:lnTo>
                  <a:lnTo>
                    <a:pt x="97" y="228"/>
                  </a:lnTo>
                  <a:lnTo>
                    <a:pt x="95" y="229"/>
                  </a:lnTo>
                  <a:lnTo>
                    <a:pt x="93" y="233"/>
                  </a:lnTo>
                  <a:lnTo>
                    <a:pt x="99" y="233"/>
                  </a:lnTo>
                  <a:lnTo>
                    <a:pt x="103" y="228"/>
                  </a:lnTo>
                  <a:lnTo>
                    <a:pt x="41" y="185"/>
                  </a:lnTo>
                  <a:lnTo>
                    <a:pt x="39" y="185"/>
                  </a:lnTo>
                  <a:lnTo>
                    <a:pt x="37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60" name=""/>
            <p:cNvSpPr/>
            <p:nvPr/>
          </p:nvSpPr>
          <p:spPr>
            <a:xfrm>
              <a:off x="3604680" y="4230360"/>
              <a:ext cx="70560" cy="53640"/>
            </a:xfrm>
            <a:custGeom>
              <a:avLst/>
              <a:gdLst/>
              <a:ahLst/>
              <a:rect l="l" t="t" r="r" b="b"/>
              <a:pathLst>
                <a:path w="49" h="34">
                  <a:moveTo>
                    <a:pt x="49" y="11"/>
                  </a:moveTo>
                  <a:lnTo>
                    <a:pt x="44" y="0"/>
                  </a:lnTo>
                  <a:lnTo>
                    <a:pt x="32" y="6"/>
                  </a:lnTo>
                  <a:lnTo>
                    <a:pt x="34" y="11"/>
                  </a:lnTo>
                  <a:lnTo>
                    <a:pt x="32" y="6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0" y="25"/>
                  </a:lnTo>
                  <a:lnTo>
                    <a:pt x="7" y="34"/>
                  </a:lnTo>
                  <a:lnTo>
                    <a:pt x="20" y="22"/>
                  </a:lnTo>
                  <a:lnTo>
                    <a:pt x="16" y="17"/>
                  </a:lnTo>
                  <a:lnTo>
                    <a:pt x="18" y="23"/>
                  </a:lnTo>
                  <a:lnTo>
                    <a:pt x="36" y="17"/>
                  </a:lnTo>
                  <a:lnTo>
                    <a:pt x="37" y="17"/>
                  </a:lnTo>
                  <a:lnTo>
                    <a:pt x="49" y="11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61" name=""/>
            <p:cNvSpPr/>
            <p:nvPr/>
          </p:nvSpPr>
          <p:spPr>
            <a:xfrm>
              <a:off x="3574080" y="4267080"/>
              <a:ext cx="34560" cy="18720"/>
            </a:xfrm>
            <a:custGeom>
              <a:avLst/>
              <a:gdLst/>
              <a:ahLst/>
              <a:rect l="l" t="t" r="r" b="b"/>
              <a:pathLst>
                <a:path w="24" h="12">
                  <a:moveTo>
                    <a:pt x="24" y="12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8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62" name=""/>
            <p:cNvSpPr/>
            <p:nvPr/>
          </p:nvSpPr>
          <p:spPr>
            <a:xfrm>
              <a:off x="3538080" y="4276440"/>
              <a:ext cx="44640" cy="18720"/>
            </a:xfrm>
            <a:custGeom>
              <a:avLst/>
              <a:gdLst/>
              <a:ahLst/>
              <a:rect l="l" t="t" r="r" b="b"/>
              <a:pathLst>
                <a:path w="31" h="12">
                  <a:moveTo>
                    <a:pt x="31" y="12"/>
                  </a:moveTo>
                  <a:lnTo>
                    <a:pt x="31" y="0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9" y="12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63" name=""/>
            <p:cNvSpPr/>
            <p:nvPr/>
          </p:nvSpPr>
          <p:spPr>
            <a:xfrm>
              <a:off x="3533760" y="4279680"/>
              <a:ext cx="28800" cy="32760"/>
            </a:xfrm>
            <a:custGeom>
              <a:avLst/>
              <a:gdLst/>
              <a:ahLst/>
              <a:rect l="l" t="t" r="r" b="b"/>
              <a:pathLst>
                <a:path w="20" h="21">
                  <a:moveTo>
                    <a:pt x="7" y="0"/>
                  </a:moveTo>
                  <a:lnTo>
                    <a:pt x="0" y="9"/>
                  </a:lnTo>
                  <a:lnTo>
                    <a:pt x="13" y="21"/>
                  </a:lnTo>
                  <a:lnTo>
                    <a:pt x="2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040" bIns="-14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64" name=""/>
            <p:cNvSpPr/>
            <p:nvPr/>
          </p:nvSpPr>
          <p:spPr>
            <a:xfrm>
              <a:off x="3662280" y="3614400"/>
              <a:ext cx="17280" cy="1872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12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65" name=""/>
            <p:cNvSpPr/>
            <p:nvPr/>
          </p:nvSpPr>
          <p:spPr>
            <a:xfrm>
              <a:off x="3627720" y="3628800"/>
              <a:ext cx="50760" cy="131400"/>
            </a:xfrm>
            <a:custGeom>
              <a:avLst/>
              <a:gdLst/>
              <a:ahLst/>
              <a:rect l="l" t="t" r="r" b="b"/>
              <a:pathLst>
                <a:path w="35" h="83">
                  <a:moveTo>
                    <a:pt x="35" y="6"/>
                  </a:moveTo>
                  <a:lnTo>
                    <a:pt x="25" y="0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13" y="45"/>
                  </a:lnTo>
                  <a:lnTo>
                    <a:pt x="18" y="46"/>
                  </a:lnTo>
                  <a:lnTo>
                    <a:pt x="13" y="43"/>
                  </a:lnTo>
                  <a:lnTo>
                    <a:pt x="1" y="68"/>
                  </a:lnTo>
                  <a:lnTo>
                    <a:pt x="0" y="71"/>
                  </a:lnTo>
                  <a:lnTo>
                    <a:pt x="0" y="83"/>
                  </a:lnTo>
                  <a:lnTo>
                    <a:pt x="12" y="83"/>
                  </a:lnTo>
                  <a:lnTo>
                    <a:pt x="12" y="71"/>
                  </a:lnTo>
                  <a:lnTo>
                    <a:pt x="6" y="71"/>
                  </a:lnTo>
                  <a:lnTo>
                    <a:pt x="11" y="74"/>
                  </a:lnTo>
                  <a:lnTo>
                    <a:pt x="23" y="49"/>
                  </a:lnTo>
                  <a:lnTo>
                    <a:pt x="24" y="46"/>
                  </a:lnTo>
                  <a:lnTo>
                    <a:pt x="24" y="47"/>
                  </a:lnTo>
                  <a:lnTo>
                    <a:pt x="30" y="17"/>
                  </a:lnTo>
                  <a:lnTo>
                    <a:pt x="24" y="16"/>
                  </a:lnTo>
                  <a:lnTo>
                    <a:pt x="29" y="19"/>
                  </a:lnTo>
                  <a:lnTo>
                    <a:pt x="35" y="6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66" name=""/>
            <p:cNvSpPr/>
            <p:nvPr/>
          </p:nvSpPr>
          <p:spPr>
            <a:xfrm>
              <a:off x="3316320" y="3752640"/>
              <a:ext cx="324000" cy="377280"/>
            </a:xfrm>
            <a:custGeom>
              <a:avLst/>
              <a:gdLst/>
              <a:ahLst/>
              <a:rect l="l" t="t" r="r" b="b"/>
              <a:pathLst>
                <a:path w="224" h="238">
                  <a:moveTo>
                    <a:pt x="224" y="11"/>
                  </a:moveTo>
                  <a:lnTo>
                    <a:pt x="219" y="0"/>
                  </a:lnTo>
                  <a:lnTo>
                    <a:pt x="151" y="31"/>
                  </a:lnTo>
                  <a:lnTo>
                    <a:pt x="149" y="32"/>
                  </a:lnTo>
                  <a:lnTo>
                    <a:pt x="148" y="36"/>
                  </a:lnTo>
                  <a:lnTo>
                    <a:pt x="136" y="128"/>
                  </a:lnTo>
                  <a:lnTo>
                    <a:pt x="141" y="128"/>
                  </a:lnTo>
                  <a:lnTo>
                    <a:pt x="137" y="124"/>
                  </a:lnTo>
                  <a:lnTo>
                    <a:pt x="138" y="123"/>
                  </a:lnTo>
                  <a:lnTo>
                    <a:pt x="3" y="221"/>
                  </a:lnTo>
                  <a:lnTo>
                    <a:pt x="2" y="222"/>
                  </a:lnTo>
                  <a:lnTo>
                    <a:pt x="0" y="226"/>
                  </a:lnTo>
                  <a:lnTo>
                    <a:pt x="0" y="238"/>
                  </a:lnTo>
                  <a:lnTo>
                    <a:pt x="12" y="238"/>
                  </a:lnTo>
                  <a:lnTo>
                    <a:pt x="12" y="226"/>
                  </a:lnTo>
                  <a:lnTo>
                    <a:pt x="6" y="226"/>
                  </a:lnTo>
                  <a:lnTo>
                    <a:pt x="10" y="231"/>
                  </a:lnTo>
                  <a:lnTo>
                    <a:pt x="145" y="133"/>
                  </a:lnTo>
                  <a:lnTo>
                    <a:pt x="145" y="132"/>
                  </a:lnTo>
                  <a:lnTo>
                    <a:pt x="147" y="128"/>
                  </a:lnTo>
                  <a:lnTo>
                    <a:pt x="147" y="129"/>
                  </a:lnTo>
                  <a:lnTo>
                    <a:pt x="159" y="37"/>
                  </a:lnTo>
                  <a:lnTo>
                    <a:pt x="157" y="40"/>
                  </a:lnTo>
                  <a:lnTo>
                    <a:pt x="159" y="36"/>
                  </a:lnTo>
                  <a:lnTo>
                    <a:pt x="153" y="36"/>
                  </a:lnTo>
                  <a:lnTo>
                    <a:pt x="156" y="42"/>
                  </a:lnTo>
                  <a:lnTo>
                    <a:pt x="224" y="11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67" name=""/>
            <p:cNvSpPr/>
            <p:nvPr/>
          </p:nvSpPr>
          <p:spPr>
            <a:xfrm>
              <a:off x="2792520" y="1501920"/>
              <a:ext cx="275040" cy="253440"/>
            </a:xfrm>
            <a:custGeom>
              <a:avLst/>
              <a:gdLst/>
              <a:ahLst/>
              <a:rect l="l" t="t" r="r" b="b"/>
              <a:pathLst>
                <a:path w="190" h="160">
                  <a:moveTo>
                    <a:pt x="18" y="0"/>
                  </a:moveTo>
                  <a:lnTo>
                    <a:pt x="6" y="0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8" y="23"/>
                  </a:lnTo>
                  <a:lnTo>
                    <a:pt x="15" y="35"/>
                  </a:lnTo>
                  <a:lnTo>
                    <a:pt x="19" y="31"/>
                  </a:lnTo>
                  <a:lnTo>
                    <a:pt x="14" y="30"/>
                  </a:lnTo>
                  <a:lnTo>
                    <a:pt x="7" y="73"/>
                  </a:lnTo>
                  <a:lnTo>
                    <a:pt x="12" y="74"/>
                  </a:lnTo>
                  <a:lnTo>
                    <a:pt x="7" y="73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6" y="104"/>
                  </a:lnTo>
                  <a:lnTo>
                    <a:pt x="25" y="104"/>
                  </a:lnTo>
                  <a:lnTo>
                    <a:pt x="25" y="98"/>
                  </a:lnTo>
                  <a:lnTo>
                    <a:pt x="23" y="104"/>
                  </a:lnTo>
                  <a:lnTo>
                    <a:pt x="121" y="147"/>
                  </a:lnTo>
                  <a:lnTo>
                    <a:pt x="121" y="146"/>
                  </a:lnTo>
                  <a:lnTo>
                    <a:pt x="123" y="147"/>
                  </a:lnTo>
                  <a:lnTo>
                    <a:pt x="125" y="146"/>
                  </a:lnTo>
                  <a:lnTo>
                    <a:pt x="126" y="147"/>
                  </a:lnTo>
                  <a:lnTo>
                    <a:pt x="138" y="141"/>
                  </a:lnTo>
                  <a:lnTo>
                    <a:pt x="135" y="135"/>
                  </a:lnTo>
                  <a:lnTo>
                    <a:pt x="133" y="140"/>
                  </a:lnTo>
                  <a:lnTo>
                    <a:pt x="135" y="141"/>
                  </a:lnTo>
                  <a:lnTo>
                    <a:pt x="137" y="140"/>
                  </a:lnTo>
                  <a:lnTo>
                    <a:pt x="133" y="141"/>
                  </a:lnTo>
                  <a:lnTo>
                    <a:pt x="170" y="160"/>
                  </a:lnTo>
                  <a:lnTo>
                    <a:pt x="170" y="159"/>
                  </a:lnTo>
                  <a:lnTo>
                    <a:pt x="172" y="160"/>
                  </a:lnTo>
                  <a:lnTo>
                    <a:pt x="190" y="160"/>
                  </a:lnTo>
                  <a:lnTo>
                    <a:pt x="190" y="148"/>
                  </a:lnTo>
                  <a:lnTo>
                    <a:pt x="172" y="148"/>
                  </a:lnTo>
                  <a:lnTo>
                    <a:pt x="172" y="154"/>
                  </a:lnTo>
                  <a:lnTo>
                    <a:pt x="175" y="149"/>
                  </a:lnTo>
                  <a:lnTo>
                    <a:pt x="138" y="130"/>
                  </a:lnTo>
                  <a:lnTo>
                    <a:pt x="137" y="130"/>
                  </a:lnTo>
                  <a:lnTo>
                    <a:pt x="135" y="129"/>
                  </a:lnTo>
                  <a:lnTo>
                    <a:pt x="133" y="130"/>
                  </a:lnTo>
                  <a:lnTo>
                    <a:pt x="133" y="130"/>
                  </a:lnTo>
                  <a:lnTo>
                    <a:pt x="121" y="136"/>
                  </a:lnTo>
                  <a:lnTo>
                    <a:pt x="125" y="136"/>
                  </a:lnTo>
                  <a:lnTo>
                    <a:pt x="123" y="135"/>
                  </a:lnTo>
                  <a:lnTo>
                    <a:pt x="121" y="136"/>
                  </a:lnTo>
                  <a:lnTo>
                    <a:pt x="123" y="141"/>
                  </a:lnTo>
                  <a:lnTo>
                    <a:pt x="126" y="136"/>
                  </a:lnTo>
                  <a:lnTo>
                    <a:pt x="28" y="93"/>
                  </a:lnTo>
                  <a:lnTo>
                    <a:pt x="27" y="93"/>
                  </a:lnTo>
                  <a:lnTo>
                    <a:pt x="25" y="92"/>
                  </a:lnTo>
                  <a:lnTo>
                    <a:pt x="6" y="92"/>
                  </a:lnTo>
                  <a:lnTo>
                    <a:pt x="12" y="98"/>
                  </a:lnTo>
                  <a:lnTo>
                    <a:pt x="10" y="94"/>
                  </a:lnTo>
                  <a:lnTo>
                    <a:pt x="8" y="93"/>
                  </a:lnTo>
                  <a:lnTo>
                    <a:pt x="6" y="98"/>
                  </a:lnTo>
                  <a:lnTo>
                    <a:pt x="12" y="100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25" y="32"/>
                  </a:lnTo>
                  <a:lnTo>
                    <a:pt x="25" y="31"/>
                  </a:lnTo>
                  <a:lnTo>
                    <a:pt x="24" y="27"/>
                  </a:lnTo>
                  <a:lnTo>
                    <a:pt x="17" y="15"/>
                  </a:lnTo>
                  <a:lnTo>
                    <a:pt x="12" y="19"/>
                  </a:lnTo>
                  <a:lnTo>
                    <a:pt x="18" y="19"/>
                  </a:lnTo>
                  <a:lnTo>
                    <a:pt x="18" y="1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68" name=""/>
            <p:cNvSpPr/>
            <p:nvPr/>
          </p:nvSpPr>
          <p:spPr>
            <a:xfrm>
              <a:off x="3058560" y="1746000"/>
              <a:ext cx="17280" cy="1872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12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69" name=""/>
            <p:cNvSpPr/>
            <p:nvPr/>
          </p:nvSpPr>
          <p:spPr>
            <a:xfrm>
              <a:off x="2961720" y="1757160"/>
              <a:ext cx="111600" cy="134640"/>
            </a:xfrm>
            <a:custGeom>
              <a:avLst/>
              <a:gdLst/>
              <a:ahLst/>
              <a:rect l="l" t="t" r="r" b="b"/>
              <a:pathLst>
                <a:path w="77" h="85">
                  <a:moveTo>
                    <a:pt x="77" y="10"/>
                  </a:moveTo>
                  <a:lnTo>
                    <a:pt x="70" y="0"/>
                  </a:lnTo>
                  <a:lnTo>
                    <a:pt x="52" y="12"/>
                  </a:lnTo>
                  <a:lnTo>
                    <a:pt x="51" y="13"/>
                  </a:lnTo>
                  <a:lnTo>
                    <a:pt x="32" y="38"/>
                  </a:lnTo>
                  <a:lnTo>
                    <a:pt x="36" y="42"/>
                  </a:lnTo>
                  <a:lnTo>
                    <a:pt x="33" y="38"/>
                  </a:lnTo>
                  <a:lnTo>
                    <a:pt x="15" y="56"/>
                  </a:lnTo>
                  <a:lnTo>
                    <a:pt x="14" y="56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12" y="85"/>
                  </a:lnTo>
                  <a:lnTo>
                    <a:pt x="12" y="78"/>
                  </a:lnTo>
                  <a:lnTo>
                    <a:pt x="6" y="78"/>
                  </a:lnTo>
                  <a:lnTo>
                    <a:pt x="10" y="83"/>
                  </a:lnTo>
                  <a:lnTo>
                    <a:pt x="22" y="65"/>
                  </a:lnTo>
                  <a:lnTo>
                    <a:pt x="18" y="60"/>
                  </a:lnTo>
                  <a:lnTo>
                    <a:pt x="22" y="65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59" y="22"/>
                  </a:lnTo>
                  <a:lnTo>
                    <a:pt x="55" y="17"/>
                  </a:lnTo>
                  <a:lnTo>
                    <a:pt x="59" y="22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0" name=""/>
            <p:cNvSpPr/>
            <p:nvPr/>
          </p:nvSpPr>
          <p:spPr>
            <a:xfrm>
              <a:off x="2964960" y="1887120"/>
              <a:ext cx="40320" cy="95040"/>
            </a:xfrm>
            <a:custGeom>
              <a:avLst/>
              <a:gdLst/>
              <a:ahLst/>
              <a:rect l="l" t="t" r="r" b="b"/>
              <a:pathLst>
                <a:path w="28" h="60">
                  <a:moveTo>
                    <a:pt x="9" y="0"/>
                  </a:moveTo>
                  <a:lnTo>
                    <a:pt x="0" y="6"/>
                  </a:lnTo>
                  <a:lnTo>
                    <a:pt x="6" y="18"/>
                  </a:lnTo>
                  <a:lnTo>
                    <a:pt x="10" y="15"/>
                  </a:lnTo>
                  <a:lnTo>
                    <a:pt x="5" y="17"/>
                  </a:lnTo>
                  <a:lnTo>
                    <a:pt x="11" y="41"/>
                  </a:lnTo>
                  <a:lnTo>
                    <a:pt x="17" y="60"/>
                  </a:lnTo>
                  <a:lnTo>
                    <a:pt x="28" y="57"/>
                  </a:lnTo>
                  <a:lnTo>
                    <a:pt x="22" y="38"/>
                  </a:lnTo>
                  <a:lnTo>
                    <a:pt x="16" y="14"/>
                  </a:lnTo>
                  <a:lnTo>
                    <a:pt x="15" y="1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1" name=""/>
            <p:cNvSpPr/>
            <p:nvPr/>
          </p:nvSpPr>
          <p:spPr>
            <a:xfrm>
              <a:off x="2482560" y="1973160"/>
              <a:ext cx="519480" cy="375840"/>
            </a:xfrm>
            <a:custGeom>
              <a:avLst/>
              <a:gdLst/>
              <a:ahLst/>
              <a:rect l="l" t="t" r="r" b="b"/>
              <a:pathLst>
                <a:path w="359" h="237">
                  <a:moveTo>
                    <a:pt x="359" y="9"/>
                  </a:moveTo>
                  <a:lnTo>
                    <a:pt x="352" y="0"/>
                  </a:lnTo>
                  <a:lnTo>
                    <a:pt x="285" y="67"/>
                  </a:lnTo>
                  <a:lnTo>
                    <a:pt x="288" y="71"/>
                  </a:lnTo>
                  <a:lnTo>
                    <a:pt x="287" y="65"/>
                  </a:lnTo>
                  <a:lnTo>
                    <a:pt x="115" y="102"/>
                  </a:lnTo>
                  <a:lnTo>
                    <a:pt x="116" y="108"/>
                  </a:lnTo>
                  <a:lnTo>
                    <a:pt x="116" y="102"/>
                  </a:lnTo>
                  <a:lnTo>
                    <a:pt x="118" y="103"/>
                  </a:lnTo>
                  <a:lnTo>
                    <a:pt x="81" y="91"/>
                  </a:lnTo>
                  <a:lnTo>
                    <a:pt x="79" y="90"/>
                  </a:lnTo>
                  <a:lnTo>
                    <a:pt x="77" y="91"/>
                  </a:lnTo>
                  <a:lnTo>
                    <a:pt x="75" y="92"/>
                  </a:lnTo>
                  <a:lnTo>
                    <a:pt x="74" y="93"/>
                  </a:lnTo>
                  <a:lnTo>
                    <a:pt x="31" y="185"/>
                  </a:lnTo>
                  <a:lnTo>
                    <a:pt x="36" y="188"/>
                  </a:lnTo>
                  <a:lnTo>
                    <a:pt x="36" y="182"/>
                  </a:lnTo>
                  <a:lnTo>
                    <a:pt x="34" y="183"/>
                  </a:lnTo>
                  <a:lnTo>
                    <a:pt x="32" y="184"/>
                  </a:lnTo>
                  <a:lnTo>
                    <a:pt x="36" y="182"/>
                  </a:lnTo>
                  <a:lnTo>
                    <a:pt x="18" y="182"/>
                  </a:lnTo>
                  <a:lnTo>
                    <a:pt x="18" y="182"/>
                  </a:lnTo>
                  <a:lnTo>
                    <a:pt x="16" y="183"/>
                  </a:lnTo>
                  <a:lnTo>
                    <a:pt x="14" y="184"/>
                  </a:lnTo>
                  <a:lnTo>
                    <a:pt x="13" y="187"/>
                  </a:lnTo>
                  <a:lnTo>
                    <a:pt x="1" y="224"/>
                  </a:lnTo>
                  <a:lnTo>
                    <a:pt x="0" y="225"/>
                  </a:lnTo>
                  <a:lnTo>
                    <a:pt x="0" y="237"/>
                  </a:lnTo>
                  <a:lnTo>
                    <a:pt x="12" y="237"/>
                  </a:lnTo>
                  <a:lnTo>
                    <a:pt x="12" y="225"/>
                  </a:lnTo>
                  <a:lnTo>
                    <a:pt x="6" y="225"/>
                  </a:lnTo>
                  <a:lnTo>
                    <a:pt x="12" y="227"/>
                  </a:lnTo>
                  <a:lnTo>
                    <a:pt x="24" y="190"/>
                  </a:lnTo>
                  <a:lnTo>
                    <a:pt x="18" y="194"/>
                  </a:lnTo>
                  <a:lnTo>
                    <a:pt x="20" y="193"/>
                  </a:lnTo>
                  <a:lnTo>
                    <a:pt x="22" y="192"/>
                  </a:lnTo>
                  <a:lnTo>
                    <a:pt x="24" y="188"/>
                  </a:lnTo>
                  <a:lnTo>
                    <a:pt x="18" y="188"/>
                  </a:lnTo>
                  <a:lnTo>
                    <a:pt x="18" y="194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8" y="193"/>
                  </a:lnTo>
                  <a:lnTo>
                    <a:pt x="40" y="192"/>
                  </a:lnTo>
                  <a:lnTo>
                    <a:pt x="41" y="191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81" y="101"/>
                  </a:lnTo>
                  <a:lnTo>
                    <a:pt x="83" y="100"/>
                  </a:lnTo>
                  <a:lnTo>
                    <a:pt x="79" y="96"/>
                  </a:lnTo>
                  <a:lnTo>
                    <a:pt x="77" y="102"/>
                  </a:lnTo>
                  <a:lnTo>
                    <a:pt x="114" y="114"/>
                  </a:lnTo>
                  <a:lnTo>
                    <a:pt x="116" y="114"/>
                  </a:lnTo>
                  <a:lnTo>
                    <a:pt x="117" y="114"/>
                  </a:lnTo>
                  <a:lnTo>
                    <a:pt x="289" y="77"/>
                  </a:lnTo>
                  <a:lnTo>
                    <a:pt x="290" y="76"/>
                  </a:lnTo>
                  <a:lnTo>
                    <a:pt x="292" y="76"/>
                  </a:lnTo>
                  <a:lnTo>
                    <a:pt x="359" y="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2" name=""/>
            <p:cNvSpPr/>
            <p:nvPr/>
          </p:nvSpPr>
          <p:spPr>
            <a:xfrm>
              <a:off x="2886840" y="2077920"/>
              <a:ext cx="53280" cy="55080"/>
            </a:xfrm>
            <a:custGeom>
              <a:avLst/>
              <a:gdLst/>
              <a:ahLst/>
              <a:rect l="l" t="t" r="r" b="b"/>
              <a:pathLst>
                <a:path w="37" h="35">
                  <a:moveTo>
                    <a:pt x="7" y="0"/>
                  </a:moveTo>
                  <a:lnTo>
                    <a:pt x="0" y="10"/>
                  </a:lnTo>
                  <a:lnTo>
                    <a:pt x="30" y="35"/>
                  </a:lnTo>
                  <a:lnTo>
                    <a:pt x="37" y="2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3" name=""/>
            <p:cNvSpPr/>
            <p:nvPr/>
          </p:nvSpPr>
          <p:spPr>
            <a:xfrm>
              <a:off x="2885040" y="1804680"/>
              <a:ext cx="536760" cy="288720"/>
            </a:xfrm>
            <a:custGeom>
              <a:avLst/>
              <a:gdLst/>
              <a:ahLst/>
              <a:rect l="l" t="t" r="r" b="b"/>
              <a:pathLst>
                <a:path w="371" h="182">
                  <a:moveTo>
                    <a:pt x="224" y="0"/>
                  </a:moveTo>
                  <a:lnTo>
                    <a:pt x="224" y="12"/>
                  </a:lnTo>
                  <a:lnTo>
                    <a:pt x="292" y="12"/>
                  </a:lnTo>
                  <a:lnTo>
                    <a:pt x="292" y="6"/>
                  </a:lnTo>
                  <a:lnTo>
                    <a:pt x="290" y="11"/>
                  </a:lnTo>
                  <a:lnTo>
                    <a:pt x="289" y="11"/>
                  </a:lnTo>
                  <a:lnTo>
                    <a:pt x="362" y="72"/>
                  </a:lnTo>
                  <a:lnTo>
                    <a:pt x="365" y="67"/>
                  </a:lnTo>
                  <a:lnTo>
                    <a:pt x="365" y="61"/>
                  </a:lnTo>
                  <a:lnTo>
                    <a:pt x="363" y="62"/>
                  </a:lnTo>
                  <a:lnTo>
                    <a:pt x="361" y="63"/>
                  </a:lnTo>
                  <a:lnTo>
                    <a:pt x="359" y="67"/>
                  </a:lnTo>
                  <a:lnTo>
                    <a:pt x="361" y="71"/>
                  </a:lnTo>
                  <a:lnTo>
                    <a:pt x="365" y="61"/>
                  </a:lnTo>
                  <a:lnTo>
                    <a:pt x="335" y="61"/>
                  </a:lnTo>
                  <a:lnTo>
                    <a:pt x="335" y="61"/>
                  </a:lnTo>
                  <a:lnTo>
                    <a:pt x="333" y="62"/>
                  </a:lnTo>
                  <a:lnTo>
                    <a:pt x="332" y="63"/>
                  </a:lnTo>
                  <a:lnTo>
                    <a:pt x="283" y="106"/>
                  </a:lnTo>
                  <a:lnTo>
                    <a:pt x="286" y="110"/>
                  </a:lnTo>
                  <a:lnTo>
                    <a:pt x="284" y="105"/>
                  </a:lnTo>
                  <a:lnTo>
                    <a:pt x="285" y="104"/>
                  </a:lnTo>
                  <a:lnTo>
                    <a:pt x="199" y="122"/>
                  </a:lnTo>
                  <a:lnTo>
                    <a:pt x="200" y="128"/>
                  </a:lnTo>
                  <a:lnTo>
                    <a:pt x="201" y="122"/>
                  </a:lnTo>
                  <a:lnTo>
                    <a:pt x="72" y="98"/>
                  </a:lnTo>
                  <a:lnTo>
                    <a:pt x="71" y="98"/>
                  </a:lnTo>
                  <a:lnTo>
                    <a:pt x="69" y="99"/>
                  </a:lnTo>
                  <a:lnTo>
                    <a:pt x="67" y="100"/>
                  </a:lnTo>
                  <a:lnTo>
                    <a:pt x="0" y="173"/>
                  </a:lnTo>
                  <a:lnTo>
                    <a:pt x="8" y="182"/>
                  </a:lnTo>
                  <a:lnTo>
                    <a:pt x="75" y="109"/>
                  </a:lnTo>
                  <a:lnTo>
                    <a:pt x="71" y="110"/>
                  </a:lnTo>
                  <a:lnTo>
                    <a:pt x="73" y="109"/>
                  </a:lnTo>
                  <a:lnTo>
                    <a:pt x="71" y="104"/>
                  </a:lnTo>
                  <a:lnTo>
                    <a:pt x="70" y="110"/>
                  </a:lnTo>
                  <a:lnTo>
                    <a:pt x="199" y="134"/>
                  </a:lnTo>
                  <a:lnTo>
                    <a:pt x="201" y="134"/>
                  </a:lnTo>
                  <a:lnTo>
                    <a:pt x="287" y="116"/>
                  </a:lnTo>
                  <a:lnTo>
                    <a:pt x="288" y="115"/>
                  </a:lnTo>
                  <a:lnTo>
                    <a:pt x="290" y="115"/>
                  </a:lnTo>
                  <a:lnTo>
                    <a:pt x="339" y="72"/>
                  </a:lnTo>
                  <a:lnTo>
                    <a:pt x="335" y="73"/>
                  </a:lnTo>
                  <a:lnTo>
                    <a:pt x="337" y="72"/>
                  </a:lnTo>
                  <a:lnTo>
                    <a:pt x="335" y="67"/>
                  </a:lnTo>
                  <a:lnTo>
                    <a:pt x="335" y="73"/>
                  </a:lnTo>
                  <a:lnTo>
                    <a:pt x="365" y="73"/>
                  </a:lnTo>
                  <a:lnTo>
                    <a:pt x="365" y="73"/>
                  </a:lnTo>
                  <a:lnTo>
                    <a:pt x="367" y="72"/>
                  </a:lnTo>
                  <a:lnTo>
                    <a:pt x="369" y="71"/>
                  </a:lnTo>
                  <a:lnTo>
                    <a:pt x="371" y="67"/>
                  </a:lnTo>
                  <a:lnTo>
                    <a:pt x="369" y="63"/>
                  </a:lnTo>
                  <a:lnTo>
                    <a:pt x="369" y="62"/>
                  </a:lnTo>
                  <a:lnTo>
                    <a:pt x="296" y="1"/>
                  </a:lnTo>
                  <a:lnTo>
                    <a:pt x="294" y="1"/>
                  </a:lnTo>
                  <a:lnTo>
                    <a:pt x="292" y="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4" name=""/>
            <p:cNvSpPr/>
            <p:nvPr/>
          </p:nvSpPr>
          <p:spPr>
            <a:xfrm>
              <a:off x="2967840" y="2030040"/>
              <a:ext cx="46080" cy="45720"/>
            </a:xfrm>
            <a:custGeom>
              <a:avLst/>
              <a:gdLst/>
              <a:ahLst/>
              <a:rect l="l" t="t" r="r" b="b"/>
              <a:pathLst>
                <a:path w="32" h="29">
                  <a:moveTo>
                    <a:pt x="5" y="0"/>
                  </a:moveTo>
                  <a:lnTo>
                    <a:pt x="0" y="11"/>
                  </a:lnTo>
                  <a:lnTo>
                    <a:pt x="12" y="17"/>
                  </a:lnTo>
                  <a:lnTo>
                    <a:pt x="14" y="11"/>
                  </a:lnTo>
                  <a:lnTo>
                    <a:pt x="11" y="16"/>
                  </a:lnTo>
                  <a:lnTo>
                    <a:pt x="23" y="28"/>
                  </a:lnTo>
                  <a:lnTo>
                    <a:pt x="24" y="28"/>
                  </a:lnTo>
                  <a:lnTo>
                    <a:pt x="26" y="29"/>
                  </a:lnTo>
                  <a:lnTo>
                    <a:pt x="32" y="29"/>
                  </a:lnTo>
                  <a:lnTo>
                    <a:pt x="32" y="17"/>
                  </a:lnTo>
                  <a:lnTo>
                    <a:pt x="26" y="17"/>
                  </a:lnTo>
                  <a:lnTo>
                    <a:pt x="28" y="18"/>
                  </a:lnTo>
                  <a:lnTo>
                    <a:pt x="26" y="23"/>
                  </a:lnTo>
                  <a:lnTo>
                    <a:pt x="30" y="19"/>
                  </a:lnTo>
                  <a:lnTo>
                    <a:pt x="18" y="7"/>
                  </a:lnTo>
                  <a:lnTo>
                    <a:pt x="17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5" name=""/>
            <p:cNvSpPr/>
            <p:nvPr/>
          </p:nvSpPr>
          <p:spPr>
            <a:xfrm>
              <a:off x="3013920" y="2057040"/>
              <a:ext cx="36000" cy="18720"/>
            </a:xfrm>
            <a:custGeom>
              <a:avLst/>
              <a:gdLst/>
              <a:ahLst/>
              <a:rect l="l" t="t" r="r" b="b"/>
              <a:pathLst>
                <a:path w="25" h="12">
                  <a:moveTo>
                    <a:pt x="0" y="0"/>
                  </a:moveTo>
                  <a:lnTo>
                    <a:pt x="0" y="12"/>
                  </a:lnTo>
                  <a:lnTo>
                    <a:pt x="7" y="12"/>
                  </a:lnTo>
                  <a:lnTo>
                    <a:pt x="19" y="12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6" name=""/>
            <p:cNvSpPr/>
            <p:nvPr/>
          </p:nvSpPr>
          <p:spPr>
            <a:xfrm>
              <a:off x="3045960" y="1991880"/>
              <a:ext cx="72000" cy="8244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0" y="43"/>
                  </a:moveTo>
                  <a:lnTo>
                    <a:pt x="7" y="52"/>
                  </a:lnTo>
                  <a:lnTo>
                    <a:pt x="19" y="40"/>
                  </a:lnTo>
                  <a:lnTo>
                    <a:pt x="38" y="21"/>
                  </a:lnTo>
                  <a:lnTo>
                    <a:pt x="50" y="9"/>
                  </a:lnTo>
                  <a:lnTo>
                    <a:pt x="43" y="0"/>
                  </a:lnTo>
                  <a:lnTo>
                    <a:pt x="31" y="12"/>
                  </a:lnTo>
                  <a:lnTo>
                    <a:pt x="12" y="3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7" name=""/>
            <p:cNvSpPr/>
            <p:nvPr/>
          </p:nvSpPr>
          <p:spPr>
            <a:xfrm>
              <a:off x="2988000" y="1939680"/>
              <a:ext cx="127080" cy="68040"/>
            </a:xfrm>
            <a:custGeom>
              <a:avLst/>
              <a:gdLst/>
              <a:ahLst/>
              <a:rect l="l" t="t" r="r" b="b"/>
              <a:pathLst>
                <a:path w="88" h="43">
                  <a:moveTo>
                    <a:pt x="84" y="43"/>
                  </a:moveTo>
                  <a:lnTo>
                    <a:pt x="88" y="32"/>
                  </a:lnTo>
                  <a:lnTo>
                    <a:pt x="70" y="26"/>
                  </a:lnTo>
                  <a:lnTo>
                    <a:pt x="68" y="31"/>
                  </a:lnTo>
                  <a:lnTo>
                    <a:pt x="71" y="26"/>
                  </a:lnTo>
                  <a:lnTo>
                    <a:pt x="46" y="14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0" y="12"/>
                  </a:lnTo>
                  <a:lnTo>
                    <a:pt x="41" y="25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84" y="43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240" bIns="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8" name=""/>
            <p:cNvSpPr/>
            <p:nvPr/>
          </p:nvSpPr>
          <p:spPr>
            <a:xfrm>
              <a:off x="2953440" y="1939680"/>
              <a:ext cx="34200" cy="29880"/>
            </a:xfrm>
            <a:custGeom>
              <a:avLst/>
              <a:gdLst/>
              <a:ahLst/>
              <a:rect l="l" t="t" r="r" b="b"/>
              <a:pathLst>
                <a:path w="24" h="19">
                  <a:moveTo>
                    <a:pt x="24" y="12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3" y="8"/>
                  </a:lnTo>
                  <a:lnTo>
                    <a:pt x="6" y="13"/>
                  </a:lnTo>
                  <a:lnTo>
                    <a:pt x="6" y="7"/>
                  </a:lnTo>
                  <a:lnTo>
                    <a:pt x="0" y="7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21" y="11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9" name=""/>
            <p:cNvSpPr/>
            <p:nvPr/>
          </p:nvSpPr>
          <p:spPr>
            <a:xfrm>
              <a:off x="2837520" y="1954080"/>
              <a:ext cx="121320" cy="102600"/>
            </a:xfrm>
            <a:custGeom>
              <a:avLst/>
              <a:gdLst/>
              <a:ahLst/>
              <a:rect l="l" t="t" r="r" b="b"/>
              <a:pathLst>
                <a:path w="84" h="65">
                  <a:moveTo>
                    <a:pt x="84" y="9"/>
                  </a:moveTo>
                  <a:lnTo>
                    <a:pt x="77" y="0"/>
                  </a:lnTo>
                  <a:lnTo>
                    <a:pt x="64" y="12"/>
                  </a:lnTo>
                  <a:lnTo>
                    <a:pt x="67" y="16"/>
                  </a:lnTo>
                  <a:lnTo>
                    <a:pt x="65" y="11"/>
                  </a:lnTo>
                  <a:lnTo>
                    <a:pt x="41" y="23"/>
                  </a:lnTo>
                  <a:lnTo>
                    <a:pt x="40" y="24"/>
                  </a:lnTo>
                  <a:lnTo>
                    <a:pt x="21" y="42"/>
                  </a:lnTo>
                  <a:lnTo>
                    <a:pt x="24" y="46"/>
                  </a:lnTo>
                  <a:lnTo>
                    <a:pt x="21" y="41"/>
                  </a:lnTo>
                  <a:lnTo>
                    <a:pt x="3" y="54"/>
                  </a:lnTo>
                  <a:lnTo>
                    <a:pt x="6" y="59"/>
                  </a:lnTo>
                  <a:lnTo>
                    <a:pt x="6" y="53"/>
                  </a:lnTo>
                  <a:lnTo>
                    <a:pt x="4" y="54"/>
                  </a:lnTo>
                  <a:lnTo>
                    <a:pt x="6" y="53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8" y="64"/>
                  </a:lnTo>
                  <a:lnTo>
                    <a:pt x="10" y="64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47" y="33"/>
                  </a:lnTo>
                  <a:lnTo>
                    <a:pt x="43" y="28"/>
                  </a:lnTo>
                  <a:lnTo>
                    <a:pt x="46" y="34"/>
                  </a:lnTo>
                  <a:lnTo>
                    <a:pt x="70" y="22"/>
                  </a:lnTo>
                  <a:lnTo>
                    <a:pt x="71" y="21"/>
                  </a:lnTo>
                  <a:lnTo>
                    <a:pt x="84" y="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0" name=""/>
            <p:cNvSpPr/>
            <p:nvPr/>
          </p:nvSpPr>
          <p:spPr>
            <a:xfrm>
              <a:off x="2705400" y="2047680"/>
              <a:ext cx="140400" cy="429840"/>
            </a:xfrm>
            <a:custGeom>
              <a:avLst/>
              <a:gdLst/>
              <a:ahLst/>
              <a:rect l="l" t="t" r="r" b="b"/>
              <a:pathLst>
                <a:path w="97" h="271">
                  <a:moveTo>
                    <a:pt x="97" y="1"/>
                  </a:moveTo>
                  <a:lnTo>
                    <a:pt x="85" y="0"/>
                  </a:lnTo>
                  <a:lnTo>
                    <a:pt x="79" y="67"/>
                  </a:lnTo>
                  <a:lnTo>
                    <a:pt x="85" y="67"/>
                  </a:lnTo>
                  <a:lnTo>
                    <a:pt x="81" y="63"/>
                  </a:lnTo>
                  <a:lnTo>
                    <a:pt x="82" y="63"/>
                  </a:lnTo>
                  <a:lnTo>
                    <a:pt x="39" y="106"/>
                  </a:lnTo>
                  <a:lnTo>
                    <a:pt x="38" y="106"/>
                  </a:lnTo>
                  <a:lnTo>
                    <a:pt x="37" y="109"/>
                  </a:lnTo>
                  <a:lnTo>
                    <a:pt x="0" y="269"/>
                  </a:lnTo>
                  <a:lnTo>
                    <a:pt x="11" y="271"/>
                  </a:lnTo>
                  <a:lnTo>
                    <a:pt x="48" y="111"/>
                  </a:lnTo>
                  <a:lnTo>
                    <a:pt x="42" y="110"/>
                  </a:lnTo>
                  <a:lnTo>
                    <a:pt x="46" y="115"/>
                  </a:lnTo>
                  <a:lnTo>
                    <a:pt x="89" y="72"/>
                  </a:lnTo>
                  <a:lnTo>
                    <a:pt x="89" y="71"/>
                  </a:lnTo>
                  <a:lnTo>
                    <a:pt x="91" y="67"/>
                  </a:lnTo>
                  <a:lnTo>
                    <a:pt x="91" y="68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1" name=""/>
            <p:cNvSpPr/>
            <p:nvPr/>
          </p:nvSpPr>
          <p:spPr>
            <a:xfrm>
              <a:off x="2743200" y="1765080"/>
              <a:ext cx="48960" cy="36000"/>
            </a:xfrm>
            <a:custGeom>
              <a:avLst/>
              <a:gdLst/>
              <a:ahLst/>
              <a:rect l="l" t="t" r="r" b="b"/>
              <a:pathLst>
                <a:path w="34" h="23">
                  <a:moveTo>
                    <a:pt x="0" y="13"/>
                  </a:moveTo>
                  <a:lnTo>
                    <a:pt x="7" y="23"/>
                  </a:lnTo>
                  <a:lnTo>
                    <a:pt x="14" y="17"/>
                  </a:lnTo>
                  <a:lnTo>
                    <a:pt x="10" y="12"/>
                  </a:lnTo>
                  <a:lnTo>
                    <a:pt x="13" y="18"/>
                  </a:lnTo>
                  <a:lnTo>
                    <a:pt x="25" y="12"/>
                  </a:lnTo>
                  <a:lnTo>
                    <a:pt x="22" y="6"/>
                  </a:lnTo>
                  <a:lnTo>
                    <a:pt x="22" y="12"/>
                  </a:lnTo>
                  <a:lnTo>
                    <a:pt x="34" y="12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8" y="7"/>
                  </a:lnTo>
                  <a:lnTo>
                    <a:pt x="7" y="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2" name=""/>
            <p:cNvSpPr/>
            <p:nvPr/>
          </p:nvSpPr>
          <p:spPr>
            <a:xfrm>
              <a:off x="2792520" y="1765080"/>
              <a:ext cx="138600" cy="104400"/>
            </a:xfrm>
            <a:custGeom>
              <a:avLst/>
              <a:gdLst/>
              <a:ahLst/>
              <a:rect l="l" t="t" r="r" b="b"/>
              <a:pathLst>
                <a:path w="96" h="66">
                  <a:moveTo>
                    <a:pt x="0" y="0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4" y="12"/>
                  </a:lnTo>
                  <a:lnTo>
                    <a:pt x="17" y="18"/>
                  </a:lnTo>
                  <a:lnTo>
                    <a:pt x="19" y="12"/>
                  </a:lnTo>
                  <a:lnTo>
                    <a:pt x="16" y="17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58" y="42"/>
                  </a:lnTo>
                  <a:lnTo>
                    <a:pt x="77" y="54"/>
                  </a:lnTo>
                  <a:lnTo>
                    <a:pt x="80" y="49"/>
                  </a:lnTo>
                  <a:lnTo>
                    <a:pt x="77" y="54"/>
                  </a:lnTo>
                  <a:lnTo>
                    <a:pt x="89" y="66"/>
                  </a:lnTo>
                  <a:lnTo>
                    <a:pt x="96" y="57"/>
                  </a:lnTo>
                  <a:lnTo>
                    <a:pt x="84" y="45"/>
                  </a:lnTo>
                  <a:lnTo>
                    <a:pt x="83" y="44"/>
                  </a:lnTo>
                  <a:lnTo>
                    <a:pt x="64" y="32"/>
                  </a:lnTo>
                  <a:lnTo>
                    <a:pt x="40" y="19"/>
                  </a:lnTo>
                  <a:lnTo>
                    <a:pt x="37" y="24"/>
                  </a:lnTo>
                  <a:lnTo>
                    <a:pt x="41" y="19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9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3" name=""/>
            <p:cNvSpPr/>
            <p:nvPr/>
          </p:nvSpPr>
          <p:spPr>
            <a:xfrm>
              <a:off x="2921400" y="1855440"/>
              <a:ext cx="72000" cy="91800"/>
            </a:xfrm>
            <a:custGeom>
              <a:avLst/>
              <a:gdLst/>
              <a:ahLst/>
              <a:rect l="l" t="t" r="r" b="b"/>
              <a:pathLst>
                <a:path w="50" h="58">
                  <a:moveTo>
                    <a:pt x="7" y="0"/>
                  </a:moveTo>
                  <a:lnTo>
                    <a:pt x="0" y="9"/>
                  </a:lnTo>
                  <a:lnTo>
                    <a:pt x="12" y="21"/>
                  </a:lnTo>
                  <a:lnTo>
                    <a:pt x="15" y="16"/>
                  </a:lnTo>
                  <a:lnTo>
                    <a:pt x="11" y="21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43" y="58"/>
                  </a:lnTo>
                  <a:lnTo>
                    <a:pt x="50" y="49"/>
                  </a:lnTo>
                  <a:lnTo>
                    <a:pt x="38" y="37"/>
                  </a:lnTo>
                  <a:lnTo>
                    <a:pt x="34" y="41"/>
                  </a:lnTo>
                  <a:lnTo>
                    <a:pt x="38" y="37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4" name=""/>
            <p:cNvSpPr/>
            <p:nvPr/>
          </p:nvSpPr>
          <p:spPr>
            <a:xfrm>
              <a:off x="2636280" y="2010960"/>
              <a:ext cx="38880" cy="61560"/>
            </a:xfrm>
            <a:custGeom>
              <a:avLst/>
              <a:gdLst/>
              <a:ahLst/>
              <a:rect l="l" t="t" r="r" b="b"/>
              <a:pathLst>
                <a:path w="27" h="39">
                  <a:moveTo>
                    <a:pt x="27" y="8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9" y="39"/>
                  </a:lnTo>
                  <a:lnTo>
                    <a:pt x="27" y="8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5" name=""/>
            <p:cNvSpPr/>
            <p:nvPr/>
          </p:nvSpPr>
          <p:spPr>
            <a:xfrm>
              <a:off x="2641680" y="2018880"/>
              <a:ext cx="119880" cy="56880"/>
            </a:xfrm>
            <a:custGeom>
              <a:avLst/>
              <a:gdLst/>
              <a:ahLst/>
              <a:rect l="l" t="t" r="r" b="b"/>
              <a:pathLst>
                <a:path w="83" h="36">
                  <a:moveTo>
                    <a:pt x="0" y="24"/>
                  </a:moveTo>
                  <a:lnTo>
                    <a:pt x="0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45" y="24"/>
                  </a:lnTo>
                  <a:lnTo>
                    <a:pt x="43" y="18"/>
                  </a:lnTo>
                  <a:lnTo>
                    <a:pt x="45" y="24"/>
                  </a:lnTo>
                  <a:lnTo>
                    <a:pt x="69" y="18"/>
                  </a:lnTo>
                  <a:lnTo>
                    <a:pt x="70" y="17"/>
                  </a:lnTo>
                  <a:lnTo>
                    <a:pt x="83" y="10"/>
                  </a:lnTo>
                  <a:lnTo>
                    <a:pt x="77" y="0"/>
                  </a:lnTo>
                  <a:lnTo>
                    <a:pt x="64" y="7"/>
                  </a:lnTo>
                  <a:lnTo>
                    <a:pt x="67" y="12"/>
                  </a:lnTo>
                  <a:lnTo>
                    <a:pt x="66" y="7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10" y="25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6" name=""/>
            <p:cNvSpPr/>
            <p:nvPr/>
          </p:nvSpPr>
          <p:spPr>
            <a:xfrm>
              <a:off x="2753280" y="1942920"/>
              <a:ext cx="177840" cy="91800"/>
            </a:xfrm>
            <a:custGeom>
              <a:avLst/>
              <a:gdLst/>
              <a:ahLst/>
              <a:rect l="l" t="t" r="r" b="b"/>
              <a:pathLst>
                <a:path w="123" h="58">
                  <a:moveTo>
                    <a:pt x="0" y="49"/>
                  </a:moveTo>
                  <a:lnTo>
                    <a:pt x="7" y="58"/>
                  </a:lnTo>
                  <a:lnTo>
                    <a:pt x="13" y="52"/>
                  </a:lnTo>
                  <a:lnTo>
                    <a:pt x="9" y="47"/>
                  </a:lnTo>
                  <a:lnTo>
                    <a:pt x="11" y="53"/>
                  </a:lnTo>
                  <a:lnTo>
                    <a:pt x="35" y="47"/>
                  </a:lnTo>
                  <a:lnTo>
                    <a:pt x="36" y="47"/>
                  </a:lnTo>
                  <a:lnTo>
                    <a:pt x="61" y="35"/>
                  </a:lnTo>
                  <a:lnTo>
                    <a:pt x="91" y="23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115" y="17"/>
                  </a:lnTo>
                  <a:lnTo>
                    <a:pt x="115" y="16"/>
                  </a:lnTo>
                  <a:lnTo>
                    <a:pt x="117" y="16"/>
                  </a:lnTo>
                  <a:lnTo>
                    <a:pt x="123" y="9"/>
                  </a:lnTo>
                  <a:lnTo>
                    <a:pt x="115" y="0"/>
                  </a:lnTo>
                  <a:lnTo>
                    <a:pt x="109" y="7"/>
                  </a:lnTo>
                  <a:lnTo>
                    <a:pt x="113" y="11"/>
                  </a:lnTo>
                  <a:lnTo>
                    <a:pt x="112" y="6"/>
                  </a:lnTo>
                  <a:lnTo>
                    <a:pt x="87" y="12"/>
                  </a:lnTo>
                  <a:lnTo>
                    <a:pt x="86" y="12"/>
                  </a:lnTo>
                  <a:lnTo>
                    <a:pt x="56" y="24"/>
                  </a:lnTo>
                  <a:lnTo>
                    <a:pt x="31" y="36"/>
                  </a:lnTo>
                  <a:lnTo>
                    <a:pt x="33" y="41"/>
                  </a:lnTo>
                  <a:lnTo>
                    <a:pt x="32" y="36"/>
                  </a:lnTo>
                  <a:lnTo>
                    <a:pt x="8" y="42"/>
                  </a:lnTo>
                  <a:lnTo>
                    <a:pt x="7" y="42"/>
                  </a:lnTo>
                  <a:lnTo>
                    <a:pt x="6" y="4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7" name=""/>
            <p:cNvSpPr/>
            <p:nvPr/>
          </p:nvSpPr>
          <p:spPr>
            <a:xfrm>
              <a:off x="2922840" y="1941120"/>
              <a:ext cx="67680" cy="28440"/>
            </a:xfrm>
            <a:custGeom>
              <a:avLst/>
              <a:gdLst/>
              <a:ahLst/>
              <a:rect l="l" t="t" r="r" b="b"/>
              <a:pathLst>
                <a:path w="47" h="18">
                  <a:moveTo>
                    <a:pt x="4" y="0"/>
                  </a:moveTo>
                  <a:lnTo>
                    <a:pt x="0" y="11"/>
                  </a:lnTo>
                  <a:lnTo>
                    <a:pt x="19" y="18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47" y="11"/>
                  </a:lnTo>
                  <a:lnTo>
                    <a:pt x="44" y="0"/>
                  </a:lnTo>
                  <a:lnTo>
                    <a:pt x="20" y="7"/>
                  </a:lnTo>
                  <a:lnTo>
                    <a:pt x="21" y="6"/>
                  </a:lnTo>
                  <a:lnTo>
                    <a:pt x="21" y="12"/>
                  </a:lnTo>
                  <a:lnTo>
                    <a:pt x="2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8" name=""/>
            <p:cNvSpPr/>
            <p:nvPr/>
          </p:nvSpPr>
          <p:spPr>
            <a:xfrm>
              <a:off x="2731680" y="2106360"/>
              <a:ext cx="131400" cy="333000"/>
            </a:xfrm>
            <a:custGeom>
              <a:avLst/>
              <a:gdLst/>
              <a:ahLst/>
              <a:rect l="l" t="t" r="r" b="b"/>
              <a:pathLst>
                <a:path w="91" h="210">
                  <a:moveTo>
                    <a:pt x="91" y="0"/>
                  </a:moveTo>
                  <a:lnTo>
                    <a:pt x="79" y="0"/>
                  </a:lnTo>
                  <a:lnTo>
                    <a:pt x="79" y="36"/>
                  </a:lnTo>
                  <a:lnTo>
                    <a:pt x="85" y="36"/>
                  </a:lnTo>
                  <a:lnTo>
                    <a:pt x="81" y="32"/>
                  </a:lnTo>
                  <a:lnTo>
                    <a:pt x="82" y="32"/>
                  </a:lnTo>
                  <a:lnTo>
                    <a:pt x="33" y="81"/>
                  </a:lnTo>
                  <a:lnTo>
                    <a:pt x="32" y="81"/>
                  </a:lnTo>
                  <a:lnTo>
                    <a:pt x="31" y="84"/>
                  </a:lnTo>
                  <a:lnTo>
                    <a:pt x="0" y="207"/>
                  </a:lnTo>
                  <a:lnTo>
                    <a:pt x="11" y="210"/>
                  </a:lnTo>
                  <a:lnTo>
                    <a:pt x="42" y="87"/>
                  </a:lnTo>
                  <a:lnTo>
                    <a:pt x="36" y="85"/>
                  </a:lnTo>
                  <a:lnTo>
                    <a:pt x="40" y="90"/>
                  </a:lnTo>
                  <a:lnTo>
                    <a:pt x="89" y="41"/>
                  </a:lnTo>
                  <a:lnTo>
                    <a:pt x="89" y="40"/>
                  </a:lnTo>
                  <a:lnTo>
                    <a:pt x="91" y="36"/>
                  </a:lnTo>
                  <a:lnTo>
                    <a:pt x="91" y="3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9" name=""/>
            <p:cNvSpPr/>
            <p:nvPr/>
          </p:nvSpPr>
          <p:spPr>
            <a:xfrm>
              <a:off x="2604240" y="1834920"/>
              <a:ext cx="111240" cy="45720"/>
            </a:xfrm>
            <a:custGeom>
              <a:avLst/>
              <a:gdLst/>
              <a:ahLst/>
              <a:rect l="l" t="t" r="r" b="b"/>
              <a:pathLst>
                <a:path w="77" h="29">
                  <a:moveTo>
                    <a:pt x="3" y="0"/>
                  </a:moveTo>
                  <a:lnTo>
                    <a:pt x="0" y="11"/>
                  </a:lnTo>
                  <a:lnTo>
                    <a:pt x="74" y="29"/>
                  </a:lnTo>
                  <a:lnTo>
                    <a:pt x="77" y="1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0" name=""/>
            <p:cNvSpPr/>
            <p:nvPr/>
          </p:nvSpPr>
          <p:spPr>
            <a:xfrm>
              <a:off x="2854800" y="2041200"/>
              <a:ext cx="130320" cy="34560"/>
            </a:xfrm>
            <a:custGeom>
              <a:avLst/>
              <a:gdLst/>
              <a:ahLst/>
              <a:rect l="l" t="t" r="r" b="b"/>
              <a:pathLst>
                <a:path w="90" h="22">
                  <a:moveTo>
                    <a:pt x="90" y="9"/>
                  </a:moveTo>
                  <a:lnTo>
                    <a:pt x="83" y="0"/>
                  </a:lnTo>
                  <a:lnTo>
                    <a:pt x="71" y="12"/>
                  </a:lnTo>
                  <a:lnTo>
                    <a:pt x="74" y="16"/>
                  </a:lnTo>
                  <a:lnTo>
                    <a:pt x="74" y="10"/>
                  </a:lnTo>
                  <a:lnTo>
                    <a:pt x="72" y="11"/>
                  </a:lnTo>
                  <a:lnTo>
                    <a:pt x="74" y="10"/>
                  </a:lnTo>
                  <a:lnTo>
                    <a:pt x="49" y="10"/>
                  </a:lnTo>
                  <a:lnTo>
                    <a:pt x="12" y="10"/>
                  </a:lnTo>
                  <a:lnTo>
                    <a:pt x="12" y="16"/>
                  </a:lnTo>
                  <a:lnTo>
                    <a:pt x="14" y="11"/>
                  </a:lnTo>
                  <a:lnTo>
                    <a:pt x="16" y="12"/>
                  </a:lnTo>
                  <a:lnTo>
                    <a:pt x="10" y="6"/>
                  </a:lnTo>
                  <a:lnTo>
                    <a:pt x="8" y="5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16"/>
                  </a:lnTo>
                  <a:lnTo>
                    <a:pt x="6" y="16"/>
                  </a:lnTo>
                  <a:lnTo>
                    <a:pt x="4" y="15"/>
                  </a:lnTo>
                  <a:lnTo>
                    <a:pt x="6" y="10"/>
                  </a:lnTo>
                  <a:lnTo>
                    <a:pt x="3" y="15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2" y="22"/>
                  </a:lnTo>
                  <a:lnTo>
                    <a:pt x="49" y="22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6" y="21"/>
                  </a:lnTo>
                  <a:lnTo>
                    <a:pt x="78" y="21"/>
                  </a:lnTo>
                  <a:lnTo>
                    <a:pt x="90" y="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1" name=""/>
            <p:cNvSpPr/>
            <p:nvPr/>
          </p:nvSpPr>
          <p:spPr>
            <a:xfrm>
              <a:off x="2801520" y="2047680"/>
              <a:ext cx="53280" cy="18720"/>
            </a:xfrm>
            <a:custGeom>
              <a:avLst/>
              <a:gdLst/>
              <a:ahLst/>
              <a:rect l="l" t="t" r="r" b="b"/>
              <a:pathLst>
                <a:path w="37" h="12">
                  <a:moveTo>
                    <a:pt x="37" y="12"/>
                  </a:moveTo>
                  <a:lnTo>
                    <a:pt x="37" y="0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3" y="12"/>
                  </a:lnTo>
                  <a:lnTo>
                    <a:pt x="25" y="12"/>
                  </a:ln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2" name=""/>
            <p:cNvSpPr/>
            <p:nvPr/>
          </p:nvSpPr>
          <p:spPr>
            <a:xfrm>
              <a:off x="2783880" y="2057040"/>
              <a:ext cx="25920" cy="37800"/>
            </a:xfrm>
            <a:custGeom>
              <a:avLst/>
              <a:gdLst/>
              <a:ahLst/>
              <a:rect l="l" t="t" r="r" b="b"/>
              <a:pathLst>
                <a:path w="18" h="24">
                  <a:moveTo>
                    <a:pt x="18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8" y="3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11" y="21"/>
                  </a:lnTo>
                  <a:lnTo>
                    <a:pt x="17" y="9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3" name=""/>
            <p:cNvSpPr/>
            <p:nvPr/>
          </p:nvSpPr>
          <p:spPr>
            <a:xfrm>
              <a:off x="2692800" y="2085840"/>
              <a:ext cx="99720" cy="39240"/>
            </a:xfrm>
            <a:custGeom>
              <a:avLst/>
              <a:gdLst/>
              <a:ahLst/>
              <a:rect l="l" t="t" r="r" b="b"/>
              <a:pathLst>
                <a:path w="69" h="25">
                  <a:moveTo>
                    <a:pt x="69" y="12"/>
                  </a:moveTo>
                  <a:lnTo>
                    <a:pt x="69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19" y="7"/>
                  </a:lnTo>
                  <a:lnTo>
                    <a:pt x="18" y="8"/>
                  </a:lnTo>
                  <a:lnTo>
                    <a:pt x="0" y="14"/>
                  </a:lnTo>
                  <a:lnTo>
                    <a:pt x="4" y="25"/>
                  </a:lnTo>
                  <a:lnTo>
                    <a:pt x="22" y="19"/>
                  </a:lnTo>
                  <a:lnTo>
                    <a:pt x="20" y="13"/>
                  </a:lnTo>
                  <a:lnTo>
                    <a:pt x="22" y="19"/>
                  </a:lnTo>
                  <a:lnTo>
                    <a:pt x="53" y="12"/>
                  </a:lnTo>
                  <a:lnTo>
                    <a:pt x="51" y="6"/>
                  </a:lnTo>
                  <a:lnTo>
                    <a:pt x="51" y="12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4" name=""/>
            <p:cNvSpPr/>
            <p:nvPr/>
          </p:nvSpPr>
          <p:spPr>
            <a:xfrm>
              <a:off x="2588400" y="2057040"/>
              <a:ext cx="111600" cy="68040"/>
            </a:xfrm>
            <a:custGeom>
              <a:avLst/>
              <a:gdLst/>
              <a:ahLst/>
              <a:rect l="l" t="t" r="r" b="b"/>
              <a:pathLst>
                <a:path w="77" h="43">
                  <a:moveTo>
                    <a:pt x="72" y="43"/>
                  </a:moveTo>
                  <a:lnTo>
                    <a:pt x="77" y="32"/>
                  </a:lnTo>
                  <a:lnTo>
                    <a:pt x="64" y="26"/>
                  </a:lnTo>
                  <a:lnTo>
                    <a:pt x="61" y="31"/>
                  </a:lnTo>
                  <a:lnTo>
                    <a:pt x="64" y="26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0" y="12"/>
                  </a:lnTo>
                  <a:lnTo>
                    <a:pt x="35" y="24"/>
                  </a:lnTo>
                  <a:lnTo>
                    <a:pt x="37" y="18"/>
                  </a:lnTo>
                  <a:lnTo>
                    <a:pt x="34" y="23"/>
                  </a:lnTo>
                  <a:lnTo>
                    <a:pt x="58" y="36"/>
                  </a:lnTo>
                  <a:lnTo>
                    <a:pt x="59" y="37"/>
                  </a:lnTo>
                  <a:lnTo>
                    <a:pt x="72" y="43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240" bIns="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5" name=""/>
            <p:cNvSpPr/>
            <p:nvPr/>
          </p:nvSpPr>
          <p:spPr>
            <a:xfrm>
              <a:off x="2581200" y="1752480"/>
              <a:ext cx="228600" cy="315360"/>
            </a:xfrm>
            <a:custGeom>
              <a:avLst/>
              <a:gdLst/>
              <a:ahLst/>
              <a:rect l="l" t="t" r="r" b="b"/>
              <a:pathLst>
                <a:path w="158" h="199">
                  <a:moveTo>
                    <a:pt x="0" y="198"/>
                  </a:moveTo>
                  <a:lnTo>
                    <a:pt x="11" y="199"/>
                  </a:lnTo>
                  <a:lnTo>
                    <a:pt x="17" y="144"/>
                  </a:lnTo>
                  <a:lnTo>
                    <a:pt x="17" y="143"/>
                  </a:lnTo>
                  <a:lnTo>
                    <a:pt x="17" y="131"/>
                  </a:lnTo>
                  <a:lnTo>
                    <a:pt x="11" y="131"/>
                  </a:lnTo>
                  <a:lnTo>
                    <a:pt x="17" y="133"/>
                  </a:lnTo>
                  <a:lnTo>
                    <a:pt x="36" y="71"/>
                  </a:lnTo>
                  <a:lnTo>
                    <a:pt x="30" y="69"/>
                  </a:lnTo>
                  <a:lnTo>
                    <a:pt x="30" y="75"/>
                  </a:lnTo>
                  <a:lnTo>
                    <a:pt x="32" y="74"/>
                  </a:lnTo>
                  <a:lnTo>
                    <a:pt x="34" y="73"/>
                  </a:lnTo>
                  <a:lnTo>
                    <a:pt x="30" y="75"/>
                  </a:lnTo>
                  <a:lnTo>
                    <a:pt x="91" y="81"/>
                  </a:lnTo>
                  <a:lnTo>
                    <a:pt x="91" y="81"/>
                  </a:lnTo>
                  <a:lnTo>
                    <a:pt x="93" y="80"/>
                  </a:lnTo>
                  <a:lnTo>
                    <a:pt x="94" y="80"/>
                  </a:lnTo>
                  <a:lnTo>
                    <a:pt x="131" y="56"/>
                  </a:lnTo>
                  <a:lnTo>
                    <a:pt x="132" y="56"/>
                  </a:lnTo>
                  <a:lnTo>
                    <a:pt x="156" y="25"/>
                  </a:lnTo>
                  <a:lnTo>
                    <a:pt x="156" y="24"/>
                  </a:lnTo>
                  <a:lnTo>
                    <a:pt x="158" y="20"/>
                  </a:lnTo>
                  <a:lnTo>
                    <a:pt x="158" y="18"/>
                  </a:lnTo>
                  <a:lnTo>
                    <a:pt x="152" y="0"/>
                  </a:lnTo>
                  <a:lnTo>
                    <a:pt x="141" y="4"/>
                  </a:lnTo>
                  <a:lnTo>
                    <a:pt x="147" y="22"/>
                  </a:lnTo>
                  <a:lnTo>
                    <a:pt x="152" y="20"/>
                  </a:lnTo>
                  <a:lnTo>
                    <a:pt x="148" y="16"/>
                  </a:lnTo>
                  <a:lnTo>
                    <a:pt x="124" y="47"/>
                  </a:lnTo>
                  <a:lnTo>
                    <a:pt x="128" y="51"/>
                  </a:lnTo>
                  <a:lnTo>
                    <a:pt x="125" y="46"/>
                  </a:lnTo>
                  <a:lnTo>
                    <a:pt x="88" y="70"/>
                  </a:lnTo>
                  <a:lnTo>
                    <a:pt x="91" y="75"/>
                  </a:lnTo>
                  <a:lnTo>
                    <a:pt x="92" y="69"/>
                  </a:lnTo>
                  <a:lnTo>
                    <a:pt x="31" y="63"/>
                  </a:lnTo>
                  <a:lnTo>
                    <a:pt x="30" y="63"/>
                  </a:lnTo>
                  <a:lnTo>
                    <a:pt x="28" y="64"/>
                  </a:lnTo>
                  <a:lnTo>
                    <a:pt x="26" y="65"/>
                  </a:lnTo>
                  <a:lnTo>
                    <a:pt x="24" y="69"/>
                  </a:lnTo>
                  <a:lnTo>
                    <a:pt x="25" y="68"/>
                  </a:lnTo>
                  <a:lnTo>
                    <a:pt x="6" y="130"/>
                  </a:lnTo>
                  <a:lnTo>
                    <a:pt x="5" y="131"/>
                  </a:lnTo>
                  <a:lnTo>
                    <a:pt x="5" y="143"/>
                  </a:lnTo>
                  <a:lnTo>
                    <a:pt x="11" y="143"/>
                  </a:lnTo>
                  <a:lnTo>
                    <a:pt x="6" y="143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6" name=""/>
            <p:cNvSpPr/>
            <p:nvPr/>
          </p:nvSpPr>
          <p:spPr>
            <a:xfrm>
              <a:off x="2796840" y="1746000"/>
              <a:ext cx="21600" cy="45720"/>
            </a:xfrm>
            <a:custGeom>
              <a:avLst/>
              <a:gdLst/>
              <a:ahLst/>
              <a:rect l="l" t="t" r="r" b="b"/>
              <a:pathLst>
                <a:path w="15" h="29">
                  <a:moveTo>
                    <a:pt x="0" y="20"/>
                  </a:moveTo>
                  <a:lnTo>
                    <a:pt x="7" y="29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5" y="18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3" y="0"/>
                  </a:lnTo>
                  <a:lnTo>
                    <a:pt x="3" y="6"/>
                  </a:lnTo>
                  <a:lnTo>
                    <a:pt x="3" y="18"/>
                  </a:lnTo>
                  <a:lnTo>
                    <a:pt x="9" y="18"/>
                  </a:lnTo>
                  <a:lnTo>
                    <a:pt x="6" y="1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7" name=""/>
            <p:cNvSpPr/>
            <p:nvPr/>
          </p:nvSpPr>
          <p:spPr>
            <a:xfrm>
              <a:off x="2792520" y="1715760"/>
              <a:ext cx="25920" cy="29880"/>
            </a:xfrm>
            <a:custGeom>
              <a:avLst/>
              <a:gdLst/>
              <a:ahLst/>
              <a:rect l="l" t="t" r="r" b="b"/>
              <a:pathLst>
                <a:path w="18" h="19">
                  <a:moveTo>
                    <a:pt x="6" y="19"/>
                  </a:moveTo>
                  <a:lnTo>
                    <a:pt x="18" y="19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0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4" y="11"/>
                  </a:lnTo>
                  <a:lnTo>
                    <a:pt x="6" y="6"/>
                  </a:lnTo>
                  <a:lnTo>
                    <a:pt x="2" y="11"/>
                  </a:lnTo>
                  <a:lnTo>
                    <a:pt x="8" y="18"/>
                  </a:lnTo>
                  <a:lnTo>
                    <a:pt x="12" y="13"/>
                  </a:lnTo>
                  <a:lnTo>
                    <a:pt x="6" y="13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8" name=""/>
            <p:cNvSpPr/>
            <p:nvPr/>
          </p:nvSpPr>
          <p:spPr>
            <a:xfrm>
              <a:off x="2788200" y="1706400"/>
              <a:ext cx="29880" cy="26640"/>
            </a:xfrm>
            <a:custGeom>
              <a:avLst/>
              <a:gdLst/>
              <a:ahLst/>
              <a:rect l="l" t="t" r="r" b="b"/>
              <a:pathLst>
                <a:path w="21" h="17">
                  <a:moveTo>
                    <a:pt x="0" y="8"/>
                  </a:moveTo>
                  <a:lnTo>
                    <a:pt x="7" y="17"/>
                  </a:lnTo>
                  <a:lnTo>
                    <a:pt x="13" y="11"/>
                  </a:lnTo>
                  <a:lnTo>
                    <a:pt x="9" y="6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9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7" y="11"/>
                  </a:lnTo>
                  <a:lnTo>
                    <a:pt x="19" y="10"/>
                  </a:lnTo>
                  <a:lnTo>
                    <a:pt x="21" y="6"/>
                  </a:lnTo>
                  <a:lnTo>
                    <a:pt x="21" y="0"/>
                  </a:lnTo>
                  <a:lnTo>
                    <a:pt x="9" y="0"/>
                  </a:lnTo>
                  <a:lnTo>
                    <a:pt x="9" y="6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9" y="6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9" name=""/>
            <p:cNvSpPr/>
            <p:nvPr/>
          </p:nvSpPr>
          <p:spPr>
            <a:xfrm>
              <a:off x="2801520" y="1671480"/>
              <a:ext cx="25920" cy="34560"/>
            </a:xfrm>
            <a:custGeom>
              <a:avLst/>
              <a:gdLst/>
              <a:ahLst/>
              <a:rect l="l" t="t" r="r" b="b"/>
              <a:pathLst>
                <a:path w="18" h="22">
                  <a:moveTo>
                    <a:pt x="0" y="22"/>
                  </a:moveTo>
                  <a:lnTo>
                    <a:pt x="12" y="22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11" y="20"/>
                  </a:lnTo>
                  <a:lnTo>
                    <a:pt x="18" y="8"/>
                  </a:lnTo>
                  <a:lnTo>
                    <a:pt x="9" y="0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0" name=""/>
            <p:cNvSpPr/>
            <p:nvPr/>
          </p:nvSpPr>
          <p:spPr>
            <a:xfrm>
              <a:off x="2804040" y="1652400"/>
              <a:ext cx="23040" cy="31320"/>
            </a:xfrm>
            <a:custGeom>
              <a:avLst/>
              <a:gdLst/>
              <a:ahLst/>
              <a:rect l="l" t="t" r="r" b="b"/>
              <a:pathLst>
                <a:path w="16" h="20">
                  <a:moveTo>
                    <a:pt x="7" y="20"/>
                  </a:moveTo>
                  <a:lnTo>
                    <a:pt x="16" y="13"/>
                  </a:lnTo>
                  <a:lnTo>
                    <a:pt x="9" y="0"/>
                  </a:lnTo>
                  <a:lnTo>
                    <a:pt x="0" y="7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1" name=""/>
            <p:cNvSpPr/>
            <p:nvPr/>
          </p:nvSpPr>
          <p:spPr>
            <a:xfrm>
              <a:off x="2820240" y="1774440"/>
              <a:ext cx="83880" cy="48960"/>
            </a:xfrm>
            <a:custGeom>
              <a:avLst/>
              <a:gdLst/>
              <a:ahLst/>
              <a:rect l="l" t="t" r="r" b="b"/>
              <a:pathLst>
                <a:path w="58" h="31">
                  <a:moveTo>
                    <a:pt x="0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6" y="12"/>
                  </a:lnTo>
                  <a:lnTo>
                    <a:pt x="53" y="31"/>
                  </a:lnTo>
                  <a:lnTo>
                    <a:pt x="58" y="2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2" name=""/>
            <p:cNvSpPr/>
            <p:nvPr/>
          </p:nvSpPr>
          <p:spPr>
            <a:xfrm>
              <a:off x="2899440" y="1793520"/>
              <a:ext cx="34560" cy="29880"/>
            </a:xfrm>
            <a:custGeom>
              <a:avLst/>
              <a:gdLst/>
              <a:ahLst/>
              <a:rect l="l" t="t" r="r" b="b"/>
              <a:pathLst>
                <a:path w="24" h="19">
                  <a:moveTo>
                    <a:pt x="0" y="7"/>
                  </a:moveTo>
                  <a:lnTo>
                    <a:pt x="0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6" y="11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2" y="9"/>
                  </a:lnTo>
                  <a:lnTo>
                    <a:pt x="6" y="7"/>
                  </a:lnTo>
                  <a:lnTo>
                    <a:pt x="4" y="8"/>
                  </a:lnTo>
                  <a:lnTo>
                    <a:pt x="6" y="13"/>
                  </a:lnTo>
                  <a:lnTo>
                    <a:pt x="6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3" name=""/>
            <p:cNvSpPr/>
            <p:nvPr/>
          </p:nvSpPr>
          <p:spPr>
            <a:xfrm>
              <a:off x="2934360" y="1785600"/>
              <a:ext cx="47880" cy="26640"/>
            </a:xfrm>
            <a:custGeom>
              <a:avLst/>
              <a:gdLst/>
              <a:ahLst/>
              <a:rect l="l" t="t" r="r" b="b"/>
              <a:pathLst>
                <a:path w="33" h="17">
                  <a:moveTo>
                    <a:pt x="0" y="5"/>
                  </a:moveTo>
                  <a:lnTo>
                    <a:pt x="0" y="17"/>
                  </a:lnTo>
                  <a:lnTo>
                    <a:pt x="6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33" y="11"/>
                  </a:lnTo>
                  <a:lnTo>
                    <a:pt x="29" y="0"/>
                  </a:lnTo>
                  <a:lnTo>
                    <a:pt x="11" y="6"/>
                  </a:lnTo>
                  <a:lnTo>
                    <a:pt x="13" y="11"/>
                  </a:lnTo>
                  <a:lnTo>
                    <a:pt x="13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4" name=""/>
            <p:cNvSpPr/>
            <p:nvPr/>
          </p:nvSpPr>
          <p:spPr>
            <a:xfrm>
              <a:off x="2976480" y="1739520"/>
              <a:ext cx="96840" cy="63360"/>
            </a:xfrm>
            <a:custGeom>
              <a:avLst/>
              <a:gdLst/>
              <a:ahLst/>
              <a:rect l="l" t="t" r="r" b="b"/>
              <a:pathLst>
                <a:path w="67" h="40">
                  <a:moveTo>
                    <a:pt x="0" y="29"/>
                  </a:moveTo>
                  <a:lnTo>
                    <a:pt x="5" y="40"/>
                  </a:lnTo>
                  <a:lnTo>
                    <a:pt x="29" y="28"/>
                  </a:lnTo>
                  <a:lnTo>
                    <a:pt x="26" y="22"/>
                  </a:lnTo>
                  <a:lnTo>
                    <a:pt x="28" y="28"/>
                  </a:lnTo>
                  <a:lnTo>
                    <a:pt x="53" y="22"/>
                  </a:lnTo>
                  <a:lnTo>
                    <a:pt x="53" y="21"/>
                  </a:lnTo>
                  <a:lnTo>
                    <a:pt x="55" y="21"/>
                  </a:lnTo>
                  <a:lnTo>
                    <a:pt x="67" y="9"/>
                  </a:lnTo>
                  <a:lnTo>
                    <a:pt x="60" y="0"/>
                  </a:lnTo>
                  <a:lnTo>
                    <a:pt x="48" y="12"/>
                  </a:lnTo>
                  <a:lnTo>
                    <a:pt x="51" y="16"/>
                  </a:lnTo>
                  <a:lnTo>
                    <a:pt x="50" y="11"/>
                  </a:lnTo>
                  <a:lnTo>
                    <a:pt x="25" y="17"/>
                  </a:lnTo>
                  <a:lnTo>
                    <a:pt x="24" y="1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5" name=""/>
            <p:cNvSpPr/>
            <p:nvPr/>
          </p:nvSpPr>
          <p:spPr>
            <a:xfrm>
              <a:off x="2808720" y="1765080"/>
              <a:ext cx="104040" cy="56880"/>
            </a:xfrm>
            <a:custGeom>
              <a:avLst/>
              <a:gdLst/>
              <a:ahLst/>
              <a:rect l="l" t="t" r="r" b="b"/>
              <a:pathLst>
                <a:path w="72" h="36">
                  <a:moveTo>
                    <a:pt x="0" y="7"/>
                  </a:moveTo>
                  <a:lnTo>
                    <a:pt x="3" y="18"/>
                  </a:lnTo>
                  <a:lnTo>
                    <a:pt x="28" y="12"/>
                  </a:lnTo>
                  <a:lnTo>
                    <a:pt x="26" y="6"/>
                  </a:lnTo>
                  <a:lnTo>
                    <a:pt x="24" y="11"/>
                  </a:lnTo>
                  <a:lnTo>
                    <a:pt x="26" y="12"/>
                  </a:lnTo>
                  <a:lnTo>
                    <a:pt x="23" y="11"/>
                  </a:lnTo>
                  <a:lnTo>
                    <a:pt x="66" y="36"/>
                  </a:lnTo>
                  <a:lnTo>
                    <a:pt x="72" y="26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6" name=""/>
            <p:cNvSpPr/>
            <p:nvPr/>
          </p:nvSpPr>
          <p:spPr>
            <a:xfrm>
              <a:off x="2738880" y="2377800"/>
              <a:ext cx="405360" cy="85320"/>
            </a:xfrm>
            <a:custGeom>
              <a:avLst/>
              <a:gdLst/>
              <a:ahLst/>
              <a:rect l="l" t="t" r="r" b="b"/>
              <a:pathLst>
                <a:path w="280" h="54">
                  <a:moveTo>
                    <a:pt x="0" y="31"/>
                  </a:moveTo>
                  <a:lnTo>
                    <a:pt x="1" y="43"/>
                  </a:lnTo>
                  <a:lnTo>
                    <a:pt x="112" y="37"/>
                  </a:lnTo>
                  <a:lnTo>
                    <a:pt x="113" y="37"/>
                  </a:lnTo>
                  <a:lnTo>
                    <a:pt x="180" y="12"/>
                  </a:lnTo>
                  <a:lnTo>
                    <a:pt x="178" y="6"/>
                  </a:lnTo>
                  <a:lnTo>
                    <a:pt x="178" y="12"/>
                  </a:lnTo>
                  <a:lnTo>
                    <a:pt x="176" y="12"/>
                  </a:lnTo>
                  <a:lnTo>
                    <a:pt x="268" y="49"/>
                  </a:lnTo>
                  <a:lnTo>
                    <a:pt x="270" y="43"/>
                  </a:lnTo>
                  <a:lnTo>
                    <a:pt x="267" y="48"/>
                  </a:lnTo>
                  <a:lnTo>
                    <a:pt x="273" y="54"/>
                  </a:lnTo>
                  <a:lnTo>
                    <a:pt x="280" y="45"/>
                  </a:lnTo>
                  <a:lnTo>
                    <a:pt x="274" y="39"/>
                  </a:lnTo>
                  <a:lnTo>
                    <a:pt x="272" y="38"/>
                  </a:lnTo>
                  <a:lnTo>
                    <a:pt x="273" y="38"/>
                  </a:lnTo>
                  <a:lnTo>
                    <a:pt x="181" y="1"/>
                  </a:lnTo>
                  <a:lnTo>
                    <a:pt x="178" y="0"/>
                  </a:lnTo>
                  <a:lnTo>
                    <a:pt x="176" y="1"/>
                  </a:lnTo>
                  <a:lnTo>
                    <a:pt x="109" y="26"/>
                  </a:lnTo>
                  <a:lnTo>
                    <a:pt x="111" y="31"/>
                  </a:lnTo>
                  <a:lnTo>
                    <a:pt x="111" y="2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520" bIns="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7" name=""/>
            <p:cNvSpPr/>
            <p:nvPr/>
          </p:nvSpPr>
          <p:spPr>
            <a:xfrm>
              <a:off x="2714400" y="2047680"/>
              <a:ext cx="140400" cy="439200"/>
            </a:xfrm>
            <a:custGeom>
              <a:avLst/>
              <a:gdLst/>
              <a:ahLst/>
              <a:rect l="l" t="t" r="r" b="b"/>
              <a:pathLst>
                <a:path w="97" h="277">
                  <a:moveTo>
                    <a:pt x="0" y="275"/>
                  </a:moveTo>
                  <a:lnTo>
                    <a:pt x="11" y="277"/>
                  </a:lnTo>
                  <a:lnTo>
                    <a:pt x="42" y="111"/>
                  </a:lnTo>
                  <a:lnTo>
                    <a:pt x="36" y="110"/>
                  </a:lnTo>
                  <a:lnTo>
                    <a:pt x="40" y="114"/>
                  </a:lnTo>
                  <a:lnTo>
                    <a:pt x="40" y="115"/>
                  </a:lnTo>
                  <a:lnTo>
                    <a:pt x="89" y="72"/>
                  </a:lnTo>
                  <a:lnTo>
                    <a:pt x="89" y="71"/>
                  </a:lnTo>
                  <a:lnTo>
                    <a:pt x="91" y="68"/>
                  </a:lnTo>
                  <a:lnTo>
                    <a:pt x="97" y="1"/>
                  </a:lnTo>
                  <a:lnTo>
                    <a:pt x="85" y="0"/>
                  </a:lnTo>
                  <a:lnTo>
                    <a:pt x="79" y="67"/>
                  </a:lnTo>
                  <a:lnTo>
                    <a:pt x="85" y="67"/>
                  </a:lnTo>
                  <a:lnTo>
                    <a:pt x="82" y="63"/>
                  </a:lnTo>
                  <a:lnTo>
                    <a:pt x="33" y="106"/>
                  </a:lnTo>
                  <a:lnTo>
                    <a:pt x="32" y="106"/>
                  </a:lnTo>
                  <a:lnTo>
                    <a:pt x="30" y="110"/>
                  </a:lnTo>
                  <a:lnTo>
                    <a:pt x="31" y="109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8" name=""/>
            <p:cNvSpPr/>
            <p:nvPr/>
          </p:nvSpPr>
          <p:spPr>
            <a:xfrm>
              <a:off x="2626200" y="2044440"/>
              <a:ext cx="24480" cy="34560"/>
            </a:xfrm>
            <a:custGeom>
              <a:avLst/>
              <a:gdLst/>
              <a:ahLst/>
              <a:rect l="l" t="t" r="r" b="b"/>
              <a:pathLst>
                <a:path w="17" h="22">
                  <a:moveTo>
                    <a:pt x="11" y="0"/>
                  </a:moveTo>
                  <a:lnTo>
                    <a:pt x="0" y="4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9" name=""/>
            <p:cNvSpPr/>
            <p:nvPr/>
          </p:nvSpPr>
          <p:spPr>
            <a:xfrm>
              <a:off x="2593080" y="2060280"/>
              <a:ext cx="18360" cy="23400"/>
            </a:xfrm>
            <a:custGeom>
              <a:avLst/>
              <a:gdLst/>
              <a:ahLst/>
              <a:rect l="l" t="t" r="r" b="b"/>
              <a:pathLst>
                <a:path w="13" h="15">
                  <a:moveTo>
                    <a:pt x="7" y="0"/>
                  </a:moveTo>
                  <a:lnTo>
                    <a:pt x="0" y="9"/>
                  </a:lnTo>
                  <a:lnTo>
                    <a:pt x="6" y="15"/>
                  </a:lnTo>
                  <a:lnTo>
                    <a:pt x="13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0" name=""/>
            <p:cNvSpPr/>
            <p:nvPr/>
          </p:nvSpPr>
          <p:spPr>
            <a:xfrm>
              <a:off x="2574000" y="2070000"/>
              <a:ext cx="37440" cy="69480"/>
            </a:xfrm>
            <a:custGeom>
              <a:avLst/>
              <a:gdLst/>
              <a:ahLst/>
              <a:rect l="l" t="t" r="r" b="b"/>
              <a:pathLst>
                <a:path w="26" h="44">
                  <a:moveTo>
                    <a:pt x="26" y="9"/>
                  </a:moveTo>
                  <a:lnTo>
                    <a:pt x="19" y="0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1" y="9"/>
                  </a:lnTo>
                  <a:lnTo>
                    <a:pt x="5" y="28"/>
                  </a:lnTo>
                  <a:lnTo>
                    <a:pt x="10" y="29"/>
                  </a:lnTo>
                  <a:lnTo>
                    <a:pt x="6" y="26"/>
                  </a:lnTo>
                  <a:lnTo>
                    <a:pt x="0" y="38"/>
                  </a:lnTo>
                  <a:lnTo>
                    <a:pt x="9" y="44"/>
                  </a:lnTo>
                  <a:lnTo>
                    <a:pt x="15" y="32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22" y="12"/>
                  </a:lnTo>
                  <a:lnTo>
                    <a:pt x="16" y="10"/>
                  </a:lnTo>
                  <a:lnTo>
                    <a:pt x="20" y="15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2680" bIns="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1" name=""/>
            <p:cNvSpPr/>
            <p:nvPr/>
          </p:nvSpPr>
          <p:spPr>
            <a:xfrm>
              <a:off x="2536560" y="2131920"/>
              <a:ext cx="51840" cy="102600"/>
            </a:xfrm>
            <a:custGeom>
              <a:avLst/>
              <a:gdLst/>
              <a:ahLst/>
              <a:rect l="l" t="t" r="r" b="b"/>
              <a:pathLst>
                <a:path w="36" h="65">
                  <a:moveTo>
                    <a:pt x="36" y="4"/>
                  </a:moveTo>
                  <a:lnTo>
                    <a:pt x="25" y="0"/>
                  </a:lnTo>
                  <a:lnTo>
                    <a:pt x="19" y="18"/>
                  </a:lnTo>
                  <a:lnTo>
                    <a:pt x="24" y="20"/>
                  </a:lnTo>
                  <a:lnTo>
                    <a:pt x="19" y="17"/>
                  </a:lnTo>
                  <a:lnTo>
                    <a:pt x="7" y="42"/>
                  </a:lnTo>
                  <a:lnTo>
                    <a:pt x="7" y="43"/>
                  </a:lnTo>
                  <a:lnTo>
                    <a:pt x="0" y="61"/>
                  </a:lnTo>
                  <a:lnTo>
                    <a:pt x="10" y="65"/>
                  </a:lnTo>
                  <a:lnTo>
                    <a:pt x="17" y="47"/>
                  </a:lnTo>
                  <a:lnTo>
                    <a:pt x="12" y="45"/>
                  </a:lnTo>
                  <a:lnTo>
                    <a:pt x="17" y="48"/>
                  </a:lnTo>
                  <a:lnTo>
                    <a:pt x="29" y="23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2" name=""/>
            <p:cNvSpPr/>
            <p:nvPr/>
          </p:nvSpPr>
          <p:spPr>
            <a:xfrm>
              <a:off x="2517480" y="2225520"/>
              <a:ext cx="31680" cy="36000"/>
            </a:xfrm>
            <a:custGeom>
              <a:avLst/>
              <a:gdLst/>
              <a:ahLst/>
              <a:rect l="l" t="t" r="r" b="b"/>
              <a:pathLst>
                <a:path w="22" h="23">
                  <a:moveTo>
                    <a:pt x="22" y="9"/>
                  </a:moveTo>
                  <a:lnTo>
                    <a:pt x="15" y="0"/>
                  </a:lnTo>
                  <a:lnTo>
                    <a:pt x="9" y="6"/>
                  </a:lnTo>
                  <a:lnTo>
                    <a:pt x="8" y="6"/>
                  </a:lnTo>
                  <a:lnTo>
                    <a:pt x="2" y="13"/>
                  </a:lnTo>
                  <a:lnTo>
                    <a:pt x="6" y="17"/>
                  </a:lnTo>
                  <a:lnTo>
                    <a:pt x="6" y="11"/>
                  </a:lnTo>
                  <a:lnTo>
                    <a:pt x="4" y="12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6" y="15"/>
                  </a:lnTo>
                  <a:lnTo>
                    <a:pt x="12" y="10"/>
                  </a:lnTo>
                  <a:lnTo>
                    <a:pt x="16" y="15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3" name=""/>
            <p:cNvSpPr/>
            <p:nvPr/>
          </p:nvSpPr>
          <p:spPr>
            <a:xfrm>
              <a:off x="2799720" y="2047680"/>
              <a:ext cx="47880" cy="28080"/>
            </a:xfrm>
            <a:custGeom>
              <a:avLst/>
              <a:gdLst/>
              <a:ahLst/>
              <a:rect l="l" t="t" r="r" b="b"/>
              <a:pathLst>
                <a:path w="33" h="18">
                  <a:moveTo>
                    <a:pt x="0" y="6"/>
                  </a:moveTo>
                  <a:lnTo>
                    <a:pt x="2" y="18"/>
                  </a:lnTo>
                  <a:lnTo>
                    <a:pt x="33" y="12"/>
                  </a:lnTo>
                  <a:lnTo>
                    <a:pt x="3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4" name=""/>
            <p:cNvSpPr/>
            <p:nvPr/>
          </p:nvSpPr>
          <p:spPr>
            <a:xfrm>
              <a:off x="2925720" y="1707840"/>
              <a:ext cx="66600" cy="95040"/>
            </a:xfrm>
            <a:custGeom>
              <a:avLst/>
              <a:gdLst/>
              <a:ahLst/>
              <a:rect l="l" t="t" r="r" b="b"/>
              <a:pathLst>
                <a:path w="46" h="60">
                  <a:moveTo>
                    <a:pt x="46" y="11"/>
                  </a:moveTo>
                  <a:lnTo>
                    <a:pt x="41" y="0"/>
                  </a:lnTo>
                  <a:lnTo>
                    <a:pt x="29" y="6"/>
                  </a:lnTo>
                  <a:lnTo>
                    <a:pt x="27" y="7"/>
                  </a:lnTo>
                  <a:lnTo>
                    <a:pt x="26" y="8"/>
                  </a:lnTo>
                  <a:lnTo>
                    <a:pt x="20" y="21"/>
                  </a:lnTo>
                  <a:lnTo>
                    <a:pt x="25" y="24"/>
                  </a:lnTo>
                  <a:lnTo>
                    <a:pt x="21" y="20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12" y="60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10" y="53"/>
                  </a:lnTo>
                  <a:lnTo>
                    <a:pt x="29" y="29"/>
                  </a:lnTo>
                  <a:lnTo>
                    <a:pt x="30" y="27"/>
                  </a:lnTo>
                  <a:lnTo>
                    <a:pt x="36" y="14"/>
                  </a:lnTo>
                  <a:lnTo>
                    <a:pt x="31" y="11"/>
                  </a:lnTo>
                  <a:lnTo>
                    <a:pt x="34" y="17"/>
                  </a:lnTo>
                  <a:lnTo>
                    <a:pt x="46" y="11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315" name=""/>
          <p:cNvSpPr/>
          <p:nvPr/>
        </p:nvSpPr>
        <p:spPr>
          <a:xfrm>
            <a:off x="2811600" y="1531800"/>
            <a:ext cx="15840" cy="19080"/>
          </a:xfrm>
          <a:custGeom>
            <a:avLst/>
            <a:gdLst/>
            <a:ahLst/>
            <a:rect l="l" t="t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6"/>
                </a:lnTo>
                <a:lnTo>
                  <a:pt x="0" y="12"/>
                </a:lnTo>
                <a:lnTo>
                  <a:pt x="12" y="12"/>
                </a:lnTo>
                <a:lnTo>
                  <a:pt x="12" y="6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16" name=""/>
          <p:cNvSpPr/>
          <p:nvPr/>
        </p:nvSpPr>
        <p:spPr>
          <a:xfrm>
            <a:off x="2800440" y="1590840"/>
            <a:ext cx="27000" cy="66600"/>
          </a:xfrm>
          <a:custGeom>
            <a:avLst/>
            <a:gdLst/>
            <a:ahLst/>
            <a:rect l="l" t="t" r="r" b="b"/>
            <a:pathLst>
              <a:path w="19" h="42">
                <a:moveTo>
                  <a:pt x="19" y="0"/>
                </a:moveTo>
                <a:lnTo>
                  <a:pt x="7" y="0"/>
                </a:lnTo>
                <a:lnTo>
                  <a:pt x="7" y="12"/>
                </a:lnTo>
                <a:lnTo>
                  <a:pt x="13" y="12"/>
                </a:lnTo>
                <a:lnTo>
                  <a:pt x="8" y="10"/>
                </a:lnTo>
                <a:lnTo>
                  <a:pt x="1" y="28"/>
                </a:lnTo>
                <a:lnTo>
                  <a:pt x="0" y="30"/>
                </a:lnTo>
                <a:lnTo>
                  <a:pt x="0" y="42"/>
                </a:lnTo>
                <a:lnTo>
                  <a:pt x="12" y="42"/>
                </a:lnTo>
                <a:lnTo>
                  <a:pt x="12" y="30"/>
                </a:lnTo>
                <a:lnTo>
                  <a:pt x="6" y="30"/>
                </a:lnTo>
                <a:lnTo>
                  <a:pt x="11" y="32"/>
                </a:lnTo>
                <a:lnTo>
                  <a:pt x="18" y="14"/>
                </a:lnTo>
                <a:lnTo>
                  <a:pt x="19" y="12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17" name=""/>
          <p:cNvSpPr/>
          <p:nvPr/>
        </p:nvSpPr>
        <p:spPr>
          <a:xfrm>
            <a:off x="2593800" y="2085840"/>
            <a:ext cx="314640" cy="77760"/>
          </a:xfrm>
          <a:custGeom>
            <a:avLst/>
            <a:gdLst/>
            <a:ahLst/>
            <a:rect l="l" t="t" r="r" b="b"/>
            <a:pathLst>
              <a:path w="217" h="49">
                <a:moveTo>
                  <a:pt x="217" y="0"/>
                </a:moveTo>
                <a:lnTo>
                  <a:pt x="205" y="0"/>
                </a:lnTo>
                <a:lnTo>
                  <a:pt x="205" y="6"/>
                </a:lnTo>
                <a:lnTo>
                  <a:pt x="211" y="6"/>
                </a:lnTo>
                <a:lnTo>
                  <a:pt x="209" y="1"/>
                </a:lnTo>
                <a:lnTo>
                  <a:pt x="207" y="2"/>
                </a:lnTo>
                <a:lnTo>
                  <a:pt x="210" y="0"/>
                </a:lnTo>
                <a:lnTo>
                  <a:pt x="38" y="37"/>
                </a:lnTo>
                <a:lnTo>
                  <a:pt x="39" y="43"/>
                </a:lnTo>
                <a:lnTo>
                  <a:pt x="39" y="37"/>
                </a:lnTo>
                <a:lnTo>
                  <a:pt x="41" y="38"/>
                </a:lnTo>
                <a:lnTo>
                  <a:pt x="4" y="26"/>
                </a:lnTo>
                <a:lnTo>
                  <a:pt x="0" y="37"/>
                </a:lnTo>
                <a:lnTo>
                  <a:pt x="37" y="49"/>
                </a:lnTo>
                <a:lnTo>
                  <a:pt x="39" y="49"/>
                </a:lnTo>
                <a:lnTo>
                  <a:pt x="40" y="49"/>
                </a:lnTo>
                <a:lnTo>
                  <a:pt x="212" y="12"/>
                </a:lnTo>
                <a:lnTo>
                  <a:pt x="213" y="11"/>
                </a:lnTo>
                <a:lnTo>
                  <a:pt x="215" y="10"/>
                </a:lnTo>
                <a:lnTo>
                  <a:pt x="217" y="6"/>
                </a:lnTo>
                <a:lnTo>
                  <a:pt x="217" y="6"/>
                </a:lnTo>
                <a:lnTo>
                  <a:pt x="217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18" name=""/>
          <p:cNvSpPr/>
          <p:nvPr/>
        </p:nvSpPr>
        <p:spPr>
          <a:xfrm>
            <a:off x="3208320" y="1805040"/>
            <a:ext cx="1057320" cy="466560"/>
          </a:xfrm>
          <a:custGeom>
            <a:avLst/>
            <a:gdLst/>
            <a:ahLst/>
            <a:rect l="l" t="t" r="r" b="b"/>
            <a:pathLst>
              <a:path w="730" h="294">
                <a:moveTo>
                  <a:pt x="196" y="44"/>
                </a:moveTo>
                <a:lnTo>
                  <a:pt x="185" y="41"/>
                </a:lnTo>
                <a:lnTo>
                  <a:pt x="179" y="66"/>
                </a:lnTo>
                <a:lnTo>
                  <a:pt x="184" y="67"/>
                </a:lnTo>
                <a:lnTo>
                  <a:pt x="184" y="61"/>
                </a:lnTo>
                <a:lnTo>
                  <a:pt x="182" y="62"/>
                </a:lnTo>
                <a:lnTo>
                  <a:pt x="180" y="63"/>
                </a:lnTo>
                <a:lnTo>
                  <a:pt x="184" y="61"/>
                </a:lnTo>
                <a:lnTo>
                  <a:pt x="148" y="61"/>
                </a:lnTo>
                <a:lnTo>
                  <a:pt x="148" y="61"/>
                </a:lnTo>
                <a:lnTo>
                  <a:pt x="146" y="62"/>
                </a:lnTo>
                <a:lnTo>
                  <a:pt x="144" y="63"/>
                </a:lnTo>
                <a:lnTo>
                  <a:pt x="142" y="67"/>
                </a:lnTo>
                <a:lnTo>
                  <a:pt x="144" y="71"/>
                </a:lnTo>
                <a:lnTo>
                  <a:pt x="186" y="138"/>
                </a:lnTo>
                <a:lnTo>
                  <a:pt x="186" y="138"/>
                </a:lnTo>
                <a:lnTo>
                  <a:pt x="188" y="139"/>
                </a:lnTo>
                <a:lnTo>
                  <a:pt x="188" y="140"/>
                </a:lnTo>
                <a:lnTo>
                  <a:pt x="238" y="159"/>
                </a:lnTo>
                <a:lnTo>
                  <a:pt x="239" y="159"/>
                </a:lnTo>
                <a:lnTo>
                  <a:pt x="269" y="165"/>
                </a:lnTo>
                <a:lnTo>
                  <a:pt x="398" y="189"/>
                </a:lnTo>
                <a:lnTo>
                  <a:pt x="399" y="183"/>
                </a:lnTo>
                <a:lnTo>
                  <a:pt x="397" y="189"/>
                </a:lnTo>
                <a:lnTo>
                  <a:pt x="581" y="263"/>
                </a:lnTo>
                <a:lnTo>
                  <a:pt x="583" y="263"/>
                </a:lnTo>
                <a:lnTo>
                  <a:pt x="718" y="281"/>
                </a:lnTo>
                <a:lnTo>
                  <a:pt x="718" y="275"/>
                </a:lnTo>
                <a:lnTo>
                  <a:pt x="714" y="279"/>
                </a:lnTo>
                <a:lnTo>
                  <a:pt x="716" y="280"/>
                </a:lnTo>
                <a:lnTo>
                  <a:pt x="713" y="278"/>
                </a:lnTo>
                <a:lnTo>
                  <a:pt x="719" y="291"/>
                </a:lnTo>
                <a:lnTo>
                  <a:pt x="720" y="292"/>
                </a:lnTo>
                <a:lnTo>
                  <a:pt x="722" y="293"/>
                </a:lnTo>
                <a:lnTo>
                  <a:pt x="724" y="294"/>
                </a:lnTo>
                <a:lnTo>
                  <a:pt x="726" y="293"/>
                </a:lnTo>
                <a:lnTo>
                  <a:pt x="728" y="292"/>
                </a:lnTo>
                <a:lnTo>
                  <a:pt x="730" y="288"/>
                </a:lnTo>
                <a:lnTo>
                  <a:pt x="730" y="269"/>
                </a:lnTo>
                <a:lnTo>
                  <a:pt x="730" y="269"/>
                </a:lnTo>
                <a:lnTo>
                  <a:pt x="728" y="265"/>
                </a:lnTo>
                <a:lnTo>
                  <a:pt x="726" y="264"/>
                </a:lnTo>
                <a:lnTo>
                  <a:pt x="725" y="263"/>
                </a:lnTo>
                <a:lnTo>
                  <a:pt x="578" y="245"/>
                </a:lnTo>
                <a:lnTo>
                  <a:pt x="577" y="245"/>
                </a:lnTo>
                <a:lnTo>
                  <a:pt x="552" y="245"/>
                </a:lnTo>
                <a:lnTo>
                  <a:pt x="552" y="251"/>
                </a:lnTo>
                <a:lnTo>
                  <a:pt x="555" y="246"/>
                </a:lnTo>
                <a:lnTo>
                  <a:pt x="402" y="185"/>
                </a:lnTo>
                <a:lnTo>
                  <a:pt x="400" y="184"/>
                </a:lnTo>
                <a:lnTo>
                  <a:pt x="247" y="153"/>
                </a:lnTo>
                <a:lnTo>
                  <a:pt x="246" y="153"/>
                </a:lnTo>
                <a:lnTo>
                  <a:pt x="240" y="153"/>
                </a:lnTo>
                <a:lnTo>
                  <a:pt x="240" y="159"/>
                </a:lnTo>
                <a:lnTo>
                  <a:pt x="242" y="154"/>
                </a:lnTo>
                <a:lnTo>
                  <a:pt x="186" y="135"/>
                </a:lnTo>
                <a:lnTo>
                  <a:pt x="184" y="140"/>
                </a:lnTo>
                <a:lnTo>
                  <a:pt x="189" y="137"/>
                </a:lnTo>
                <a:lnTo>
                  <a:pt x="153" y="64"/>
                </a:lnTo>
                <a:lnTo>
                  <a:pt x="152" y="62"/>
                </a:lnTo>
                <a:lnTo>
                  <a:pt x="72" y="1"/>
                </a:lnTo>
                <a:lnTo>
                  <a:pt x="70" y="1"/>
                </a:lnTo>
                <a:lnTo>
                  <a:pt x="68" y="0"/>
                </a:lnTo>
                <a:lnTo>
                  <a:pt x="0" y="0"/>
                </a:lnTo>
                <a:lnTo>
                  <a:pt x="0" y="12"/>
                </a:lnTo>
                <a:lnTo>
                  <a:pt x="68" y="12"/>
                </a:lnTo>
                <a:lnTo>
                  <a:pt x="66" y="11"/>
                </a:lnTo>
                <a:lnTo>
                  <a:pt x="68" y="6"/>
                </a:lnTo>
                <a:lnTo>
                  <a:pt x="65" y="11"/>
                </a:lnTo>
                <a:lnTo>
                  <a:pt x="145" y="72"/>
                </a:lnTo>
                <a:lnTo>
                  <a:pt x="148" y="67"/>
                </a:lnTo>
                <a:lnTo>
                  <a:pt x="144" y="70"/>
                </a:lnTo>
                <a:lnTo>
                  <a:pt x="180" y="143"/>
                </a:lnTo>
                <a:lnTo>
                  <a:pt x="180" y="144"/>
                </a:lnTo>
                <a:lnTo>
                  <a:pt x="182" y="145"/>
                </a:lnTo>
                <a:lnTo>
                  <a:pt x="182" y="146"/>
                </a:lnTo>
                <a:lnTo>
                  <a:pt x="238" y="165"/>
                </a:lnTo>
                <a:lnTo>
                  <a:pt x="240" y="165"/>
                </a:lnTo>
                <a:lnTo>
                  <a:pt x="246" y="165"/>
                </a:lnTo>
                <a:lnTo>
                  <a:pt x="246" y="159"/>
                </a:lnTo>
                <a:lnTo>
                  <a:pt x="245" y="165"/>
                </a:lnTo>
                <a:lnTo>
                  <a:pt x="398" y="196"/>
                </a:lnTo>
                <a:lnTo>
                  <a:pt x="399" y="190"/>
                </a:lnTo>
                <a:lnTo>
                  <a:pt x="397" y="196"/>
                </a:lnTo>
                <a:lnTo>
                  <a:pt x="550" y="257"/>
                </a:lnTo>
                <a:lnTo>
                  <a:pt x="552" y="257"/>
                </a:lnTo>
                <a:lnTo>
                  <a:pt x="577" y="257"/>
                </a:lnTo>
                <a:lnTo>
                  <a:pt x="577" y="251"/>
                </a:lnTo>
                <a:lnTo>
                  <a:pt x="577" y="257"/>
                </a:lnTo>
                <a:lnTo>
                  <a:pt x="724" y="275"/>
                </a:lnTo>
                <a:lnTo>
                  <a:pt x="718" y="269"/>
                </a:lnTo>
                <a:lnTo>
                  <a:pt x="720" y="273"/>
                </a:lnTo>
                <a:lnTo>
                  <a:pt x="722" y="274"/>
                </a:lnTo>
                <a:lnTo>
                  <a:pt x="724" y="269"/>
                </a:lnTo>
                <a:lnTo>
                  <a:pt x="718" y="269"/>
                </a:lnTo>
                <a:lnTo>
                  <a:pt x="718" y="288"/>
                </a:lnTo>
                <a:lnTo>
                  <a:pt x="728" y="284"/>
                </a:lnTo>
                <a:lnTo>
                  <a:pt x="726" y="283"/>
                </a:lnTo>
                <a:lnTo>
                  <a:pt x="724" y="282"/>
                </a:lnTo>
                <a:lnTo>
                  <a:pt x="722" y="283"/>
                </a:lnTo>
                <a:lnTo>
                  <a:pt x="720" y="284"/>
                </a:lnTo>
                <a:lnTo>
                  <a:pt x="718" y="288"/>
                </a:lnTo>
                <a:lnTo>
                  <a:pt x="724" y="288"/>
                </a:lnTo>
                <a:lnTo>
                  <a:pt x="729" y="285"/>
                </a:lnTo>
                <a:lnTo>
                  <a:pt x="723" y="272"/>
                </a:lnTo>
                <a:lnTo>
                  <a:pt x="722" y="271"/>
                </a:lnTo>
                <a:lnTo>
                  <a:pt x="720" y="270"/>
                </a:lnTo>
                <a:lnTo>
                  <a:pt x="719" y="269"/>
                </a:lnTo>
                <a:lnTo>
                  <a:pt x="584" y="251"/>
                </a:lnTo>
                <a:lnTo>
                  <a:pt x="583" y="257"/>
                </a:lnTo>
                <a:lnTo>
                  <a:pt x="586" y="252"/>
                </a:lnTo>
                <a:lnTo>
                  <a:pt x="402" y="178"/>
                </a:lnTo>
                <a:lnTo>
                  <a:pt x="400" y="177"/>
                </a:lnTo>
                <a:lnTo>
                  <a:pt x="271" y="153"/>
                </a:lnTo>
                <a:lnTo>
                  <a:pt x="241" y="147"/>
                </a:lnTo>
                <a:lnTo>
                  <a:pt x="240" y="153"/>
                </a:lnTo>
                <a:lnTo>
                  <a:pt x="242" y="148"/>
                </a:lnTo>
                <a:lnTo>
                  <a:pt x="192" y="129"/>
                </a:lnTo>
                <a:lnTo>
                  <a:pt x="190" y="134"/>
                </a:lnTo>
                <a:lnTo>
                  <a:pt x="195" y="130"/>
                </a:lnTo>
                <a:lnTo>
                  <a:pt x="153" y="63"/>
                </a:lnTo>
                <a:lnTo>
                  <a:pt x="148" y="73"/>
                </a:lnTo>
                <a:lnTo>
                  <a:pt x="150" y="72"/>
                </a:lnTo>
                <a:lnTo>
                  <a:pt x="152" y="71"/>
                </a:lnTo>
                <a:lnTo>
                  <a:pt x="154" y="67"/>
                </a:lnTo>
                <a:lnTo>
                  <a:pt x="148" y="67"/>
                </a:lnTo>
                <a:lnTo>
                  <a:pt x="148" y="73"/>
                </a:lnTo>
                <a:lnTo>
                  <a:pt x="184" y="73"/>
                </a:lnTo>
                <a:lnTo>
                  <a:pt x="184" y="73"/>
                </a:lnTo>
                <a:lnTo>
                  <a:pt x="186" y="72"/>
                </a:lnTo>
                <a:lnTo>
                  <a:pt x="188" y="71"/>
                </a:lnTo>
                <a:lnTo>
                  <a:pt x="190" y="67"/>
                </a:lnTo>
                <a:lnTo>
                  <a:pt x="190" y="69"/>
                </a:lnTo>
                <a:lnTo>
                  <a:pt x="196" y="44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19" name=""/>
          <p:cNvSpPr/>
          <p:nvPr/>
        </p:nvSpPr>
        <p:spPr>
          <a:xfrm>
            <a:off x="7350120" y="4786200"/>
            <a:ext cx="82440" cy="130320"/>
          </a:xfrm>
          <a:custGeom>
            <a:avLst/>
            <a:gdLst/>
            <a:ahLst/>
            <a:rect l="l" t="t" r="r" b="b"/>
            <a:pathLst>
              <a:path w="56" h="82">
                <a:moveTo>
                  <a:pt x="7" y="0"/>
                </a:moveTo>
                <a:lnTo>
                  <a:pt x="0" y="9"/>
                </a:lnTo>
                <a:lnTo>
                  <a:pt x="13" y="21"/>
                </a:lnTo>
                <a:lnTo>
                  <a:pt x="16" y="16"/>
                </a:lnTo>
                <a:lnTo>
                  <a:pt x="11" y="19"/>
                </a:lnTo>
                <a:lnTo>
                  <a:pt x="17" y="32"/>
                </a:lnTo>
                <a:lnTo>
                  <a:pt x="22" y="29"/>
                </a:lnTo>
                <a:lnTo>
                  <a:pt x="16" y="29"/>
                </a:lnTo>
                <a:lnTo>
                  <a:pt x="16" y="35"/>
                </a:lnTo>
                <a:lnTo>
                  <a:pt x="22" y="35"/>
                </a:lnTo>
                <a:lnTo>
                  <a:pt x="22" y="29"/>
                </a:lnTo>
                <a:lnTo>
                  <a:pt x="20" y="30"/>
                </a:lnTo>
                <a:lnTo>
                  <a:pt x="18" y="31"/>
                </a:lnTo>
                <a:lnTo>
                  <a:pt x="22" y="29"/>
                </a:lnTo>
                <a:lnTo>
                  <a:pt x="16" y="29"/>
                </a:lnTo>
                <a:lnTo>
                  <a:pt x="16" y="29"/>
                </a:lnTo>
                <a:lnTo>
                  <a:pt x="14" y="30"/>
                </a:lnTo>
                <a:lnTo>
                  <a:pt x="12" y="31"/>
                </a:lnTo>
                <a:lnTo>
                  <a:pt x="10" y="35"/>
                </a:lnTo>
                <a:lnTo>
                  <a:pt x="12" y="39"/>
                </a:lnTo>
                <a:lnTo>
                  <a:pt x="13" y="40"/>
                </a:lnTo>
                <a:lnTo>
                  <a:pt x="19" y="46"/>
                </a:lnTo>
                <a:lnTo>
                  <a:pt x="20" y="46"/>
                </a:lnTo>
                <a:lnTo>
                  <a:pt x="22" y="47"/>
                </a:lnTo>
                <a:lnTo>
                  <a:pt x="28" y="47"/>
                </a:lnTo>
                <a:lnTo>
                  <a:pt x="28" y="41"/>
                </a:lnTo>
                <a:lnTo>
                  <a:pt x="24" y="45"/>
                </a:lnTo>
                <a:lnTo>
                  <a:pt x="26" y="46"/>
                </a:lnTo>
                <a:lnTo>
                  <a:pt x="24" y="45"/>
                </a:lnTo>
                <a:lnTo>
                  <a:pt x="48" y="82"/>
                </a:lnTo>
                <a:lnTo>
                  <a:pt x="56" y="74"/>
                </a:lnTo>
                <a:lnTo>
                  <a:pt x="32" y="37"/>
                </a:lnTo>
                <a:lnTo>
                  <a:pt x="32" y="37"/>
                </a:lnTo>
                <a:lnTo>
                  <a:pt x="30" y="36"/>
                </a:lnTo>
                <a:lnTo>
                  <a:pt x="28" y="35"/>
                </a:lnTo>
                <a:lnTo>
                  <a:pt x="22" y="35"/>
                </a:lnTo>
                <a:lnTo>
                  <a:pt x="24" y="36"/>
                </a:lnTo>
                <a:lnTo>
                  <a:pt x="22" y="41"/>
                </a:lnTo>
                <a:lnTo>
                  <a:pt x="26" y="37"/>
                </a:lnTo>
                <a:lnTo>
                  <a:pt x="20" y="31"/>
                </a:lnTo>
                <a:lnTo>
                  <a:pt x="16" y="41"/>
                </a:lnTo>
                <a:lnTo>
                  <a:pt x="18" y="40"/>
                </a:lnTo>
                <a:lnTo>
                  <a:pt x="20" y="39"/>
                </a:lnTo>
                <a:lnTo>
                  <a:pt x="22" y="35"/>
                </a:lnTo>
                <a:lnTo>
                  <a:pt x="20" y="31"/>
                </a:lnTo>
                <a:lnTo>
                  <a:pt x="16" y="35"/>
                </a:lnTo>
                <a:lnTo>
                  <a:pt x="16" y="41"/>
                </a:lnTo>
                <a:lnTo>
                  <a:pt x="22" y="41"/>
                </a:lnTo>
                <a:lnTo>
                  <a:pt x="22" y="41"/>
                </a:lnTo>
                <a:lnTo>
                  <a:pt x="24" y="40"/>
                </a:lnTo>
                <a:lnTo>
                  <a:pt x="26" y="39"/>
                </a:lnTo>
                <a:lnTo>
                  <a:pt x="28" y="35"/>
                </a:lnTo>
                <a:lnTo>
                  <a:pt x="28" y="35"/>
                </a:lnTo>
                <a:lnTo>
                  <a:pt x="28" y="29"/>
                </a:lnTo>
                <a:lnTo>
                  <a:pt x="28" y="29"/>
                </a:lnTo>
                <a:lnTo>
                  <a:pt x="27" y="26"/>
                </a:lnTo>
                <a:lnTo>
                  <a:pt x="21" y="13"/>
                </a:lnTo>
                <a:lnTo>
                  <a:pt x="20" y="12"/>
                </a:lnTo>
                <a:lnTo>
                  <a:pt x="7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0" name=""/>
          <p:cNvSpPr/>
          <p:nvPr/>
        </p:nvSpPr>
        <p:spPr>
          <a:xfrm>
            <a:off x="7429680" y="4913280"/>
            <a:ext cx="29880" cy="42840"/>
          </a:xfrm>
          <a:custGeom>
            <a:avLst/>
            <a:gdLst/>
            <a:ahLst/>
            <a:rect l="l" t="t" r="r" b="b"/>
            <a:pathLst>
              <a:path w="21" h="27">
                <a:moveTo>
                  <a:pt x="8" y="0"/>
                </a:moveTo>
                <a:lnTo>
                  <a:pt x="0" y="9"/>
                </a:lnTo>
                <a:lnTo>
                  <a:pt x="13" y="27"/>
                </a:lnTo>
                <a:lnTo>
                  <a:pt x="21" y="18"/>
                </a:lnTo>
                <a:lnTo>
                  <a:pt x="8" y="0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1" name=""/>
          <p:cNvSpPr/>
          <p:nvPr/>
        </p:nvSpPr>
        <p:spPr>
          <a:xfrm>
            <a:off x="7418520" y="4916520"/>
            <a:ext cx="25200" cy="34920"/>
          </a:xfrm>
          <a:custGeom>
            <a:avLst/>
            <a:gdLst/>
            <a:ahLst/>
            <a:rect l="l" t="t" r="r" b="b"/>
            <a:pathLst>
              <a:path w="17" h="22">
                <a:moveTo>
                  <a:pt x="17" y="4"/>
                </a:moveTo>
                <a:lnTo>
                  <a:pt x="6" y="0"/>
                </a:lnTo>
                <a:lnTo>
                  <a:pt x="0" y="18"/>
                </a:lnTo>
                <a:lnTo>
                  <a:pt x="11" y="22"/>
                </a:lnTo>
                <a:lnTo>
                  <a:pt x="17" y="4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2" name=""/>
          <p:cNvSpPr/>
          <p:nvPr/>
        </p:nvSpPr>
        <p:spPr>
          <a:xfrm>
            <a:off x="7431120" y="4911840"/>
            <a:ext cx="30240" cy="66600"/>
          </a:xfrm>
          <a:custGeom>
            <a:avLst/>
            <a:gdLst/>
            <a:ahLst/>
            <a:rect l="l" t="t" r="r" b="b"/>
            <a:pathLst>
              <a:path w="22" h="42">
                <a:moveTo>
                  <a:pt x="7" y="0"/>
                </a:moveTo>
                <a:lnTo>
                  <a:pt x="0" y="10"/>
                </a:lnTo>
                <a:lnTo>
                  <a:pt x="7" y="16"/>
                </a:lnTo>
                <a:lnTo>
                  <a:pt x="10" y="11"/>
                </a:lnTo>
                <a:lnTo>
                  <a:pt x="4" y="11"/>
                </a:lnTo>
                <a:lnTo>
                  <a:pt x="4" y="29"/>
                </a:lnTo>
                <a:lnTo>
                  <a:pt x="4" y="29"/>
                </a:lnTo>
                <a:lnTo>
                  <a:pt x="6" y="33"/>
                </a:lnTo>
                <a:lnTo>
                  <a:pt x="7" y="34"/>
                </a:lnTo>
                <a:lnTo>
                  <a:pt x="13" y="40"/>
                </a:lnTo>
                <a:lnTo>
                  <a:pt x="16" y="35"/>
                </a:lnTo>
                <a:lnTo>
                  <a:pt x="10" y="35"/>
                </a:lnTo>
                <a:lnTo>
                  <a:pt x="10" y="42"/>
                </a:lnTo>
                <a:lnTo>
                  <a:pt x="22" y="42"/>
                </a:lnTo>
                <a:lnTo>
                  <a:pt x="22" y="35"/>
                </a:lnTo>
                <a:lnTo>
                  <a:pt x="22" y="35"/>
                </a:lnTo>
                <a:lnTo>
                  <a:pt x="20" y="31"/>
                </a:lnTo>
                <a:lnTo>
                  <a:pt x="20" y="31"/>
                </a:lnTo>
                <a:lnTo>
                  <a:pt x="14" y="25"/>
                </a:lnTo>
                <a:lnTo>
                  <a:pt x="10" y="29"/>
                </a:lnTo>
                <a:lnTo>
                  <a:pt x="16" y="29"/>
                </a:lnTo>
                <a:lnTo>
                  <a:pt x="16" y="11"/>
                </a:lnTo>
                <a:lnTo>
                  <a:pt x="16" y="11"/>
                </a:lnTo>
                <a:lnTo>
                  <a:pt x="14" y="7"/>
                </a:lnTo>
                <a:lnTo>
                  <a:pt x="14" y="6"/>
                </a:lnTo>
                <a:lnTo>
                  <a:pt x="7" y="0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3" name=""/>
          <p:cNvSpPr/>
          <p:nvPr/>
        </p:nvSpPr>
        <p:spPr>
          <a:xfrm>
            <a:off x="7423200" y="4978440"/>
            <a:ext cx="12600" cy="20520"/>
          </a:xfrm>
          <a:custGeom>
            <a:avLst/>
            <a:gdLst/>
            <a:ahLst/>
            <a:rect l="l" t="t" r="r" b="b"/>
            <a:pathLst>
              <a:path w="8" h="13">
                <a:moveTo>
                  <a:pt x="2" y="0"/>
                </a:moveTo>
                <a:lnTo>
                  <a:pt x="0" y="12"/>
                </a:lnTo>
                <a:lnTo>
                  <a:pt x="6" y="13"/>
                </a:lnTo>
                <a:lnTo>
                  <a:pt x="8" y="1"/>
                </a:lnTo>
                <a:lnTo>
                  <a:pt x="2" y="0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4" name=""/>
          <p:cNvSpPr/>
          <p:nvPr/>
        </p:nvSpPr>
        <p:spPr>
          <a:xfrm>
            <a:off x="7445520" y="4938840"/>
            <a:ext cx="61920" cy="126720"/>
          </a:xfrm>
          <a:custGeom>
            <a:avLst/>
            <a:gdLst/>
            <a:ahLst/>
            <a:rect l="l" t="t" r="r" b="b"/>
            <a:pathLst>
              <a:path w="43" h="80">
                <a:moveTo>
                  <a:pt x="12" y="0"/>
                </a:moveTo>
                <a:lnTo>
                  <a:pt x="0" y="0"/>
                </a:lnTo>
                <a:lnTo>
                  <a:pt x="0" y="18"/>
                </a:lnTo>
                <a:lnTo>
                  <a:pt x="0" y="37"/>
                </a:lnTo>
                <a:lnTo>
                  <a:pt x="0" y="37"/>
                </a:lnTo>
                <a:lnTo>
                  <a:pt x="2" y="41"/>
                </a:lnTo>
                <a:lnTo>
                  <a:pt x="4" y="43"/>
                </a:lnTo>
                <a:lnTo>
                  <a:pt x="16" y="49"/>
                </a:lnTo>
                <a:lnTo>
                  <a:pt x="18" y="43"/>
                </a:lnTo>
                <a:lnTo>
                  <a:pt x="15" y="48"/>
                </a:lnTo>
                <a:lnTo>
                  <a:pt x="27" y="60"/>
                </a:lnTo>
                <a:lnTo>
                  <a:pt x="30" y="55"/>
                </a:lnTo>
                <a:lnTo>
                  <a:pt x="24" y="55"/>
                </a:lnTo>
                <a:lnTo>
                  <a:pt x="24" y="74"/>
                </a:lnTo>
                <a:lnTo>
                  <a:pt x="24" y="74"/>
                </a:lnTo>
                <a:lnTo>
                  <a:pt x="26" y="78"/>
                </a:lnTo>
                <a:lnTo>
                  <a:pt x="28" y="79"/>
                </a:lnTo>
                <a:lnTo>
                  <a:pt x="30" y="80"/>
                </a:lnTo>
                <a:lnTo>
                  <a:pt x="43" y="80"/>
                </a:lnTo>
                <a:lnTo>
                  <a:pt x="43" y="68"/>
                </a:lnTo>
                <a:lnTo>
                  <a:pt x="30" y="68"/>
                </a:lnTo>
                <a:lnTo>
                  <a:pt x="36" y="74"/>
                </a:lnTo>
                <a:lnTo>
                  <a:pt x="34" y="70"/>
                </a:lnTo>
                <a:lnTo>
                  <a:pt x="32" y="69"/>
                </a:lnTo>
                <a:lnTo>
                  <a:pt x="30" y="74"/>
                </a:lnTo>
                <a:lnTo>
                  <a:pt x="36" y="74"/>
                </a:lnTo>
                <a:lnTo>
                  <a:pt x="36" y="55"/>
                </a:lnTo>
                <a:lnTo>
                  <a:pt x="36" y="55"/>
                </a:lnTo>
                <a:lnTo>
                  <a:pt x="34" y="51"/>
                </a:lnTo>
                <a:lnTo>
                  <a:pt x="34" y="51"/>
                </a:lnTo>
                <a:lnTo>
                  <a:pt x="22" y="39"/>
                </a:lnTo>
                <a:lnTo>
                  <a:pt x="21" y="38"/>
                </a:lnTo>
                <a:lnTo>
                  <a:pt x="9" y="32"/>
                </a:lnTo>
                <a:lnTo>
                  <a:pt x="12" y="37"/>
                </a:lnTo>
                <a:lnTo>
                  <a:pt x="10" y="33"/>
                </a:lnTo>
                <a:lnTo>
                  <a:pt x="6" y="37"/>
                </a:lnTo>
                <a:lnTo>
                  <a:pt x="12" y="37"/>
                </a:lnTo>
                <a:lnTo>
                  <a:pt x="12" y="18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5" name=""/>
          <p:cNvSpPr/>
          <p:nvPr/>
        </p:nvSpPr>
        <p:spPr>
          <a:xfrm>
            <a:off x="7186680" y="4997520"/>
            <a:ext cx="9360" cy="1440"/>
          </a:xfrm>
          <a:prstGeom prst="rect">
            <a:avLst/>
          </a:prstGeom>
          <a:noFill/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6" name=""/>
          <p:cNvSpPr/>
          <p:nvPr/>
        </p:nvSpPr>
        <p:spPr>
          <a:xfrm>
            <a:off x="7178760" y="4997520"/>
            <a:ext cx="15840" cy="9360"/>
          </a:xfrm>
          <a:prstGeom prst="rect">
            <a:avLst/>
          </a:prstGeom>
          <a:solidFill>
            <a:srgbClr val="9933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7" name=""/>
          <p:cNvSpPr/>
          <p:nvPr/>
        </p:nvSpPr>
        <p:spPr>
          <a:xfrm>
            <a:off x="7194600" y="5025960"/>
            <a:ext cx="1440" cy="1800"/>
          </a:xfrm>
          <a:prstGeom prst="rect">
            <a:avLst/>
          </a:prstGeom>
          <a:noFill/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8" name=""/>
          <p:cNvSpPr/>
          <p:nvPr/>
        </p:nvSpPr>
        <p:spPr>
          <a:xfrm>
            <a:off x="7310520" y="5133960"/>
            <a:ext cx="1440" cy="11160"/>
          </a:xfrm>
          <a:prstGeom prst="rect">
            <a:avLst/>
          </a:prstGeom>
          <a:noFill/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9" name=""/>
          <p:cNvSpPr/>
          <p:nvPr/>
        </p:nvSpPr>
        <p:spPr>
          <a:xfrm>
            <a:off x="7115040" y="4714920"/>
            <a:ext cx="115920" cy="129960"/>
          </a:xfrm>
          <a:custGeom>
            <a:avLst/>
            <a:gdLst/>
            <a:ahLst/>
            <a:rect l="l" t="t" r="r" b="b"/>
            <a:pathLst>
              <a:path w="80" h="82">
                <a:moveTo>
                  <a:pt x="0" y="6"/>
                </a:moveTo>
                <a:lnTo>
                  <a:pt x="2" y="18"/>
                </a:lnTo>
                <a:lnTo>
                  <a:pt x="45" y="12"/>
                </a:lnTo>
                <a:lnTo>
                  <a:pt x="44" y="6"/>
                </a:lnTo>
                <a:lnTo>
                  <a:pt x="42" y="11"/>
                </a:lnTo>
                <a:lnTo>
                  <a:pt x="44" y="12"/>
                </a:lnTo>
                <a:lnTo>
                  <a:pt x="41" y="11"/>
                </a:lnTo>
                <a:lnTo>
                  <a:pt x="65" y="30"/>
                </a:lnTo>
                <a:lnTo>
                  <a:pt x="68" y="25"/>
                </a:lnTo>
                <a:lnTo>
                  <a:pt x="62" y="25"/>
                </a:lnTo>
                <a:lnTo>
                  <a:pt x="62" y="61"/>
                </a:lnTo>
                <a:lnTo>
                  <a:pt x="63" y="63"/>
                </a:lnTo>
                <a:lnTo>
                  <a:pt x="69" y="82"/>
                </a:lnTo>
                <a:lnTo>
                  <a:pt x="80" y="79"/>
                </a:lnTo>
                <a:lnTo>
                  <a:pt x="74" y="60"/>
                </a:lnTo>
                <a:lnTo>
                  <a:pt x="68" y="61"/>
                </a:lnTo>
                <a:lnTo>
                  <a:pt x="74" y="61"/>
                </a:lnTo>
                <a:lnTo>
                  <a:pt x="74" y="25"/>
                </a:lnTo>
                <a:lnTo>
                  <a:pt x="74" y="25"/>
                </a:lnTo>
                <a:lnTo>
                  <a:pt x="72" y="21"/>
                </a:lnTo>
                <a:lnTo>
                  <a:pt x="72" y="20"/>
                </a:lnTo>
                <a:lnTo>
                  <a:pt x="48" y="1"/>
                </a:lnTo>
                <a:lnTo>
                  <a:pt x="46" y="1"/>
                </a:lnTo>
                <a:lnTo>
                  <a:pt x="44" y="0"/>
                </a:lnTo>
                <a:lnTo>
                  <a:pt x="43" y="0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0" name=""/>
          <p:cNvSpPr/>
          <p:nvPr/>
        </p:nvSpPr>
        <p:spPr>
          <a:xfrm>
            <a:off x="7116840" y="4745160"/>
            <a:ext cx="42840" cy="145800"/>
          </a:xfrm>
          <a:custGeom>
            <a:avLst/>
            <a:gdLst/>
            <a:ahLst/>
            <a:rect l="l" t="t" r="r" b="b"/>
            <a:pathLst>
              <a:path w="30" h="92">
                <a:moveTo>
                  <a:pt x="0" y="0"/>
                </a:moveTo>
                <a:lnTo>
                  <a:pt x="0" y="12"/>
                </a:lnTo>
                <a:lnTo>
                  <a:pt x="18" y="12"/>
                </a:lnTo>
                <a:lnTo>
                  <a:pt x="18" y="6"/>
                </a:lnTo>
                <a:lnTo>
                  <a:pt x="14" y="10"/>
                </a:lnTo>
                <a:lnTo>
                  <a:pt x="16" y="11"/>
                </a:lnTo>
                <a:lnTo>
                  <a:pt x="13" y="7"/>
                </a:lnTo>
                <a:lnTo>
                  <a:pt x="19" y="37"/>
                </a:lnTo>
                <a:lnTo>
                  <a:pt x="24" y="36"/>
                </a:lnTo>
                <a:lnTo>
                  <a:pt x="19" y="36"/>
                </a:lnTo>
                <a:lnTo>
                  <a:pt x="13" y="91"/>
                </a:lnTo>
                <a:lnTo>
                  <a:pt x="24" y="92"/>
                </a:lnTo>
                <a:lnTo>
                  <a:pt x="30" y="37"/>
                </a:lnTo>
                <a:lnTo>
                  <a:pt x="30" y="35"/>
                </a:lnTo>
                <a:lnTo>
                  <a:pt x="24" y="5"/>
                </a:lnTo>
                <a:lnTo>
                  <a:pt x="22" y="2"/>
                </a:lnTo>
                <a:lnTo>
                  <a:pt x="20" y="1"/>
                </a:lnTo>
                <a:lnTo>
                  <a:pt x="1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1" name=""/>
          <p:cNvSpPr/>
          <p:nvPr/>
        </p:nvSpPr>
        <p:spPr>
          <a:xfrm>
            <a:off x="7191360" y="4608360"/>
            <a:ext cx="233280" cy="339840"/>
          </a:xfrm>
          <a:custGeom>
            <a:avLst/>
            <a:gdLst/>
            <a:ahLst/>
            <a:rect l="l" t="t" r="r" b="b"/>
            <a:pathLst>
              <a:path w="162" h="214">
                <a:moveTo>
                  <a:pt x="150" y="214"/>
                </a:moveTo>
                <a:lnTo>
                  <a:pt x="162" y="214"/>
                </a:lnTo>
                <a:lnTo>
                  <a:pt x="162" y="196"/>
                </a:lnTo>
                <a:lnTo>
                  <a:pt x="162" y="196"/>
                </a:lnTo>
                <a:lnTo>
                  <a:pt x="160" y="192"/>
                </a:lnTo>
                <a:lnTo>
                  <a:pt x="159" y="191"/>
                </a:lnTo>
                <a:lnTo>
                  <a:pt x="147" y="185"/>
                </a:lnTo>
                <a:lnTo>
                  <a:pt x="146" y="185"/>
                </a:lnTo>
                <a:lnTo>
                  <a:pt x="144" y="184"/>
                </a:lnTo>
                <a:lnTo>
                  <a:pt x="138" y="184"/>
                </a:lnTo>
                <a:lnTo>
                  <a:pt x="132" y="184"/>
                </a:lnTo>
                <a:lnTo>
                  <a:pt x="132" y="190"/>
                </a:lnTo>
                <a:lnTo>
                  <a:pt x="138" y="190"/>
                </a:lnTo>
                <a:lnTo>
                  <a:pt x="136" y="186"/>
                </a:lnTo>
                <a:lnTo>
                  <a:pt x="134" y="185"/>
                </a:lnTo>
                <a:lnTo>
                  <a:pt x="138" y="190"/>
                </a:lnTo>
                <a:lnTo>
                  <a:pt x="138" y="184"/>
                </a:lnTo>
                <a:lnTo>
                  <a:pt x="138" y="184"/>
                </a:lnTo>
                <a:lnTo>
                  <a:pt x="136" y="180"/>
                </a:lnTo>
                <a:lnTo>
                  <a:pt x="134" y="179"/>
                </a:lnTo>
                <a:lnTo>
                  <a:pt x="132" y="178"/>
                </a:lnTo>
                <a:lnTo>
                  <a:pt x="119" y="178"/>
                </a:lnTo>
                <a:lnTo>
                  <a:pt x="119" y="184"/>
                </a:lnTo>
                <a:lnTo>
                  <a:pt x="123" y="180"/>
                </a:lnTo>
                <a:lnTo>
                  <a:pt x="121" y="179"/>
                </a:lnTo>
                <a:lnTo>
                  <a:pt x="125" y="184"/>
                </a:lnTo>
                <a:lnTo>
                  <a:pt x="119" y="128"/>
                </a:lnTo>
                <a:lnTo>
                  <a:pt x="118" y="124"/>
                </a:lnTo>
                <a:lnTo>
                  <a:pt x="51" y="8"/>
                </a:lnTo>
                <a:lnTo>
                  <a:pt x="50" y="8"/>
                </a:lnTo>
                <a:lnTo>
                  <a:pt x="44" y="2"/>
                </a:lnTo>
                <a:lnTo>
                  <a:pt x="42" y="1"/>
                </a:lnTo>
                <a:lnTo>
                  <a:pt x="40" y="0"/>
                </a:lnTo>
                <a:lnTo>
                  <a:pt x="34" y="0"/>
                </a:lnTo>
                <a:lnTo>
                  <a:pt x="34" y="0"/>
                </a:lnTo>
                <a:lnTo>
                  <a:pt x="32" y="1"/>
                </a:lnTo>
                <a:lnTo>
                  <a:pt x="13" y="7"/>
                </a:lnTo>
                <a:lnTo>
                  <a:pt x="15" y="12"/>
                </a:lnTo>
                <a:lnTo>
                  <a:pt x="15" y="6"/>
                </a:lnTo>
                <a:lnTo>
                  <a:pt x="9" y="6"/>
                </a:lnTo>
                <a:lnTo>
                  <a:pt x="9" y="12"/>
                </a:lnTo>
                <a:lnTo>
                  <a:pt x="11" y="7"/>
                </a:lnTo>
                <a:lnTo>
                  <a:pt x="13" y="8"/>
                </a:lnTo>
                <a:lnTo>
                  <a:pt x="7" y="2"/>
                </a:lnTo>
                <a:lnTo>
                  <a:pt x="0" y="11"/>
                </a:lnTo>
                <a:lnTo>
                  <a:pt x="6" y="17"/>
                </a:lnTo>
                <a:lnTo>
                  <a:pt x="7" y="17"/>
                </a:lnTo>
                <a:lnTo>
                  <a:pt x="9" y="18"/>
                </a:lnTo>
                <a:lnTo>
                  <a:pt x="15" y="18"/>
                </a:lnTo>
                <a:lnTo>
                  <a:pt x="15" y="18"/>
                </a:lnTo>
                <a:lnTo>
                  <a:pt x="17" y="18"/>
                </a:lnTo>
                <a:lnTo>
                  <a:pt x="36" y="12"/>
                </a:lnTo>
                <a:lnTo>
                  <a:pt x="34" y="6"/>
                </a:lnTo>
                <a:lnTo>
                  <a:pt x="34" y="12"/>
                </a:lnTo>
                <a:lnTo>
                  <a:pt x="40" y="12"/>
                </a:lnTo>
                <a:lnTo>
                  <a:pt x="38" y="11"/>
                </a:lnTo>
                <a:lnTo>
                  <a:pt x="40" y="6"/>
                </a:lnTo>
                <a:lnTo>
                  <a:pt x="37" y="11"/>
                </a:lnTo>
                <a:lnTo>
                  <a:pt x="43" y="17"/>
                </a:lnTo>
                <a:lnTo>
                  <a:pt x="46" y="12"/>
                </a:lnTo>
                <a:lnTo>
                  <a:pt x="42" y="16"/>
                </a:lnTo>
                <a:lnTo>
                  <a:pt x="109" y="132"/>
                </a:lnTo>
                <a:lnTo>
                  <a:pt x="113" y="128"/>
                </a:lnTo>
                <a:lnTo>
                  <a:pt x="108" y="129"/>
                </a:lnTo>
                <a:lnTo>
                  <a:pt x="114" y="185"/>
                </a:lnTo>
                <a:lnTo>
                  <a:pt x="115" y="188"/>
                </a:lnTo>
                <a:lnTo>
                  <a:pt x="117" y="189"/>
                </a:lnTo>
                <a:lnTo>
                  <a:pt x="119" y="190"/>
                </a:lnTo>
                <a:lnTo>
                  <a:pt x="132" y="190"/>
                </a:lnTo>
                <a:lnTo>
                  <a:pt x="126" y="184"/>
                </a:lnTo>
                <a:lnTo>
                  <a:pt x="128" y="188"/>
                </a:lnTo>
                <a:lnTo>
                  <a:pt x="130" y="189"/>
                </a:lnTo>
                <a:lnTo>
                  <a:pt x="132" y="184"/>
                </a:lnTo>
                <a:lnTo>
                  <a:pt x="126" y="184"/>
                </a:lnTo>
                <a:lnTo>
                  <a:pt x="126" y="190"/>
                </a:lnTo>
                <a:lnTo>
                  <a:pt x="126" y="190"/>
                </a:lnTo>
                <a:lnTo>
                  <a:pt x="128" y="194"/>
                </a:lnTo>
                <a:lnTo>
                  <a:pt x="130" y="195"/>
                </a:lnTo>
                <a:lnTo>
                  <a:pt x="132" y="196"/>
                </a:lnTo>
                <a:lnTo>
                  <a:pt x="138" y="196"/>
                </a:lnTo>
                <a:lnTo>
                  <a:pt x="144" y="196"/>
                </a:lnTo>
                <a:lnTo>
                  <a:pt x="144" y="190"/>
                </a:lnTo>
                <a:lnTo>
                  <a:pt x="142" y="196"/>
                </a:lnTo>
                <a:lnTo>
                  <a:pt x="154" y="202"/>
                </a:lnTo>
                <a:lnTo>
                  <a:pt x="150" y="196"/>
                </a:lnTo>
                <a:lnTo>
                  <a:pt x="152" y="200"/>
                </a:lnTo>
                <a:lnTo>
                  <a:pt x="156" y="196"/>
                </a:lnTo>
                <a:lnTo>
                  <a:pt x="150" y="196"/>
                </a:lnTo>
                <a:lnTo>
                  <a:pt x="150" y="214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2" name=""/>
          <p:cNvSpPr/>
          <p:nvPr/>
        </p:nvSpPr>
        <p:spPr>
          <a:xfrm>
            <a:off x="7169040" y="4549680"/>
            <a:ext cx="36720" cy="68400"/>
          </a:xfrm>
          <a:custGeom>
            <a:avLst/>
            <a:gdLst/>
            <a:ahLst/>
            <a:rect l="l" t="t" r="r" b="b"/>
            <a:pathLst>
              <a:path w="24" h="43">
                <a:moveTo>
                  <a:pt x="12" y="43"/>
                </a:moveTo>
                <a:lnTo>
                  <a:pt x="24" y="43"/>
                </a:lnTo>
                <a:lnTo>
                  <a:pt x="24" y="30"/>
                </a:lnTo>
                <a:lnTo>
                  <a:pt x="24" y="30"/>
                </a:lnTo>
                <a:lnTo>
                  <a:pt x="22" y="26"/>
                </a:lnTo>
                <a:lnTo>
                  <a:pt x="22" y="26"/>
                </a:lnTo>
                <a:lnTo>
                  <a:pt x="10" y="8"/>
                </a:lnTo>
                <a:lnTo>
                  <a:pt x="6" y="12"/>
                </a:lnTo>
                <a:lnTo>
                  <a:pt x="12" y="12"/>
                </a:lnTo>
                <a:lnTo>
                  <a:pt x="12" y="0"/>
                </a:lnTo>
                <a:lnTo>
                  <a:pt x="0" y="0"/>
                </a:lnTo>
                <a:lnTo>
                  <a:pt x="0" y="12"/>
                </a:lnTo>
                <a:lnTo>
                  <a:pt x="0" y="12"/>
                </a:lnTo>
                <a:lnTo>
                  <a:pt x="2" y="16"/>
                </a:lnTo>
                <a:lnTo>
                  <a:pt x="2" y="17"/>
                </a:lnTo>
                <a:lnTo>
                  <a:pt x="14" y="35"/>
                </a:lnTo>
                <a:lnTo>
                  <a:pt x="18" y="30"/>
                </a:lnTo>
                <a:lnTo>
                  <a:pt x="12" y="30"/>
                </a:lnTo>
                <a:lnTo>
                  <a:pt x="12" y="4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3" name=""/>
          <p:cNvSpPr/>
          <p:nvPr/>
        </p:nvSpPr>
        <p:spPr>
          <a:xfrm>
            <a:off x="7159680" y="4530600"/>
            <a:ext cx="19080" cy="28800"/>
          </a:xfrm>
          <a:custGeom>
            <a:avLst/>
            <a:gdLst/>
            <a:ahLst/>
            <a:rect l="l" t="t" r="r" b="b"/>
            <a:pathLst>
              <a:path w="13" h="18">
                <a:moveTo>
                  <a:pt x="13" y="18"/>
                </a:moveTo>
                <a:lnTo>
                  <a:pt x="13" y="6"/>
                </a:lnTo>
                <a:lnTo>
                  <a:pt x="6" y="6"/>
                </a:lnTo>
                <a:lnTo>
                  <a:pt x="6" y="12"/>
                </a:lnTo>
                <a:lnTo>
                  <a:pt x="12" y="12"/>
                </a:lnTo>
                <a:lnTo>
                  <a:pt x="10" y="8"/>
                </a:lnTo>
                <a:lnTo>
                  <a:pt x="8" y="7"/>
                </a:lnTo>
                <a:lnTo>
                  <a:pt x="12" y="12"/>
                </a:lnTo>
                <a:lnTo>
                  <a:pt x="12" y="6"/>
                </a:lnTo>
                <a:lnTo>
                  <a:pt x="12" y="6"/>
                </a:lnTo>
                <a:lnTo>
                  <a:pt x="10" y="2"/>
                </a:lnTo>
                <a:lnTo>
                  <a:pt x="8" y="1"/>
                </a:lnTo>
                <a:lnTo>
                  <a:pt x="6" y="0"/>
                </a:lnTo>
                <a:lnTo>
                  <a:pt x="0" y="0"/>
                </a:lnTo>
                <a:lnTo>
                  <a:pt x="0" y="12"/>
                </a:lnTo>
                <a:lnTo>
                  <a:pt x="6" y="12"/>
                </a:lnTo>
                <a:lnTo>
                  <a:pt x="0" y="6"/>
                </a:lnTo>
                <a:lnTo>
                  <a:pt x="2" y="10"/>
                </a:lnTo>
                <a:lnTo>
                  <a:pt x="4" y="11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0" y="12"/>
                </a:lnTo>
                <a:lnTo>
                  <a:pt x="2" y="16"/>
                </a:lnTo>
                <a:lnTo>
                  <a:pt x="4" y="17"/>
                </a:lnTo>
                <a:lnTo>
                  <a:pt x="6" y="18"/>
                </a:lnTo>
                <a:lnTo>
                  <a:pt x="13" y="18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4" name=""/>
          <p:cNvSpPr/>
          <p:nvPr/>
        </p:nvSpPr>
        <p:spPr>
          <a:xfrm>
            <a:off x="7159680" y="4529160"/>
            <a:ext cx="1440" cy="12600"/>
          </a:xfrm>
          <a:prstGeom prst="rect">
            <a:avLst/>
          </a:prstGeom>
          <a:noFill/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5" name=""/>
          <p:cNvSpPr/>
          <p:nvPr/>
        </p:nvSpPr>
        <p:spPr>
          <a:xfrm>
            <a:off x="7151760" y="4519440"/>
            <a:ext cx="17280" cy="9720"/>
          </a:xfrm>
          <a:prstGeom prst="rect">
            <a:avLst/>
          </a:prstGeom>
          <a:solidFill>
            <a:srgbClr val="9933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6" name=""/>
          <p:cNvSpPr/>
          <p:nvPr/>
        </p:nvSpPr>
        <p:spPr>
          <a:xfrm>
            <a:off x="7151760" y="4519440"/>
            <a:ext cx="9360" cy="1800"/>
          </a:xfrm>
          <a:prstGeom prst="rect">
            <a:avLst/>
          </a:prstGeom>
          <a:noFill/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7" name=""/>
          <p:cNvSpPr/>
          <p:nvPr/>
        </p:nvSpPr>
        <p:spPr>
          <a:xfrm>
            <a:off x="7132680" y="4422600"/>
            <a:ext cx="27000" cy="96840"/>
          </a:xfrm>
          <a:custGeom>
            <a:avLst/>
            <a:gdLst/>
            <a:ahLst/>
            <a:rect l="l" t="t" r="r" b="b"/>
            <a:pathLst>
              <a:path w="18" h="61">
                <a:moveTo>
                  <a:pt x="6" y="61"/>
                </a:moveTo>
                <a:lnTo>
                  <a:pt x="18" y="61"/>
                </a:lnTo>
                <a:lnTo>
                  <a:pt x="18" y="43"/>
                </a:lnTo>
                <a:lnTo>
                  <a:pt x="18" y="42"/>
                </a:lnTo>
                <a:lnTo>
                  <a:pt x="12" y="17"/>
                </a:lnTo>
                <a:lnTo>
                  <a:pt x="6" y="18"/>
                </a:lnTo>
                <a:lnTo>
                  <a:pt x="12" y="18"/>
                </a:lnTo>
                <a:lnTo>
                  <a:pt x="12" y="0"/>
                </a:lnTo>
                <a:lnTo>
                  <a:pt x="0" y="0"/>
                </a:lnTo>
                <a:lnTo>
                  <a:pt x="0" y="18"/>
                </a:lnTo>
                <a:lnTo>
                  <a:pt x="1" y="20"/>
                </a:lnTo>
                <a:lnTo>
                  <a:pt x="7" y="45"/>
                </a:lnTo>
                <a:lnTo>
                  <a:pt x="12" y="43"/>
                </a:lnTo>
                <a:lnTo>
                  <a:pt x="6" y="43"/>
                </a:lnTo>
                <a:lnTo>
                  <a:pt x="6" y="61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8" name=""/>
          <p:cNvSpPr/>
          <p:nvPr/>
        </p:nvSpPr>
        <p:spPr>
          <a:xfrm>
            <a:off x="7132680" y="4403880"/>
            <a:ext cx="19080" cy="18720"/>
          </a:xfrm>
          <a:custGeom>
            <a:avLst/>
            <a:gdLst/>
            <a:ahLst/>
            <a:rect l="l" t="t" r="r" b="b"/>
            <a:pathLst>
              <a:path w="12" h="12">
                <a:moveTo>
                  <a:pt x="0" y="12"/>
                </a:moveTo>
                <a:lnTo>
                  <a:pt x="12" y="12"/>
                </a:lnTo>
                <a:lnTo>
                  <a:pt x="12" y="6"/>
                </a:lnTo>
                <a:lnTo>
                  <a:pt x="12" y="6"/>
                </a:lnTo>
                <a:lnTo>
                  <a:pt x="10" y="2"/>
                </a:lnTo>
                <a:lnTo>
                  <a:pt x="8" y="1"/>
                </a:lnTo>
                <a:lnTo>
                  <a:pt x="6" y="0"/>
                </a:lnTo>
                <a:lnTo>
                  <a:pt x="0" y="0"/>
                </a:lnTo>
                <a:lnTo>
                  <a:pt x="0" y="12"/>
                </a:lnTo>
                <a:lnTo>
                  <a:pt x="6" y="12"/>
                </a:lnTo>
                <a:lnTo>
                  <a:pt x="0" y="6"/>
                </a:lnTo>
                <a:lnTo>
                  <a:pt x="2" y="10"/>
                </a:lnTo>
                <a:lnTo>
                  <a:pt x="4" y="11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8080" bIns="-28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9" name=""/>
          <p:cNvSpPr/>
          <p:nvPr/>
        </p:nvSpPr>
        <p:spPr>
          <a:xfrm>
            <a:off x="7104240" y="4348080"/>
            <a:ext cx="28440" cy="25560"/>
          </a:xfrm>
          <a:custGeom>
            <a:avLst/>
            <a:gdLst/>
            <a:ahLst/>
            <a:rect l="l" t="t" r="r" b="b"/>
            <a:pathLst>
              <a:path w="21" h="16">
                <a:moveTo>
                  <a:pt x="9" y="16"/>
                </a:moveTo>
                <a:lnTo>
                  <a:pt x="21" y="16"/>
                </a:lnTo>
                <a:lnTo>
                  <a:pt x="21" y="10"/>
                </a:lnTo>
                <a:lnTo>
                  <a:pt x="21" y="10"/>
                </a:lnTo>
                <a:lnTo>
                  <a:pt x="19" y="6"/>
                </a:lnTo>
                <a:lnTo>
                  <a:pt x="17" y="5"/>
                </a:lnTo>
                <a:lnTo>
                  <a:pt x="15" y="4"/>
                </a:lnTo>
                <a:lnTo>
                  <a:pt x="9" y="4"/>
                </a:lnTo>
                <a:lnTo>
                  <a:pt x="9" y="10"/>
                </a:lnTo>
                <a:lnTo>
                  <a:pt x="11" y="5"/>
                </a:lnTo>
                <a:lnTo>
                  <a:pt x="13" y="6"/>
                </a:lnTo>
                <a:lnTo>
                  <a:pt x="7" y="0"/>
                </a:lnTo>
                <a:lnTo>
                  <a:pt x="0" y="9"/>
                </a:lnTo>
                <a:lnTo>
                  <a:pt x="6" y="15"/>
                </a:lnTo>
                <a:lnTo>
                  <a:pt x="7" y="15"/>
                </a:lnTo>
                <a:lnTo>
                  <a:pt x="9" y="16"/>
                </a:lnTo>
                <a:lnTo>
                  <a:pt x="15" y="16"/>
                </a:lnTo>
                <a:lnTo>
                  <a:pt x="9" y="10"/>
                </a:lnTo>
                <a:lnTo>
                  <a:pt x="11" y="14"/>
                </a:lnTo>
                <a:lnTo>
                  <a:pt x="13" y="15"/>
                </a:lnTo>
                <a:lnTo>
                  <a:pt x="15" y="10"/>
                </a:lnTo>
                <a:lnTo>
                  <a:pt x="9" y="10"/>
                </a:lnTo>
                <a:lnTo>
                  <a:pt x="9" y="16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0" name=""/>
          <p:cNvSpPr/>
          <p:nvPr/>
        </p:nvSpPr>
        <p:spPr>
          <a:xfrm>
            <a:off x="7099200" y="4344840"/>
            <a:ext cx="17640" cy="9720"/>
          </a:xfrm>
          <a:prstGeom prst="rect">
            <a:avLst/>
          </a:prstGeom>
          <a:solidFill>
            <a:srgbClr val="9933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1" name=""/>
          <p:cNvSpPr/>
          <p:nvPr/>
        </p:nvSpPr>
        <p:spPr>
          <a:xfrm>
            <a:off x="7074000" y="4299120"/>
            <a:ext cx="41040" cy="52200"/>
          </a:xfrm>
          <a:custGeom>
            <a:avLst/>
            <a:gdLst/>
            <a:ahLst/>
            <a:rect l="l" t="t" r="r" b="b"/>
            <a:pathLst>
              <a:path w="28" h="33">
                <a:moveTo>
                  <a:pt x="19" y="33"/>
                </a:moveTo>
                <a:lnTo>
                  <a:pt x="28" y="25"/>
                </a:lnTo>
                <a:lnTo>
                  <a:pt x="21" y="13"/>
                </a:lnTo>
                <a:lnTo>
                  <a:pt x="20" y="13"/>
                </a:lnTo>
                <a:lnTo>
                  <a:pt x="14" y="7"/>
                </a:lnTo>
                <a:lnTo>
                  <a:pt x="10" y="11"/>
                </a:lnTo>
                <a:lnTo>
                  <a:pt x="14" y="7"/>
                </a:lnTo>
                <a:lnTo>
                  <a:pt x="8" y="0"/>
                </a:lnTo>
                <a:lnTo>
                  <a:pt x="0" y="9"/>
                </a:lnTo>
                <a:lnTo>
                  <a:pt x="6" y="16"/>
                </a:lnTo>
                <a:lnTo>
                  <a:pt x="7" y="16"/>
                </a:lnTo>
                <a:lnTo>
                  <a:pt x="13" y="22"/>
                </a:lnTo>
                <a:lnTo>
                  <a:pt x="16" y="17"/>
                </a:lnTo>
                <a:lnTo>
                  <a:pt x="12" y="21"/>
                </a:lnTo>
                <a:lnTo>
                  <a:pt x="19" y="33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5400" bIns="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2" name=""/>
          <p:cNvSpPr/>
          <p:nvPr/>
        </p:nvSpPr>
        <p:spPr>
          <a:xfrm>
            <a:off x="7070760" y="4276800"/>
            <a:ext cx="17280" cy="2844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18"/>
                </a:moveTo>
                <a:lnTo>
                  <a:pt x="12" y="18"/>
                </a:lnTo>
                <a:lnTo>
                  <a:pt x="12" y="6"/>
                </a:lnTo>
                <a:lnTo>
                  <a:pt x="12" y="0"/>
                </a:lnTo>
                <a:lnTo>
                  <a:pt x="0" y="0"/>
                </a:lnTo>
                <a:lnTo>
                  <a:pt x="0" y="6"/>
                </a:lnTo>
                <a:lnTo>
                  <a:pt x="0" y="18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3" name=""/>
          <p:cNvSpPr/>
          <p:nvPr/>
        </p:nvSpPr>
        <p:spPr>
          <a:xfrm>
            <a:off x="7062840" y="4267080"/>
            <a:ext cx="17280" cy="19080"/>
          </a:xfrm>
          <a:custGeom>
            <a:avLst/>
            <a:gdLst/>
            <a:ahLst/>
            <a:rect l="l" t="t" r="r" b="b"/>
            <a:pathLst>
              <a:path w="12" h="12">
                <a:moveTo>
                  <a:pt x="12" y="12"/>
                </a:moveTo>
                <a:lnTo>
                  <a:pt x="12" y="0"/>
                </a:lnTo>
                <a:lnTo>
                  <a:pt x="6" y="0"/>
                </a:lnTo>
                <a:lnTo>
                  <a:pt x="0" y="0"/>
                </a:lnTo>
                <a:lnTo>
                  <a:pt x="0" y="12"/>
                </a:lnTo>
                <a:lnTo>
                  <a:pt x="6" y="12"/>
                </a:lnTo>
                <a:lnTo>
                  <a:pt x="12" y="12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4" name=""/>
          <p:cNvSpPr/>
          <p:nvPr/>
        </p:nvSpPr>
        <p:spPr>
          <a:xfrm>
            <a:off x="7062840" y="4267080"/>
            <a:ext cx="31680" cy="27000"/>
          </a:xfrm>
          <a:custGeom>
            <a:avLst/>
            <a:gdLst/>
            <a:ahLst/>
            <a:rect l="l" t="t" r="r" b="b"/>
            <a:pathLst>
              <a:path w="22" h="17">
                <a:moveTo>
                  <a:pt x="0" y="0"/>
                </a:moveTo>
                <a:lnTo>
                  <a:pt x="0" y="12"/>
                </a:lnTo>
                <a:lnTo>
                  <a:pt x="6" y="12"/>
                </a:lnTo>
                <a:lnTo>
                  <a:pt x="12" y="12"/>
                </a:lnTo>
                <a:lnTo>
                  <a:pt x="12" y="6"/>
                </a:lnTo>
                <a:lnTo>
                  <a:pt x="10" y="11"/>
                </a:lnTo>
                <a:lnTo>
                  <a:pt x="9" y="11"/>
                </a:lnTo>
                <a:lnTo>
                  <a:pt x="15" y="17"/>
                </a:lnTo>
                <a:lnTo>
                  <a:pt x="22" y="8"/>
                </a:lnTo>
                <a:lnTo>
                  <a:pt x="16" y="2"/>
                </a:lnTo>
                <a:lnTo>
                  <a:pt x="14" y="1"/>
                </a:lnTo>
                <a:lnTo>
                  <a:pt x="12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5" name=""/>
          <p:cNvSpPr/>
          <p:nvPr/>
        </p:nvSpPr>
        <p:spPr>
          <a:xfrm>
            <a:off x="7088040" y="4286160"/>
            <a:ext cx="1800" cy="11160"/>
          </a:xfrm>
          <a:prstGeom prst="rect">
            <a:avLst/>
          </a:prstGeom>
          <a:noFill/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6" name=""/>
          <p:cNvSpPr/>
          <p:nvPr/>
        </p:nvSpPr>
        <p:spPr>
          <a:xfrm>
            <a:off x="7088040" y="4286160"/>
            <a:ext cx="28800" cy="30240"/>
          </a:xfrm>
          <a:custGeom>
            <a:avLst/>
            <a:gdLst/>
            <a:ahLst/>
            <a:rect l="l" t="t" r="r" b="b"/>
            <a:pathLst>
              <a:path w="19" h="19">
                <a:moveTo>
                  <a:pt x="0" y="0"/>
                </a:moveTo>
                <a:lnTo>
                  <a:pt x="0" y="12"/>
                </a:lnTo>
                <a:lnTo>
                  <a:pt x="6" y="12"/>
                </a:lnTo>
                <a:lnTo>
                  <a:pt x="6" y="6"/>
                </a:lnTo>
                <a:lnTo>
                  <a:pt x="4" y="11"/>
                </a:lnTo>
                <a:lnTo>
                  <a:pt x="3" y="11"/>
                </a:lnTo>
                <a:lnTo>
                  <a:pt x="10" y="17"/>
                </a:lnTo>
                <a:lnTo>
                  <a:pt x="13" y="12"/>
                </a:lnTo>
                <a:lnTo>
                  <a:pt x="7" y="12"/>
                </a:lnTo>
                <a:lnTo>
                  <a:pt x="7" y="19"/>
                </a:lnTo>
                <a:lnTo>
                  <a:pt x="19" y="19"/>
                </a:lnTo>
                <a:lnTo>
                  <a:pt x="19" y="12"/>
                </a:lnTo>
                <a:lnTo>
                  <a:pt x="19" y="12"/>
                </a:lnTo>
                <a:lnTo>
                  <a:pt x="17" y="8"/>
                </a:lnTo>
                <a:lnTo>
                  <a:pt x="17" y="7"/>
                </a:lnTo>
                <a:lnTo>
                  <a:pt x="10" y="1"/>
                </a:lnTo>
                <a:lnTo>
                  <a:pt x="8" y="1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7" name=""/>
          <p:cNvSpPr/>
          <p:nvPr/>
        </p:nvSpPr>
        <p:spPr>
          <a:xfrm>
            <a:off x="7107120" y="4307040"/>
            <a:ext cx="9720" cy="18720"/>
          </a:xfrm>
          <a:prstGeom prst="rect">
            <a:avLst/>
          </a:prstGeom>
          <a:solidFill>
            <a:srgbClr val="9933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8080" bIns="-28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8" name=""/>
          <p:cNvSpPr/>
          <p:nvPr/>
        </p:nvSpPr>
        <p:spPr>
          <a:xfrm>
            <a:off x="7116840" y="4316400"/>
            <a:ext cx="9360" cy="1440"/>
          </a:xfrm>
          <a:prstGeom prst="rect">
            <a:avLst/>
          </a:prstGeom>
          <a:noFill/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9" name=""/>
          <p:cNvSpPr/>
          <p:nvPr/>
        </p:nvSpPr>
        <p:spPr>
          <a:xfrm>
            <a:off x="7120080" y="4309920"/>
            <a:ext cx="36360" cy="33480"/>
          </a:xfrm>
          <a:custGeom>
            <a:avLst/>
            <a:gdLst/>
            <a:ahLst/>
            <a:rect l="l" t="t" r="r" b="b"/>
            <a:pathLst>
              <a:path w="25" h="21">
                <a:moveTo>
                  <a:pt x="7" y="0"/>
                </a:moveTo>
                <a:lnTo>
                  <a:pt x="0" y="9"/>
                </a:lnTo>
                <a:lnTo>
                  <a:pt x="6" y="15"/>
                </a:lnTo>
                <a:lnTo>
                  <a:pt x="7" y="15"/>
                </a:lnTo>
                <a:lnTo>
                  <a:pt x="9" y="16"/>
                </a:lnTo>
                <a:lnTo>
                  <a:pt x="15" y="16"/>
                </a:lnTo>
                <a:lnTo>
                  <a:pt x="15" y="10"/>
                </a:lnTo>
                <a:lnTo>
                  <a:pt x="13" y="15"/>
                </a:lnTo>
                <a:lnTo>
                  <a:pt x="12" y="15"/>
                </a:lnTo>
                <a:lnTo>
                  <a:pt x="18" y="21"/>
                </a:lnTo>
                <a:lnTo>
                  <a:pt x="25" y="12"/>
                </a:lnTo>
                <a:lnTo>
                  <a:pt x="19" y="6"/>
                </a:lnTo>
                <a:lnTo>
                  <a:pt x="17" y="5"/>
                </a:lnTo>
                <a:lnTo>
                  <a:pt x="15" y="4"/>
                </a:lnTo>
                <a:lnTo>
                  <a:pt x="9" y="4"/>
                </a:lnTo>
                <a:lnTo>
                  <a:pt x="11" y="5"/>
                </a:lnTo>
                <a:lnTo>
                  <a:pt x="9" y="10"/>
                </a:lnTo>
                <a:lnTo>
                  <a:pt x="13" y="6"/>
                </a:lnTo>
                <a:lnTo>
                  <a:pt x="7" y="0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0" name=""/>
          <p:cNvSpPr/>
          <p:nvPr/>
        </p:nvSpPr>
        <p:spPr>
          <a:xfrm>
            <a:off x="7151760" y="4325760"/>
            <a:ext cx="17280" cy="2880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0" y="12"/>
                </a:lnTo>
                <a:lnTo>
                  <a:pt x="6" y="12"/>
                </a:lnTo>
                <a:lnTo>
                  <a:pt x="6" y="6"/>
                </a:lnTo>
                <a:lnTo>
                  <a:pt x="0" y="6"/>
                </a:lnTo>
                <a:lnTo>
                  <a:pt x="2" y="10"/>
                </a:lnTo>
                <a:lnTo>
                  <a:pt x="4" y="11"/>
                </a:lnTo>
                <a:lnTo>
                  <a:pt x="0" y="6"/>
                </a:lnTo>
                <a:lnTo>
                  <a:pt x="0" y="12"/>
                </a:lnTo>
                <a:lnTo>
                  <a:pt x="0" y="12"/>
                </a:lnTo>
                <a:lnTo>
                  <a:pt x="2" y="16"/>
                </a:lnTo>
                <a:lnTo>
                  <a:pt x="4" y="17"/>
                </a:lnTo>
                <a:lnTo>
                  <a:pt x="6" y="18"/>
                </a:lnTo>
                <a:lnTo>
                  <a:pt x="12" y="18"/>
                </a:lnTo>
                <a:lnTo>
                  <a:pt x="12" y="6"/>
                </a:lnTo>
                <a:lnTo>
                  <a:pt x="6" y="6"/>
                </a:lnTo>
                <a:lnTo>
                  <a:pt x="12" y="12"/>
                </a:lnTo>
                <a:lnTo>
                  <a:pt x="10" y="8"/>
                </a:lnTo>
                <a:lnTo>
                  <a:pt x="8" y="7"/>
                </a:lnTo>
                <a:lnTo>
                  <a:pt x="6" y="12"/>
                </a:lnTo>
                <a:lnTo>
                  <a:pt x="12" y="12"/>
                </a:lnTo>
                <a:lnTo>
                  <a:pt x="12" y="6"/>
                </a:lnTo>
                <a:lnTo>
                  <a:pt x="12" y="6"/>
                </a:lnTo>
                <a:lnTo>
                  <a:pt x="10" y="2"/>
                </a:lnTo>
                <a:lnTo>
                  <a:pt x="8" y="1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1" name=""/>
          <p:cNvSpPr/>
          <p:nvPr/>
        </p:nvSpPr>
        <p:spPr>
          <a:xfrm>
            <a:off x="7159680" y="4344840"/>
            <a:ext cx="17280" cy="19080"/>
          </a:xfrm>
          <a:custGeom>
            <a:avLst/>
            <a:gdLst/>
            <a:ahLst/>
            <a:rect l="l" t="t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6"/>
                </a:lnTo>
                <a:lnTo>
                  <a:pt x="0" y="12"/>
                </a:lnTo>
                <a:lnTo>
                  <a:pt x="12" y="12"/>
                </a:lnTo>
                <a:lnTo>
                  <a:pt x="12" y="6"/>
                </a:lnTo>
                <a:lnTo>
                  <a:pt x="12" y="0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2" name=""/>
          <p:cNvSpPr/>
          <p:nvPr/>
        </p:nvSpPr>
        <p:spPr>
          <a:xfrm>
            <a:off x="7151760" y="4357800"/>
            <a:ext cx="22320" cy="36360"/>
          </a:xfrm>
          <a:custGeom>
            <a:avLst/>
            <a:gdLst/>
            <a:ahLst/>
            <a:rect l="l" t="t" r="r" b="b"/>
            <a:pathLst>
              <a:path w="16" h="23">
                <a:moveTo>
                  <a:pt x="16" y="9"/>
                </a:moveTo>
                <a:lnTo>
                  <a:pt x="9" y="0"/>
                </a:lnTo>
                <a:lnTo>
                  <a:pt x="3" y="6"/>
                </a:lnTo>
                <a:lnTo>
                  <a:pt x="2" y="6"/>
                </a:lnTo>
                <a:lnTo>
                  <a:pt x="0" y="10"/>
                </a:lnTo>
                <a:lnTo>
                  <a:pt x="0" y="17"/>
                </a:lnTo>
                <a:lnTo>
                  <a:pt x="0" y="23"/>
                </a:lnTo>
                <a:lnTo>
                  <a:pt x="12" y="23"/>
                </a:lnTo>
                <a:lnTo>
                  <a:pt x="12" y="17"/>
                </a:lnTo>
                <a:lnTo>
                  <a:pt x="12" y="10"/>
                </a:lnTo>
                <a:lnTo>
                  <a:pt x="6" y="10"/>
                </a:lnTo>
                <a:lnTo>
                  <a:pt x="10" y="15"/>
                </a:lnTo>
                <a:lnTo>
                  <a:pt x="16" y="9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3" name=""/>
          <p:cNvSpPr/>
          <p:nvPr/>
        </p:nvSpPr>
        <p:spPr>
          <a:xfrm>
            <a:off x="7159680" y="4394160"/>
            <a:ext cx="1440" cy="1800"/>
          </a:xfrm>
          <a:prstGeom prst="rect">
            <a:avLst/>
          </a:prstGeom>
          <a:noFill/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4" name=""/>
          <p:cNvSpPr/>
          <p:nvPr/>
        </p:nvSpPr>
        <p:spPr>
          <a:xfrm>
            <a:off x="7159680" y="4510080"/>
            <a:ext cx="1440" cy="1440"/>
          </a:xfrm>
          <a:prstGeom prst="rect">
            <a:avLst/>
          </a:prstGeom>
          <a:solidFill>
            <a:srgbClr val="ffffff"/>
          </a:solidFill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5" name=""/>
          <p:cNvSpPr/>
          <p:nvPr/>
        </p:nvSpPr>
        <p:spPr>
          <a:xfrm>
            <a:off x="7169040" y="4519440"/>
            <a:ext cx="360" cy="11160"/>
          </a:xfrm>
          <a:prstGeom prst="rect">
            <a:avLst/>
          </a:prstGeom>
          <a:noFill/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6" name=""/>
          <p:cNvSpPr/>
          <p:nvPr/>
        </p:nvSpPr>
        <p:spPr>
          <a:xfrm>
            <a:off x="7159680" y="4529160"/>
            <a:ext cx="19080" cy="20520"/>
          </a:xfrm>
          <a:custGeom>
            <a:avLst/>
            <a:gdLst/>
            <a:ahLst/>
            <a:rect l="l" t="t" r="r" b="b"/>
            <a:pathLst>
              <a:path w="13" h="13">
                <a:moveTo>
                  <a:pt x="12" y="0"/>
                </a:moveTo>
                <a:lnTo>
                  <a:pt x="0" y="0"/>
                </a:lnTo>
                <a:lnTo>
                  <a:pt x="0" y="7"/>
                </a:lnTo>
                <a:lnTo>
                  <a:pt x="0" y="7"/>
                </a:lnTo>
                <a:lnTo>
                  <a:pt x="2" y="11"/>
                </a:lnTo>
                <a:lnTo>
                  <a:pt x="4" y="12"/>
                </a:lnTo>
                <a:lnTo>
                  <a:pt x="6" y="13"/>
                </a:lnTo>
                <a:lnTo>
                  <a:pt x="13" y="13"/>
                </a:lnTo>
                <a:lnTo>
                  <a:pt x="13" y="1"/>
                </a:lnTo>
                <a:lnTo>
                  <a:pt x="6" y="1"/>
                </a:lnTo>
                <a:lnTo>
                  <a:pt x="12" y="7"/>
                </a:lnTo>
                <a:lnTo>
                  <a:pt x="10" y="3"/>
                </a:lnTo>
                <a:lnTo>
                  <a:pt x="8" y="2"/>
                </a:lnTo>
                <a:lnTo>
                  <a:pt x="6" y="7"/>
                </a:lnTo>
                <a:lnTo>
                  <a:pt x="12" y="7"/>
                </a:lnTo>
                <a:lnTo>
                  <a:pt x="12" y="0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7" name=""/>
          <p:cNvSpPr/>
          <p:nvPr/>
        </p:nvSpPr>
        <p:spPr>
          <a:xfrm>
            <a:off x="6475320" y="4102200"/>
            <a:ext cx="592200" cy="358560"/>
          </a:xfrm>
          <a:custGeom>
            <a:avLst/>
            <a:gdLst/>
            <a:ahLst/>
            <a:rect l="l" t="t" r="r" b="b"/>
            <a:pathLst>
              <a:path w="409" h="226">
                <a:moveTo>
                  <a:pt x="409" y="109"/>
                </a:moveTo>
                <a:lnTo>
                  <a:pt x="401" y="100"/>
                </a:lnTo>
                <a:lnTo>
                  <a:pt x="370" y="137"/>
                </a:lnTo>
                <a:lnTo>
                  <a:pt x="374" y="141"/>
                </a:lnTo>
                <a:lnTo>
                  <a:pt x="374" y="135"/>
                </a:lnTo>
                <a:lnTo>
                  <a:pt x="372" y="136"/>
                </a:lnTo>
                <a:lnTo>
                  <a:pt x="374" y="135"/>
                </a:lnTo>
                <a:lnTo>
                  <a:pt x="362" y="135"/>
                </a:lnTo>
                <a:lnTo>
                  <a:pt x="362" y="135"/>
                </a:lnTo>
                <a:lnTo>
                  <a:pt x="360" y="136"/>
                </a:lnTo>
                <a:lnTo>
                  <a:pt x="360" y="136"/>
                </a:lnTo>
                <a:lnTo>
                  <a:pt x="335" y="148"/>
                </a:lnTo>
                <a:lnTo>
                  <a:pt x="311" y="160"/>
                </a:lnTo>
                <a:lnTo>
                  <a:pt x="309" y="161"/>
                </a:lnTo>
                <a:lnTo>
                  <a:pt x="307" y="165"/>
                </a:lnTo>
                <a:lnTo>
                  <a:pt x="307" y="171"/>
                </a:lnTo>
                <a:lnTo>
                  <a:pt x="307" y="178"/>
                </a:lnTo>
                <a:lnTo>
                  <a:pt x="313" y="178"/>
                </a:lnTo>
                <a:lnTo>
                  <a:pt x="313" y="172"/>
                </a:lnTo>
                <a:lnTo>
                  <a:pt x="311" y="173"/>
                </a:lnTo>
                <a:lnTo>
                  <a:pt x="309" y="174"/>
                </a:lnTo>
                <a:lnTo>
                  <a:pt x="313" y="172"/>
                </a:lnTo>
                <a:lnTo>
                  <a:pt x="307" y="172"/>
                </a:lnTo>
                <a:lnTo>
                  <a:pt x="307" y="172"/>
                </a:lnTo>
                <a:lnTo>
                  <a:pt x="305" y="173"/>
                </a:lnTo>
                <a:lnTo>
                  <a:pt x="303" y="174"/>
                </a:lnTo>
                <a:lnTo>
                  <a:pt x="301" y="178"/>
                </a:lnTo>
                <a:lnTo>
                  <a:pt x="301" y="184"/>
                </a:lnTo>
                <a:lnTo>
                  <a:pt x="307" y="184"/>
                </a:lnTo>
                <a:lnTo>
                  <a:pt x="307" y="178"/>
                </a:lnTo>
                <a:lnTo>
                  <a:pt x="305" y="179"/>
                </a:lnTo>
                <a:lnTo>
                  <a:pt x="303" y="180"/>
                </a:lnTo>
                <a:lnTo>
                  <a:pt x="307" y="178"/>
                </a:lnTo>
                <a:lnTo>
                  <a:pt x="295" y="178"/>
                </a:lnTo>
                <a:lnTo>
                  <a:pt x="288" y="178"/>
                </a:lnTo>
                <a:lnTo>
                  <a:pt x="288" y="178"/>
                </a:lnTo>
                <a:lnTo>
                  <a:pt x="286" y="179"/>
                </a:lnTo>
                <a:lnTo>
                  <a:pt x="256" y="191"/>
                </a:lnTo>
                <a:lnTo>
                  <a:pt x="258" y="196"/>
                </a:lnTo>
                <a:lnTo>
                  <a:pt x="258" y="190"/>
                </a:lnTo>
                <a:lnTo>
                  <a:pt x="252" y="190"/>
                </a:lnTo>
                <a:lnTo>
                  <a:pt x="252" y="190"/>
                </a:lnTo>
                <a:lnTo>
                  <a:pt x="250" y="191"/>
                </a:lnTo>
                <a:lnTo>
                  <a:pt x="250" y="191"/>
                </a:lnTo>
                <a:lnTo>
                  <a:pt x="237" y="197"/>
                </a:lnTo>
                <a:lnTo>
                  <a:pt x="239" y="202"/>
                </a:lnTo>
                <a:lnTo>
                  <a:pt x="239" y="196"/>
                </a:lnTo>
                <a:lnTo>
                  <a:pt x="221" y="196"/>
                </a:lnTo>
                <a:lnTo>
                  <a:pt x="221" y="196"/>
                </a:lnTo>
                <a:lnTo>
                  <a:pt x="219" y="197"/>
                </a:lnTo>
                <a:lnTo>
                  <a:pt x="218" y="198"/>
                </a:lnTo>
                <a:lnTo>
                  <a:pt x="206" y="210"/>
                </a:lnTo>
                <a:lnTo>
                  <a:pt x="209" y="214"/>
                </a:lnTo>
                <a:lnTo>
                  <a:pt x="208" y="209"/>
                </a:lnTo>
                <a:lnTo>
                  <a:pt x="183" y="215"/>
                </a:lnTo>
                <a:lnTo>
                  <a:pt x="184" y="220"/>
                </a:lnTo>
                <a:lnTo>
                  <a:pt x="188" y="216"/>
                </a:lnTo>
                <a:lnTo>
                  <a:pt x="186" y="215"/>
                </a:lnTo>
                <a:lnTo>
                  <a:pt x="184" y="214"/>
                </a:lnTo>
                <a:lnTo>
                  <a:pt x="189" y="217"/>
                </a:lnTo>
                <a:lnTo>
                  <a:pt x="183" y="205"/>
                </a:lnTo>
                <a:lnTo>
                  <a:pt x="182" y="203"/>
                </a:lnTo>
                <a:lnTo>
                  <a:pt x="84" y="136"/>
                </a:lnTo>
                <a:lnTo>
                  <a:pt x="80" y="141"/>
                </a:lnTo>
                <a:lnTo>
                  <a:pt x="86" y="141"/>
                </a:lnTo>
                <a:lnTo>
                  <a:pt x="86" y="135"/>
                </a:lnTo>
                <a:lnTo>
                  <a:pt x="86" y="135"/>
                </a:lnTo>
                <a:lnTo>
                  <a:pt x="84" y="131"/>
                </a:lnTo>
                <a:lnTo>
                  <a:pt x="82" y="130"/>
                </a:lnTo>
                <a:lnTo>
                  <a:pt x="80" y="129"/>
                </a:lnTo>
                <a:lnTo>
                  <a:pt x="78" y="130"/>
                </a:lnTo>
                <a:lnTo>
                  <a:pt x="77" y="131"/>
                </a:lnTo>
                <a:lnTo>
                  <a:pt x="71" y="137"/>
                </a:lnTo>
                <a:lnTo>
                  <a:pt x="74" y="141"/>
                </a:lnTo>
                <a:lnTo>
                  <a:pt x="74" y="135"/>
                </a:lnTo>
                <a:lnTo>
                  <a:pt x="72" y="136"/>
                </a:lnTo>
                <a:lnTo>
                  <a:pt x="74" y="135"/>
                </a:lnTo>
                <a:lnTo>
                  <a:pt x="61" y="135"/>
                </a:lnTo>
                <a:lnTo>
                  <a:pt x="61" y="141"/>
                </a:lnTo>
                <a:lnTo>
                  <a:pt x="63" y="136"/>
                </a:lnTo>
                <a:lnTo>
                  <a:pt x="65" y="137"/>
                </a:lnTo>
                <a:lnTo>
                  <a:pt x="53" y="124"/>
                </a:lnTo>
                <a:lnTo>
                  <a:pt x="49" y="128"/>
                </a:lnTo>
                <a:lnTo>
                  <a:pt x="54" y="125"/>
                </a:lnTo>
                <a:lnTo>
                  <a:pt x="11" y="40"/>
                </a:lnTo>
                <a:lnTo>
                  <a:pt x="6" y="43"/>
                </a:lnTo>
                <a:lnTo>
                  <a:pt x="12" y="43"/>
                </a:lnTo>
                <a:lnTo>
                  <a:pt x="12" y="6"/>
                </a:lnTo>
                <a:lnTo>
                  <a:pt x="12" y="0"/>
                </a:lnTo>
                <a:lnTo>
                  <a:pt x="0" y="0"/>
                </a:lnTo>
                <a:lnTo>
                  <a:pt x="0" y="6"/>
                </a:lnTo>
                <a:lnTo>
                  <a:pt x="0" y="43"/>
                </a:lnTo>
                <a:lnTo>
                  <a:pt x="0" y="43"/>
                </a:lnTo>
                <a:lnTo>
                  <a:pt x="2" y="46"/>
                </a:lnTo>
                <a:lnTo>
                  <a:pt x="45" y="131"/>
                </a:lnTo>
                <a:lnTo>
                  <a:pt x="46" y="133"/>
                </a:lnTo>
                <a:lnTo>
                  <a:pt x="58" y="146"/>
                </a:lnTo>
                <a:lnTo>
                  <a:pt x="59" y="146"/>
                </a:lnTo>
                <a:lnTo>
                  <a:pt x="61" y="147"/>
                </a:lnTo>
                <a:lnTo>
                  <a:pt x="74" y="147"/>
                </a:lnTo>
                <a:lnTo>
                  <a:pt x="74" y="147"/>
                </a:lnTo>
                <a:lnTo>
                  <a:pt x="76" y="146"/>
                </a:lnTo>
                <a:lnTo>
                  <a:pt x="78" y="146"/>
                </a:lnTo>
                <a:lnTo>
                  <a:pt x="84" y="140"/>
                </a:lnTo>
                <a:lnTo>
                  <a:pt x="74" y="135"/>
                </a:lnTo>
                <a:lnTo>
                  <a:pt x="76" y="139"/>
                </a:lnTo>
                <a:lnTo>
                  <a:pt x="78" y="140"/>
                </a:lnTo>
                <a:lnTo>
                  <a:pt x="80" y="141"/>
                </a:lnTo>
                <a:lnTo>
                  <a:pt x="82" y="140"/>
                </a:lnTo>
                <a:lnTo>
                  <a:pt x="80" y="135"/>
                </a:lnTo>
                <a:lnTo>
                  <a:pt x="74" y="135"/>
                </a:lnTo>
                <a:lnTo>
                  <a:pt x="74" y="141"/>
                </a:lnTo>
                <a:lnTo>
                  <a:pt x="74" y="141"/>
                </a:lnTo>
                <a:lnTo>
                  <a:pt x="76" y="145"/>
                </a:lnTo>
                <a:lnTo>
                  <a:pt x="77" y="146"/>
                </a:lnTo>
                <a:lnTo>
                  <a:pt x="175" y="213"/>
                </a:lnTo>
                <a:lnTo>
                  <a:pt x="178" y="208"/>
                </a:lnTo>
                <a:lnTo>
                  <a:pt x="174" y="211"/>
                </a:lnTo>
                <a:lnTo>
                  <a:pt x="180" y="223"/>
                </a:lnTo>
                <a:lnTo>
                  <a:pt x="180" y="224"/>
                </a:lnTo>
                <a:lnTo>
                  <a:pt x="182" y="225"/>
                </a:lnTo>
                <a:lnTo>
                  <a:pt x="184" y="226"/>
                </a:lnTo>
                <a:lnTo>
                  <a:pt x="186" y="226"/>
                </a:lnTo>
                <a:lnTo>
                  <a:pt x="211" y="220"/>
                </a:lnTo>
                <a:lnTo>
                  <a:pt x="211" y="219"/>
                </a:lnTo>
                <a:lnTo>
                  <a:pt x="213" y="219"/>
                </a:lnTo>
                <a:lnTo>
                  <a:pt x="225" y="207"/>
                </a:lnTo>
                <a:lnTo>
                  <a:pt x="221" y="208"/>
                </a:lnTo>
                <a:lnTo>
                  <a:pt x="223" y="207"/>
                </a:lnTo>
                <a:lnTo>
                  <a:pt x="221" y="202"/>
                </a:lnTo>
                <a:lnTo>
                  <a:pt x="221" y="208"/>
                </a:lnTo>
                <a:lnTo>
                  <a:pt x="239" y="208"/>
                </a:lnTo>
                <a:lnTo>
                  <a:pt x="239" y="208"/>
                </a:lnTo>
                <a:lnTo>
                  <a:pt x="241" y="207"/>
                </a:lnTo>
                <a:lnTo>
                  <a:pt x="242" y="208"/>
                </a:lnTo>
                <a:lnTo>
                  <a:pt x="255" y="202"/>
                </a:lnTo>
                <a:lnTo>
                  <a:pt x="252" y="196"/>
                </a:lnTo>
                <a:lnTo>
                  <a:pt x="252" y="202"/>
                </a:lnTo>
                <a:lnTo>
                  <a:pt x="258" y="202"/>
                </a:lnTo>
                <a:lnTo>
                  <a:pt x="258" y="202"/>
                </a:lnTo>
                <a:lnTo>
                  <a:pt x="261" y="202"/>
                </a:lnTo>
                <a:lnTo>
                  <a:pt x="291" y="190"/>
                </a:lnTo>
                <a:lnTo>
                  <a:pt x="288" y="184"/>
                </a:lnTo>
                <a:lnTo>
                  <a:pt x="288" y="190"/>
                </a:lnTo>
                <a:lnTo>
                  <a:pt x="295" y="190"/>
                </a:lnTo>
                <a:lnTo>
                  <a:pt x="307" y="190"/>
                </a:lnTo>
                <a:lnTo>
                  <a:pt x="307" y="190"/>
                </a:lnTo>
                <a:lnTo>
                  <a:pt x="309" y="189"/>
                </a:lnTo>
                <a:lnTo>
                  <a:pt x="311" y="188"/>
                </a:lnTo>
                <a:lnTo>
                  <a:pt x="313" y="184"/>
                </a:lnTo>
                <a:lnTo>
                  <a:pt x="313" y="184"/>
                </a:lnTo>
                <a:lnTo>
                  <a:pt x="313" y="178"/>
                </a:lnTo>
                <a:lnTo>
                  <a:pt x="307" y="184"/>
                </a:lnTo>
                <a:lnTo>
                  <a:pt x="309" y="183"/>
                </a:lnTo>
                <a:lnTo>
                  <a:pt x="311" y="182"/>
                </a:lnTo>
                <a:lnTo>
                  <a:pt x="313" y="178"/>
                </a:lnTo>
                <a:lnTo>
                  <a:pt x="307" y="178"/>
                </a:lnTo>
                <a:lnTo>
                  <a:pt x="307" y="184"/>
                </a:lnTo>
                <a:lnTo>
                  <a:pt x="313" y="184"/>
                </a:lnTo>
                <a:lnTo>
                  <a:pt x="313" y="184"/>
                </a:lnTo>
                <a:lnTo>
                  <a:pt x="315" y="183"/>
                </a:lnTo>
                <a:lnTo>
                  <a:pt x="317" y="182"/>
                </a:lnTo>
                <a:lnTo>
                  <a:pt x="319" y="178"/>
                </a:lnTo>
                <a:lnTo>
                  <a:pt x="319" y="178"/>
                </a:lnTo>
                <a:lnTo>
                  <a:pt x="319" y="171"/>
                </a:lnTo>
                <a:lnTo>
                  <a:pt x="319" y="165"/>
                </a:lnTo>
                <a:lnTo>
                  <a:pt x="317" y="169"/>
                </a:lnTo>
                <a:lnTo>
                  <a:pt x="319" y="165"/>
                </a:lnTo>
                <a:lnTo>
                  <a:pt x="313" y="165"/>
                </a:lnTo>
                <a:lnTo>
                  <a:pt x="316" y="171"/>
                </a:lnTo>
                <a:lnTo>
                  <a:pt x="340" y="159"/>
                </a:lnTo>
                <a:lnTo>
                  <a:pt x="365" y="147"/>
                </a:lnTo>
                <a:lnTo>
                  <a:pt x="362" y="141"/>
                </a:lnTo>
                <a:lnTo>
                  <a:pt x="362" y="147"/>
                </a:lnTo>
                <a:lnTo>
                  <a:pt x="374" y="147"/>
                </a:lnTo>
                <a:lnTo>
                  <a:pt x="374" y="147"/>
                </a:lnTo>
                <a:lnTo>
                  <a:pt x="376" y="146"/>
                </a:lnTo>
                <a:lnTo>
                  <a:pt x="378" y="146"/>
                </a:lnTo>
                <a:lnTo>
                  <a:pt x="409" y="109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8" name=""/>
          <p:cNvSpPr/>
          <p:nvPr/>
        </p:nvSpPr>
        <p:spPr>
          <a:xfrm>
            <a:off x="6699240" y="4043520"/>
            <a:ext cx="236520" cy="338040"/>
          </a:xfrm>
          <a:custGeom>
            <a:avLst/>
            <a:gdLst/>
            <a:ahLst/>
            <a:rect l="l" t="t" r="r" b="b"/>
            <a:pathLst>
              <a:path w="163" h="213">
                <a:moveTo>
                  <a:pt x="156" y="213"/>
                </a:moveTo>
                <a:lnTo>
                  <a:pt x="163" y="203"/>
                </a:lnTo>
                <a:lnTo>
                  <a:pt x="132" y="179"/>
                </a:lnTo>
                <a:lnTo>
                  <a:pt x="108" y="160"/>
                </a:lnTo>
                <a:lnTo>
                  <a:pt x="104" y="165"/>
                </a:lnTo>
                <a:lnTo>
                  <a:pt x="110" y="165"/>
                </a:lnTo>
                <a:lnTo>
                  <a:pt x="110" y="153"/>
                </a:lnTo>
                <a:lnTo>
                  <a:pt x="110" y="153"/>
                </a:lnTo>
                <a:lnTo>
                  <a:pt x="108" y="149"/>
                </a:lnTo>
                <a:lnTo>
                  <a:pt x="106" y="148"/>
                </a:lnTo>
                <a:lnTo>
                  <a:pt x="104" y="147"/>
                </a:lnTo>
                <a:lnTo>
                  <a:pt x="98" y="147"/>
                </a:lnTo>
                <a:lnTo>
                  <a:pt x="98" y="153"/>
                </a:lnTo>
                <a:lnTo>
                  <a:pt x="100" y="148"/>
                </a:lnTo>
                <a:lnTo>
                  <a:pt x="102" y="148"/>
                </a:lnTo>
                <a:lnTo>
                  <a:pt x="71" y="124"/>
                </a:lnTo>
                <a:lnTo>
                  <a:pt x="67" y="129"/>
                </a:lnTo>
                <a:lnTo>
                  <a:pt x="72" y="126"/>
                </a:lnTo>
                <a:lnTo>
                  <a:pt x="66" y="113"/>
                </a:lnTo>
                <a:lnTo>
                  <a:pt x="65" y="112"/>
                </a:lnTo>
                <a:lnTo>
                  <a:pt x="63" y="111"/>
                </a:lnTo>
                <a:lnTo>
                  <a:pt x="61" y="110"/>
                </a:lnTo>
                <a:lnTo>
                  <a:pt x="55" y="110"/>
                </a:lnTo>
                <a:lnTo>
                  <a:pt x="55" y="116"/>
                </a:lnTo>
                <a:lnTo>
                  <a:pt x="57" y="111"/>
                </a:lnTo>
                <a:lnTo>
                  <a:pt x="59" y="112"/>
                </a:lnTo>
                <a:lnTo>
                  <a:pt x="53" y="106"/>
                </a:lnTo>
                <a:lnTo>
                  <a:pt x="51" y="105"/>
                </a:lnTo>
                <a:lnTo>
                  <a:pt x="49" y="104"/>
                </a:lnTo>
                <a:lnTo>
                  <a:pt x="42" y="104"/>
                </a:lnTo>
                <a:lnTo>
                  <a:pt x="30" y="104"/>
                </a:lnTo>
                <a:lnTo>
                  <a:pt x="30" y="104"/>
                </a:lnTo>
                <a:lnTo>
                  <a:pt x="28" y="105"/>
                </a:lnTo>
                <a:lnTo>
                  <a:pt x="26" y="106"/>
                </a:lnTo>
                <a:lnTo>
                  <a:pt x="24" y="110"/>
                </a:lnTo>
                <a:lnTo>
                  <a:pt x="24" y="116"/>
                </a:lnTo>
                <a:lnTo>
                  <a:pt x="30" y="116"/>
                </a:lnTo>
                <a:lnTo>
                  <a:pt x="32" y="111"/>
                </a:lnTo>
                <a:lnTo>
                  <a:pt x="30" y="110"/>
                </a:lnTo>
                <a:lnTo>
                  <a:pt x="28" y="111"/>
                </a:lnTo>
                <a:lnTo>
                  <a:pt x="26" y="112"/>
                </a:lnTo>
                <a:lnTo>
                  <a:pt x="34" y="112"/>
                </a:lnTo>
                <a:lnTo>
                  <a:pt x="28" y="106"/>
                </a:lnTo>
                <a:lnTo>
                  <a:pt x="24" y="110"/>
                </a:lnTo>
                <a:lnTo>
                  <a:pt x="30" y="108"/>
                </a:lnTo>
                <a:lnTo>
                  <a:pt x="24" y="90"/>
                </a:lnTo>
                <a:lnTo>
                  <a:pt x="18" y="92"/>
                </a:lnTo>
                <a:lnTo>
                  <a:pt x="24" y="92"/>
                </a:lnTo>
                <a:lnTo>
                  <a:pt x="24" y="86"/>
                </a:lnTo>
                <a:lnTo>
                  <a:pt x="24" y="80"/>
                </a:lnTo>
                <a:lnTo>
                  <a:pt x="24" y="67"/>
                </a:lnTo>
                <a:lnTo>
                  <a:pt x="24" y="67"/>
                </a:lnTo>
                <a:lnTo>
                  <a:pt x="23" y="64"/>
                </a:lnTo>
                <a:lnTo>
                  <a:pt x="17" y="52"/>
                </a:lnTo>
                <a:lnTo>
                  <a:pt x="12" y="55"/>
                </a:lnTo>
                <a:lnTo>
                  <a:pt x="18" y="55"/>
                </a:lnTo>
                <a:lnTo>
                  <a:pt x="18" y="49"/>
                </a:lnTo>
                <a:lnTo>
                  <a:pt x="18" y="49"/>
                </a:lnTo>
                <a:lnTo>
                  <a:pt x="17" y="46"/>
                </a:lnTo>
                <a:lnTo>
                  <a:pt x="11" y="34"/>
                </a:lnTo>
                <a:lnTo>
                  <a:pt x="6" y="37"/>
                </a:lnTo>
                <a:lnTo>
                  <a:pt x="12" y="38"/>
                </a:lnTo>
                <a:lnTo>
                  <a:pt x="18" y="7"/>
                </a:lnTo>
                <a:lnTo>
                  <a:pt x="12" y="6"/>
                </a:lnTo>
                <a:lnTo>
                  <a:pt x="12" y="12"/>
                </a:lnTo>
                <a:lnTo>
                  <a:pt x="14" y="11"/>
                </a:lnTo>
                <a:lnTo>
                  <a:pt x="16" y="10"/>
                </a:lnTo>
                <a:lnTo>
                  <a:pt x="12" y="12"/>
                </a:lnTo>
                <a:lnTo>
                  <a:pt x="36" y="12"/>
                </a:lnTo>
                <a:lnTo>
                  <a:pt x="36" y="6"/>
                </a:lnTo>
                <a:lnTo>
                  <a:pt x="34" y="11"/>
                </a:lnTo>
                <a:lnTo>
                  <a:pt x="33" y="11"/>
                </a:lnTo>
                <a:lnTo>
                  <a:pt x="46" y="23"/>
                </a:lnTo>
                <a:lnTo>
                  <a:pt x="47" y="23"/>
                </a:lnTo>
                <a:lnTo>
                  <a:pt x="49" y="24"/>
                </a:lnTo>
                <a:lnTo>
                  <a:pt x="61" y="24"/>
                </a:lnTo>
                <a:lnTo>
                  <a:pt x="61" y="18"/>
                </a:lnTo>
                <a:lnTo>
                  <a:pt x="59" y="23"/>
                </a:lnTo>
                <a:lnTo>
                  <a:pt x="58" y="23"/>
                </a:lnTo>
                <a:lnTo>
                  <a:pt x="101" y="66"/>
                </a:lnTo>
                <a:lnTo>
                  <a:pt x="108" y="57"/>
                </a:lnTo>
                <a:lnTo>
                  <a:pt x="65" y="14"/>
                </a:lnTo>
                <a:lnTo>
                  <a:pt x="63" y="13"/>
                </a:lnTo>
                <a:lnTo>
                  <a:pt x="61" y="12"/>
                </a:lnTo>
                <a:lnTo>
                  <a:pt x="49" y="12"/>
                </a:lnTo>
                <a:lnTo>
                  <a:pt x="51" y="13"/>
                </a:lnTo>
                <a:lnTo>
                  <a:pt x="49" y="18"/>
                </a:lnTo>
                <a:lnTo>
                  <a:pt x="53" y="14"/>
                </a:lnTo>
                <a:lnTo>
                  <a:pt x="40" y="2"/>
                </a:lnTo>
                <a:lnTo>
                  <a:pt x="38" y="1"/>
                </a:lnTo>
                <a:lnTo>
                  <a:pt x="36" y="0"/>
                </a:lnTo>
                <a:lnTo>
                  <a:pt x="12" y="0"/>
                </a:lnTo>
                <a:lnTo>
                  <a:pt x="12" y="0"/>
                </a:lnTo>
                <a:lnTo>
                  <a:pt x="10" y="1"/>
                </a:lnTo>
                <a:lnTo>
                  <a:pt x="8" y="2"/>
                </a:lnTo>
                <a:lnTo>
                  <a:pt x="6" y="6"/>
                </a:lnTo>
                <a:lnTo>
                  <a:pt x="7" y="5"/>
                </a:lnTo>
                <a:lnTo>
                  <a:pt x="1" y="36"/>
                </a:lnTo>
                <a:lnTo>
                  <a:pt x="0" y="37"/>
                </a:lnTo>
                <a:lnTo>
                  <a:pt x="2" y="40"/>
                </a:lnTo>
                <a:lnTo>
                  <a:pt x="8" y="52"/>
                </a:lnTo>
                <a:lnTo>
                  <a:pt x="12" y="49"/>
                </a:lnTo>
                <a:lnTo>
                  <a:pt x="6" y="49"/>
                </a:lnTo>
                <a:lnTo>
                  <a:pt x="6" y="55"/>
                </a:lnTo>
                <a:lnTo>
                  <a:pt x="6" y="55"/>
                </a:lnTo>
                <a:lnTo>
                  <a:pt x="8" y="58"/>
                </a:lnTo>
                <a:lnTo>
                  <a:pt x="14" y="70"/>
                </a:lnTo>
                <a:lnTo>
                  <a:pt x="18" y="67"/>
                </a:lnTo>
                <a:lnTo>
                  <a:pt x="12" y="67"/>
                </a:lnTo>
                <a:lnTo>
                  <a:pt x="12" y="80"/>
                </a:lnTo>
                <a:lnTo>
                  <a:pt x="12" y="86"/>
                </a:lnTo>
                <a:lnTo>
                  <a:pt x="12" y="92"/>
                </a:lnTo>
                <a:lnTo>
                  <a:pt x="13" y="94"/>
                </a:lnTo>
                <a:lnTo>
                  <a:pt x="19" y="112"/>
                </a:lnTo>
                <a:lnTo>
                  <a:pt x="20" y="114"/>
                </a:lnTo>
                <a:lnTo>
                  <a:pt x="21" y="115"/>
                </a:lnTo>
                <a:lnTo>
                  <a:pt x="27" y="121"/>
                </a:lnTo>
                <a:lnTo>
                  <a:pt x="28" y="121"/>
                </a:lnTo>
                <a:lnTo>
                  <a:pt x="30" y="122"/>
                </a:lnTo>
                <a:lnTo>
                  <a:pt x="32" y="121"/>
                </a:lnTo>
                <a:lnTo>
                  <a:pt x="34" y="120"/>
                </a:lnTo>
                <a:lnTo>
                  <a:pt x="36" y="116"/>
                </a:lnTo>
                <a:lnTo>
                  <a:pt x="36" y="116"/>
                </a:lnTo>
                <a:lnTo>
                  <a:pt x="36" y="110"/>
                </a:lnTo>
                <a:lnTo>
                  <a:pt x="30" y="116"/>
                </a:lnTo>
                <a:lnTo>
                  <a:pt x="32" y="115"/>
                </a:lnTo>
                <a:lnTo>
                  <a:pt x="34" y="114"/>
                </a:lnTo>
                <a:lnTo>
                  <a:pt x="36" y="110"/>
                </a:lnTo>
                <a:lnTo>
                  <a:pt x="30" y="110"/>
                </a:lnTo>
                <a:lnTo>
                  <a:pt x="30" y="116"/>
                </a:lnTo>
                <a:lnTo>
                  <a:pt x="42" y="116"/>
                </a:lnTo>
                <a:lnTo>
                  <a:pt x="49" y="116"/>
                </a:lnTo>
                <a:lnTo>
                  <a:pt x="47" y="115"/>
                </a:lnTo>
                <a:lnTo>
                  <a:pt x="49" y="110"/>
                </a:lnTo>
                <a:lnTo>
                  <a:pt x="46" y="115"/>
                </a:lnTo>
                <a:lnTo>
                  <a:pt x="52" y="121"/>
                </a:lnTo>
                <a:lnTo>
                  <a:pt x="53" y="121"/>
                </a:lnTo>
                <a:lnTo>
                  <a:pt x="55" y="122"/>
                </a:lnTo>
                <a:lnTo>
                  <a:pt x="61" y="122"/>
                </a:lnTo>
                <a:lnTo>
                  <a:pt x="57" y="120"/>
                </a:lnTo>
                <a:lnTo>
                  <a:pt x="59" y="121"/>
                </a:lnTo>
                <a:lnTo>
                  <a:pt x="61" y="116"/>
                </a:lnTo>
                <a:lnTo>
                  <a:pt x="56" y="119"/>
                </a:lnTo>
                <a:lnTo>
                  <a:pt x="62" y="132"/>
                </a:lnTo>
                <a:lnTo>
                  <a:pt x="64" y="134"/>
                </a:lnTo>
                <a:lnTo>
                  <a:pt x="95" y="158"/>
                </a:lnTo>
                <a:lnTo>
                  <a:pt x="96" y="158"/>
                </a:lnTo>
                <a:lnTo>
                  <a:pt x="98" y="159"/>
                </a:lnTo>
                <a:lnTo>
                  <a:pt x="104" y="159"/>
                </a:lnTo>
                <a:lnTo>
                  <a:pt x="98" y="153"/>
                </a:lnTo>
                <a:lnTo>
                  <a:pt x="100" y="157"/>
                </a:lnTo>
                <a:lnTo>
                  <a:pt x="102" y="158"/>
                </a:lnTo>
                <a:lnTo>
                  <a:pt x="104" y="153"/>
                </a:lnTo>
                <a:lnTo>
                  <a:pt x="98" y="153"/>
                </a:lnTo>
                <a:lnTo>
                  <a:pt x="98" y="165"/>
                </a:lnTo>
                <a:lnTo>
                  <a:pt x="98" y="165"/>
                </a:lnTo>
                <a:lnTo>
                  <a:pt x="100" y="169"/>
                </a:lnTo>
                <a:lnTo>
                  <a:pt x="101" y="170"/>
                </a:lnTo>
                <a:lnTo>
                  <a:pt x="125" y="189"/>
                </a:lnTo>
                <a:lnTo>
                  <a:pt x="156" y="21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9" name=""/>
          <p:cNvSpPr/>
          <p:nvPr/>
        </p:nvSpPr>
        <p:spPr>
          <a:xfrm>
            <a:off x="6845400" y="4133880"/>
            <a:ext cx="28440" cy="63360"/>
          </a:xfrm>
          <a:custGeom>
            <a:avLst/>
            <a:gdLst/>
            <a:ahLst/>
            <a:rect l="l" t="t" r="r" b="b"/>
            <a:pathLst>
              <a:path w="19" h="40">
                <a:moveTo>
                  <a:pt x="7" y="0"/>
                </a:moveTo>
                <a:lnTo>
                  <a:pt x="0" y="9"/>
                </a:lnTo>
                <a:lnTo>
                  <a:pt x="6" y="15"/>
                </a:lnTo>
                <a:lnTo>
                  <a:pt x="9" y="10"/>
                </a:lnTo>
                <a:lnTo>
                  <a:pt x="3" y="10"/>
                </a:lnTo>
                <a:lnTo>
                  <a:pt x="3" y="29"/>
                </a:lnTo>
                <a:lnTo>
                  <a:pt x="3" y="29"/>
                </a:lnTo>
                <a:lnTo>
                  <a:pt x="5" y="33"/>
                </a:lnTo>
                <a:lnTo>
                  <a:pt x="6" y="34"/>
                </a:lnTo>
                <a:lnTo>
                  <a:pt x="12" y="40"/>
                </a:lnTo>
                <a:lnTo>
                  <a:pt x="19" y="31"/>
                </a:lnTo>
                <a:lnTo>
                  <a:pt x="13" y="25"/>
                </a:lnTo>
                <a:lnTo>
                  <a:pt x="9" y="29"/>
                </a:lnTo>
                <a:lnTo>
                  <a:pt x="15" y="29"/>
                </a:lnTo>
                <a:lnTo>
                  <a:pt x="15" y="10"/>
                </a:lnTo>
                <a:lnTo>
                  <a:pt x="15" y="10"/>
                </a:lnTo>
                <a:lnTo>
                  <a:pt x="13" y="6"/>
                </a:lnTo>
                <a:lnTo>
                  <a:pt x="13" y="6"/>
                </a:lnTo>
                <a:lnTo>
                  <a:pt x="7" y="0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0" name=""/>
          <p:cNvSpPr/>
          <p:nvPr/>
        </p:nvSpPr>
        <p:spPr>
          <a:xfrm>
            <a:off x="6862680" y="4183200"/>
            <a:ext cx="19080" cy="23760"/>
          </a:xfrm>
          <a:custGeom>
            <a:avLst/>
            <a:gdLst/>
            <a:ahLst/>
            <a:rect l="l" t="t" r="r" b="b"/>
            <a:pathLst>
              <a:path w="13" h="15">
                <a:moveTo>
                  <a:pt x="7" y="0"/>
                </a:moveTo>
                <a:lnTo>
                  <a:pt x="0" y="9"/>
                </a:lnTo>
                <a:lnTo>
                  <a:pt x="6" y="15"/>
                </a:lnTo>
                <a:lnTo>
                  <a:pt x="13" y="6"/>
                </a:lnTo>
                <a:lnTo>
                  <a:pt x="7" y="0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3040" bIns="-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1" name=""/>
          <p:cNvSpPr/>
          <p:nvPr/>
        </p:nvSpPr>
        <p:spPr>
          <a:xfrm>
            <a:off x="6877080" y="4199040"/>
            <a:ext cx="9360" cy="1440"/>
          </a:xfrm>
          <a:prstGeom prst="rect">
            <a:avLst/>
          </a:prstGeom>
          <a:noFill/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2" name=""/>
          <p:cNvSpPr/>
          <p:nvPr/>
        </p:nvSpPr>
        <p:spPr>
          <a:xfrm>
            <a:off x="6885000" y="4189320"/>
            <a:ext cx="7920" cy="19080"/>
          </a:xfrm>
          <a:prstGeom prst="rect">
            <a:avLst/>
          </a:prstGeom>
          <a:solidFill>
            <a:srgbClr val="9933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3" name=""/>
          <p:cNvSpPr/>
          <p:nvPr/>
        </p:nvSpPr>
        <p:spPr>
          <a:xfrm>
            <a:off x="6892920" y="4189320"/>
            <a:ext cx="9360" cy="19080"/>
          </a:xfrm>
          <a:prstGeom prst="rect">
            <a:avLst/>
          </a:prstGeom>
          <a:solidFill>
            <a:srgbClr val="9933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4" name=""/>
          <p:cNvSpPr/>
          <p:nvPr/>
        </p:nvSpPr>
        <p:spPr>
          <a:xfrm>
            <a:off x="6902280" y="4189320"/>
            <a:ext cx="17640" cy="2880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0" y="12"/>
                </a:lnTo>
                <a:lnTo>
                  <a:pt x="6" y="12"/>
                </a:lnTo>
                <a:lnTo>
                  <a:pt x="6" y="6"/>
                </a:lnTo>
                <a:lnTo>
                  <a:pt x="0" y="6"/>
                </a:lnTo>
                <a:lnTo>
                  <a:pt x="2" y="10"/>
                </a:lnTo>
                <a:lnTo>
                  <a:pt x="4" y="11"/>
                </a:lnTo>
                <a:lnTo>
                  <a:pt x="0" y="6"/>
                </a:lnTo>
                <a:lnTo>
                  <a:pt x="0" y="12"/>
                </a:lnTo>
                <a:lnTo>
                  <a:pt x="0" y="12"/>
                </a:lnTo>
                <a:lnTo>
                  <a:pt x="2" y="16"/>
                </a:lnTo>
                <a:lnTo>
                  <a:pt x="4" y="17"/>
                </a:lnTo>
                <a:lnTo>
                  <a:pt x="6" y="18"/>
                </a:lnTo>
                <a:lnTo>
                  <a:pt x="12" y="18"/>
                </a:lnTo>
                <a:lnTo>
                  <a:pt x="12" y="6"/>
                </a:lnTo>
                <a:lnTo>
                  <a:pt x="6" y="6"/>
                </a:lnTo>
                <a:lnTo>
                  <a:pt x="12" y="12"/>
                </a:lnTo>
                <a:lnTo>
                  <a:pt x="10" y="8"/>
                </a:lnTo>
                <a:lnTo>
                  <a:pt x="8" y="7"/>
                </a:lnTo>
                <a:lnTo>
                  <a:pt x="6" y="12"/>
                </a:lnTo>
                <a:lnTo>
                  <a:pt x="12" y="12"/>
                </a:lnTo>
                <a:lnTo>
                  <a:pt x="12" y="6"/>
                </a:lnTo>
                <a:lnTo>
                  <a:pt x="12" y="6"/>
                </a:lnTo>
                <a:lnTo>
                  <a:pt x="10" y="2"/>
                </a:lnTo>
                <a:lnTo>
                  <a:pt x="8" y="1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5" name=""/>
          <p:cNvSpPr/>
          <p:nvPr/>
        </p:nvSpPr>
        <p:spPr>
          <a:xfrm>
            <a:off x="6912000" y="4208400"/>
            <a:ext cx="17280" cy="9720"/>
          </a:xfrm>
          <a:prstGeom prst="rect">
            <a:avLst/>
          </a:prstGeom>
          <a:solidFill>
            <a:srgbClr val="9933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6" name=""/>
          <p:cNvSpPr/>
          <p:nvPr/>
        </p:nvSpPr>
        <p:spPr>
          <a:xfrm>
            <a:off x="6939000" y="4238640"/>
            <a:ext cx="34920" cy="19080"/>
          </a:xfrm>
          <a:custGeom>
            <a:avLst/>
            <a:gdLst/>
            <a:ahLst/>
            <a:rect l="l" t="t" r="r" b="b"/>
            <a:pathLst>
              <a:path w="25" h="12">
                <a:moveTo>
                  <a:pt x="0" y="0"/>
                </a:moveTo>
                <a:lnTo>
                  <a:pt x="0" y="12"/>
                </a:lnTo>
                <a:lnTo>
                  <a:pt x="6" y="12"/>
                </a:lnTo>
                <a:lnTo>
                  <a:pt x="12" y="12"/>
                </a:lnTo>
                <a:lnTo>
                  <a:pt x="25" y="12"/>
                </a:lnTo>
                <a:lnTo>
                  <a:pt x="25" y="0"/>
                </a:lnTo>
                <a:lnTo>
                  <a:pt x="12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7" name=""/>
          <p:cNvSpPr/>
          <p:nvPr/>
        </p:nvSpPr>
        <p:spPr>
          <a:xfrm>
            <a:off x="6973920" y="4238640"/>
            <a:ext cx="27000" cy="19080"/>
          </a:xfrm>
          <a:custGeom>
            <a:avLst/>
            <a:gdLst/>
            <a:ahLst/>
            <a:rect l="l" t="t" r="r" b="b"/>
            <a:pathLst>
              <a:path w="18" h="12">
                <a:moveTo>
                  <a:pt x="0" y="0"/>
                </a:moveTo>
                <a:lnTo>
                  <a:pt x="0" y="12"/>
                </a:lnTo>
                <a:lnTo>
                  <a:pt x="6" y="12"/>
                </a:lnTo>
                <a:lnTo>
                  <a:pt x="12" y="12"/>
                </a:lnTo>
                <a:lnTo>
                  <a:pt x="18" y="12"/>
                </a:lnTo>
                <a:lnTo>
                  <a:pt x="18" y="0"/>
                </a:lnTo>
                <a:lnTo>
                  <a:pt x="12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8" name=""/>
          <p:cNvSpPr/>
          <p:nvPr/>
        </p:nvSpPr>
        <p:spPr>
          <a:xfrm>
            <a:off x="6991200" y="4248000"/>
            <a:ext cx="32040" cy="27000"/>
          </a:xfrm>
          <a:custGeom>
            <a:avLst/>
            <a:gdLst/>
            <a:ahLst/>
            <a:rect l="l" t="t" r="r" b="b"/>
            <a:pathLst>
              <a:path w="22" h="17">
                <a:moveTo>
                  <a:pt x="12" y="0"/>
                </a:moveTo>
                <a:lnTo>
                  <a:pt x="0" y="0"/>
                </a:lnTo>
                <a:lnTo>
                  <a:pt x="0" y="6"/>
                </a:lnTo>
                <a:lnTo>
                  <a:pt x="0" y="6"/>
                </a:lnTo>
                <a:lnTo>
                  <a:pt x="2" y="10"/>
                </a:lnTo>
                <a:lnTo>
                  <a:pt x="4" y="11"/>
                </a:lnTo>
                <a:lnTo>
                  <a:pt x="6" y="12"/>
                </a:lnTo>
                <a:lnTo>
                  <a:pt x="12" y="12"/>
                </a:lnTo>
                <a:lnTo>
                  <a:pt x="12" y="6"/>
                </a:lnTo>
                <a:lnTo>
                  <a:pt x="10" y="11"/>
                </a:lnTo>
                <a:lnTo>
                  <a:pt x="9" y="11"/>
                </a:lnTo>
                <a:lnTo>
                  <a:pt x="15" y="17"/>
                </a:lnTo>
                <a:lnTo>
                  <a:pt x="22" y="8"/>
                </a:lnTo>
                <a:lnTo>
                  <a:pt x="16" y="2"/>
                </a:lnTo>
                <a:lnTo>
                  <a:pt x="14" y="1"/>
                </a:lnTo>
                <a:lnTo>
                  <a:pt x="12" y="0"/>
                </a:lnTo>
                <a:lnTo>
                  <a:pt x="6" y="0"/>
                </a:lnTo>
                <a:lnTo>
                  <a:pt x="12" y="6"/>
                </a:lnTo>
                <a:lnTo>
                  <a:pt x="10" y="2"/>
                </a:lnTo>
                <a:lnTo>
                  <a:pt x="8" y="1"/>
                </a:lnTo>
                <a:lnTo>
                  <a:pt x="6" y="6"/>
                </a:lnTo>
                <a:lnTo>
                  <a:pt x="12" y="6"/>
                </a:lnTo>
                <a:lnTo>
                  <a:pt x="12" y="0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9" name=""/>
          <p:cNvSpPr/>
          <p:nvPr/>
        </p:nvSpPr>
        <p:spPr>
          <a:xfrm>
            <a:off x="7016760" y="4267080"/>
            <a:ext cx="1440" cy="1800"/>
          </a:xfrm>
          <a:prstGeom prst="rect">
            <a:avLst/>
          </a:prstGeom>
          <a:noFill/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0" name=""/>
          <p:cNvSpPr/>
          <p:nvPr/>
        </p:nvSpPr>
        <p:spPr>
          <a:xfrm>
            <a:off x="7016760" y="4257720"/>
            <a:ext cx="38160" cy="19080"/>
          </a:xfrm>
          <a:custGeom>
            <a:avLst/>
            <a:gdLst/>
            <a:ahLst/>
            <a:rect l="l" t="t" r="r" b="b"/>
            <a:pathLst>
              <a:path w="25" h="12">
                <a:moveTo>
                  <a:pt x="0" y="0"/>
                </a:moveTo>
                <a:lnTo>
                  <a:pt x="0" y="12"/>
                </a:lnTo>
                <a:lnTo>
                  <a:pt x="6" y="12"/>
                </a:lnTo>
                <a:lnTo>
                  <a:pt x="19" y="12"/>
                </a:lnTo>
                <a:lnTo>
                  <a:pt x="25" y="12"/>
                </a:lnTo>
                <a:lnTo>
                  <a:pt x="25" y="0"/>
                </a:lnTo>
                <a:lnTo>
                  <a:pt x="19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1" name=""/>
          <p:cNvSpPr/>
          <p:nvPr/>
        </p:nvSpPr>
        <p:spPr>
          <a:xfrm>
            <a:off x="6919920" y="4062240"/>
            <a:ext cx="293760" cy="289080"/>
          </a:xfrm>
          <a:custGeom>
            <a:avLst/>
            <a:gdLst/>
            <a:ahLst/>
            <a:rect l="l" t="t" r="r" b="b"/>
            <a:pathLst>
              <a:path w="202" h="182">
                <a:moveTo>
                  <a:pt x="167" y="174"/>
                </a:moveTo>
                <a:lnTo>
                  <a:pt x="176" y="182"/>
                </a:lnTo>
                <a:lnTo>
                  <a:pt x="183" y="170"/>
                </a:lnTo>
                <a:lnTo>
                  <a:pt x="184" y="168"/>
                </a:lnTo>
                <a:lnTo>
                  <a:pt x="202" y="113"/>
                </a:lnTo>
                <a:lnTo>
                  <a:pt x="202" y="111"/>
                </a:lnTo>
                <a:lnTo>
                  <a:pt x="200" y="107"/>
                </a:lnTo>
                <a:lnTo>
                  <a:pt x="200" y="107"/>
                </a:lnTo>
                <a:lnTo>
                  <a:pt x="188" y="94"/>
                </a:lnTo>
                <a:lnTo>
                  <a:pt x="184" y="98"/>
                </a:lnTo>
                <a:lnTo>
                  <a:pt x="190" y="98"/>
                </a:lnTo>
                <a:lnTo>
                  <a:pt x="190" y="92"/>
                </a:lnTo>
                <a:lnTo>
                  <a:pt x="190" y="86"/>
                </a:lnTo>
                <a:lnTo>
                  <a:pt x="184" y="86"/>
                </a:lnTo>
                <a:lnTo>
                  <a:pt x="188" y="90"/>
                </a:lnTo>
                <a:lnTo>
                  <a:pt x="188" y="91"/>
                </a:lnTo>
                <a:lnTo>
                  <a:pt x="194" y="85"/>
                </a:lnTo>
                <a:lnTo>
                  <a:pt x="194" y="84"/>
                </a:lnTo>
                <a:lnTo>
                  <a:pt x="196" y="80"/>
                </a:lnTo>
                <a:lnTo>
                  <a:pt x="196" y="68"/>
                </a:lnTo>
                <a:lnTo>
                  <a:pt x="196" y="68"/>
                </a:lnTo>
                <a:lnTo>
                  <a:pt x="194" y="64"/>
                </a:lnTo>
                <a:lnTo>
                  <a:pt x="194" y="63"/>
                </a:lnTo>
                <a:lnTo>
                  <a:pt x="169" y="44"/>
                </a:lnTo>
                <a:lnTo>
                  <a:pt x="167" y="44"/>
                </a:lnTo>
                <a:lnTo>
                  <a:pt x="165" y="43"/>
                </a:lnTo>
                <a:lnTo>
                  <a:pt x="153" y="43"/>
                </a:lnTo>
                <a:lnTo>
                  <a:pt x="153" y="49"/>
                </a:lnTo>
                <a:lnTo>
                  <a:pt x="157" y="45"/>
                </a:lnTo>
                <a:lnTo>
                  <a:pt x="155" y="44"/>
                </a:lnTo>
                <a:lnTo>
                  <a:pt x="158" y="47"/>
                </a:lnTo>
                <a:lnTo>
                  <a:pt x="146" y="17"/>
                </a:lnTo>
                <a:lnTo>
                  <a:pt x="145" y="15"/>
                </a:lnTo>
                <a:lnTo>
                  <a:pt x="143" y="14"/>
                </a:lnTo>
                <a:lnTo>
                  <a:pt x="143" y="14"/>
                </a:lnTo>
                <a:lnTo>
                  <a:pt x="124" y="7"/>
                </a:lnTo>
                <a:lnTo>
                  <a:pt x="122" y="12"/>
                </a:lnTo>
                <a:lnTo>
                  <a:pt x="128" y="12"/>
                </a:lnTo>
                <a:lnTo>
                  <a:pt x="126" y="8"/>
                </a:lnTo>
                <a:lnTo>
                  <a:pt x="124" y="7"/>
                </a:lnTo>
                <a:lnTo>
                  <a:pt x="128" y="12"/>
                </a:lnTo>
                <a:lnTo>
                  <a:pt x="128" y="6"/>
                </a:lnTo>
                <a:lnTo>
                  <a:pt x="128" y="6"/>
                </a:lnTo>
                <a:lnTo>
                  <a:pt x="126" y="2"/>
                </a:lnTo>
                <a:lnTo>
                  <a:pt x="124" y="1"/>
                </a:lnTo>
                <a:lnTo>
                  <a:pt x="122" y="0"/>
                </a:lnTo>
                <a:lnTo>
                  <a:pt x="120" y="1"/>
                </a:lnTo>
                <a:lnTo>
                  <a:pt x="119" y="2"/>
                </a:lnTo>
                <a:lnTo>
                  <a:pt x="107" y="15"/>
                </a:lnTo>
                <a:lnTo>
                  <a:pt x="101" y="21"/>
                </a:lnTo>
                <a:lnTo>
                  <a:pt x="95" y="27"/>
                </a:lnTo>
                <a:lnTo>
                  <a:pt x="98" y="31"/>
                </a:lnTo>
                <a:lnTo>
                  <a:pt x="100" y="26"/>
                </a:lnTo>
                <a:lnTo>
                  <a:pt x="98" y="25"/>
                </a:lnTo>
                <a:lnTo>
                  <a:pt x="96" y="26"/>
                </a:lnTo>
                <a:lnTo>
                  <a:pt x="102" y="27"/>
                </a:lnTo>
                <a:lnTo>
                  <a:pt x="96" y="21"/>
                </a:lnTo>
                <a:lnTo>
                  <a:pt x="94" y="20"/>
                </a:lnTo>
                <a:lnTo>
                  <a:pt x="92" y="19"/>
                </a:lnTo>
                <a:lnTo>
                  <a:pt x="86" y="19"/>
                </a:lnTo>
                <a:lnTo>
                  <a:pt x="86" y="19"/>
                </a:lnTo>
                <a:lnTo>
                  <a:pt x="84" y="20"/>
                </a:lnTo>
                <a:lnTo>
                  <a:pt x="83" y="21"/>
                </a:lnTo>
                <a:lnTo>
                  <a:pt x="77" y="27"/>
                </a:lnTo>
                <a:lnTo>
                  <a:pt x="76" y="27"/>
                </a:lnTo>
                <a:lnTo>
                  <a:pt x="74" y="31"/>
                </a:lnTo>
                <a:lnTo>
                  <a:pt x="74" y="37"/>
                </a:lnTo>
                <a:lnTo>
                  <a:pt x="80" y="37"/>
                </a:lnTo>
                <a:lnTo>
                  <a:pt x="80" y="31"/>
                </a:lnTo>
                <a:lnTo>
                  <a:pt x="78" y="32"/>
                </a:lnTo>
                <a:lnTo>
                  <a:pt x="76" y="33"/>
                </a:lnTo>
                <a:lnTo>
                  <a:pt x="80" y="31"/>
                </a:lnTo>
                <a:lnTo>
                  <a:pt x="73" y="31"/>
                </a:lnTo>
                <a:lnTo>
                  <a:pt x="73" y="37"/>
                </a:lnTo>
                <a:lnTo>
                  <a:pt x="76" y="32"/>
                </a:lnTo>
                <a:lnTo>
                  <a:pt x="15" y="7"/>
                </a:lnTo>
                <a:lnTo>
                  <a:pt x="12" y="12"/>
                </a:lnTo>
                <a:lnTo>
                  <a:pt x="18" y="12"/>
                </a:lnTo>
                <a:lnTo>
                  <a:pt x="16" y="8"/>
                </a:lnTo>
                <a:lnTo>
                  <a:pt x="14" y="7"/>
                </a:lnTo>
                <a:lnTo>
                  <a:pt x="18" y="12"/>
                </a:lnTo>
                <a:lnTo>
                  <a:pt x="18" y="6"/>
                </a:lnTo>
                <a:lnTo>
                  <a:pt x="18" y="6"/>
                </a:lnTo>
                <a:lnTo>
                  <a:pt x="16" y="2"/>
                </a:lnTo>
                <a:lnTo>
                  <a:pt x="14" y="1"/>
                </a:lnTo>
                <a:lnTo>
                  <a:pt x="12" y="0"/>
                </a:lnTo>
                <a:lnTo>
                  <a:pt x="10" y="1"/>
                </a:lnTo>
                <a:lnTo>
                  <a:pt x="9" y="2"/>
                </a:lnTo>
                <a:lnTo>
                  <a:pt x="3" y="8"/>
                </a:lnTo>
                <a:lnTo>
                  <a:pt x="6" y="12"/>
                </a:lnTo>
                <a:lnTo>
                  <a:pt x="6" y="6"/>
                </a:lnTo>
                <a:lnTo>
                  <a:pt x="4" y="7"/>
                </a:lnTo>
                <a:lnTo>
                  <a:pt x="6" y="6"/>
                </a:lnTo>
                <a:lnTo>
                  <a:pt x="0" y="6"/>
                </a:lnTo>
                <a:lnTo>
                  <a:pt x="0" y="18"/>
                </a:lnTo>
                <a:lnTo>
                  <a:pt x="6" y="18"/>
                </a:lnTo>
                <a:lnTo>
                  <a:pt x="6" y="18"/>
                </a:lnTo>
                <a:lnTo>
                  <a:pt x="8" y="17"/>
                </a:lnTo>
                <a:lnTo>
                  <a:pt x="10" y="17"/>
                </a:lnTo>
                <a:lnTo>
                  <a:pt x="16" y="11"/>
                </a:lnTo>
                <a:lnTo>
                  <a:pt x="6" y="6"/>
                </a:lnTo>
                <a:lnTo>
                  <a:pt x="8" y="10"/>
                </a:lnTo>
                <a:lnTo>
                  <a:pt x="10" y="11"/>
                </a:lnTo>
                <a:lnTo>
                  <a:pt x="12" y="12"/>
                </a:lnTo>
                <a:lnTo>
                  <a:pt x="14" y="11"/>
                </a:lnTo>
                <a:lnTo>
                  <a:pt x="12" y="6"/>
                </a:lnTo>
                <a:lnTo>
                  <a:pt x="6" y="6"/>
                </a:lnTo>
                <a:lnTo>
                  <a:pt x="6" y="12"/>
                </a:lnTo>
                <a:lnTo>
                  <a:pt x="6" y="12"/>
                </a:lnTo>
                <a:lnTo>
                  <a:pt x="8" y="16"/>
                </a:lnTo>
                <a:lnTo>
                  <a:pt x="10" y="17"/>
                </a:lnTo>
                <a:lnTo>
                  <a:pt x="10" y="18"/>
                </a:lnTo>
                <a:lnTo>
                  <a:pt x="71" y="43"/>
                </a:lnTo>
                <a:lnTo>
                  <a:pt x="73" y="43"/>
                </a:lnTo>
                <a:lnTo>
                  <a:pt x="80" y="43"/>
                </a:lnTo>
                <a:lnTo>
                  <a:pt x="80" y="43"/>
                </a:lnTo>
                <a:lnTo>
                  <a:pt x="82" y="42"/>
                </a:lnTo>
                <a:lnTo>
                  <a:pt x="84" y="41"/>
                </a:lnTo>
                <a:lnTo>
                  <a:pt x="86" y="37"/>
                </a:lnTo>
                <a:lnTo>
                  <a:pt x="86" y="37"/>
                </a:lnTo>
                <a:lnTo>
                  <a:pt x="86" y="31"/>
                </a:lnTo>
                <a:lnTo>
                  <a:pt x="80" y="31"/>
                </a:lnTo>
                <a:lnTo>
                  <a:pt x="84" y="36"/>
                </a:lnTo>
                <a:lnTo>
                  <a:pt x="90" y="30"/>
                </a:lnTo>
                <a:lnTo>
                  <a:pt x="86" y="31"/>
                </a:lnTo>
                <a:lnTo>
                  <a:pt x="88" y="30"/>
                </a:lnTo>
                <a:lnTo>
                  <a:pt x="86" y="25"/>
                </a:lnTo>
                <a:lnTo>
                  <a:pt x="86" y="31"/>
                </a:lnTo>
                <a:lnTo>
                  <a:pt x="92" y="31"/>
                </a:lnTo>
                <a:lnTo>
                  <a:pt x="90" y="30"/>
                </a:lnTo>
                <a:lnTo>
                  <a:pt x="92" y="25"/>
                </a:lnTo>
                <a:lnTo>
                  <a:pt x="89" y="30"/>
                </a:lnTo>
                <a:lnTo>
                  <a:pt x="95" y="36"/>
                </a:lnTo>
                <a:lnTo>
                  <a:pt x="96" y="36"/>
                </a:lnTo>
                <a:lnTo>
                  <a:pt x="98" y="37"/>
                </a:lnTo>
                <a:lnTo>
                  <a:pt x="100" y="36"/>
                </a:lnTo>
                <a:lnTo>
                  <a:pt x="102" y="36"/>
                </a:lnTo>
                <a:lnTo>
                  <a:pt x="108" y="30"/>
                </a:lnTo>
                <a:lnTo>
                  <a:pt x="114" y="24"/>
                </a:lnTo>
                <a:lnTo>
                  <a:pt x="126" y="11"/>
                </a:lnTo>
                <a:lnTo>
                  <a:pt x="116" y="6"/>
                </a:lnTo>
                <a:lnTo>
                  <a:pt x="118" y="10"/>
                </a:lnTo>
                <a:lnTo>
                  <a:pt x="120" y="11"/>
                </a:lnTo>
                <a:lnTo>
                  <a:pt x="122" y="12"/>
                </a:lnTo>
                <a:lnTo>
                  <a:pt x="124" y="11"/>
                </a:lnTo>
                <a:lnTo>
                  <a:pt x="122" y="6"/>
                </a:lnTo>
                <a:lnTo>
                  <a:pt x="116" y="6"/>
                </a:lnTo>
                <a:lnTo>
                  <a:pt x="116" y="12"/>
                </a:lnTo>
                <a:lnTo>
                  <a:pt x="116" y="12"/>
                </a:lnTo>
                <a:lnTo>
                  <a:pt x="118" y="16"/>
                </a:lnTo>
                <a:lnTo>
                  <a:pt x="120" y="17"/>
                </a:lnTo>
                <a:lnTo>
                  <a:pt x="120" y="18"/>
                </a:lnTo>
                <a:lnTo>
                  <a:pt x="139" y="25"/>
                </a:lnTo>
                <a:lnTo>
                  <a:pt x="137" y="23"/>
                </a:lnTo>
                <a:lnTo>
                  <a:pt x="139" y="24"/>
                </a:lnTo>
                <a:lnTo>
                  <a:pt x="141" y="19"/>
                </a:lnTo>
                <a:lnTo>
                  <a:pt x="136" y="21"/>
                </a:lnTo>
                <a:lnTo>
                  <a:pt x="148" y="51"/>
                </a:lnTo>
                <a:lnTo>
                  <a:pt x="149" y="53"/>
                </a:lnTo>
                <a:lnTo>
                  <a:pt x="151" y="54"/>
                </a:lnTo>
                <a:lnTo>
                  <a:pt x="153" y="55"/>
                </a:lnTo>
                <a:lnTo>
                  <a:pt x="165" y="55"/>
                </a:lnTo>
                <a:lnTo>
                  <a:pt x="163" y="54"/>
                </a:lnTo>
                <a:lnTo>
                  <a:pt x="165" y="49"/>
                </a:lnTo>
                <a:lnTo>
                  <a:pt x="162" y="54"/>
                </a:lnTo>
                <a:lnTo>
                  <a:pt x="187" y="73"/>
                </a:lnTo>
                <a:lnTo>
                  <a:pt x="190" y="68"/>
                </a:lnTo>
                <a:lnTo>
                  <a:pt x="184" y="68"/>
                </a:lnTo>
                <a:lnTo>
                  <a:pt x="184" y="80"/>
                </a:lnTo>
                <a:lnTo>
                  <a:pt x="190" y="80"/>
                </a:lnTo>
                <a:lnTo>
                  <a:pt x="187" y="76"/>
                </a:lnTo>
                <a:lnTo>
                  <a:pt x="181" y="82"/>
                </a:lnTo>
                <a:lnTo>
                  <a:pt x="180" y="82"/>
                </a:lnTo>
                <a:lnTo>
                  <a:pt x="178" y="86"/>
                </a:lnTo>
                <a:lnTo>
                  <a:pt x="178" y="86"/>
                </a:lnTo>
                <a:lnTo>
                  <a:pt x="178" y="92"/>
                </a:lnTo>
                <a:lnTo>
                  <a:pt x="178" y="98"/>
                </a:lnTo>
                <a:lnTo>
                  <a:pt x="178" y="98"/>
                </a:lnTo>
                <a:lnTo>
                  <a:pt x="180" y="102"/>
                </a:lnTo>
                <a:lnTo>
                  <a:pt x="181" y="103"/>
                </a:lnTo>
                <a:lnTo>
                  <a:pt x="193" y="116"/>
                </a:lnTo>
                <a:lnTo>
                  <a:pt x="196" y="111"/>
                </a:lnTo>
                <a:lnTo>
                  <a:pt x="191" y="110"/>
                </a:lnTo>
                <a:lnTo>
                  <a:pt x="173" y="165"/>
                </a:lnTo>
                <a:lnTo>
                  <a:pt x="178" y="166"/>
                </a:lnTo>
                <a:lnTo>
                  <a:pt x="174" y="162"/>
                </a:lnTo>
                <a:lnTo>
                  <a:pt x="167" y="174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2" name=""/>
          <p:cNvSpPr/>
          <p:nvPr/>
        </p:nvSpPr>
        <p:spPr>
          <a:xfrm>
            <a:off x="6872400" y="4073400"/>
            <a:ext cx="54000" cy="65160"/>
          </a:xfrm>
          <a:custGeom>
            <a:avLst/>
            <a:gdLst/>
            <a:ahLst/>
            <a:rect l="l" t="t" r="r" b="b"/>
            <a:pathLst>
              <a:path w="37" h="41">
                <a:moveTo>
                  <a:pt x="37" y="10"/>
                </a:moveTo>
                <a:lnTo>
                  <a:pt x="31" y="0"/>
                </a:lnTo>
                <a:lnTo>
                  <a:pt x="19" y="7"/>
                </a:lnTo>
                <a:lnTo>
                  <a:pt x="18" y="8"/>
                </a:lnTo>
                <a:lnTo>
                  <a:pt x="5" y="26"/>
                </a:lnTo>
                <a:lnTo>
                  <a:pt x="9" y="30"/>
                </a:lnTo>
                <a:lnTo>
                  <a:pt x="6" y="26"/>
                </a:lnTo>
                <a:lnTo>
                  <a:pt x="0" y="32"/>
                </a:lnTo>
                <a:lnTo>
                  <a:pt x="7" y="41"/>
                </a:lnTo>
                <a:lnTo>
                  <a:pt x="13" y="35"/>
                </a:lnTo>
                <a:lnTo>
                  <a:pt x="13" y="35"/>
                </a:lnTo>
                <a:lnTo>
                  <a:pt x="26" y="17"/>
                </a:lnTo>
                <a:lnTo>
                  <a:pt x="22" y="12"/>
                </a:lnTo>
                <a:lnTo>
                  <a:pt x="25" y="17"/>
                </a:lnTo>
                <a:lnTo>
                  <a:pt x="37" y="1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8360" bIns="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3" name=""/>
          <p:cNvSpPr/>
          <p:nvPr/>
        </p:nvSpPr>
        <p:spPr>
          <a:xfrm>
            <a:off x="6877080" y="4130640"/>
            <a:ext cx="360" cy="1800"/>
          </a:xfrm>
          <a:prstGeom prst="rect">
            <a:avLst/>
          </a:prstGeom>
          <a:noFill/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4" name=""/>
          <p:cNvSpPr/>
          <p:nvPr/>
        </p:nvSpPr>
        <p:spPr>
          <a:xfrm>
            <a:off x="6865920" y="4121280"/>
            <a:ext cx="11160" cy="19080"/>
          </a:xfrm>
          <a:prstGeom prst="rect">
            <a:avLst/>
          </a:prstGeom>
          <a:solidFill>
            <a:srgbClr val="9933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5" name=""/>
          <p:cNvSpPr/>
          <p:nvPr/>
        </p:nvSpPr>
        <p:spPr>
          <a:xfrm>
            <a:off x="6858000" y="4130640"/>
            <a:ext cx="9360" cy="1800"/>
          </a:xfrm>
          <a:prstGeom prst="rect">
            <a:avLst/>
          </a:prstGeom>
          <a:noFill/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6" name=""/>
          <p:cNvSpPr/>
          <p:nvPr/>
        </p:nvSpPr>
        <p:spPr>
          <a:xfrm>
            <a:off x="6858000" y="4130640"/>
            <a:ext cx="1440" cy="11160"/>
          </a:xfrm>
          <a:prstGeom prst="rect">
            <a:avLst/>
          </a:prstGeom>
          <a:noFill/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7" name=""/>
          <p:cNvSpPr/>
          <p:nvPr/>
        </p:nvSpPr>
        <p:spPr>
          <a:xfrm>
            <a:off x="6858000" y="4140360"/>
            <a:ext cx="1440" cy="1440"/>
          </a:xfrm>
          <a:prstGeom prst="rect">
            <a:avLst/>
          </a:prstGeom>
          <a:noFill/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8" name=""/>
          <p:cNvSpPr/>
          <p:nvPr/>
        </p:nvSpPr>
        <p:spPr>
          <a:xfrm>
            <a:off x="6832440" y="4092480"/>
            <a:ext cx="32040" cy="55800"/>
          </a:xfrm>
          <a:custGeom>
            <a:avLst/>
            <a:gdLst/>
            <a:ahLst/>
            <a:rect l="l" t="t" r="r" b="b"/>
            <a:pathLst>
              <a:path w="22" h="35">
                <a:moveTo>
                  <a:pt x="15" y="35"/>
                </a:moveTo>
                <a:lnTo>
                  <a:pt x="22" y="26"/>
                </a:lnTo>
                <a:lnTo>
                  <a:pt x="16" y="20"/>
                </a:lnTo>
                <a:lnTo>
                  <a:pt x="12" y="24"/>
                </a:lnTo>
                <a:lnTo>
                  <a:pt x="18" y="22"/>
                </a:lnTo>
                <a:lnTo>
                  <a:pt x="12" y="4"/>
                </a:lnTo>
                <a:lnTo>
                  <a:pt x="6" y="6"/>
                </a:lnTo>
                <a:lnTo>
                  <a:pt x="12" y="6"/>
                </a:lnTo>
                <a:lnTo>
                  <a:pt x="12" y="0"/>
                </a:lnTo>
                <a:lnTo>
                  <a:pt x="0" y="0"/>
                </a:lnTo>
                <a:lnTo>
                  <a:pt x="0" y="6"/>
                </a:lnTo>
                <a:lnTo>
                  <a:pt x="1" y="8"/>
                </a:lnTo>
                <a:lnTo>
                  <a:pt x="7" y="26"/>
                </a:lnTo>
                <a:lnTo>
                  <a:pt x="8" y="28"/>
                </a:lnTo>
                <a:lnTo>
                  <a:pt x="9" y="29"/>
                </a:lnTo>
                <a:lnTo>
                  <a:pt x="15" y="35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9" name=""/>
          <p:cNvSpPr/>
          <p:nvPr/>
        </p:nvSpPr>
        <p:spPr>
          <a:xfrm>
            <a:off x="6432480" y="3770280"/>
            <a:ext cx="414360" cy="330120"/>
          </a:xfrm>
          <a:custGeom>
            <a:avLst/>
            <a:gdLst/>
            <a:ahLst/>
            <a:rect l="l" t="t" r="r" b="b"/>
            <a:pathLst>
              <a:path w="286" h="208">
                <a:moveTo>
                  <a:pt x="279" y="208"/>
                </a:moveTo>
                <a:lnTo>
                  <a:pt x="286" y="199"/>
                </a:lnTo>
                <a:lnTo>
                  <a:pt x="261" y="174"/>
                </a:lnTo>
                <a:lnTo>
                  <a:pt x="257" y="178"/>
                </a:lnTo>
                <a:lnTo>
                  <a:pt x="263" y="178"/>
                </a:lnTo>
                <a:lnTo>
                  <a:pt x="263" y="160"/>
                </a:lnTo>
                <a:lnTo>
                  <a:pt x="263" y="160"/>
                </a:lnTo>
                <a:lnTo>
                  <a:pt x="262" y="157"/>
                </a:lnTo>
                <a:lnTo>
                  <a:pt x="256" y="144"/>
                </a:lnTo>
                <a:lnTo>
                  <a:pt x="255" y="143"/>
                </a:lnTo>
                <a:lnTo>
                  <a:pt x="254" y="142"/>
                </a:lnTo>
                <a:lnTo>
                  <a:pt x="242" y="136"/>
                </a:lnTo>
                <a:lnTo>
                  <a:pt x="241" y="136"/>
                </a:lnTo>
                <a:lnTo>
                  <a:pt x="239" y="135"/>
                </a:lnTo>
                <a:lnTo>
                  <a:pt x="214" y="135"/>
                </a:lnTo>
                <a:lnTo>
                  <a:pt x="214" y="135"/>
                </a:lnTo>
                <a:lnTo>
                  <a:pt x="212" y="136"/>
                </a:lnTo>
                <a:lnTo>
                  <a:pt x="210" y="137"/>
                </a:lnTo>
                <a:lnTo>
                  <a:pt x="208" y="141"/>
                </a:lnTo>
                <a:lnTo>
                  <a:pt x="208" y="147"/>
                </a:lnTo>
                <a:lnTo>
                  <a:pt x="214" y="147"/>
                </a:lnTo>
                <a:lnTo>
                  <a:pt x="214" y="141"/>
                </a:lnTo>
                <a:lnTo>
                  <a:pt x="212" y="142"/>
                </a:lnTo>
                <a:lnTo>
                  <a:pt x="210" y="143"/>
                </a:lnTo>
                <a:lnTo>
                  <a:pt x="214" y="141"/>
                </a:lnTo>
                <a:lnTo>
                  <a:pt x="202" y="141"/>
                </a:lnTo>
                <a:lnTo>
                  <a:pt x="202" y="147"/>
                </a:lnTo>
                <a:lnTo>
                  <a:pt x="206" y="143"/>
                </a:lnTo>
                <a:lnTo>
                  <a:pt x="204" y="142"/>
                </a:lnTo>
                <a:lnTo>
                  <a:pt x="207" y="144"/>
                </a:lnTo>
                <a:lnTo>
                  <a:pt x="201" y="132"/>
                </a:lnTo>
                <a:lnTo>
                  <a:pt x="200" y="131"/>
                </a:lnTo>
                <a:lnTo>
                  <a:pt x="198" y="130"/>
                </a:lnTo>
                <a:lnTo>
                  <a:pt x="196" y="129"/>
                </a:lnTo>
                <a:lnTo>
                  <a:pt x="194" y="130"/>
                </a:lnTo>
                <a:lnTo>
                  <a:pt x="194" y="130"/>
                </a:lnTo>
                <a:lnTo>
                  <a:pt x="181" y="136"/>
                </a:lnTo>
                <a:lnTo>
                  <a:pt x="183" y="141"/>
                </a:lnTo>
                <a:lnTo>
                  <a:pt x="189" y="141"/>
                </a:lnTo>
                <a:lnTo>
                  <a:pt x="187" y="137"/>
                </a:lnTo>
                <a:lnTo>
                  <a:pt x="185" y="136"/>
                </a:lnTo>
                <a:lnTo>
                  <a:pt x="183" y="135"/>
                </a:lnTo>
                <a:lnTo>
                  <a:pt x="181" y="136"/>
                </a:lnTo>
                <a:lnTo>
                  <a:pt x="189" y="141"/>
                </a:lnTo>
                <a:lnTo>
                  <a:pt x="189" y="129"/>
                </a:lnTo>
                <a:lnTo>
                  <a:pt x="189" y="123"/>
                </a:lnTo>
                <a:lnTo>
                  <a:pt x="189" y="104"/>
                </a:lnTo>
                <a:lnTo>
                  <a:pt x="189" y="102"/>
                </a:lnTo>
                <a:lnTo>
                  <a:pt x="177" y="66"/>
                </a:lnTo>
                <a:lnTo>
                  <a:pt x="171" y="68"/>
                </a:lnTo>
                <a:lnTo>
                  <a:pt x="175" y="72"/>
                </a:lnTo>
                <a:lnTo>
                  <a:pt x="177" y="68"/>
                </a:lnTo>
                <a:lnTo>
                  <a:pt x="175" y="73"/>
                </a:lnTo>
                <a:lnTo>
                  <a:pt x="181" y="66"/>
                </a:lnTo>
                <a:lnTo>
                  <a:pt x="181" y="65"/>
                </a:lnTo>
                <a:lnTo>
                  <a:pt x="183" y="61"/>
                </a:lnTo>
                <a:lnTo>
                  <a:pt x="182" y="58"/>
                </a:lnTo>
                <a:lnTo>
                  <a:pt x="164" y="22"/>
                </a:lnTo>
                <a:lnTo>
                  <a:pt x="163" y="21"/>
                </a:lnTo>
                <a:lnTo>
                  <a:pt x="161" y="20"/>
                </a:lnTo>
                <a:lnTo>
                  <a:pt x="160" y="19"/>
                </a:lnTo>
                <a:lnTo>
                  <a:pt x="117" y="13"/>
                </a:lnTo>
                <a:lnTo>
                  <a:pt x="116" y="13"/>
                </a:lnTo>
                <a:lnTo>
                  <a:pt x="110" y="13"/>
                </a:lnTo>
                <a:lnTo>
                  <a:pt x="98" y="13"/>
                </a:lnTo>
                <a:lnTo>
                  <a:pt x="98" y="13"/>
                </a:lnTo>
                <a:lnTo>
                  <a:pt x="96" y="14"/>
                </a:lnTo>
                <a:lnTo>
                  <a:pt x="65" y="26"/>
                </a:lnTo>
                <a:lnTo>
                  <a:pt x="67" y="31"/>
                </a:lnTo>
                <a:lnTo>
                  <a:pt x="69" y="26"/>
                </a:lnTo>
                <a:lnTo>
                  <a:pt x="67" y="25"/>
                </a:lnTo>
                <a:lnTo>
                  <a:pt x="71" y="26"/>
                </a:lnTo>
                <a:lnTo>
                  <a:pt x="46" y="7"/>
                </a:lnTo>
                <a:lnTo>
                  <a:pt x="44" y="7"/>
                </a:lnTo>
                <a:lnTo>
                  <a:pt x="43" y="6"/>
                </a:lnTo>
                <a:lnTo>
                  <a:pt x="7" y="0"/>
                </a:lnTo>
                <a:lnTo>
                  <a:pt x="6" y="6"/>
                </a:lnTo>
                <a:lnTo>
                  <a:pt x="12" y="6"/>
                </a:lnTo>
                <a:lnTo>
                  <a:pt x="10" y="2"/>
                </a:lnTo>
                <a:lnTo>
                  <a:pt x="8" y="1"/>
                </a:lnTo>
                <a:lnTo>
                  <a:pt x="12" y="6"/>
                </a:lnTo>
                <a:lnTo>
                  <a:pt x="12" y="0"/>
                </a:lnTo>
                <a:lnTo>
                  <a:pt x="0" y="0"/>
                </a:lnTo>
                <a:lnTo>
                  <a:pt x="0" y="6"/>
                </a:lnTo>
                <a:lnTo>
                  <a:pt x="0" y="6"/>
                </a:lnTo>
                <a:lnTo>
                  <a:pt x="2" y="10"/>
                </a:lnTo>
                <a:lnTo>
                  <a:pt x="4" y="11"/>
                </a:lnTo>
                <a:lnTo>
                  <a:pt x="5" y="12"/>
                </a:lnTo>
                <a:lnTo>
                  <a:pt x="41" y="18"/>
                </a:lnTo>
                <a:lnTo>
                  <a:pt x="40" y="17"/>
                </a:lnTo>
                <a:lnTo>
                  <a:pt x="42" y="12"/>
                </a:lnTo>
                <a:lnTo>
                  <a:pt x="39" y="17"/>
                </a:lnTo>
                <a:lnTo>
                  <a:pt x="64" y="36"/>
                </a:lnTo>
                <a:lnTo>
                  <a:pt x="65" y="36"/>
                </a:lnTo>
                <a:lnTo>
                  <a:pt x="67" y="37"/>
                </a:lnTo>
                <a:lnTo>
                  <a:pt x="69" y="37"/>
                </a:lnTo>
                <a:lnTo>
                  <a:pt x="100" y="25"/>
                </a:lnTo>
                <a:lnTo>
                  <a:pt x="98" y="19"/>
                </a:lnTo>
                <a:lnTo>
                  <a:pt x="98" y="25"/>
                </a:lnTo>
                <a:lnTo>
                  <a:pt x="110" y="25"/>
                </a:lnTo>
                <a:lnTo>
                  <a:pt x="116" y="25"/>
                </a:lnTo>
                <a:lnTo>
                  <a:pt x="116" y="19"/>
                </a:lnTo>
                <a:lnTo>
                  <a:pt x="115" y="25"/>
                </a:lnTo>
                <a:lnTo>
                  <a:pt x="158" y="31"/>
                </a:lnTo>
                <a:lnTo>
                  <a:pt x="155" y="29"/>
                </a:lnTo>
                <a:lnTo>
                  <a:pt x="157" y="30"/>
                </a:lnTo>
                <a:lnTo>
                  <a:pt x="159" y="25"/>
                </a:lnTo>
                <a:lnTo>
                  <a:pt x="155" y="28"/>
                </a:lnTo>
                <a:lnTo>
                  <a:pt x="173" y="64"/>
                </a:lnTo>
                <a:lnTo>
                  <a:pt x="173" y="57"/>
                </a:lnTo>
                <a:lnTo>
                  <a:pt x="171" y="61"/>
                </a:lnTo>
                <a:lnTo>
                  <a:pt x="177" y="61"/>
                </a:lnTo>
                <a:lnTo>
                  <a:pt x="173" y="57"/>
                </a:lnTo>
                <a:lnTo>
                  <a:pt x="167" y="64"/>
                </a:lnTo>
                <a:lnTo>
                  <a:pt x="167" y="64"/>
                </a:lnTo>
                <a:lnTo>
                  <a:pt x="165" y="68"/>
                </a:lnTo>
                <a:lnTo>
                  <a:pt x="165" y="68"/>
                </a:lnTo>
                <a:lnTo>
                  <a:pt x="166" y="70"/>
                </a:lnTo>
                <a:lnTo>
                  <a:pt x="178" y="106"/>
                </a:lnTo>
                <a:lnTo>
                  <a:pt x="183" y="104"/>
                </a:lnTo>
                <a:lnTo>
                  <a:pt x="177" y="104"/>
                </a:lnTo>
                <a:lnTo>
                  <a:pt x="177" y="123"/>
                </a:lnTo>
                <a:lnTo>
                  <a:pt x="177" y="129"/>
                </a:lnTo>
                <a:lnTo>
                  <a:pt x="177" y="141"/>
                </a:lnTo>
                <a:lnTo>
                  <a:pt x="177" y="141"/>
                </a:lnTo>
                <a:lnTo>
                  <a:pt x="179" y="145"/>
                </a:lnTo>
                <a:lnTo>
                  <a:pt x="181" y="146"/>
                </a:lnTo>
                <a:lnTo>
                  <a:pt x="183" y="147"/>
                </a:lnTo>
                <a:lnTo>
                  <a:pt x="185" y="146"/>
                </a:lnTo>
                <a:lnTo>
                  <a:pt x="186" y="147"/>
                </a:lnTo>
                <a:lnTo>
                  <a:pt x="199" y="141"/>
                </a:lnTo>
                <a:lnTo>
                  <a:pt x="192" y="139"/>
                </a:lnTo>
                <a:lnTo>
                  <a:pt x="194" y="140"/>
                </a:lnTo>
                <a:lnTo>
                  <a:pt x="196" y="141"/>
                </a:lnTo>
                <a:lnTo>
                  <a:pt x="198" y="140"/>
                </a:lnTo>
                <a:lnTo>
                  <a:pt x="196" y="135"/>
                </a:lnTo>
                <a:lnTo>
                  <a:pt x="192" y="138"/>
                </a:lnTo>
                <a:lnTo>
                  <a:pt x="198" y="150"/>
                </a:lnTo>
                <a:lnTo>
                  <a:pt x="198" y="151"/>
                </a:lnTo>
                <a:lnTo>
                  <a:pt x="200" y="152"/>
                </a:lnTo>
                <a:lnTo>
                  <a:pt x="202" y="153"/>
                </a:lnTo>
                <a:lnTo>
                  <a:pt x="214" y="153"/>
                </a:lnTo>
                <a:lnTo>
                  <a:pt x="214" y="153"/>
                </a:lnTo>
                <a:lnTo>
                  <a:pt x="216" y="152"/>
                </a:lnTo>
                <a:lnTo>
                  <a:pt x="218" y="151"/>
                </a:lnTo>
                <a:lnTo>
                  <a:pt x="220" y="147"/>
                </a:lnTo>
                <a:lnTo>
                  <a:pt x="220" y="147"/>
                </a:lnTo>
                <a:lnTo>
                  <a:pt x="220" y="141"/>
                </a:lnTo>
                <a:lnTo>
                  <a:pt x="214" y="147"/>
                </a:lnTo>
                <a:lnTo>
                  <a:pt x="216" y="146"/>
                </a:lnTo>
                <a:lnTo>
                  <a:pt x="218" y="145"/>
                </a:lnTo>
                <a:lnTo>
                  <a:pt x="220" y="141"/>
                </a:lnTo>
                <a:lnTo>
                  <a:pt x="214" y="141"/>
                </a:lnTo>
                <a:lnTo>
                  <a:pt x="214" y="147"/>
                </a:lnTo>
                <a:lnTo>
                  <a:pt x="239" y="147"/>
                </a:lnTo>
                <a:lnTo>
                  <a:pt x="239" y="141"/>
                </a:lnTo>
                <a:lnTo>
                  <a:pt x="237" y="147"/>
                </a:lnTo>
                <a:lnTo>
                  <a:pt x="249" y="153"/>
                </a:lnTo>
                <a:lnTo>
                  <a:pt x="251" y="147"/>
                </a:lnTo>
                <a:lnTo>
                  <a:pt x="246" y="150"/>
                </a:lnTo>
                <a:lnTo>
                  <a:pt x="252" y="163"/>
                </a:lnTo>
                <a:lnTo>
                  <a:pt x="257" y="160"/>
                </a:lnTo>
                <a:lnTo>
                  <a:pt x="251" y="160"/>
                </a:lnTo>
                <a:lnTo>
                  <a:pt x="251" y="178"/>
                </a:lnTo>
                <a:lnTo>
                  <a:pt x="251" y="178"/>
                </a:lnTo>
                <a:lnTo>
                  <a:pt x="253" y="182"/>
                </a:lnTo>
                <a:lnTo>
                  <a:pt x="254" y="183"/>
                </a:lnTo>
                <a:lnTo>
                  <a:pt x="279" y="208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0" name=""/>
          <p:cNvSpPr/>
          <p:nvPr/>
        </p:nvSpPr>
        <p:spPr>
          <a:xfrm>
            <a:off x="6724800" y="3994200"/>
            <a:ext cx="19080" cy="1440"/>
          </a:xfrm>
          <a:prstGeom prst="rect">
            <a:avLst/>
          </a:prstGeom>
          <a:noFill/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1" name=""/>
          <p:cNvSpPr/>
          <p:nvPr/>
        </p:nvSpPr>
        <p:spPr>
          <a:xfrm>
            <a:off x="6796080" y="3994200"/>
            <a:ext cx="1440" cy="11160"/>
          </a:xfrm>
          <a:prstGeom prst="rect">
            <a:avLst/>
          </a:prstGeom>
          <a:noFill/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2" name=""/>
          <p:cNvSpPr/>
          <p:nvPr/>
        </p:nvSpPr>
        <p:spPr>
          <a:xfrm>
            <a:off x="6796080" y="3978360"/>
            <a:ext cx="23760" cy="25200"/>
          </a:xfrm>
          <a:custGeom>
            <a:avLst/>
            <a:gdLst/>
            <a:ahLst/>
            <a:rect l="l" t="t" r="r" b="b"/>
            <a:pathLst>
              <a:path w="16" h="16">
                <a:moveTo>
                  <a:pt x="0" y="4"/>
                </a:moveTo>
                <a:lnTo>
                  <a:pt x="0" y="16"/>
                </a:lnTo>
                <a:lnTo>
                  <a:pt x="6" y="16"/>
                </a:lnTo>
                <a:lnTo>
                  <a:pt x="6" y="16"/>
                </a:lnTo>
                <a:lnTo>
                  <a:pt x="8" y="15"/>
                </a:lnTo>
                <a:lnTo>
                  <a:pt x="10" y="15"/>
                </a:lnTo>
                <a:lnTo>
                  <a:pt x="16" y="9"/>
                </a:lnTo>
                <a:lnTo>
                  <a:pt x="9" y="0"/>
                </a:lnTo>
                <a:lnTo>
                  <a:pt x="3" y="6"/>
                </a:lnTo>
                <a:lnTo>
                  <a:pt x="6" y="4"/>
                </a:lnTo>
                <a:lnTo>
                  <a:pt x="4" y="5"/>
                </a:lnTo>
                <a:lnTo>
                  <a:pt x="6" y="10"/>
                </a:lnTo>
                <a:lnTo>
                  <a:pt x="6" y="4"/>
                </a:lnTo>
                <a:lnTo>
                  <a:pt x="0" y="4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3" name=""/>
          <p:cNvSpPr/>
          <p:nvPr/>
        </p:nvSpPr>
        <p:spPr>
          <a:xfrm>
            <a:off x="6813720" y="3975120"/>
            <a:ext cx="9360" cy="19080"/>
          </a:xfrm>
          <a:prstGeom prst="rect">
            <a:avLst/>
          </a:prstGeom>
          <a:solidFill>
            <a:srgbClr val="9933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4" name=""/>
          <p:cNvSpPr/>
          <p:nvPr/>
        </p:nvSpPr>
        <p:spPr>
          <a:xfrm>
            <a:off x="6850080" y="3916440"/>
            <a:ext cx="15840" cy="30240"/>
          </a:xfrm>
          <a:custGeom>
            <a:avLst/>
            <a:gdLst/>
            <a:ahLst/>
            <a:rect l="l" t="t" r="r" b="b"/>
            <a:pathLst>
              <a:path w="12" h="19">
                <a:moveTo>
                  <a:pt x="0" y="19"/>
                </a:moveTo>
                <a:lnTo>
                  <a:pt x="12" y="19"/>
                </a:lnTo>
                <a:lnTo>
                  <a:pt x="12" y="12"/>
                </a:lnTo>
                <a:lnTo>
                  <a:pt x="12" y="6"/>
                </a:lnTo>
                <a:lnTo>
                  <a:pt x="6" y="6"/>
                </a:lnTo>
                <a:lnTo>
                  <a:pt x="6" y="12"/>
                </a:lnTo>
                <a:lnTo>
                  <a:pt x="8" y="11"/>
                </a:lnTo>
                <a:lnTo>
                  <a:pt x="10" y="10"/>
                </a:lnTo>
                <a:lnTo>
                  <a:pt x="6" y="12"/>
                </a:lnTo>
                <a:lnTo>
                  <a:pt x="12" y="12"/>
                </a:lnTo>
                <a:lnTo>
                  <a:pt x="12" y="0"/>
                </a:lnTo>
                <a:lnTo>
                  <a:pt x="6" y="0"/>
                </a:lnTo>
                <a:lnTo>
                  <a:pt x="6" y="0"/>
                </a:lnTo>
                <a:lnTo>
                  <a:pt x="4" y="1"/>
                </a:lnTo>
                <a:lnTo>
                  <a:pt x="2" y="2"/>
                </a:lnTo>
                <a:lnTo>
                  <a:pt x="0" y="6"/>
                </a:lnTo>
                <a:lnTo>
                  <a:pt x="0" y="6"/>
                </a:lnTo>
                <a:lnTo>
                  <a:pt x="0" y="12"/>
                </a:lnTo>
                <a:lnTo>
                  <a:pt x="0" y="19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5" name=""/>
          <p:cNvSpPr/>
          <p:nvPr/>
        </p:nvSpPr>
        <p:spPr>
          <a:xfrm>
            <a:off x="6865920" y="3906720"/>
            <a:ext cx="19080" cy="2880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6"/>
                </a:moveTo>
                <a:lnTo>
                  <a:pt x="0" y="18"/>
                </a:lnTo>
                <a:lnTo>
                  <a:pt x="6" y="18"/>
                </a:lnTo>
                <a:lnTo>
                  <a:pt x="6" y="18"/>
                </a:lnTo>
                <a:lnTo>
                  <a:pt x="8" y="17"/>
                </a:lnTo>
                <a:lnTo>
                  <a:pt x="10" y="16"/>
                </a:lnTo>
                <a:lnTo>
                  <a:pt x="12" y="12"/>
                </a:lnTo>
                <a:lnTo>
                  <a:pt x="12" y="6"/>
                </a:lnTo>
                <a:lnTo>
                  <a:pt x="6" y="6"/>
                </a:lnTo>
                <a:lnTo>
                  <a:pt x="6" y="12"/>
                </a:lnTo>
                <a:lnTo>
                  <a:pt x="8" y="11"/>
                </a:lnTo>
                <a:lnTo>
                  <a:pt x="10" y="10"/>
                </a:lnTo>
                <a:lnTo>
                  <a:pt x="6" y="12"/>
                </a:lnTo>
                <a:lnTo>
                  <a:pt x="12" y="12"/>
                </a:lnTo>
                <a:lnTo>
                  <a:pt x="12" y="0"/>
                </a:lnTo>
                <a:lnTo>
                  <a:pt x="6" y="0"/>
                </a:lnTo>
                <a:lnTo>
                  <a:pt x="6" y="0"/>
                </a:lnTo>
                <a:lnTo>
                  <a:pt x="4" y="1"/>
                </a:lnTo>
                <a:lnTo>
                  <a:pt x="2" y="2"/>
                </a:lnTo>
                <a:lnTo>
                  <a:pt x="0" y="6"/>
                </a:lnTo>
                <a:lnTo>
                  <a:pt x="0" y="6"/>
                </a:lnTo>
                <a:lnTo>
                  <a:pt x="0" y="12"/>
                </a:lnTo>
                <a:lnTo>
                  <a:pt x="6" y="6"/>
                </a:lnTo>
                <a:lnTo>
                  <a:pt x="4" y="7"/>
                </a:lnTo>
                <a:lnTo>
                  <a:pt x="2" y="8"/>
                </a:lnTo>
                <a:lnTo>
                  <a:pt x="0" y="12"/>
                </a:lnTo>
                <a:lnTo>
                  <a:pt x="6" y="12"/>
                </a:lnTo>
                <a:lnTo>
                  <a:pt x="6" y="6"/>
                </a:lnTo>
                <a:lnTo>
                  <a:pt x="0" y="6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6" name=""/>
          <p:cNvSpPr/>
          <p:nvPr/>
        </p:nvSpPr>
        <p:spPr>
          <a:xfrm>
            <a:off x="6885000" y="3897360"/>
            <a:ext cx="17280" cy="2844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6"/>
                </a:moveTo>
                <a:lnTo>
                  <a:pt x="0" y="18"/>
                </a:lnTo>
                <a:lnTo>
                  <a:pt x="6" y="18"/>
                </a:lnTo>
                <a:lnTo>
                  <a:pt x="6" y="18"/>
                </a:lnTo>
                <a:lnTo>
                  <a:pt x="8" y="17"/>
                </a:lnTo>
                <a:lnTo>
                  <a:pt x="10" y="16"/>
                </a:lnTo>
                <a:lnTo>
                  <a:pt x="12" y="12"/>
                </a:lnTo>
                <a:lnTo>
                  <a:pt x="12" y="6"/>
                </a:lnTo>
                <a:lnTo>
                  <a:pt x="12" y="0"/>
                </a:lnTo>
                <a:lnTo>
                  <a:pt x="0" y="0"/>
                </a:lnTo>
                <a:lnTo>
                  <a:pt x="0" y="6"/>
                </a:lnTo>
                <a:lnTo>
                  <a:pt x="0" y="12"/>
                </a:lnTo>
                <a:lnTo>
                  <a:pt x="6" y="6"/>
                </a:lnTo>
                <a:lnTo>
                  <a:pt x="4" y="7"/>
                </a:lnTo>
                <a:lnTo>
                  <a:pt x="2" y="8"/>
                </a:lnTo>
                <a:lnTo>
                  <a:pt x="0" y="12"/>
                </a:lnTo>
                <a:lnTo>
                  <a:pt x="6" y="12"/>
                </a:lnTo>
                <a:lnTo>
                  <a:pt x="6" y="6"/>
                </a:lnTo>
                <a:lnTo>
                  <a:pt x="0" y="6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7" name=""/>
          <p:cNvSpPr/>
          <p:nvPr/>
        </p:nvSpPr>
        <p:spPr>
          <a:xfrm>
            <a:off x="6889680" y="3851280"/>
            <a:ext cx="38160" cy="54000"/>
          </a:xfrm>
          <a:custGeom>
            <a:avLst/>
            <a:gdLst/>
            <a:ahLst/>
            <a:rect l="l" t="t" r="r" b="b"/>
            <a:pathLst>
              <a:path w="26" h="34">
                <a:moveTo>
                  <a:pt x="0" y="24"/>
                </a:moveTo>
                <a:lnTo>
                  <a:pt x="7" y="34"/>
                </a:lnTo>
                <a:lnTo>
                  <a:pt x="14" y="28"/>
                </a:lnTo>
                <a:lnTo>
                  <a:pt x="15" y="26"/>
                </a:lnTo>
                <a:lnTo>
                  <a:pt x="21" y="13"/>
                </a:lnTo>
                <a:lnTo>
                  <a:pt x="16" y="10"/>
                </a:lnTo>
                <a:lnTo>
                  <a:pt x="20" y="15"/>
                </a:lnTo>
                <a:lnTo>
                  <a:pt x="26" y="9"/>
                </a:lnTo>
                <a:lnTo>
                  <a:pt x="19" y="0"/>
                </a:lnTo>
                <a:lnTo>
                  <a:pt x="13" y="6"/>
                </a:lnTo>
                <a:lnTo>
                  <a:pt x="11" y="7"/>
                </a:lnTo>
                <a:lnTo>
                  <a:pt x="5" y="20"/>
                </a:lnTo>
                <a:lnTo>
                  <a:pt x="10" y="23"/>
                </a:lnTo>
                <a:lnTo>
                  <a:pt x="7" y="18"/>
                </a:lnTo>
                <a:lnTo>
                  <a:pt x="0" y="24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8" name=""/>
          <p:cNvSpPr/>
          <p:nvPr/>
        </p:nvSpPr>
        <p:spPr>
          <a:xfrm>
            <a:off x="6912000" y="3848040"/>
            <a:ext cx="17280" cy="9720"/>
          </a:xfrm>
          <a:prstGeom prst="rect">
            <a:avLst/>
          </a:prstGeom>
          <a:solidFill>
            <a:srgbClr val="9933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9" name=""/>
          <p:cNvSpPr/>
          <p:nvPr/>
        </p:nvSpPr>
        <p:spPr>
          <a:xfrm>
            <a:off x="6708600" y="3994200"/>
            <a:ext cx="17640" cy="58680"/>
          </a:xfrm>
          <a:custGeom>
            <a:avLst/>
            <a:gdLst/>
            <a:ahLst/>
            <a:rect l="l" t="t" r="r" b="b"/>
            <a:pathLst>
              <a:path w="13" h="37">
                <a:moveTo>
                  <a:pt x="12" y="0"/>
                </a:moveTo>
                <a:lnTo>
                  <a:pt x="0" y="0"/>
                </a:lnTo>
                <a:lnTo>
                  <a:pt x="1" y="37"/>
                </a:lnTo>
                <a:lnTo>
                  <a:pt x="13" y="37"/>
                </a:lnTo>
                <a:lnTo>
                  <a:pt x="12" y="0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1880" bIns="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0" name=""/>
          <p:cNvSpPr/>
          <p:nvPr/>
        </p:nvSpPr>
        <p:spPr>
          <a:xfrm>
            <a:off x="6699240" y="3994200"/>
            <a:ext cx="114480" cy="87120"/>
          </a:xfrm>
          <a:custGeom>
            <a:avLst/>
            <a:gdLst/>
            <a:ahLst/>
            <a:rect l="l" t="t" r="r" b="b"/>
            <a:pathLst>
              <a:path w="79" h="55">
                <a:moveTo>
                  <a:pt x="12" y="0"/>
                </a:moveTo>
                <a:lnTo>
                  <a:pt x="0" y="0"/>
                </a:lnTo>
                <a:lnTo>
                  <a:pt x="0" y="25"/>
                </a:lnTo>
                <a:lnTo>
                  <a:pt x="0" y="25"/>
                </a:lnTo>
                <a:lnTo>
                  <a:pt x="2" y="29"/>
                </a:lnTo>
                <a:lnTo>
                  <a:pt x="4" y="31"/>
                </a:lnTo>
                <a:lnTo>
                  <a:pt x="16" y="37"/>
                </a:lnTo>
                <a:lnTo>
                  <a:pt x="16" y="36"/>
                </a:lnTo>
                <a:lnTo>
                  <a:pt x="18" y="37"/>
                </a:lnTo>
                <a:lnTo>
                  <a:pt x="36" y="37"/>
                </a:lnTo>
                <a:lnTo>
                  <a:pt x="36" y="31"/>
                </a:lnTo>
                <a:lnTo>
                  <a:pt x="34" y="36"/>
                </a:lnTo>
                <a:lnTo>
                  <a:pt x="32" y="36"/>
                </a:lnTo>
                <a:lnTo>
                  <a:pt x="45" y="54"/>
                </a:lnTo>
                <a:lnTo>
                  <a:pt x="47" y="54"/>
                </a:lnTo>
                <a:lnTo>
                  <a:pt x="49" y="55"/>
                </a:lnTo>
                <a:lnTo>
                  <a:pt x="61" y="55"/>
                </a:lnTo>
                <a:lnTo>
                  <a:pt x="73" y="55"/>
                </a:lnTo>
                <a:lnTo>
                  <a:pt x="73" y="55"/>
                </a:lnTo>
                <a:lnTo>
                  <a:pt x="75" y="54"/>
                </a:lnTo>
                <a:lnTo>
                  <a:pt x="77" y="53"/>
                </a:lnTo>
                <a:lnTo>
                  <a:pt x="79" y="49"/>
                </a:lnTo>
                <a:lnTo>
                  <a:pt x="79" y="37"/>
                </a:lnTo>
                <a:lnTo>
                  <a:pt x="67" y="37"/>
                </a:lnTo>
                <a:lnTo>
                  <a:pt x="67" y="49"/>
                </a:lnTo>
                <a:lnTo>
                  <a:pt x="73" y="43"/>
                </a:lnTo>
                <a:lnTo>
                  <a:pt x="71" y="44"/>
                </a:lnTo>
                <a:lnTo>
                  <a:pt x="69" y="45"/>
                </a:lnTo>
                <a:lnTo>
                  <a:pt x="67" y="49"/>
                </a:lnTo>
                <a:lnTo>
                  <a:pt x="73" y="49"/>
                </a:lnTo>
                <a:lnTo>
                  <a:pt x="73" y="43"/>
                </a:lnTo>
                <a:lnTo>
                  <a:pt x="61" y="43"/>
                </a:lnTo>
                <a:lnTo>
                  <a:pt x="49" y="43"/>
                </a:lnTo>
                <a:lnTo>
                  <a:pt x="51" y="44"/>
                </a:lnTo>
                <a:lnTo>
                  <a:pt x="49" y="49"/>
                </a:lnTo>
                <a:lnTo>
                  <a:pt x="53" y="45"/>
                </a:lnTo>
                <a:lnTo>
                  <a:pt x="40" y="27"/>
                </a:lnTo>
                <a:lnTo>
                  <a:pt x="38" y="26"/>
                </a:lnTo>
                <a:lnTo>
                  <a:pt x="36" y="25"/>
                </a:lnTo>
                <a:lnTo>
                  <a:pt x="18" y="25"/>
                </a:lnTo>
                <a:lnTo>
                  <a:pt x="18" y="31"/>
                </a:lnTo>
                <a:lnTo>
                  <a:pt x="21" y="26"/>
                </a:lnTo>
                <a:lnTo>
                  <a:pt x="9" y="20"/>
                </a:lnTo>
                <a:lnTo>
                  <a:pt x="12" y="25"/>
                </a:lnTo>
                <a:lnTo>
                  <a:pt x="10" y="21"/>
                </a:lnTo>
                <a:lnTo>
                  <a:pt x="6" y="25"/>
                </a:lnTo>
                <a:lnTo>
                  <a:pt x="12" y="25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1" name=""/>
          <p:cNvSpPr/>
          <p:nvPr/>
        </p:nvSpPr>
        <p:spPr>
          <a:xfrm>
            <a:off x="6662880" y="3735360"/>
            <a:ext cx="41040" cy="74520"/>
          </a:xfrm>
          <a:custGeom>
            <a:avLst/>
            <a:gdLst/>
            <a:ahLst/>
            <a:rect l="l" t="t" r="r" b="b"/>
            <a:pathLst>
              <a:path w="28" h="47">
                <a:moveTo>
                  <a:pt x="0" y="35"/>
                </a:moveTo>
                <a:lnTo>
                  <a:pt x="0" y="47"/>
                </a:lnTo>
                <a:lnTo>
                  <a:pt x="6" y="47"/>
                </a:lnTo>
                <a:lnTo>
                  <a:pt x="6" y="47"/>
                </a:lnTo>
                <a:lnTo>
                  <a:pt x="8" y="46"/>
                </a:lnTo>
                <a:lnTo>
                  <a:pt x="10" y="45"/>
                </a:lnTo>
                <a:lnTo>
                  <a:pt x="12" y="43"/>
                </a:lnTo>
                <a:lnTo>
                  <a:pt x="18" y="18"/>
                </a:lnTo>
                <a:lnTo>
                  <a:pt x="12" y="16"/>
                </a:lnTo>
                <a:lnTo>
                  <a:pt x="16" y="20"/>
                </a:lnTo>
                <a:lnTo>
                  <a:pt x="16" y="21"/>
                </a:lnTo>
                <a:lnTo>
                  <a:pt x="28" y="9"/>
                </a:lnTo>
                <a:lnTo>
                  <a:pt x="21" y="0"/>
                </a:lnTo>
                <a:lnTo>
                  <a:pt x="9" y="12"/>
                </a:lnTo>
                <a:lnTo>
                  <a:pt x="8" y="12"/>
                </a:lnTo>
                <a:lnTo>
                  <a:pt x="6" y="16"/>
                </a:lnTo>
                <a:lnTo>
                  <a:pt x="7" y="15"/>
                </a:lnTo>
                <a:lnTo>
                  <a:pt x="1" y="40"/>
                </a:lnTo>
                <a:lnTo>
                  <a:pt x="6" y="35"/>
                </a:lnTo>
                <a:lnTo>
                  <a:pt x="4" y="36"/>
                </a:lnTo>
                <a:lnTo>
                  <a:pt x="2" y="37"/>
                </a:lnTo>
                <a:lnTo>
                  <a:pt x="0" y="41"/>
                </a:lnTo>
                <a:lnTo>
                  <a:pt x="6" y="41"/>
                </a:lnTo>
                <a:lnTo>
                  <a:pt x="6" y="35"/>
                </a:lnTo>
                <a:lnTo>
                  <a:pt x="0" y="35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2" name=""/>
          <p:cNvSpPr/>
          <p:nvPr/>
        </p:nvSpPr>
        <p:spPr>
          <a:xfrm>
            <a:off x="6440400" y="3906720"/>
            <a:ext cx="81000" cy="49320"/>
          </a:xfrm>
          <a:custGeom>
            <a:avLst/>
            <a:gdLst/>
            <a:ahLst/>
            <a:rect l="l" t="t" r="r" b="b"/>
            <a:pathLst>
              <a:path w="56" h="31">
                <a:moveTo>
                  <a:pt x="0" y="20"/>
                </a:moveTo>
                <a:lnTo>
                  <a:pt x="3" y="31"/>
                </a:lnTo>
                <a:lnTo>
                  <a:pt x="46" y="18"/>
                </a:lnTo>
                <a:lnTo>
                  <a:pt x="46" y="17"/>
                </a:lnTo>
                <a:lnTo>
                  <a:pt x="48" y="16"/>
                </a:lnTo>
                <a:lnTo>
                  <a:pt x="50" y="12"/>
                </a:lnTo>
                <a:lnTo>
                  <a:pt x="48" y="8"/>
                </a:lnTo>
                <a:lnTo>
                  <a:pt x="46" y="7"/>
                </a:lnTo>
                <a:lnTo>
                  <a:pt x="44" y="6"/>
                </a:lnTo>
                <a:lnTo>
                  <a:pt x="37" y="6"/>
                </a:lnTo>
                <a:lnTo>
                  <a:pt x="37" y="12"/>
                </a:lnTo>
                <a:lnTo>
                  <a:pt x="41" y="16"/>
                </a:lnTo>
                <a:lnTo>
                  <a:pt x="43" y="12"/>
                </a:lnTo>
                <a:lnTo>
                  <a:pt x="41" y="8"/>
                </a:lnTo>
                <a:lnTo>
                  <a:pt x="39" y="7"/>
                </a:lnTo>
                <a:lnTo>
                  <a:pt x="40" y="18"/>
                </a:lnTo>
                <a:lnTo>
                  <a:pt x="53" y="12"/>
                </a:lnTo>
                <a:lnTo>
                  <a:pt x="54" y="10"/>
                </a:lnTo>
                <a:lnTo>
                  <a:pt x="56" y="6"/>
                </a:lnTo>
                <a:lnTo>
                  <a:pt x="54" y="2"/>
                </a:lnTo>
                <a:lnTo>
                  <a:pt x="52" y="1"/>
                </a:lnTo>
                <a:lnTo>
                  <a:pt x="50" y="0"/>
                </a:lnTo>
                <a:lnTo>
                  <a:pt x="44" y="0"/>
                </a:lnTo>
                <a:lnTo>
                  <a:pt x="44" y="12"/>
                </a:lnTo>
                <a:lnTo>
                  <a:pt x="50" y="12"/>
                </a:lnTo>
                <a:lnTo>
                  <a:pt x="46" y="2"/>
                </a:lnTo>
                <a:lnTo>
                  <a:pt x="44" y="6"/>
                </a:lnTo>
                <a:lnTo>
                  <a:pt x="46" y="10"/>
                </a:lnTo>
                <a:lnTo>
                  <a:pt x="48" y="11"/>
                </a:lnTo>
                <a:lnTo>
                  <a:pt x="50" y="6"/>
                </a:lnTo>
                <a:lnTo>
                  <a:pt x="48" y="1"/>
                </a:lnTo>
                <a:lnTo>
                  <a:pt x="35" y="7"/>
                </a:lnTo>
                <a:lnTo>
                  <a:pt x="33" y="8"/>
                </a:lnTo>
                <a:lnTo>
                  <a:pt x="31" y="12"/>
                </a:lnTo>
                <a:lnTo>
                  <a:pt x="33" y="16"/>
                </a:lnTo>
                <a:lnTo>
                  <a:pt x="35" y="17"/>
                </a:lnTo>
                <a:lnTo>
                  <a:pt x="37" y="18"/>
                </a:lnTo>
                <a:lnTo>
                  <a:pt x="44" y="18"/>
                </a:lnTo>
                <a:lnTo>
                  <a:pt x="42" y="7"/>
                </a:lnTo>
                <a:lnTo>
                  <a:pt x="40" y="8"/>
                </a:lnTo>
                <a:lnTo>
                  <a:pt x="38" y="12"/>
                </a:lnTo>
                <a:lnTo>
                  <a:pt x="40" y="16"/>
                </a:lnTo>
                <a:lnTo>
                  <a:pt x="42" y="17"/>
                </a:lnTo>
                <a:lnTo>
                  <a:pt x="44" y="12"/>
                </a:lnTo>
                <a:lnTo>
                  <a:pt x="43" y="7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3" name=""/>
          <p:cNvSpPr/>
          <p:nvPr/>
        </p:nvSpPr>
        <p:spPr>
          <a:xfrm>
            <a:off x="5340240" y="1755720"/>
            <a:ext cx="274680" cy="262080"/>
          </a:xfrm>
          <a:custGeom>
            <a:avLst/>
            <a:gdLst/>
            <a:ahLst/>
            <a:rect l="l" t="t" r="r" b="b"/>
            <a:pathLst>
              <a:path w="190" h="165">
                <a:moveTo>
                  <a:pt x="0" y="0"/>
                </a:moveTo>
                <a:lnTo>
                  <a:pt x="12" y="12"/>
                </a:lnTo>
                <a:lnTo>
                  <a:pt x="12" y="24"/>
                </a:lnTo>
                <a:lnTo>
                  <a:pt x="12" y="30"/>
                </a:lnTo>
                <a:lnTo>
                  <a:pt x="49" y="24"/>
                </a:lnTo>
                <a:lnTo>
                  <a:pt x="86" y="73"/>
                </a:lnTo>
                <a:lnTo>
                  <a:pt x="92" y="79"/>
                </a:lnTo>
                <a:lnTo>
                  <a:pt x="111" y="79"/>
                </a:lnTo>
                <a:lnTo>
                  <a:pt x="135" y="92"/>
                </a:lnTo>
                <a:lnTo>
                  <a:pt x="147" y="110"/>
                </a:lnTo>
                <a:lnTo>
                  <a:pt x="172" y="110"/>
                </a:lnTo>
                <a:lnTo>
                  <a:pt x="184" y="122"/>
                </a:lnTo>
                <a:lnTo>
                  <a:pt x="184" y="135"/>
                </a:lnTo>
                <a:lnTo>
                  <a:pt x="178" y="135"/>
                </a:lnTo>
                <a:lnTo>
                  <a:pt x="178" y="159"/>
                </a:lnTo>
                <a:lnTo>
                  <a:pt x="190" y="165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4" name=""/>
          <p:cNvSpPr/>
          <p:nvPr/>
        </p:nvSpPr>
        <p:spPr>
          <a:xfrm>
            <a:off x="5614920" y="2008080"/>
            <a:ext cx="17640" cy="9720"/>
          </a:xfrm>
          <a:custGeom>
            <a:avLst/>
            <a:gdLst/>
            <a:ahLst/>
            <a:rect l="l" t="t" r="r" b="b"/>
            <a:pathLst>
              <a:path w="13" h="6">
                <a:moveTo>
                  <a:pt x="0" y="6"/>
                </a:moveTo>
                <a:lnTo>
                  <a:pt x="6" y="0"/>
                </a:lnTo>
                <a:lnTo>
                  <a:pt x="13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5" name=""/>
          <p:cNvSpPr/>
          <p:nvPr/>
        </p:nvSpPr>
        <p:spPr>
          <a:xfrm>
            <a:off x="5632560" y="2008080"/>
            <a:ext cx="11160" cy="30240"/>
          </a:xfrm>
          <a:custGeom>
            <a:avLst/>
            <a:gdLst/>
            <a:ahLst/>
            <a:rect l="l" t="t" r="r" b="b"/>
            <a:pathLst>
              <a:path w="6" h="19">
                <a:moveTo>
                  <a:pt x="0" y="0"/>
                </a:moveTo>
                <a:lnTo>
                  <a:pt x="0" y="6"/>
                </a:lnTo>
                <a:lnTo>
                  <a:pt x="6" y="12"/>
                </a:lnTo>
                <a:lnTo>
                  <a:pt x="6" y="19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6" name=""/>
          <p:cNvSpPr/>
          <p:nvPr/>
        </p:nvSpPr>
        <p:spPr>
          <a:xfrm>
            <a:off x="5643720" y="2038320"/>
            <a:ext cx="9360" cy="144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7" name=""/>
          <p:cNvSpPr/>
          <p:nvPr/>
        </p:nvSpPr>
        <p:spPr>
          <a:xfrm>
            <a:off x="5643720" y="2038320"/>
            <a:ext cx="7920" cy="47520"/>
          </a:xfrm>
          <a:custGeom>
            <a:avLst/>
            <a:gdLst/>
            <a:ahLst/>
            <a:rect l="l" t="t" r="r" b="b"/>
            <a:pathLst>
              <a:path w="6" h="30">
                <a:moveTo>
                  <a:pt x="6" y="0"/>
                </a:moveTo>
                <a:lnTo>
                  <a:pt x="6" y="12"/>
                </a:lnTo>
                <a:lnTo>
                  <a:pt x="0" y="3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8" name=""/>
          <p:cNvSpPr/>
          <p:nvPr/>
        </p:nvSpPr>
        <p:spPr>
          <a:xfrm>
            <a:off x="5643720" y="2085840"/>
            <a:ext cx="1440" cy="127080"/>
          </a:xfrm>
          <a:custGeom>
            <a:avLst/>
            <a:gdLst/>
            <a:ahLst/>
            <a:rect l="l" t="t" r="r" b="b"/>
            <a:pathLst>
              <a:path w="0" h="80">
                <a:moveTo>
                  <a:pt x="0" y="0"/>
                </a:moveTo>
                <a:lnTo>
                  <a:pt x="0" y="6"/>
                </a:lnTo>
                <a:lnTo>
                  <a:pt x="0" y="31"/>
                </a:lnTo>
                <a:lnTo>
                  <a:pt x="0" y="55"/>
                </a:lnTo>
                <a:lnTo>
                  <a:pt x="0" y="8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9" name=""/>
          <p:cNvSpPr/>
          <p:nvPr/>
        </p:nvSpPr>
        <p:spPr>
          <a:xfrm>
            <a:off x="5643720" y="2212920"/>
            <a:ext cx="7920" cy="19080"/>
          </a:xfrm>
          <a:custGeom>
            <a:avLst/>
            <a:gdLst/>
            <a:ahLst/>
            <a:rect l="l" t="t" r="r" b="b"/>
            <a:pathLst>
              <a:path w="6" h="12">
                <a:moveTo>
                  <a:pt x="0" y="0"/>
                </a:moveTo>
                <a:lnTo>
                  <a:pt x="0" y="6"/>
                </a:lnTo>
                <a:lnTo>
                  <a:pt x="6" y="6"/>
                </a:lnTo>
                <a:lnTo>
                  <a:pt x="6" y="12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0" name=""/>
          <p:cNvSpPr/>
          <p:nvPr/>
        </p:nvSpPr>
        <p:spPr>
          <a:xfrm>
            <a:off x="5651640" y="2232000"/>
            <a:ext cx="1440" cy="68400"/>
          </a:xfrm>
          <a:custGeom>
            <a:avLst/>
            <a:gdLst/>
            <a:ahLst/>
            <a:rect l="l" t="t" r="r" b="b"/>
            <a:pathLst>
              <a:path w="0" h="43">
                <a:moveTo>
                  <a:pt x="0" y="0"/>
                </a:moveTo>
                <a:lnTo>
                  <a:pt x="0" y="25"/>
                </a:lnTo>
                <a:lnTo>
                  <a:pt x="0" y="31"/>
                </a:lnTo>
                <a:lnTo>
                  <a:pt x="0" y="43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1" name=""/>
          <p:cNvSpPr/>
          <p:nvPr/>
        </p:nvSpPr>
        <p:spPr>
          <a:xfrm>
            <a:off x="6148440" y="2786040"/>
            <a:ext cx="257040" cy="138240"/>
          </a:xfrm>
          <a:custGeom>
            <a:avLst/>
            <a:gdLst/>
            <a:ahLst/>
            <a:rect l="l" t="t" r="r" b="b"/>
            <a:pathLst>
              <a:path w="178" h="87">
                <a:moveTo>
                  <a:pt x="0" y="75"/>
                </a:moveTo>
                <a:lnTo>
                  <a:pt x="0" y="87"/>
                </a:lnTo>
                <a:lnTo>
                  <a:pt x="37" y="87"/>
                </a:lnTo>
                <a:lnTo>
                  <a:pt x="37" y="87"/>
                </a:lnTo>
                <a:lnTo>
                  <a:pt x="39" y="86"/>
                </a:lnTo>
                <a:lnTo>
                  <a:pt x="41" y="85"/>
                </a:lnTo>
                <a:lnTo>
                  <a:pt x="43" y="81"/>
                </a:lnTo>
                <a:lnTo>
                  <a:pt x="43" y="68"/>
                </a:lnTo>
                <a:lnTo>
                  <a:pt x="37" y="68"/>
                </a:lnTo>
                <a:lnTo>
                  <a:pt x="37" y="74"/>
                </a:lnTo>
                <a:lnTo>
                  <a:pt x="39" y="73"/>
                </a:lnTo>
                <a:lnTo>
                  <a:pt x="41" y="72"/>
                </a:lnTo>
                <a:lnTo>
                  <a:pt x="37" y="74"/>
                </a:lnTo>
                <a:lnTo>
                  <a:pt x="55" y="74"/>
                </a:lnTo>
                <a:lnTo>
                  <a:pt x="55" y="68"/>
                </a:lnTo>
                <a:lnTo>
                  <a:pt x="49" y="68"/>
                </a:lnTo>
                <a:lnTo>
                  <a:pt x="51" y="72"/>
                </a:lnTo>
                <a:lnTo>
                  <a:pt x="53" y="73"/>
                </a:lnTo>
                <a:lnTo>
                  <a:pt x="49" y="68"/>
                </a:lnTo>
                <a:lnTo>
                  <a:pt x="49" y="74"/>
                </a:lnTo>
                <a:lnTo>
                  <a:pt x="49" y="74"/>
                </a:lnTo>
                <a:lnTo>
                  <a:pt x="51" y="78"/>
                </a:lnTo>
                <a:lnTo>
                  <a:pt x="53" y="79"/>
                </a:lnTo>
                <a:lnTo>
                  <a:pt x="55" y="80"/>
                </a:lnTo>
                <a:lnTo>
                  <a:pt x="56" y="80"/>
                </a:lnTo>
                <a:lnTo>
                  <a:pt x="161" y="68"/>
                </a:lnTo>
                <a:lnTo>
                  <a:pt x="162" y="67"/>
                </a:lnTo>
                <a:lnTo>
                  <a:pt x="164" y="66"/>
                </a:lnTo>
                <a:lnTo>
                  <a:pt x="165" y="65"/>
                </a:lnTo>
                <a:lnTo>
                  <a:pt x="177" y="41"/>
                </a:lnTo>
                <a:lnTo>
                  <a:pt x="178" y="38"/>
                </a:lnTo>
                <a:lnTo>
                  <a:pt x="176" y="34"/>
                </a:lnTo>
                <a:lnTo>
                  <a:pt x="174" y="33"/>
                </a:lnTo>
                <a:lnTo>
                  <a:pt x="172" y="32"/>
                </a:lnTo>
                <a:lnTo>
                  <a:pt x="170" y="33"/>
                </a:lnTo>
                <a:lnTo>
                  <a:pt x="170" y="33"/>
                </a:lnTo>
                <a:lnTo>
                  <a:pt x="158" y="39"/>
                </a:lnTo>
                <a:lnTo>
                  <a:pt x="160" y="44"/>
                </a:lnTo>
                <a:lnTo>
                  <a:pt x="164" y="40"/>
                </a:lnTo>
                <a:lnTo>
                  <a:pt x="162" y="39"/>
                </a:lnTo>
                <a:lnTo>
                  <a:pt x="160" y="38"/>
                </a:lnTo>
                <a:lnTo>
                  <a:pt x="158" y="39"/>
                </a:lnTo>
                <a:lnTo>
                  <a:pt x="166" y="43"/>
                </a:lnTo>
                <a:lnTo>
                  <a:pt x="153" y="0"/>
                </a:lnTo>
                <a:lnTo>
                  <a:pt x="142" y="3"/>
                </a:lnTo>
                <a:lnTo>
                  <a:pt x="155" y="46"/>
                </a:lnTo>
                <a:lnTo>
                  <a:pt x="156" y="48"/>
                </a:lnTo>
                <a:lnTo>
                  <a:pt x="158" y="49"/>
                </a:lnTo>
                <a:lnTo>
                  <a:pt x="160" y="50"/>
                </a:lnTo>
                <a:lnTo>
                  <a:pt x="162" y="49"/>
                </a:lnTo>
                <a:lnTo>
                  <a:pt x="163" y="50"/>
                </a:lnTo>
                <a:lnTo>
                  <a:pt x="175" y="44"/>
                </a:lnTo>
                <a:lnTo>
                  <a:pt x="166" y="38"/>
                </a:lnTo>
                <a:lnTo>
                  <a:pt x="168" y="42"/>
                </a:lnTo>
                <a:lnTo>
                  <a:pt x="170" y="43"/>
                </a:lnTo>
                <a:lnTo>
                  <a:pt x="172" y="44"/>
                </a:lnTo>
                <a:lnTo>
                  <a:pt x="174" y="43"/>
                </a:lnTo>
                <a:lnTo>
                  <a:pt x="172" y="38"/>
                </a:lnTo>
                <a:lnTo>
                  <a:pt x="168" y="35"/>
                </a:lnTo>
                <a:lnTo>
                  <a:pt x="156" y="59"/>
                </a:lnTo>
                <a:lnTo>
                  <a:pt x="158" y="57"/>
                </a:lnTo>
                <a:lnTo>
                  <a:pt x="156" y="58"/>
                </a:lnTo>
                <a:lnTo>
                  <a:pt x="160" y="62"/>
                </a:lnTo>
                <a:lnTo>
                  <a:pt x="160" y="56"/>
                </a:lnTo>
                <a:lnTo>
                  <a:pt x="55" y="68"/>
                </a:lnTo>
                <a:lnTo>
                  <a:pt x="61" y="74"/>
                </a:lnTo>
                <a:lnTo>
                  <a:pt x="59" y="70"/>
                </a:lnTo>
                <a:lnTo>
                  <a:pt x="57" y="69"/>
                </a:lnTo>
                <a:lnTo>
                  <a:pt x="55" y="68"/>
                </a:lnTo>
                <a:lnTo>
                  <a:pt x="55" y="74"/>
                </a:lnTo>
                <a:lnTo>
                  <a:pt x="61" y="74"/>
                </a:lnTo>
                <a:lnTo>
                  <a:pt x="61" y="68"/>
                </a:lnTo>
                <a:lnTo>
                  <a:pt x="61" y="68"/>
                </a:lnTo>
                <a:lnTo>
                  <a:pt x="59" y="64"/>
                </a:lnTo>
                <a:lnTo>
                  <a:pt x="57" y="63"/>
                </a:lnTo>
                <a:lnTo>
                  <a:pt x="55" y="62"/>
                </a:lnTo>
                <a:lnTo>
                  <a:pt x="37" y="62"/>
                </a:lnTo>
                <a:lnTo>
                  <a:pt x="37" y="62"/>
                </a:lnTo>
                <a:lnTo>
                  <a:pt x="35" y="63"/>
                </a:lnTo>
                <a:lnTo>
                  <a:pt x="33" y="64"/>
                </a:lnTo>
                <a:lnTo>
                  <a:pt x="31" y="68"/>
                </a:lnTo>
                <a:lnTo>
                  <a:pt x="31" y="68"/>
                </a:lnTo>
                <a:lnTo>
                  <a:pt x="31" y="81"/>
                </a:lnTo>
                <a:lnTo>
                  <a:pt x="37" y="75"/>
                </a:lnTo>
                <a:lnTo>
                  <a:pt x="35" y="76"/>
                </a:lnTo>
                <a:lnTo>
                  <a:pt x="33" y="77"/>
                </a:lnTo>
                <a:lnTo>
                  <a:pt x="31" y="81"/>
                </a:lnTo>
                <a:lnTo>
                  <a:pt x="37" y="81"/>
                </a:lnTo>
                <a:lnTo>
                  <a:pt x="37" y="75"/>
                </a:lnTo>
                <a:lnTo>
                  <a:pt x="0" y="75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2" name=""/>
          <p:cNvSpPr/>
          <p:nvPr/>
        </p:nvSpPr>
        <p:spPr>
          <a:xfrm>
            <a:off x="6388200" y="2836800"/>
            <a:ext cx="637920" cy="476280"/>
          </a:xfrm>
          <a:custGeom>
            <a:avLst/>
            <a:gdLst/>
            <a:ahLst/>
            <a:rect l="l" t="t" r="r" b="b"/>
            <a:pathLst>
              <a:path w="441" h="300">
                <a:moveTo>
                  <a:pt x="405" y="257"/>
                </a:moveTo>
                <a:lnTo>
                  <a:pt x="405" y="245"/>
                </a:lnTo>
                <a:lnTo>
                  <a:pt x="392" y="245"/>
                </a:lnTo>
                <a:lnTo>
                  <a:pt x="392" y="251"/>
                </a:lnTo>
                <a:lnTo>
                  <a:pt x="394" y="246"/>
                </a:lnTo>
                <a:lnTo>
                  <a:pt x="376" y="240"/>
                </a:lnTo>
                <a:lnTo>
                  <a:pt x="374" y="239"/>
                </a:lnTo>
                <a:lnTo>
                  <a:pt x="372" y="240"/>
                </a:lnTo>
                <a:lnTo>
                  <a:pt x="371" y="241"/>
                </a:lnTo>
                <a:lnTo>
                  <a:pt x="359" y="253"/>
                </a:lnTo>
                <a:lnTo>
                  <a:pt x="362" y="257"/>
                </a:lnTo>
                <a:lnTo>
                  <a:pt x="362" y="251"/>
                </a:lnTo>
                <a:lnTo>
                  <a:pt x="360" y="252"/>
                </a:lnTo>
                <a:lnTo>
                  <a:pt x="364" y="252"/>
                </a:lnTo>
                <a:lnTo>
                  <a:pt x="339" y="246"/>
                </a:lnTo>
                <a:lnTo>
                  <a:pt x="337" y="245"/>
                </a:lnTo>
                <a:lnTo>
                  <a:pt x="335" y="246"/>
                </a:lnTo>
                <a:lnTo>
                  <a:pt x="335" y="246"/>
                </a:lnTo>
                <a:lnTo>
                  <a:pt x="323" y="252"/>
                </a:lnTo>
                <a:lnTo>
                  <a:pt x="325" y="257"/>
                </a:lnTo>
                <a:lnTo>
                  <a:pt x="327" y="252"/>
                </a:lnTo>
                <a:lnTo>
                  <a:pt x="325" y="251"/>
                </a:lnTo>
                <a:lnTo>
                  <a:pt x="323" y="252"/>
                </a:lnTo>
                <a:lnTo>
                  <a:pt x="329" y="253"/>
                </a:lnTo>
                <a:lnTo>
                  <a:pt x="323" y="247"/>
                </a:lnTo>
                <a:lnTo>
                  <a:pt x="321" y="246"/>
                </a:lnTo>
                <a:lnTo>
                  <a:pt x="319" y="245"/>
                </a:lnTo>
                <a:lnTo>
                  <a:pt x="318" y="245"/>
                </a:lnTo>
                <a:lnTo>
                  <a:pt x="287" y="251"/>
                </a:lnTo>
                <a:lnTo>
                  <a:pt x="286" y="252"/>
                </a:lnTo>
                <a:lnTo>
                  <a:pt x="285" y="253"/>
                </a:lnTo>
                <a:lnTo>
                  <a:pt x="279" y="259"/>
                </a:lnTo>
                <a:lnTo>
                  <a:pt x="282" y="263"/>
                </a:lnTo>
                <a:lnTo>
                  <a:pt x="280" y="258"/>
                </a:lnTo>
                <a:lnTo>
                  <a:pt x="281" y="257"/>
                </a:lnTo>
                <a:lnTo>
                  <a:pt x="128" y="288"/>
                </a:lnTo>
                <a:lnTo>
                  <a:pt x="129" y="294"/>
                </a:lnTo>
                <a:lnTo>
                  <a:pt x="131" y="289"/>
                </a:lnTo>
                <a:lnTo>
                  <a:pt x="112" y="283"/>
                </a:lnTo>
                <a:lnTo>
                  <a:pt x="110" y="288"/>
                </a:lnTo>
                <a:lnTo>
                  <a:pt x="116" y="288"/>
                </a:lnTo>
                <a:lnTo>
                  <a:pt x="114" y="284"/>
                </a:lnTo>
                <a:lnTo>
                  <a:pt x="112" y="283"/>
                </a:lnTo>
                <a:lnTo>
                  <a:pt x="116" y="288"/>
                </a:lnTo>
                <a:lnTo>
                  <a:pt x="116" y="269"/>
                </a:lnTo>
                <a:lnTo>
                  <a:pt x="116" y="268"/>
                </a:lnTo>
                <a:lnTo>
                  <a:pt x="110" y="238"/>
                </a:lnTo>
                <a:lnTo>
                  <a:pt x="98" y="176"/>
                </a:lnTo>
                <a:lnTo>
                  <a:pt x="96" y="173"/>
                </a:lnTo>
                <a:lnTo>
                  <a:pt x="95" y="172"/>
                </a:lnTo>
                <a:lnTo>
                  <a:pt x="58" y="148"/>
                </a:lnTo>
                <a:lnTo>
                  <a:pt x="55" y="153"/>
                </a:lnTo>
                <a:lnTo>
                  <a:pt x="59" y="149"/>
                </a:lnTo>
                <a:lnTo>
                  <a:pt x="61" y="152"/>
                </a:lnTo>
                <a:lnTo>
                  <a:pt x="49" y="109"/>
                </a:lnTo>
                <a:lnTo>
                  <a:pt x="43" y="110"/>
                </a:lnTo>
                <a:lnTo>
                  <a:pt x="49" y="110"/>
                </a:lnTo>
                <a:lnTo>
                  <a:pt x="49" y="104"/>
                </a:lnTo>
                <a:lnTo>
                  <a:pt x="49" y="103"/>
                </a:lnTo>
                <a:lnTo>
                  <a:pt x="43" y="72"/>
                </a:lnTo>
                <a:lnTo>
                  <a:pt x="42" y="70"/>
                </a:lnTo>
                <a:lnTo>
                  <a:pt x="11" y="15"/>
                </a:lnTo>
                <a:lnTo>
                  <a:pt x="6" y="18"/>
                </a:lnTo>
                <a:lnTo>
                  <a:pt x="12" y="18"/>
                </a:lnTo>
                <a:lnTo>
                  <a:pt x="12" y="6"/>
                </a:lnTo>
                <a:lnTo>
                  <a:pt x="6" y="6"/>
                </a:lnTo>
                <a:lnTo>
                  <a:pt x="4" y="11"/>
                </a:lnTo>
                <a:lnTo>
                  <a:pt x="6" y="12"/>
                </a:lnTo>
                <a:lnTo>
                  <a:pt x="8" y="11"/>
                </a:lnTo>
                <a:lnTo>
                  <a:pt x="10" y="10"/>
                </a:lnTo>
                <a:lnTo>
                  <a:pt x="3" y="11"/>
                </a:lnTo>
                <a:lnTo>
                  <a:pt x="40" y="41"/>
                </a:lnTo>
                <a:lnTo>
                  <a:pt x="41" y="41"/>
                </a:lnTo>
                <a:lnTo>
                  <a:pt x="41" y="42"/>
                </a:lnTo>
                <a:lnTo>
                  <a:pt x="133" y="79"/>
                </a:lnTo>
                <a:lnTo>
                  <a:pt x="134" y="79"/>
                </a:lnTo>
                <a:lnTo>
                  <a:pt x="238" y="97"/>
                </a:lnTo>
                <a:lnTo>
                  <a:pt x="239" y="91"/>
                </a:lnTo>
                <a:lnTo>
                  <a:pt x="238" y="97"/>
                </a:lnTo>
                <a:lnTo>
                  <a:pt x="263" y="104"/>
                </a:lnTo>
                <a:lnTo>
                  <a:pt x="264" y="104"/>
                </a:lnTo>
                <a:lnTo>
                  <a:pt x="441" y="104"/>
                </a:lnTo>
                <a:lnTo>
                  <a:pt x="441" y="92"/>
                </a:lnTo>
                <a:lnTo>
                  <a:pt x="264" y="92"/>
                </a:lnTo>
                <a:lnTo>
                  <a:pt x="264" y="98"/>
                </a:lnTo>
                <a:lnTo>
                  <a:pt x="266" y="93"/>
                </a:lnTo>
                <a:lnTo>
                  <a:pt x="241" y="86"/>
                </a:lnTo>
                <a:lnTo>
                  <a:pt x="240" y="85"/>
                </a:lnTo>
                <a:lnTo>
                  <a:pt x="136" y="67"/>
                </a:lnTo>
                <a:lnTo>
                  <a:pt x="135" y="73"/>
                </a:lnTo>
                <a:lnTo>
                  <a:pt x="138" y="68"/>
                </a:lnTo>
                <a:lnTo>
                  <a:pt x="46" y="31"/>
                </a:lnTo>
                <a:lnTo>
                  <a:pt x="43" y="36"/>
                </a:lnTo>
                <a:lnTo>
                  <a:pt x="47" y="31"/>
                </a:lnTo>
                <a:lnTo>
                  <a:pt x="10" y="1"/>
                </a:lnTo>
                <a:lnTo>
                  <a:pt x="8" y="1"/>
                </a:lnTo>
                <a:lnTo>
                  <a:pt x="6" y="0"/>
                </a:lnTo>
                <a:lnTo>
                  <a:pt x="4" y="1"/>
                </a:lnTo>
                <a:lnTo>
                  <a:pt x="2" y="2"/>
                </a:lnTo>
                <a:lnTo>
                  <a:pt x="0" y="6"/>
                </a:lnTo>
                <a:lnTo>
                  <a:pt x="0" y="6"/>
                </a:lnTo>
                <a:lnTo>
                  <a:pt x="0" y="18"/>
                </a:lnTo>
                <a:lnTo>
                  <a:pt x="0" y="18"/>
                </a:lnTo>
                <a:lnTo>
                  <a:pt x="2" y="22"/>
                </a:lnTo>
                <a:lnTo>
                  <a:pt x="33" y="77"/>
                </a:lnTo>
                <a:lnTo>
                  <a:pt x="37" y="73"/>
                </a:lnTo>
                <a:lnTo>
                  <a:pt x="32" y="74"/>
                </a:lnTo>
                <a:lnTo>
                  <a:pt x="38" y="105"/>
                </a:lnTo>
                <a:lnTo>
                  <a:pt x="43" y="104"/>
                </a:lnTo>
                <a:lnTo>
                  <a:pt x="37" y="104"/>
                </a:lnTo>
                <a:lnTo>
                  <a:pt x="37" y="110"/>
                </a:lnTo>
                <a:lnTo>
                  <a:pt x="38" y="112"/>
                </a:lnTo>
                <a:lnTo>
                  <a:pt x="50" y="155"/>
                </a:lnTo>
                <a:lnTo>
                  <a:pt x="51" y="157"/>
                </a:lnTo>
                <a:lnTo>
                  <a:pt x="52" y="158"/>
                </a:lnTo>
                <a:lnTo>
                  <a:pt x="89" y="182"/>
                </a:lnTo>
                <a:lnTo>
                  <a:pt x="88" y="181"/>
                </a:lnTo>
                <a:lnTo>
                  <a:pt x="92" y="177"/>
                </a:lnTo>
                <a:lnTo>
                  <a:pt x="87" y="178"/>
                </a:lnTo>
                <a:lnTo>
                  <a:pt x="99" y="240"/>
                </a:lnTo>
                <a:lnTo>
                  <a:pt x="105" y="270"/>
                </a:lnTo>
                <a:lnTo>
                  <a:pt x="110" y="269"/>
                </a:lnTo>
                <a:lnTo>
                  <a:pt x="104" y="269"/>
                </a:lnTo>
                <a:lnTo>
                  <a:pt x="104" y="288"/>
                </a:lnTo>
                <a:lnTo>
                  <a:pt x="104" y="288"/>
                </a:lnTo>
                <a:lnTo>
                  <a:pt x="106" y="292"/>
                </a:lnTo>
                <a:lnTo>
                  <a:pt x="108" y="293"/>
                </a:lnTo>
                <a:lnTo>
                  <a:pt x="108" y="294"/>
                </a:lnTo>
                <a:lnTo>
                  <a:pt x="127" y="300"/>
                </a:lnTo>
                <a:lnTo>
                  <a:pt x="129" y="300"/>
                </a:lnTo>
                <a:lnTo>
                  <a:pt x="130" y="300"/>
                </a:lnTo>
                <a:lnTo>
                  <a:pt x="283" y="269"/>
                </a:lnTo>
                <a:lnTo>
                  <a:pt x="284" y="268"/>
                </a:lnTo>
                <a:lnTo>
                  <a:pt x="286" y="268"/>
                </a:lnTo>
                <a:lnTo>
                  <a:pt x="292" y="262"/>
                </a:lnTo>
                <a:lnTo>
                  <a:pt x="290" y="262"/>
                </a:lnTo>
                <a:lnTo>
                  <a:pt x="288" y="257"/>
                </a:lnTo>
                <a:lnTo>
                  <a:pt x="289" y="263"/>
                </a:lnTo>
                <a:lnTo>
                  <a:pt x="320" y="257"/>
                </a:lnTo>
                <a:lnTo>
                  <a:pt x="317" y="256"/>
                </a:lnTo>
                <a:lnTo>
                  <a:pt x="319" y="257"/>
                </a:lnTo>
                <a:lnTo>
                  <a:pt x="319" y="251"/>
                </a:lnTo>
                <a:lnTo>
                  <a:pt x="316" y="256"/>
                </a:lnTo>
                <a:lnTo>
                  <a:pt x="322" y="262"/>
                </a:lnTo>
                <a:lnTo>
                  <a:pt x="323" y="262"/>
                </a:lnTo>
                <a:lnTo>
                  <a:pt x="325" y="263"/>
                </a:lnTo>
                <a:lnTo>
                  <a:pt x="327" y="262"/>
                </a:lnTo>
                <a:lnTo>
                  <a:pt x="328" y="263"/>
                </a:lnTo>
                <a:lnTo>
                  <a:pt x="340" y="257"/>
                </a:lnTo>
                <a:lnTo>
                  <a:pt x="337" y="257"/>
                </a:lnTo>
                <a:lnTo>
                  <a:pt x="339" y="256"/>
                </a:lnTo>
                <a:lnTo>
                  <a:pt x="337" y="251"/>
                </a:lnTo>
                <a:lnTo>
                  <a:pt x="336" y="257"/>
                </a:lnTo>
                <a:lnTo>
                  <a:pt x="361" y="263"/>
                </a:lnTo>
                <a:lnTo>
                  <a:pt x="362" y="263"/>
                </a:lnTo>
                <a:lnTo>
                  <a:pt x="364" y="262"/>
                </a:lnTo>
                <a:lnTo>
                  <a:pt x="366" y="262"/>
                </a:lnTo>
                <a:lnTo>
                  <a:pt x="378" y="250"/>
                </a:lnTo>
                <a:lnTo>
                  <a:pt x="374" y="251"/>
                </a:lnTo>
                <a:lnTo>
                  <a:pt x="376" y="250"/>
                </a:lnTo>
                <a:lnTo>
                  <a:pt x="374" y="245"/>
                </a:lnTo>
                <a:lnTo>
                  <a:pt x="372" y="251"/>
                </a:lnTo>
                <a:lnTo>
                  <a:pt x="390" y="257"/>
                </a:lnTo>
                <a:lnTo>
                  <a:pt x="392" y="257"/>
                </a:lnTo>
                <a:lnTo>
                  <a:pt x="405" y="257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3" name=""/>
          <p:cNvSpPr/>
          <p:nvPr/>
        </p:nvSpPr>
        <p:spPr>
          <a:xfrm>
            <a:off x="6840360" y="2867040"/>
            <a:ext cx="214560" cy="446040"/>
          </a:xfrm>
          <a:custGeom>
            <a:avLst/>
            <a:gdLst/>
            <a:ahLst/>
            <a:rect l="l" t="t" r="r" b="b"/>
            <a:pathLst>
              <a:path w="147" h="281">
                <a:moveTo>
                  <a:pt x="12" y="232"/>
                </a:moveTo>
                <a:lnTo>
                  <a:pt x="0" y="232"/>
                </a:lnTo>
                <a:lnTo>
                  <a:pt x="0" y="244"/>
                </a:lnTo>
                <a:lnTo>
                  <a:pt x="0" y="256"/>
                </a:lnTo>
                <a:lnTo>
                  <a:pt x="0" y="256"/>
                </a:lnTo>
                <a:lnTo>
                  <a:pt x="2" y="260"/>
                </a:lnTo>
                <a:lnTo>
                  <a:pt x="3" y="261"/>
                </a:lnTo>
                <a:lnTo>
                  <a:pt x="15" y="274"/>
                </a:lnTo>
                <a:lnTo>
                  <a:pt x="16" y="275"/>
                </a:lnTo>
                <a:lnTo>
                  <a:pt x="28" y="281"/>
                </a:lnTo>
                <a:lnTo>
                  <a:pt x="28" y="280"/>
                </a:lnTo>
                <a:lnTo>
                  <a:pt x="30" y="281"/>
                </a:lnTo>
                <a:lnTo>
                  <a:pt x="32" y="281"/>
                </a:lnTo>
                <a:lnTo>
                  <a:pt x="69" y="269"/>
                </a:lnTo>
                <a:lnTo>
                  <a:pt x="69" y="268"/>
                </a:lnTo>
                <a:lnTo>
                  <a:pt x="71" y="267"/>
                </a:lnTo>
                <a:lnTo>
                  <a:pt x="73" y="263"/>
                </a:lnTo>
                <a:lnTo>
                  <a:pt x="73" y="256"/>
                </a:lnTo>
                <a:lnTo>
                  <a:pt x="67" y="256"/>
                </a:lnTo>
                <a:lnTo>
                  <a:pt x="67" y="262"/>
                </a:lnTo>
                <a:lnTo>
                  <a:pt x="69" y="261"/>
                </a:lnTo>
                <a:lnTo>
                  <a:pt x="71" y="260"/>
                </a:lnTo>
                <a:lnTo>
                  <a:pt x="67" y="262"/>
                </a:lnTo>
                <a:lnTo>
                  <a:pt x="85" y="262"/>
                </a:lnTo>
                <a:lnTo>
                  <a:pt x="85" y="262"/>
                </a:lnTo>
                <a:lnTo>
                  <a:pt x="87" y="261"/>
                </a:lnTo>
                <a:lnTo>
                  <a:pt x="89" y="260"/>
                </a:lnTo>
                <a:lnTo>
                  <a:pt x="91" y="258"/>
                </a:lnTo>
                <a:lnTo>
                  <a:pt x="98" y="234"/>
                </a:lnTo>
                <a:lnTo>
                  <a:pt x="98" y="232"/>
                </a:lnTo>
                <a:lnTo>
                  <a:pt x="98" y="158"/>
                </a:lnTo>
                <a:lnTo>
                  <a:pt x="92" y="158"/>
                </a:lnTo>
                <a:lnTo>
                  <a:pt x="96" y="162"/>
                </a:lnTo>
                <a:lnTo>
                  <a:pt x="96" y="163"/>
                </a:lnTo>
                <a:lnTo>
                  <a:pt x="120" y="139"/>
                </a:lnTo>
                <a:lnTo>
                  <a:pt x="120" y="139"/>
                </a:lnTo>
                <a:lnTo>
                  <a:pt x="145" y="102"/>
                </a:lnTo>
                <a:lnTo>
                  <a:pt x="145" y="101"/>
                </a:lnTo>
                <a:lnTo>
                  <a:pt x="147" y="97"/>
                </a:lnTo>
                <a:lnTo>
                  <a:pt x="147" y="79"/>
                </a:lnTo>
                <a:lnTo>
                  <a:pt x="147" y="79"/>
                </a:lnTo>
                <a:lnTo>
                  <a:pt x="145" y="75"/>
                </a:lnTo>
                <a:lnTo>
                  <a:pt x="145" y="75"/>
                </a:lnTo>
                <a:lnTo>
                  <a:pt x="126" y="56"/>
                </a:lnTo>
                <a:lnTo>
                  <a:pt x="122" y="60"/>
                </a:lnTo>
                <a:lnTo>
                  <a:pt x="127" y="57"/>
                </a:lnTo>
                <a:lnTo>
                  <a:pt x="115" y="33"/>
                </a:lnTo>
                <a:lnTo>
                  <a:pt x="114" y="31"/>
                </a:lnTo>
                <a:lnTo>
                  <a:pt x="71" y="0"/>
                </a:lnTo>
                <a:lnTo>
                  <a:pt x="64" y="10"/>
                </a:lnTo>
                <a:lnTo>
                  <a:pt x="107" y="41"/>
                </a:lnTo>
                <a:lnTo>
                  <a:pt x="110" y="36"/>
                </a:lnTo>
                <a:lnTo>
                  <a:pt x="106" y="39"/>
                </a:lnTo>
                <a:lnTo>
                  <a:pt x="118" y="63"/>
                </a:lnTo>
                <a:lnTo>
                  <a:pt x="119" y="65"/>
                </a:lnTo>
                <a:lnTo>
                  <a:pt x="138" y="84"/>
                </a:lnTo>
                <a:lnTo>
                  <a:pt x="141" y="79"/>
                </a:lnTo>
                <a:lnTo>
                  <a:pt x="135" y="79"/>
                </a:lnTo>
                <a:lnTo>
                  <a:pt x="135" y="97"/>
                </a:lnTo>
                <a:lnTo>
                  <a:pt x="141" y="97"/>
                </a:lnTo>
                <a:lnTo>
                  <a:pt x="137" y="93"/>
                </a:lnTo>
                <a:lnTo>
                  <a:pt x="112" y="130"/>
                </a:lnTo>
                <a:lnTo>
                  <a:pt x="116" y="134"/>
                </a:lnTo>
                <a:lnTo>
                  <a:pt x="113" y="130"/>
                </a:lnTo>
                <a:lnTo>
                  <a:pt x="89" y="154"/>
                </a:lnTo>
                <a:lnTo>
                  <a:pt x="88" y="154"/>
                </a:lnTo>
                <a:lnTo>
                  <a:pt x="86" y="158"/>
                </a:lnTo>
                <a:lnTo>
                  <a:pt x="86" y="158"/>
                </a:lnTo>
                <a:lnTo>
                  <a:pt x="86" y="232"/>
                </a:lnTo>
                <a:lnTo>
                  <a:pt x="92" y="232"/>
                </a:lnTo>
                <a:lnTo>
                  <a:pt x="87" y="231"/>
                </a:lnTo>
                <a:lnTo>
                  <a:pt x="80" y="255"/>
                </a:lnTo>
                <a:lnTo>
                  <a:pt x="85" y="250"/>
                </a:lnTo>
                <a:lnTo>
                  <a:pt x="83" y="251"/>
                </a:lnTo>
                <a:lnTo>
                  <a:pt x="81" y="252"/>
                </a:lnTo>
                <a:lnTo>
                  <a:pt x="79" y="256"/>
                </a:lnTo>
                <a:lnTo>
                  <a:pt x="85" y="256"/>
                </a:lnTo>
                <a:lnTo>
                  <a:pt x="85" y="250"/>
                </a:lnTo>
                <a:lnTo>
                  <a:pt x="67" y="250"/>
                </a:lnTo>
                <a:lnTo>
                  <a:pt x="67" y="250"/>
                </a:lnTo>
                <a:lnTo>
                  <a:pt x="65" y="251"/>
                </a:lnTo>
                <a:lnTo>
                  <a:pt x="63" y="252"/>
                </a:lnTo>
                <a:lnTo>
                  <a:pt x="61" y="256"/>
                </a:lnTo>
                <a:lnTo>
                  <a:pt x="61" y="256"/>
                </a:lnTo>
                <a:lnTo>
                  <a:pt x="61" y="263"/>
                </a:lnTo>
                <a:lnTo>
                  <a:pt x="65" y="258"/>
                </a:lnTo>
                <a:lnTo>
                  <a:pt x="63" y="259"/>
                </a:lnTo>
                <a:lnTo>
                  <a:pt x="61" y="263"/>
                </a:lnTo>
                <a:lnTo>
                  <a:pt x="67" y="263"/>
                </a:lnTo>
                <a:lnTo>
                  <a:pt x="65" y="258"/>
                </a:lnTo>
                <a:lnTo>
                  <a:pt x="28" y="270"/>
                </a:lnTo>
                <a:lnTo>
                  <a:pt x="32" y="270"/>
                </a:lnTo>
                <a:lnTo>
                  <a:pt x="30" y="269"/>
                </a:lnTo>
                <a:lnTo>
                  <a:pt x="30" y="275"/>
                </a:lnTo>
                <a:lnTo>
                  <a:pt x="33" y="270"/>
                </a:lnTo>
                <a:lnTo>
                  <a:pt x="21" y="264"/>
                </a:lnTo>
                <a:lnTo>
                  <a:pt x="18" y="269"/>
                </a:lnTo>
                <a:lnTo>
                  <a:pt x="22" y="265"/>
                </a:lnTo>
                <a:lnTo>
                  <a:pt x="10" y="252"/>
                </a:lnTo>
                <a:lnTo>
                  <a:pt x="6" y="256"/>
                </a:lnTo>
                <a:lnTo>
                  <a:pt x="12" y="256"/>
                </a:lnTo>
                <a:lnTo>
                  <a:pt x="12" y="244"/>
                </a:lnTo>
                <a:lnTo>
                  <a:pt x="12" y="232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4" name=""/>
          <p:cNvSpPr/>
          <p:nvPr/>
        </p:nvSpPr>
        <p:spPr>
          <a:xfrm>
            <a:off x="6726240" y="2979720"/>
            <a:ext cx="271440" cy="341280"/>
          </a:xfrm>
          <a:custGeom>
            <a:avLst/>
            <a:gdLst/>
            <a:ahLst/>
            <a:rect l="l" t="t" r="r" b="b"/>
            <a:pathLst>
              <a:path w="187" h="215">
                <a:moveTo>
                  <a:pt x="11" y="0"/>
                </a:moveTo>
                <a:lnTo>
                  <a:pt x="0" y="3"/>
                </a:lnTo>
                <a:lnTo>
                  <a:pt x="6" y="28"/>
                </a:lnTo>
                <a:lnTo>
                  <a:pt x="7" y="30"/>
                </a:lnTo>
                <a:lnTo>
                  <a:pt x="26" y="61"/>
                </a:lnTo>
                <a:lnTo>
                  <a:pt x="26" y="61"/>
                </a:lnTo>
                <a:lnTo>
                  <a:pt x="27" y="62"/>
                </a:lnTo>
                <a:lnTo>
                  <a:pt x="112" y="111"/>
                </a:lnTo>
                <a:lnTo>
                  <a:pt x="115" y="106"/>
                </a:lnTo>
                <a:lnTo>
                  <a:pt x="112" y="111"/>
                </a:lnTo>
                <a:lnTo>
                  <a:pt x="137" y="129"/>
                </a:lnTo>
                <a:lnTo>
                  <a:pt x="140" y="124"/>
                </a:lnTo>
                <a:lnTo>
                  <a:pt x="135" y="125"/>
                </a:lnTo>
                <a:lnTo>
                  <a:pt x="141" y="156"/>
                </a:lnTo>
                <a:lnTo>
                  <a:pt x="142" y="159"/>
                </a:lnTo>
                <a:lnTo>
                  <a:pt x="160" y="189"/>
                </a:lnTo>
                <a:lnTo>
                  <a:pt x="160" y="190"/>
                </a:lnTo>
                <a:lnTo>
                  <a:pt x="179" y="215"/>
                </a:lnTo>
                <a:lnTo>
                  <a:pt x="187" y="206"/>
                </a:lnTo>
                <a:lnTo>
                  <a:pt x="168" y="181"/>
                </a:lnTo>
                <a:lnTo>
                  <a:pt x="164" y="185"/>
                </a:lnTo>
                <a:lnTo>
                  <a:pt x="169" y="181"/>
                </a:lnTo>
                <a:lnTo>
                  <a:pt x="151" y="151"/>
                </a:lnTo>
                <a:lnTo>
                  <a:pt x="146" y="155"/>
                </a:lnTo>
                <a:lnTo>
                  <a:pt x="152" y="154"/>
                </a:lnTo>
                <a:lnTo>
                  <a:pt x="146" y="123"/>
                </a:lnTo>
                <a:lnTo>
                  <a:pt x="144" y="120"/>
                </a:lnTo>
                <a:lnTo>
                  <a:pt x="144" y="119"/>
                </a:lnTo>
                <a:lnTo>
                  <a:pt x="119" y="101"/>
                </a:lnTo>
                <a:lnTo>
                  <a:pt x="118" y="101"/>
                </a:lnTo>
                <a:lnTo>
                  <a:pt x="33" y="52"/>
                </a:lnTo>
                <a:lnTo>
                  <a:pt x="30" y="57"/>
                </a:lnTo>
                <a:lnTo>
                  <a:pt x="35" y="53"/>
                </a:lnTo>
                <a:lnTo>
                  <a:pt x="16" y="22"/>
                </a:lnTo>
                <a:lnTo>
                  <a:pt x="11" y="26"/>
                </a:lnTo>
                <a:lnTo>
                  <a:pt x="17" y="25"/>
                </a:lnTo>
                <a:lnTo>
                  <a:pt x="11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5" name=""/>
          <p:cNvSpPr/>
          <p:nvPr/>
        </p:nvSpPr>
        <p:spPr>
          <a:xfrm>
            <a:off x="6865920" y="3297240"/>
            <a:ext cx="455760" cy="200160"/>
          </a:xfrm>
          <a:custGeom>
            <a:avLst/>
            <a:gdLst/>
            <a:ahLst/>
            <a:rect l="l" t="t" r="r" b="b"/>
            <a:pathLst>
              <a:path w="313" h="126">
                <a:moveTo>
                  <a:pt x="16" y="9"/>
                </a:moveTo>
                <a:lnTo>
                  <a:pt x="9" y="0"/>
                </a:lnTo>
                <a:lnTo>
                  <a:pt x="3" y="6"/>
                </a:lnTo>
                <a:lnTo>
                  <a:pt x="2" y="6"/>
                </a:lnTo>
                <a:lnTo>
                  <a:pt x="0" y="10"/>
                </a:lnTo>
                <a:lnTo>
                  <a:pt x="0" y="53"/>
                </a:lnTo>
                <a:lnTo>
                  <a:pt x="0" y="53"/>
                </a:lnTo>
                <a:lnTo>
                  <a:pt x="2" y="57"/>
                </a:lnTo>
                <a:lnTo>
                  <a:pt x="3" y="58"/>
                </a:lnTo>
                <a:lnTo>
                  <a:pt x="58" y="113"/>
                </a:lnTo>
                <a:lnTo>
                  <a:pt x="59" y="113"/>
                </a:lnTo>
                <a:lnTo>
                  <a:pt x="60" y="114"/>
                </a:lnTo>
                <a:lnTo>
                  <a:pt x="109" y="126"/>
                </a:lnTo>
                <a:lnTo>
                  <a:pt x="110" y="126"/>
                </a:lnTo>
                <a:lnTo>
                  <a:pt x="135" y="126"/>
                </a:lnTo>
                <a:lnTo>
                  <a:pt x="135" y="126"/>
                </a:lnTo>
                <a:lnTo>
                  <a:pt x="137" y="125"/>
                </a:lnTo>
                <a:lnTo>
                  <a:pt x="139" y="125"/>
                </a:lnTo>
                <a:lnTo>
                  <a:pt x="145" y="119"/>
                </a:lnTo>
                <a:lnTo>
                  <a:pt x="141" y="114"/>
                </a:lnTo>
                <a:lnTo>
                  <a:pt x="139" y="119"/>
                </a:lnTo>
                <a:lnTo>
                  <a:pt x="141" y="120"/>
                </a:lnTo>
                <a:lnTo>
                  <a:pt x="143" y="119"/>
                </a:lnTo>
                <a:lnTo>
                  <a:pt x="139" y="120"/>
                </a:lnTo>
                <a:lnTo>
                  <a:pt x="151" y="126"/>
                </a:lnTo>
                <a:lnTo>
                  <a:pt x="151" y="125"/>
                </a:lnTo>
                <a:lnTo>
                  <a:pt x="153" y="126"/>
                </a:lnTo>
                <a:lnTo>
                  <a:pt x="155" y="126"/>
                </a:lnTo>
                <a:lnTo>
                  <a:pt x="210" y="108"/>
                </a:lnTo>
                <a:lnTo>
                  <a:pt x="210" y="107"/>
                </a:lnTo>
                <a:lnTo>
                  <a:pt x="212" y="106"/>
                </a:lnTo>
                <a:lnTo>
                  <a:pt x="213" y="106"/>
                </a:lnTo>
                <a:lnTo>
                  <a:pt x="232" y="75"/>
                </a:lnTo>
                <a:lnTo>
                  <a:pt x="233" y="71"/>
                </a:lnTo>
                <a:lnTo>
                  <a:pt x="233" y="59"/>
                </a:lnTo>
                <a:lnTo>
                  <a:pt x="227" y="59"/>
                </a:lnTo>
                <a:lnTo>
                  <a:pt x="232" y="62"/>
                </a:lnTo>
                <a:lnTo>
                  <a:pt x="238" y="50"/>
                </a:lnTo>
                <a:lnTo>
                  <a:pt x="239" y="47"/>
                </a:lnTo>
                <a:lnTo>
                  <a:pt x="239" y="41"/>
                </a:lnTo>
                <a:lnTo>
                  <a:pt x="233" y="41"/>
                </a:lnTo>
                <a:lnTo>
                  <a:pt x="238" y="44"/>
                </a:lnTo>
                <a:lnTo>
                  <a:pt x="244" y="31"/>
                </a:lnTo>
                <a:lnTo>
                  <a:pt x="239" y="28"/>
                </a:lnTo>
                <a:lnTo>
                  <a:pt x="239" y="34"/>
                </a:lnTo>
                <a:lnTo>
                  <a:pt x="241" y="33"/>
                </a:lnTo>
                <a:lnTo>
                  <a:pt x="243" y="32"/>
                </a:lnTo>
                <a:lnTo>
                  <a:pt x="239" y="34"/>
                </a:lnTo>
                <a:lnTo>
                  <a:pt x="264" y="34"/>
                </a:lnTo>
                <a:lnTo>
                  <a:pt x="264" y="28"/>
                </a:lnTo>
                <a:lnTo>
                  <a:pt x="262" y="33"/>
                </a:lnTo>
                <a:lnTo>
                  <a:pt x="261" y="33"/>
                </a:lnTo>
                <a:lnTo>
                  <a:pt x="273" y="46"/>
                </a:lnTo>
                <a:lnTo>
                  <a:pt x="274" y="46"/>
                </a:lnTo>
                <a:lnTo>
                  <a:pt x="276" y="47"/>
                </a:lnTo>
                <a:lnTo>
                  <a:pt x="294" y="47"/>
                </a:lnTo>
                <a:lnTo>
                  <a:pt x="294" y="47"/>
                </a:lnTo>
                <a:lnTo>
                  <a:pt x="296" y="46"/>
                </a:lnTo>
                <a:lnTo>
                  <a:pt x="298" y="46"/>
                </a:lnTo>
                <a:lnTo>
                  <a:pt x="311" y="27"/>
                </a:lnTo>
                <a:lnTo>
                  <a:pt x="311" y="26"/>
                </a:lnTo>
                <a:lnTo>
                  <a:pt x="313" y="22"/>
                </a:lnTo>
                <a:lnTo>
                  <a:pt x="311" y="18"/>
                </a:lnTo>
                <a:lnTo>
                  <a:pt x="311" y="17"/>
                </a:lnTo>
                <a:lnTo>
                  <a:pt x="304" y="11"/>
                </a:lnTo>
                <a:lnTo>
                  <a:pt x="297" y="21"/>
                </a:lnTo>
                <a:lnTo>
                  <a:pt x="304" y="27"/>
                </a:lnTo>
                <a:lnTo>
                  <a:pt x="303" y="18"/>
                </a:lnTo>
                <a:lnTo>
                  <a:pt x="301" y="22"/>
                </a:lnTo>
                <a:lnTo>
                  <a:pt x="303" y="26"/>
                </a:lnTo>
                <a:lnTo>
                  <a:pt x="307" y="22"/>
                </a:lnTo>
                <a:lnTo>
                  <a:pt x="303" y="18"/>
                </a:lnTo>
                <a:lnTo>
                  <a:pt x="290" y="37"/>
                </a:lnTo>
                <a:lnTo>
                  <a:pt x="294" y="35"/>
                </a:lnTo>
                <a:lnTo>
                  <a:pt x="292" y="36"/>
                </a:lnTo>
                <a:lnTo>
                  <a:pt x="294" y="41"/>
                </a:lnTo>
                <a:lnTo>
                  <a:pt x="294" y="35"/>
                </a:lnTo>
                <a:lnTo>
                  <a:pt x="276" y="35"/>
                </a:lnTo>
                <a:lnTo>
                  <a:pt x="278" y="36"/>
                </a:lnTo>
                <a:lnTo>
                  <a:pt x="276" y="41"/>
                </a:lnTo>
                <a:lnTo>
                  <a:pt x="280" y="37"/>
                </a:lnTo>
                <a:lnTo>
                  <a:pt x="268" y="24"/>
                </a:lnTo>
                <a:lnTo>
                  <a:pt x="266" y="23"/>
                </a:lnTo>
                <a:lnTo>
                  <a:pt x="264" y="22"/>
                </a:lnTo>
                <a:lnTo>
                  <a:pt x="239" y="22"/>
                </a:lnTo>
                <a:lnTo>
                  <a:pt x="239" y="22"/>
                </a:lnTo>
                <a:lnTo>
                  <a:pt x="237" y="23"/>
                </a:lnTo>
                <a:lnTo>
                  <a:pt x="235" y="24"/>
                </a:lnTo>
                <a:lnTo>
                  <a:pt x="234" y="25"/>
                </a:lnTo>
                <a:lnTo>
                  <a:pt x="228" y="38"/>
                </a:lnTo>
                <a:lnTo>
                  <a:pt x="227" y="41"/>
                </a:lnTo>
                <a:lnTo>
                  <a:pt x="227" y="41"/>
                </a:lnTo>
                <a:lnTo>
                  <a:pt x="227" y="47"/>
                </a:lnTo>
                <a:lnTo>
                  <a:pt x="233" y="47"/>
                </a:lnTo>
                <a:lnTo>
                  <a:pt x="229" y="44"/>
                </a:lnTo>
                <a:lnTo>
                  <a:pt x="223" y="56"/>
                </a:lnTo>
                <a:lnTo>
                  <a:pt x="221" y="59"/>
                </a:lnTo>
                <a:lnTo>
                  <a:pt x="221" y="59"/>
                </a:lnTo>
                <a:lnTo>
                  <a:pt x="221" y="71"/>
                </a:lnTo>
                <a:lnTo>
                  <a:pt x="227" y="71"/>
                </a:lnTo>
                <a:lnTo>
                  <a:pt x="223" y="67"/>
                </a:lnTo>
                <a:lnTo>
                  <a:pt x="204" y="98"/>
                </a:lnTo>
                <a:lnTo>
                  <a:pt x="208" y="102"/>
                </a:lnTo>
                <a:lnTo>
                  <a:pt x="206" y="97"/>
                </a:lnTo>
                <a:lnTo>
                  <a:pt x="151" y="115"/>
                </a:lnTo>
                <a:lnTo>
                  <a:pt x="155" y="115"/>
                </a:lnTo>
                <a:lnTo>
                  <a:pt x="153" y="114"/>
                </a:lnTo>
                <a:lnTo>
                  <a:pt x="153" y="120"/>
                </a:lnTo>
                <a:lnTo>
                  <a:pt x="156" y="115"/>
                </a:lnTo>
                <a:lnTo>
                  <a:pt x="144" y="109"/>
                </a:lnTo>
                <a:lnTo>
                  <a:pt x="143" y="109"/>
                </a:lnTo>
                <a:lnTo>
                  <a:pt x="141" y="108"/>
                </a:lnTo>
                <a:lnTo>
                  <a:pt x="139" y="109"/>
                </a:lnTo>
                <a:lnTo>
                  <a:pt x="138" y="110"/>
                </a:lnTo>
                <a:lnTo>
                  <a:pt x="132" y="116"/>
                </a:lnTo>
                <a:lnTo>
                  <a:pt x="135" y="114"/>
                </a:lnTo>
                <a:lnTo>
                  <a:pt x="133" y="115"/>
                </a:lnTo>
                <a:lnTo>
                  <a:pt x="135" y="120"/>
                </a:lnTo>
                <a:lnTo>
                  <a:pt x="135" y="114"/>
                </a:lnTo>
                <a:lnTo>
                  <a:pt x="110" y="114"/>
                </a:lnTo>
                <a:lnTo>
                  <a:pt x="110" y="120"/>
                </a:lnTo>
                <a:lnTo>
                  <a:pt x="112" y="115"/>
                </a:lnTo>
                <a:lnTo>
                  <a:pt x="63" y="103"/>
                </a:lnTo>
                <a:lnTo>
                  <a:pt x="61" y="108"/>
                </a:lnTo>
                <a:lnTo>
                  <a:pt x="65" y="104"/>
                </a:lnTo>
                <a:lnTo>
                  <a:pt x="10" y="49"/>
                </a:lnTo>
                <a:lnTo>
                  <a:pt x="6" y="53"/>
                </a:lnTo>
                <a:lnTo>
                  <a:pt x="12" y="53"/>
                </a:lnTo>
                <a:lnTo>
                  <a:pt x="12" y="10"/>
                </a:lnTo>
                <a:lnTo>
                  <a:pt x="6" y="10"/>
                </a:lnTo>
                <a:lnTo>
                  <a:pt x="10" y="15"/>
                </a:lnTo>
                <a:lnTo>
                  <a:pt x="16" y="9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6" name=""/>
          <p:cNvSpPr/>
          <p:nvPr/>
        </p:nvSpPr>
        <p:spPr>
          <a:xfrm>
            <a:off x="6302520" y="3230640"/>
            <a:ext cx="250560" cy="209520"/>
          </a:xfrm>
          <a:custGeom>
            <a:avLst/>
            <a:gdLst/>
            <a:ahLst/>
            <a:rect l="l" t="t" r="r" b="b"/>
            <a:pathLst>
              <a:path w="173" h="132">
                <a:moveTo>
                  <a:pt x="9" y="0"/>
                </a:moveTo>
                <a:lnTo>
                  <a:pt x="0" y="6"/>
                </a:lnTo>
                <a:lnTo>
                  <a:pt x="12" y="30"/>
                </a:lnTo>
                <a:lnTo>
                  <a:pt x="30" y="67"/>
                </a:lnTo>
                <a:lnTo>
                  <a:pt x="34" y="64"/>
                </a:lnTo>
                <a:lnTo>
                  <a:pt x="29" y="66"/>
                </a:lnTo>
                <a:lnTo>
                  <a:pt x="48" y="128"/>
                </a:lnTo>
                <a:lnTo>
                  <a:pt x="49" y="130"/>
                </a:lnTo>
                <a:lnTo>
                  <a:pt x="51" y="131"/>
                </a:lnTo>
                <a:lnTo>
                  <a:pt x="53" y="132"/>
                </a:lnTo>
                <a:lnTo>
                  <a:pt x="55" y="131"/>
                </a:lnTo>
                <a:lnTo>
                  <a:pt x="57" y="131"/>
                </a:lnTo>
                <a:lnTo>
                  <a:pt x="75" y="112"/>
                </a:lnTo>
                <a:lnTo>
                  <a:pt x="71" y="107"/>
                </a:lnTo>
                <a:lnTo>
                  <a:pt x="74" y="112"/>
                </a:lnTo>
                <a:lnTo>
                  <a:pt x="105" y="94"/>
                </a:lnTo>
                <a:lnTo>
                  <a:pt x="102" y="89"/>
                </a:lnTo>
                <a:lnTo>
                  <a:pt x="104" y="95"/>
                </a:lnTo>
                <a:lnTo>
                  <a:pt x="141" y="82"/>
                </a:lnTo>
                <a:lnTo>
                  <a:pt x="141" y="81"/>
                </a:lnTo>
                <a:lnTo>
                  <a:pt x="143" y="80"/>
                </a:lnTo>
                <a:lnTo>
                  <a:pt x="144" y="78"/>
                </a:lnTo>
                <a:lnTo>
                  <a:pt x="162" y="29"/>
                </a:lnTo>
                <a:lnTo>
                  <a:pt x="157" y="27"/>
                </a:lnTo>
                <a:lnTo>
                  <a:pt x="161" y="31"/>
                </a:lnTo>
                <a:lnTo>
                  <a:pt x="161" y="32"/>
                </a:lnTo>
                <a:lnTo>
                  <a:pt x="173" y="20"/>
                </a:lnTo>
                <a:lnTo>
                  <a:pt x="166" y="11"/>
                </a:lnTo>
                <a:lnTo>
                  <a:pt x="154" y="23"/>
                </a:lnTo>
                <a:lnTo>
                  <a:pt x="153" y="23"/>
                </a:lnTo>
                <a:lnTo>
                  <a:pt x="151" y="27"/>
                </a:lnTo>
                <a:lnTo>
                  <a:pt x="152" y="25"/>
                </a:lnTo>
                <a:lnTo>
                  <a:pt x="134" y="74"/>
                </a:lnTo>
                <a:lnTo>
                  <a:pt x="137" y="71"/>
                </a:lnTo>
                <a:lnTo>
                  <a:pt x="135" y="72"/>
                </a:lnTo>
                <a:lnTo>
                  <a:pt x="133" y="76"/>
                </a:lnTo>
                <a:lnTo>
                  <a:pt x="139" y="76"/>
                </a:lnTo>
                <a:lnTo>
                  <a:pt x="137" y="71"/>
                </a:lnTo>
                <a:lnTo>
                  <a:pt x="100" y="84"/>
                </a:lnTo>
                <a:lnTo>
                  <a:pt x="99" y="84"/>
                </a:lnTo>
                <a:lnTo>
                  <a:pt x="68" y="102"/>
                </a:lnTo>
                <a:lnTo>
                  <a:pt x="68" y="103"/>
                </a:lnTo>
                <a:lnTo>
                  <a:pt x="50" y="122"/>
                </a:lnTo>
                <a:lnTo>
                  <a:pt x="57" y="122"/>
                </a:lnTo>
                <a:lnTo>
                  <a:pt x="55" y="121"/>
                </a:lnTo>
                <a:lnTo>
                  <a:pt x="53" y="120"/>
                </a:lnTo>
                <a:lnTo>
                  <a:pt x="51" y="121"/>
                </a:lnTo>
                <a:lnTo>
                  <a:pt x="53" y="126"/>
                </a:lnTo>
                <a:lnTo>
                  <a:pt x="59" y="125"/>
                </a:lnTo>
                <a:lnTo>
                  <a:pt x="40" y="63"/>
                </a:lnTo>
                <a:lnTo>
                  <a:pt x="39" y="61"/>
                </a:lnTo>
                <a:lnTo>
                  <a:pt x="21" y="24"/>
                </a:lnTo>
                <a:lnTo>
                  <a:pt x="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7" name=""/>
          <p:cNvSpPr/>
          <p:nvPr/>
        </p:nvSpPr>
        <p:spPr>
          <a:xfrm>
            <a:off x="7446960" y="2017800"/>
            <a:ext cx="68400" cy="180720"/>
          </a:xfrm>
          <a:custGeom>
            <a:avLst/>
            <a:gdLst/>
            <a:ahLst/>
            <a:rect l="l" t="t" r="r" b="b"/>
            <a:pathLst>
              <a:path w="48" h="114">
                <a:moveTo>
                  <a:pt x="48" y="0"/>
                </a:moveTo>
                <a:lnTo>
                  <a:pt x="36" y="0"/>
                </a:lnTo>
                <a:lnTo>
                  <a:pt x="36" y="6"/>
                </a:lnTo>
                <a:lnTo>
                  <a:pt x="42" y="6"/>
                </a:lnTo>
                <a:lnTo>
                  <a:pt x="40" y="1"/>
                </a:lnTo>
                <a:lnTo>
                  <a:pt x="38" y="2"/>
                </a:lnTo>
                <a:lnTo>
                  <a:pt x="40" y="1"/>
                </a:lnTo>
                <a:lnTo>
                  <a:pt x="21" y="8"/>
                </a:lnTo>
                <a:lnTo>
                  <a:pt x="21" y="8"/>
                </a:lnTo>
                <a:lnTo>
                  <a:pt x="9" y="14"/>
                </a:lnTo>
                <a:lnTo>
                  <a:pt x="7" y="15"/>
                </a:lnTo>
                <a:lnTo>
                  <a:pt x="6" y="18"/>
                </a:lnTo>
                <a:lnTo>
                  <a:pt x="0" y="42"/>
                </a:lnTo>
                <a:lnTo>
                  <a:pt x="0" y="44"/>
                </a:lnTo>
                <a:lnTo>
                  <a:pt x="6" y="81"/>
                </a:lnTo>
                <a:lnTo>
                  <a:pt x="7" y="84"/>
                </a:lnTo>
                <a:lnTo>
                  <a:pt x="8" y="85"/>
                </a:lnTo>
                <a:lnTo>
                  <a:pt x="14" y="91"/>
                </a:lnTo>
                <a:lnTo>
                  <a:pt x="17" y="86"/>
                </a:lnTo>
                <a:lnTo>
                  <a:pt x="11" y="86"/>
                </a:lnTo>
                <a:lnTo>
                  <a:pt x="11" y="92"/>
                </a:lnTo>
                <a:lnTo>
                  <a:pt x="11" y="98"/>
                </a:lnTo>
                <a:lnTo>
                  <a:pt x="11" y="98"/>
                </a:lnTo>
                <a:lnTo>
                  <a:pt x="12" y="101"/>
                </a:lnTo>
                <a:lnTo>
                  <a:pt x="18" y="114"/>
                </a:lnTo>
                <a:lnTo>
                  <a:pt x="28" y="108"/>
                </a:lnTo>
                <a:lnTo>
                  <a:pt x="22" y="95"/>
                </a:lnTo>
                <a:lnTo>
                  <a:pt x="17" y="98"/>
                </a:lnTo>
                <a:lnTo>
                  <a:pt x="23" y="98"/>
                </a:lnTo>
                <a:lnTo>
                  <a:pt x="23" y="92"/>
                </a:lnTo>
                <a:lnTo>
                  <a:pt x="23" y="86"/>
                </a:lnTo>
                <a:lnTo>
                  <a:pt x="23" y="86"/>
                </a:lnTo>
                <a:lnTo>
                  <a:pt x="21" y="82"/>
                </a:lnTo>
                <a:lnTo>
                  <a:pt x="21" y="82"/>
                </a:lnTo>
                <a:lnTo>
                  <a:pt x="15" y="76"/>
                </a:lnTo>
                <a:lnTo>
                  <a:pt x="11" y="80"/>
                </a:lnTo>
                <a:lnTo>
                  <a:pt x="17" y="79"/>
                </a:lnTo>
                <a:lnTo>
                  <a:pt x="11" y="42"/>
                </a:lnTo>
                <a:lnTo>
                  <a:pt x="5" y="43"/>
                </a:lnTo>
                <a:lnTo>
                  <a:pt x="11" y="45"/>
                </a:lnTo>
                <a:lnTo>
                  <a:pt x="17" y="21"/>
                </a:lnTo>
                <a:lnTo>
                  <a:pt x="15" y="23"/>
                </a:lnTo>
                <a:lnTo>
                  <a:pt x="17" y="19"/>
                </a:lnTo>
                <a:lnTo>
                  <a:pt x="11" y="19"/>
                </a:lnTo>
                <a:lnTo>
                  <a:pt x="14" y="25"/>
                </a:lnTo>
                <a:lnTo>
                  <a:pt x="26" y="19"/>
                </a:lnTo>
                <a:lnTo>
                  <a:pt x="23" y="13"/>
                </a:lnTo>
                <a:lnTo>
                  <a:pt x="25" y="19"/>
                </a:lnTo>
                <a:lnTo>
                  <a:pt x="44" y="12"/>
                </a:lnTo>
                <a:lnTo>
                  <a:pt x="44" y="11"/>
                </a:lnTo>
                <a:lnTo>
                  <a:pt x="46" y="10"/>
                </a:lnTo>
                <a:lnTo>
                  <a:pt x="48" y="6"/>
                </a:lnTo>
                <a:lnTo>
                  <a:pt x="48" y="6"/>
                </a:lnTo>
                <a:lnTo>
                  <a:pt x="48" y="0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8" name=""/>
          <p:cNvSpPr/>
          <p:nvPr/>
        </p:nvSpPr>
        <p:spPr>
          <a:xfrm>
            <a:off x="7461360" y="2184480"/>
            <a:ext cx="25200" cy="27000"/>
          </a:xfrm>
          <a:custGeom>
            <a:avLst/>
            <a:gdLst/>
            <a:ahLst/>
            <a:rect l="l" t="t" r="r" b="b"/>
            <a:pathLst>
              <a:path w="16" h="17">
                <a:moveTo>
                  <a:pt x="12" y="12"/>
                </a:moveTo>
                <a:lnTo>
                  <a:pt x="12" y="0"/>
                </a:lnTo>
                <a:lnTo>
                  <a:pt x="6" y="0"/>
                </a:lnTo>
                <a:lnTo>
                  <a:pt x="6" y="0"/>
                </a:lnTo>
                <a:lnTo>
                  <a:pt x="4" y="1"/>
                </a:lnTo>
                <a:lnTo>
                  <a:pt x="2" y="2"/>
                </a:lnTo>
                <a:lnTo>
                  <a:pt x="0" y="6"/>
                </a:lnTo>
                <a:lnTo>
                  <a:pt x="2" y="10"/>
                </a:lnTo>
                <a:lnTo>
                  <a:pt x="3" y="11"/>
                </a:lnTo>
                <a:lnTo>
                  <a:pt x="9" y="17"/>
                </a:lnTo>
                <a:lnTo>
                  <a:pt x="16" y="8"/>
                </a:lnTo>
                <a:lnTo>
                  <a:pt x="10" y="2"/>
                </a:lnTo>
                <a:lnTo>
                  <a:pt x="6" y="12"/>
                </a:lnTo>
                <a:lnTo>
                  <a:pt x="8" y="11"/>
                </a:lnTo>
                <a:lnTo>
                  <a:pt x="10" y="10"/>
                </a:lnTo>
                <a:lnTo>
                  <a:pt x="12" y="6"/>
                </a:lnTo>
                <a:lnTo>
                  <a:pt x="10" y="2"/>
                </a:lnTo>
                <a:lnTo>
                  <a:pt x="6" y="6"/>
                </a:lnTo>
                <a:lnTo>
                  <a:pt x="6" y="12"/>
                </a:lnTo>
                <a:lnTo>
                  <a:pt x="12" y="12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9" name=""/>
          <p:cNvSpPr/>
          <p:nvPr/>
        </p:nvSpPr>
        <p:spPr>
          <a:xfrm>
            <a:off x="7472520" y="2220840"/>
            <a:ext cx="25200" cy="34920"/>
          </a:xfrm>
          <a:custGeom>
            <a:avLst/>
            <a:gdLst/>
            <a:ahLst/>
            <a:rect l="l" t="t" r="r" b="b"/>
            <a:pathLst>
              <a:path w="17" h="22">
                <a:moveTo>
                  <a:pt x="11" y="0"/>
                </a:moveTo>
                <a:lnTo>
                  <a:pt x="0" y="3"/>
                </a:lnTo>
                <a:lnTo>
                  <a:pt x="6" y="22"/>
                </a:lnTo>
                <a:lnTo>
                  <a:pt x="17" y="19"/>
                </a:lnTo>
                <a:lnTo>
                  <a:pt x="11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10" name=""/>
          <p:cNvSpPr/>
          <p:nvPr/>
        </p:nvSpPr>
        <p:spPr>
          <a:xfrm>
            <a:off x="7478640" y="2252520"/>
            <a:ext cx="34920" cy="60480"/>
          </a:xfrm>
          <a:custGeom>
            <a:avLst/>
            <a:gdLst/>
            <a:ahLst/>
            <a:rect l="l" t="t" r="r" b="b"/>
            <a:pathLst>
              <a:path w="24" h="38">
                <a:moveTo>
                  <a:pt x="12" y="0"/>
                </a:moveTo>
                <a:lnTo>
                  <a:pt x="0" y="0"/>
                </a:lnTo>
                <a:lnTo>
                  <a:pt x="0" y="6"/>
                </a:lnTo>
                <a:lnTo>
                  <a:pt x="0" y="6"/>
                </a:lnTo>
                <a:lnTo>
                  <a:pt x="2" y="9"/>
                </a:lnTo>
                <a:lnTo>
                  <a:pt x="8" y="21"/>
                </a:lnTo>
                <a:lnTo>
                  <a:pt x="12" y="18"/>
                </a:lnTo>
                <a:lnTo>
                  <a:pt x="7" y="20"/>
                </a:lnTo>
                <a:lnTo>
                  <a:pt x="14" y="38"/>
                </a:lnTo>
                <a:lnTo>
                  <a:pt x="24" y="34"/>
                </a:lnTo>
                <a:lnTo>
                  <a:pt x="17" y="16"/>
                </a:lnTo>
                <a:lnTo>
                  <a:pt x="17" y="15"/>
                </a:lnTo>
                <a:lnTo>
                  <a:pt x="11" y="3"/>
                </a:lnTo>
                <a:lnTo>
                  <a:pt x="6" y="6"/>
                </a:lnTo>
                <a:lnTo>
                  <a:pt x="12" y="6"/>
                </a:lnTo>
                <a:lnTo>
                  <a:pt x="12" y="0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11" name=""/>
          <p:cNvSpPr/>
          <p:nvPr/>
        </p:nvSpPr>
        <p:spPr>
          <a:xfrm>
            <a:off x="7488360" y="2300400"/>
            <a:ext cx="19080" cy="19080"/>
          </a:xfrm>
          <a:custGeom>
            <a:avLst/>
            <a:gdLst/>
            <a:ahLst/>
            <a:rect l="l" t="t" r="r" b="b"/>
            <a:pathLst>
              <a:path w="13" h="12">
                <a:moveTo>
                  <a:pt x="13" y="12"/>
                </a:moveTo>
                <a:lnTo>
                  <a:pt x="13" y="0"/>
                </a:lnTo>
                <a:lnTo>
                  <a:pt x="6" y="0"/>
                </a:lnTo>
                <a:lnTo>
                  <a:pt x="6" y="0"/>
                </a:lnTo>
                <a:lnTo>
                  <a:pt x="4" y="1"/>
                </a:lnTo>
                <a:lnTo>
                  <a:pt x="2" y="2"/>
                </a:lnTo>
                <a:lnTo>
                  <a:pt x="0" y="6"/>
                </a:lnTo>
                <a:lnTo>
                  <a:pt x="0" y="12"/>
                </a:lnTo>
                <a:lnTo>
                  <a:pt x="12" y="12"/>
                </a:lnTo>
                <a:lnTo>
                  <a:pt x="12" y="6"/>
                </a:lnTo>
                <a:lnTo>
                  <a:pt x="6" y="12"/>
                </a:lnTo>
                <a:lnTo>
                  <a:pt x="8" y="11"/>
                </a:lnTo>
                <a:lnTo>
                  <a:pt x="10" y="10"/>
                </a:lnTo>
                <a:lnTo>
                  <a:pt x="12" y="6"/>
                </a:lnTo>
                <a:lnTo>
                  <a:pt x="6" y="6"/>
                </a:lnTo>
                <a:lnTo>
                  <a:pt x="6" y="12"/>
                </a:lnTo>
                <a:lnTo>
                  <a:pt x="13" y="12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12" name=""/>
          <p:cNvSpPr/>
          <p:nvPr/>
        </p:nvSpPr>
        <p:spPr>
          <a:xfrm>
            <a:off x="7504200" y="2301840"/>
            <a:ext cx="23760" cy="27000"/>
          </a:xfrm>
          <a:custGeom>
            <a:avLst/>
            <a:gdLst/>
            <a:ahLst/>
            <a:rect l="l" t="t" r="r" b="b"/>
            <a:pathLst>
              <a:path w="17" h="17">
                <a:moveTo>
                  <a:pt x="5" y="0"/>
                </a:moveTo>
                <a:lnTo>
                  <a:pt x="0" y="11"/>
                </a:lnTo>
                <a:lnTo>
                  <a:pt x="12" y="17"/>
                </a:lnTo>
                <a:lnTo>
                  <a:pt x="17" y="6"/>
                </a:lnTo>
                <a:lnTo>
                  <a:pt x="5" y="0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13" name=""/>
          <p:cNvSpPr/>
          <p:nvPr/>
        </p:nvSpPr>
        <p:spPr>
          <a:xfrm>
            <a:off x="7524720" y="2301840"/>
            <a:ext cx="30240" cy="27000"/>
          </a:xfrm>
          <a:custGeom>
            <a:avLst/>
            <a:gdLst/>
            <a:ahLst/>
            <a:rect l="l" t="t" r="r" b="b"/>
            <a:pathLst>
              <a:path w="21" h="17">
                <a:moveTo>
                  <a:pt x="0" y="5"/>
                </a:moveTo>
                <a:lnTo>
                  <a:pt x="0" y="17"/>
                </a:lnTo>
                <a:lnTo>
                  <a:pt x="6" y="17"/>
                </a:lnTo>
                <a:lnTo>
                  <a:pt x="6" y="17"/>
                </a:lnTo>
                <a:lnTo>
                  <a:pt x="8" y="16"/>
                </a:lnTo>
                <a:lnTo>
                  <a:pt x="9" y="17"/>
                </a:lnTo>
                <a:lnTo>
                  <a:pt x="21" y="11"/>
                </a:lnTo>
                <a:lnTo>
                  <a:pt x="16" y="0"/>
                </a:lnTo>
                <a:lnTo>
                  <a:pt x="4" y="6"/>
                </a:lnTo>
                <a:lnTo>
                  <a:pt x="6" y="11"/>
                </a:lnTo>
                <a:lnTo>
                  <a:pt x="6" y="5"/>
                </a:lnTo>
                <a:lnTo>
                  <a:pt x="0" y="5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14" name=""/>
          <p:cNvSpPr/>
          <p:nvPr/>
        </p:nvSpPr>
        <p:spPr>
          <a:xfrm>
            <a:off x="7547040" y="2303640"/>
            <a:ext cx="30240" cy="25200"/>
          </a:xfrm>
          <a:custGeom>
            <a:avLst/>
            <a:gdLst/>
            <a:ahLst/>
            <a:rect l="l" t="t" r="r" b="b"/>
            <a:pathLst>
              <a:path w="22" h="16">
                <a:moveTo>
                  <a:pt x="7" y="0"/>
                </a:moveTo>
                <a:lnTo>
                  <a:pt x="0" y="9"/>
                </a:lnTo>
                <a:lnTo>
                  <a:pt x="6" y="15"/>
                </a:lnTo>
                <a:lnTo>
                  <a:pt x="7" y="15"/>
                </a:lnTo>
                <a:lnTo>
                  <a:pt x="9" y="16"/>
                </a:lnTo>
                <a:lnTo>
                  <a:pt x="22" y="16"/>
                </a:lnTo>
                <a:lnTo>
                  <a:pt x="22" y="4"/>
                </a:lnTo>
                <a:lnTo>
                  <a:pt x="9" y="4"/>
                </a:lnTo>
                <a:lnTo>
                  <a:pt x="11" y="5"/>
                </a:lnTo>
                <a:lnTo>
                  <a:pt x="9" y="10"/>
                </a:lnTo>
                <a:lnTo>
                  <a:pt x="13" y="6"/>
                </a:lnTo>
                <a:lnTo>
                  <a:pt x="7" y="0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15" name=""/>
          <p:cNvSpPr/>
          <p:nvPr/>
        </p:nvSpPr>
        <p:spPr>
          <a:xfrm>
            <a:off x="7577280" y="2309760"/>
            <a:ext cx="17280" cy="20520"/>
          </a:xfrm>
          <a:custGeom>
            <a:avLst/>
            <a:gdLst/>
            <a:ahLst/>
            <a:rect l="l" t="t" r="r" b="b"/>
            <a:pathLst>
              <a:path w="12" h="13">
                <a:moveTo>
                  <a:pt x="0" y="0"/>
                </a:moveTo>
                <a:lnTo>
                  <a:pt x="0" y="12"/>
                </a:lnTo>
                <a:lnTo>
                  <a:pt x="6" y="12"/>
                </a:lnTo>
                <a:lnTo>
                  <a:pt x="6" y="6"/>
                </a:lnTo>
                <a:lnTo>
                  <a:pt x="0" y="6"/>
                </a:lnTo>
                <a:lnTo>
                  <a:pt x="2" y="10"/>
                </a:lnTo>
                <a:lnTo>
                  <a:pt x="4" y="11"/>
                </a:lnTo>
                <a:lnTo>
                  <a:pt x="0" y="6"/>
                </a:lnTo>
                <a:lnTo>
                  <a:pt x="0" y="13"/>
                </a:lnTo>
                <a:lnTo>
                  <a:pt x="12" y="13"/>
                </a:lnTo>
                <a:lnTo>
                  <a:pt x="12" y="6"/>
                </a:lnTo>
                <a:lnTo>
                  <a:pt x="12" y="6"/>
                </a:lnTo>
                <a:lnTo>
                  <a:pt x="10" y="2"/>
                </a:lnTo>
                <a:lnTo>
                  <a:pt x="8" y="1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16" name=""/>
          <p:cNvSpPr/>
          <p:nvPr/>
        </p:nvSpPr>
        <p:spPr>
          <a:xfrm>
            <a:off x="7167600" y="3440160"/>
            <a:ext cx="100080" cy="28440"/>
          </a:xfrm>
          <a:custGeom>
            <a:avLst/>
            <a:gdLst/>
            <a:ahLst/>
            <a:rect l="l" t="t" r="r" b="b"/>
            <a:pathLst>
              <a:path w="69" h="18">
                <a:moveTo>
                  <a:pt x="0" y="6"/>
                </a:moveTo>
                <a:lnTo>
                  <a:pt x="2" y="18"/>
                </a:lnTo>
                <a:lnTo>
                  <a:pt x="45" y="12"/>
                </a:lnTo>
                <a:lnTo>
                  <a:pt x="44" y="6"/>
                </a:lnTo>
                <a:lnTo>
                  <a:pt x="42" y="12"/>
                </a:lnTo>
                <a:lnTo>
                  <a:pt x="61" y="18"/>
                </a:lnTo>
                <a:lnTo>
                  <a:pt x="63" y="12"/>
                </a:lnTo>
                <a:lnTo>
                  <a:pt x="57" y="12"/>
                </a:lnTo>
                <a:lnTo>
                  <a:pt x="59" y="16"/>
                </a:lnTo>
                <a:lnTo>
                  <a:pt x="61" y="17"/>
                </a:lnTo>
                <a:lnTo>
                  <a:pt x="57" y="12"/>
                </a:lnTo>
                <a:lnTo>
                  <a:pt x="57" y="18"/>
                </a:lnTo>
                <a:lnTo>
                  <a:pt x="69" y="18"/>
                </a:lnTo>
                <a:lnTo>
                  <a:pt x="69" y="12"/>
                </a:lnTo>
                <a:lnTo>
                  <a:pt x="69" y="12"/>
                </a:lnTo>
                <a:lnTo>
                  <a:pt x="67" y="8"/>
                </a:lnTo>
                <a:lnTo>
                  <a:pt x="65" y="7"/>
                </a:lnTo>
                <a:lnTo>
                  <a:pt x="65" y="7"/>
                </a:lnTo>
                <a:lnTo>
                  <a:pt x="46" y="1"/>
                </a:lnTo>
                <a:lnTo>
                  <a:pt x="44" y="0"/>
                </a:lnTo>
                <a:lnTo>
                  <a:pt x="43" y="0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17" name=""/>
          <p:cNvSpPr/>
          <p:nvPr/>
        </p:nvSpPr>
        <p:spPr>
          <a:xfrm>
            <a:off x="2619360" y="1971720"/>
            <a:ext cx="36360" cy="34920"/>
          </a:xfrm>
          <a:custGeom>
            <a:avLst/>
            <a:gdLst/>
            <a:ahLst/>
            <a:rect l="l" t="t" r="r" b="b"/>
            <a:pathLst>
              <a:path w="25" h="22">
                <a:moveTo>
                  <a:pt x="25" y="10"/>
                </a:moveTo>
                <a:lnTo>
                  <a:pt x="18" y="0"/>
                </a:lnTo>
                <a:lnTo>
                  <a:pt x="0" y="12"/>
                </a:lnTo>
                <a:lnTo>
                  <a:pt x="7" y="22"/>
                </a:lnTo>
                <a:lnTo>
                  <a:pt x="25" y="10"/>
                </a:lnTo>
                <a:close/>
              </a:path>
            </a:pathLst>
          </a:custGeom>
          <a:solidFill>
            <a:srgbClr val="9933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18" name=""/>
          <p:cNvSpPr/>
          <p:nvPr/>
        </p:nvSpPr>
        <p:spPr>
          <a:xfrm>
            <a:off x="4656240" y="1765440"/>
            <a:ext cx="550800" cy="350640"/>
          </a:xfrm>
          <a:custGeom>
            <a:avLst/>
            <a:gdLst/>
            <a:ahLst/>
            <a:rect l="l" t="t" r="r" b="b"/>
            <a:pathLst>
              <a:path w="380" h="221">
                <a:moveTo>
                  <a:pt x="0" y="0"/>
                </a:moveTo>
                <a:lnTo>
                  <a:pt x="6" y="31"/>
                </a:lnTo>
                <a:lnTo>
                  <a:pt x="18" y="37"/>
                </a:lnTo>
                <a:lnTo>
                  <a:pt x="18" y="61"/>
                </a:lnTo>
                <a:lnTo>
                  <a:pt x="12" y="73"/>
                </a:lnTo>
                <a:lnTo>
                  <a:pt x="25" y="67"/>
                </a:lnTo>
                <a:lnTo>
                  <a:pt x="61" y="86"/>
                </a:lnTo>
                <a:lnTo>
                  <a:pt x="74" y="104"/>
                </a:lnTo>
                <a:lnTo>
                  <a:pt x="110" y="104"/>
                </a:lnTo>
                <a:lnTo>
                  <a:pt x="98" y="129"/>
                </a:lnTo>
                <a:lnTo>
                  <a:pt x="98" y="202"/>
                </a:lnTo>
                <a:lnTo>
                  <a:pt x="117" y="159"/>
                </a:lnTo>
                <a:lnTo>
                  <a:pt x="123" y="135"/>
                </a:lnTo>
                <a:lnTo>
                  <a:pt x="135" y="129"/>
                </a:lnTo>
                <a:lnTo>
                  <a:pt x="135" y="110"/>
                </a:lnTo>
                <a:lnTo>
                  <a:pt x="147" y="110"/>
                </a:lnTo>
                <a:lnTo>
                  <a:pt x="147" y="104"/>
                </a:lnTo>
                <a:lnTo>
                  <a:pt x="166" y="104"/>
                </a:lnTo>
                <a:lnTo>
                  <a:pt x="184" y="92"/>
                </a:lnTo>
                <a:lnTo>
                  <a:pt x="276" y="92"/>
                </a:lnTo>
                <a:lnTo>
                  <a:pt x="288" y="104"/>
                </a:lnTo>
                <a:lnTo>
                  <a:pt x="380" y="104"/>
                </a:lnTo>
                <a:lnTo>
                  <a:pt x="374" y="116"/>
                </a:lnTo>
                <a:lnTo>
                  <a:pt x="368" y="129"/>
                </a:lnTo>
                <a:lnTo>
                  <a:pt x="307" y="202"/>
                </a:lnTo>
                <a:lnTo>
                  <a:pt x="264" y="196"/>
                </a:lnTo>
                <a:lnTo>
                  <a:pt x="227" y="196"/>
                </a:lnTo>
                <a:lnTo>
                  <a:pt x="80" y="147"/>
                </a:lnTo>
                <a:lnTo>
                  <a:pt x="135" y="184"/>
                </a:lnTo>
                <a:lnTo>
                  <a:pt x="147" y="221"/>
                </a:lnTo>
                <a:lnTo>
                  <a:pt x="110" y="178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19" name=""/>
          <p:cNvSpPr/>
          <p:nvPr/>
        </p:nvSpPr>
        <p:spPr>
          <a:xfrm>
            <a:off x="4425840" y="1998720"/>
            <a:ext cx="371520" cy="96840"/>
          </a:xfrm>
          <a:custGeom>
            <a:avLst/>
            <a:gdLst/>
            <a:ahLst/>
            <a:rect l="l" t="t" r="r" b="b"/>
            <a:pathLst>
              <a:path w="257" h="61">
                <a:moveTo>
                  <a:pt x="257" y="0"/>
                </a:moveTo>
                <a:lnTo>
                  <a:pt x="134" y="0"/>
                </a:lnTo>
                <a:lnTo>
                  <a:pt x="134" y="61"/>
                </a:lnTo>
                <a:lnTo>
                  <a:pt x="116" y="61"/>
                </a:lnTo>
                <a:lnTo>
                  <a:pt x="55" y="6"/>
                </a:lnTo>
                <a:lnTo>
                  <a:pt x="18" y="6"/>
                </a:lnTo>
                <a:lnTo>
                  <a:pt x="12" y="12"/>
                </a:lnTo>
                <a:lnTo>
                  <a:pt x="0" y="25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20" name=""/>
          <p:cNvSpPr/>
          <p:nvPr/>
        </p:nvSpPr>
        <p:spPr>
          <a:xfrm>
            <a:off x="4754520" y="1998720"/>
            <a:ext cx="363600" cy="496800"/>
          </a:xfrm>
          <a:custGeom>
            <a:avLst/>
            <a:gdLst/>
            <a:ahLst/>
            <a:rect l="l" t="t" r="r" b="b"/>
            <a:pathLst>
              <a:path w="252" h="313">
                <a:moveTo>
                  <a:pt x="0" y="0"/>
                </a:moveTo>
                <a:lnTo>
                  <a:pt x="0" y="31"/>
                </a:lnTo>
                <a:lnTo>
                  <a:pt x="7" y="43"/>
                </a:lnTo>
                <a:lnTo>
                  <a:pt x="25" y="55"/>
                </a:lnTo>
                <a:lnTo>
                  <a:pt x="68" y="104"/>
                </a:lnTo>
                <a:lnTo>
                  <a:pt x="92" y="104"/>
                </a:lnTo>
                <a:lnTo>
                  <a:pt x="99" y="123"/>
                </a:lnTo>
                <a:lnTo>
                  <a:pt x="99" y="135"/>
                </a:lnTo>
                <a:lnTo>
                  <a:pt x="99" y="153"/>
                </a:lnTo>
                <a:lnTo>
                  <a:pt x="135" y="184"/>
                </a:lnTo>
                <a:lnTo>
                  <a:pt x="154" y="227"/>
                </a:lnTo>
                <a:lnTo>
                  <a:pt x="209" y="264"/>
                </a:lnTo>
                <a:lnTo>
                  <a:pt x="209" y="288"/>
                </a:lnTo>
                <a:lnTo>
                  <a:pt x="252" y="313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21" name=""/>
          <p:cNvSpPr/>
          <p:nvPr/>
        </p:nvSpPr>
        <p:spPr>
          <a:xfrm>
            <a:off x="4629240" y="2057400"/>
            <a:ext cx="285840" cy="496800"/>
          </a:xfrm>
          <a:custGeom>
            <a:avLst/>
            <a:gdLst/>
            <a:ahLst/>
            <a:rect l="l" t="t" r="r" b="b"/>
            <a:pathLst>
              <a:path w="196" h="313">
                <a:moveTo>
                  <a:pt x="0" y="313"/>
                </a:moveTo>
                <a:lnTo>
                  <a:pt x="18" y="306"/>
                </a:lnTo>
                <a:lnTo>
                  <a:pt x="135" y="282"/>
                </a:lnTo>
                <a:lnTo>
                  <a:pt x="184" y="276"/>
                </a:lnTo>
                <a:lnTo>
                  <a:pt x="196" y="190"/>
                </a:lnTo>
                <a:lnTo>
                  <a:pt x="196" y="178"/>
                </a:lnTo>
                <a:lnTo>
                  <a:pt x="190" y="178"/>
                </a:lnTo>
                <a:lnTo>
                  <a:pt x="190" y="116"/>
                </a:lnTo>
                <a:lnTo>
                  <a:pt x="147" y="24"/>
                </a:lnTo>
                <a:lnTo>
                  <a:pt x="128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22" name=""/>
          <p:cNvSpPr/>
          <p:nvPr/>
        </p:nvSpPr>
        <p:spPr>
          <a:xfrm>
            <a:off x="4754520" y="2523960"/>
            <a:ext cx="1800" cy="302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23" name=""/>
          <p:cNvSpPr/>
          <p:nvPr/>
        </p:nvSpPr>
        <p:spPr>
          <a:xfrm>
            <a:off x="4896000" y="2417760"/>
            <a:ext cx="718920" cy="136440"/>
          </a:xfrm>
          <a:custGeom>
            <a:avLst/>
            <a:gdLst/>
            <a:ahLst/>
            <a:rect l="l" t="t" r="r" b="b"/>
            <a:pathLst>
              <a:path w="496" h="86">
                <a:moveTo>
                  <a:pt x="0" y="49"/>
                </a:moveTo>
                <a:lnTo>
                  <a:pt x="67" y="86"/>
                </a:lnTo>
                <a:lnTo>
                  <a:pt x="73" y="79"/>
                </a:lnTo>
                <a:lnTo>
                  <a:pt x="159" y="49"/>
                </a:lnTo>
                <a:lnTo>
                  <a:pt x="190" y="18"/>
                </a:lnTo>
                <a:lnTo>
                  <a:pt x="202" y="18"/>
                </a:lnTo>
                <a:lnTo>
                  <a:pt x="226" y="0"/>
                </a:lnTo>
                <a:lnTo>
                  <a:pt x="233" y="6"/>
                </a:lnTo>
                <a:lnTo>
                  <a:pt x="325" y="0"/>
                </a:lnTo>
                <a:lnTo>
                  <a:pt x="496" y="12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24" name=""/>
          <p:cNvSpPr/>
          <p:nvPr/>
        </p:nvSpPr>
        <p:spPr>
          <a:xfrm>
            <a:off x="5199120" y="1930320"/>
            <a:ext cx="230040" cy="58680"/>
          </a:xfrm>
          <a:custGeom>
            <a:avLst/>
            <a:gdLst/>
            <a:ahLst/>
            <a:rect l="l" t="t" r="r" b="b"/>
            <a:pathLst>
              <a:path w="160" h="37">
                <a:moveTo>
                  <a:pt x="160" y="37"/>
                </a:moveTo>
                <a:lnTo>
                  <a:pt x="86" y="31"/>
                </a:lnTo>
                <a:lnTo>
                  <a:pt x="6" y="6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1880" bIns="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25" name=""/>
          <p:cNvSpPr/>
          <p:nvPr/>
        </p:nvSpPr>
        <p:spPr>
          <a:xfrm>
            <a:off x="5241960" y="1765440"/>
            <a:ext cx="442800" cy="428400"/>
          </a:xfrm>
          <a:custGeom>
            <a:avLst/>
            <a:gdLst/>
            <a:ahLst/>
            <a:rect l="l" t="t" r="r" b="b"/>
            <a:pathLst>
              <a:path w="306" h="270">
                <a:moveTo>
                  <a:pt x="55" y="135"/>
                </a:moveTo>
                <a:lnTo>
                  <a:pt x="0" y="208"/>
                </a:lnTo>
                <a:lnTo>
                  <a:pt x="55" y="208"/>
                </a:lnTo>
                <a:lnTo>
                  <a:pt x="61" y="215"/>
                </a:lnTo>
                <a:lnTo>
                  <a:pt x="122" y="208"/>
                </a:lnTo>
                <a:lnTo>
                  <a:pt x="129" y="208"/>
                </a:lnTo>
                <a:lnTo>
                  <a:pt x="141" y="202"/>
                </a:lnTo>
                <a:lnTo>
                  <a:pt x="184" y="245"/>
                </a:lnTo>
                <a:lnTo>
                  <a:pt x="196" y="251"/>
                </a:lnTo>
                <a:lnTo>
                  <a:pt x="202" y="257"/>
                </a:lnTo>
                <a:lnTo>
                  <a:pt x="202" y="264"/>
                </a:lnTo>
                <a:lnTo>
                  <a:pt x="208" y="270"/>
                </a:lnTo>
                <a:lnTo>
                  <a:pt x="233" y="184"/>
                </a:lnTo>
                <a:lnTo>
                  <a:pt x="282" y="190"/>
                </a:lnTo>
                <a:lnTo>
                  <a:pt x="288" y="202"/>
                </a:lnTo>
                <a:lnTo>
                  <a:pt x="294" y="202"/>
                </a:lnTo>
                <a:lnTo>
                  <a:pt x="306" y="196"/>
                </a:lnTo>
                <a:lnTo>
                  <a:pt x="282" y="172"/>
                </a:lnTo>
                <a:lnTo>
                  <a:pt x="282" y="165"/>
                </a:lnTo>
                <a:lnTo>
                  <a:pt x="276" y="153"/>
                </a:lnTo>
                <a:lnTo>
                  <a:pt x="270" y="147"/>
                </a:lnTo>
                <a:lnTo>
                  <a:pt x="257" y="147"/>
                </a:lnTo>
                <a:lnTo>
                  <a:pt x="257" y="153"/>
                </a:lnTo>
                <a:lnTo>
                  <a:pt x="251" y="147"/>
                </a:lnTo>
                <a:lnTo>
                  <a:pt x="251" y="135"/>
                </a:lnTo>
                <a:lnTo>
                  <a:pt x="257" y="129"/>
                </a:lnTo>
                <a:lnTo>
                  <a:pt x="257" y="116"/>
                </a:lnTo>
                <a:lnTo>
                  <a:pt x="245" y="104"/>
                </a:lnTo>
                <a:lnTo>
                  <a:pt x="221" y="98"/>
                </a:lnTo>
                <a:lnTo>
                  <a:pt x="227" y="43"/>
                </a:lnTo>
                <a:lnTo>
                  <a:pt x="202" y="43"/>
                </a:lnTo>
                <a:lnTo>
                  <a:pt x="190" y="43"/>
                </a:lnTo>
                <a:lnTo>
                  <a:pt x="190" y="31"/>
                </a:lnTo>
                <a:lnTo>
                  <a:pt x="178" y="24"/>
                </a:lnTo>
                <a:lnTo>
                  <a:pt x="141" y="24"/>
                </a:lnTo>
                <a:lnTo>
                  <a:pt x="104" y="12"/>
                </a:lnTo>
                <a:lnTo>
                  <a:pt x="73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26" name=""/>
          <p:cNvSpPr/>
          <p:nvPr/>
        </p:nvSpPr>
        <p:spPr>
          <a:xfrm>
            <a:off x="3741840" y="1774800"/>
            <a:ext cx="515880" cy="963720"/>
          </a:xfrm>
          <a:custGeom>
            <a:avLst/>
            <a:gdLst/>
            <a:ahLst/>
            <a:rect l="l" t="t" r="r" b="b"/>
            <a:pathLst>
              <a:path w="356" h="607">
                <a:moveTo>
                  <a:pt x="6" y="0"/>
                </a:moveTo>
                <a:lnTo>
                  <a:pt x="0" y="61"/>
                </a:lnTo>
                <a:lnTo>
                  <a:pt x="31" y="86"/>
                </a:lnTo>
                <a:lnTo>
                  <a:pt x="49" y="104"/>
                </a:lnTo>
                <a:lnTo>
                  <a:pt x="86" y="110"/>
                </a:lnTo>
                <a:lnTo>
                  <a:pt x="190" y="227"/>
                </a:lnTo>
                <a:lnTo>
                  <a:pt x="209" y="301"/>
                </a:lnTo>
                <a:lnTo>
                  <a:pt x="289" y="393"/>
                </a:lnTo>
                <a:lnTo>
                  <a:pt x="325" y="399"/>
                </a:lnTo>
                <a:lnTo>
                  <a:pt x="344" y="454"/>
                </a:lnTo>
                <a:lnTo>
                  <a:pt x="356" y="589"/>
                </a:lnTo>
                <a:lnTo>
                  <a:pt x="356" y="607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27" name=""/>
          <p:cNvSpPr/>
          <p:nvPr/>
        </p:nvSpPr>
        <p:spPr>
          <a:xfrm>
            <a:off x="3370320" y="1784520"/>
            <a:ext cx="860400" cy="477720"/>
          </a:xfrm>
          <a:custGeom>
            <a:avLst/>
            <a:gdLst/>
            <a:ahLst/>
            <a:rect l="l" t="t" r="r" b="b"/>
            <a:pathLst>
              <a:path w="595" h="301">
                <a:moveTo>
                  <a:pt x="595" y="301"/>
                </a:moveTo>
                <a:lnTo>
                  <a:pt x="497" y="288"/>
                </a:lnTo>
                <a:lnTo>
                  <a:pt x="466" y="295"/>
                </a:lnTo>
                <a:lnTo>
                  <a:pt x="405" y="270"/>
                </a:lnTo>
                <a:lnTo>
                  <a:pt x="263" y="258"/>
                </a:lnTo>
                <a:lnTo>
                  <a:pt x="245" y="270"/>
                </a:lnTo>
                <a:lnTo>
                  <a:pt x="227" y="270"/>
                </a:lnTo>
                <a:lnTo>
                  <a:pt x="178" y="233"/>
                </a:lnTo>
                <a:lnTo>
                  <a:pt x="129" y="166"/>
                </a:lnTo>
                <a:lnTo>
                  <a:pt x="104" y="129"/>
                </a:lnTo>
                <a:lnTo>
                  <a:pt x="79" y="43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28" name=""/>
          <p:cNvSpPr/>
          <p:nvPr/>
        </p:nvSpPr>
        <p:spPr>
          <a:xfrm>
            <a:off x="3494160" y="1862280"/>
            <a:ext cx="363600" cy="155520"/>
          </a:xfrm>
          <a:custGeom>
            <a:avLst/>
            <a:gdLst/>
            <a:ahLst/>
            <a:rect l="l" t="t" r="r" b="b"/>
            <a:pathLst>
              <a:path w="251" h="98">
                <a:moveTo>
                  <a:pt x="0" y="0"/>
                </a:moveTo>
                <a:lnTo>
                  <a:pt x="55" y="55"/>
                </a:lnTo>
                <a:lnTo>
                  <a:pt x="110" y="74"/>
                </a:lnTo>
                <a:lnTo>
                  <a:pt x="116" y="92"/>
                </a:lnTo>
                <a:lnTo>
                  <a:pt x="135" y="98"/>
                </a:lnTo>
                <a:lnTo>
                  <a:pt x="202" y="49"/>
                </a:lnTo>
                <a:lnTo>
                  <a:pt x="251" y="55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29" name=""/>
          <p:cNvSpPr/>
          <p:nvPr/>
        </p:nvSpPr>
        <p:spPr>
          <a:xfrm>
            <a:off x="4221000" y="1911240"/>
            <a:ext cx="444600" cy="681120"/>
          </a:xfrm>
          <a:custGeom>
            <a:avLst/>
            <a:gdLst/>
            <a:ahLst/>
            <a:rect l="l" t="t" r="r" b="b"/>
            <a:pathLst>
              <a:path w="307" h="429">
                <a:moveTo>
                  <a:pt x="0" y="0"/>
                </a:moveTo>
                <a:lnTo>
                  <a:pt x="74" y="31"/>
                </a:lnTo>
                <a:lnTo>
                  <a:pt x="142" y="80"/>
                </a:lnTo>
                <a:lnTo>
                  <a:pt x="62" y="172"/>
                </a:lnTo>
                <a:lnTo>
                  <a:pt x="111" y="172"/>
                </a:lnTo>
                <a:lnTo>
                  <a:pt x="172" y="172"/>
                </a:lnTo>
                <a:lnTo>
                  <a:pt x="197" y="190"/>
                </a:lnTo>
                <a:lnTo>
                  <a:pt x="264" y="202"/>
                </a:lnTo>
                <a:lnTo>
                  <a:pt x="301" y="196"/>
                </a:lnTo>
                <a:lnTo>
                  <a:pt x="307" y="251"/>
                </a:lnTo>
                <a:lnTo>
                  <a:pt x="301" y="294"/>
                </a:lnTo>
                <a:lnTo>
                  <a:pt x="307" y="307"/>
                </a:lnTo>
                <a:lnTo>
                  <a:pt x="295" y="313"/>
                </a:lnTo>
                <a:lnTo>
                  <a:pt x="283" y="429"/>
                </a:lnTo>
                <a:lnTo>
                  <a:pt x="270" y="429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30" name=""/>
          <p:cNvSpPr/>
          <p:nvPr/>
        </p:nvSpPr>
        <p:spPr>
          <a:xfrm>
            <a:off x="2809800" y="1774800"/>
            <a:ext cx="417600" cy="690480"/>
          </a:xfrm>
          <a:custGeom>
            <a:avLst/>
            <a:gdLst/>
            <a:ahLst/>
            <a:rect l="l" t="t" r="r" b="b"/>
            <a:pathLst>
              <a:path w="289" h="435">
                <a:moveTo>
                  <a:pt x="264" y="307"/>
                </a:moveTo>
                <a:lnTo>
                  <a:pt x="258" y="350"/>
                </a:lnTo>
                <a:lnTo>
                  <a:pt x="289" y="435"/>
                </a:lnTo>
                <a:lnTo>
                  <a:pt x="264" y="301"/>
                </a:lnTo>
                <a:lnTo>
                  <a:pt x="283" y="294"/>
                </a:lnTo>
                <a:lnTo>
                  <a:pt x="289" y="258"/>
                </a:lnTo>
                <a:lnTo>
                  <a:pt x="240" y="245"/>
                </a:lnTo>
                <a:lnTo>
                  <a:pt x="184" y="172"/>
                </a:lnTo>
                <a:lnTo>
                  <a:pt x="178" y="141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31" name=""/>
          <p:cNvSpPr/>
          <p:nvPr/>
        </p:nvSpPr>
        <p:spPr>
          <a:xfrm>
            <a:off x="2809800" y="2446200"/>
            <a:ext cx="1225800" cy="662040"/>
          </a:xfrm>
          <a:custGeom>
            <a:avLst/>
            <a:gdLst/>
            <a:ahLst/>
            <a:rect l="l" t="t" r="r" b="b"/>
            <a:pathLst>
              <a:path w="847" h="417">
                <a:moveTo>
                  <a:pt x="264" y="0"/>
                </a:moveTo>
                <a:lnTo>
                  <a:pt x="295" y="12"/>
                </a:lnTo>
                <a:lnTo>
                  <a:pt x="381" y="98"/>
                </a:lnTo>
                <a:lnTo>
                  <a:pt x="522" y="129"/>
                </a:lnTo>
                <a:lnTo>
                  <a:pt x="577" y="92"/>
                </a:lnTo>
                <a:lnTo>
                  <a:pt x="608" y="129"/>
                </a:lnTo>
                <a:lnTo>
                  <a:pt x="614" y="203"/>
                </a:lnTo>
                <a:lnTo>
                  <a:pt x="644" y="209"/>
                </a:lnTo>
                <a:lnTo>
                  <a:pt x="669" y="252"/>
                </a:lnTo>
                <a:lnTo>
                  <a:pt x="847" y="252"/>
                </a:lnTo>
                <a:lnTo>
                  <a:pt x="841" y="264"/>
                </a:lnTo>
                <a:lnTo>
                  <a:pt x="669" y="258"/>
                </a:lnTo>
                <a:lnTo>
                  <a:pt x="638" y="221"/>
                </a:lnTo>
                <a:lnTo>
                  <a:pt x="614" y="215"/>
                </a:lnTo>
                <a:lnTo>
                  <a:pt x="540" y="117"/>
                </a:lnTo>
                <a:lnTo>
                  <a:pt x="522" y="98"/>
                </a:lnTo>
                <a:lnTo>
                  <a:pt x="448" y="86"/>
                </a:lnTo>
                <a:lnTo>
                  <a:pt x="417" y="111"/>
                </a:lnTo>
                <a:lnTo>
                  <a:pt x="411" y="166"/>
                </a:lnTo>
                <a:lnTo>
                  <a:pt x="387" y="160"/>
                </a:lnTo>
                <a:lnTo>
                  <a:pt x="356" y="172"/>
                </a:lnTo>
                <a:lnTo>
                  <a:pt x="344" y="233"/>
                </a:lnTo>
                <a:lnTo>
                  <a:pt x="240" y="221"/>
                </a:lnTo>
                <a:lnTo>
                  <a:pt x="197" y="245"/>
                </a:lnTo>
                <a:lnTo>
                  <a:pt x="178" y="239"/>
                </a:lnTo>
                <a:lnTo>
                  <a:pt x="111" y="337"/>
                </a:lnTo>
                <a:lnTo>
                  <a:pt x="43" y="362"/>
                </a:lnTo>
                <a:lnTo>
                  <a:pt x="31" y="405"/>
                </a:lnTo>
                <a:lnTo>
                  <a:pt x="0" y="417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32" name=""/>
          <p:cNvSpPr/>
          <p:nvPr/>
        </p:nvSpPr>
        <p:spPr>
          <a:xfrm>
            <a:off x="2774880" y="3079800"/>
            <a:ext cx="1409760" cy="690480"/>
          </a:xfrm>
          <a:custGeom>
            <a:avLst/>
            <a:gdLst/>
            <a:ahLst/>
            <a:rect l="l" t="t" r="r" b="b"/>
            <a:pathLst>
              <a:path w="975" h="435">
                <a:moveTo>
                  <a:pt x="0" y="43"/>
                </a:moveTo>
                <a:lnTo>
                  <a:pt x="12" y="37"/>
                </a:lnTo>
                <a:lnTo>
                  <a:pt x="110" y="49"/>
                </a:lnTo>
                <a:lnTo>
                  <a:pt x="129" y="37"/>
                </a:lnTo>
                <a:lnTo>
                  <a:pt x="184" y="24"/>
                </a:lnTo>
                <a:lnTo>
                  <a:pt x="221" y="30"/>
                </a:lnTo>
                <a:lnTo>
                  <a:pt x="245" y="24"/>
                </a:lnTo>
                <a:lnTo>
                  <a:pt x="276" y="37"/>
                </a:lnTo>
                <a:lnTo>
                  <a:pt x="282" y="55"/>
                </a:lnTo>
                <a:lnTo>
                  <a:pt x="313" y="55"/>
                </a:lnTo>
                <a:lnTo>
                  <a:pt x="356" y="67"/>
                </a:lnTo>
                <a:lnTo>
                  <a:pt x="448" y="61"/>
                </a:lnTo>
                <a:lnTo>
                  <a:pt x="552" y="30"/>
                </a:lnTo>
                <a:lnTo>
                  <a:pt x="613" y="37"/>
                </a:lnTo>
                <a:lnTo>
                  <a:pt x="687" y="0"/>
                </a:lnTo>
                <a:lnTo>
                  <a:pt x="773" y="37"/>
                </a:lnTo>
                <a:lnTo>
                  <a:pt x="834" y="18"/>
                </a:lnTo>
                <a:lnTo>
                  <a:pt x="932" y="12"/>
                </a:lnTo>
                <a:lnTo>
                  <a:pt x="914" y="37"/>
                </a:lnTo>
                <a:lnTo>
                  <a:pt x="895" y="104"/>
                </a:lnTo>
                <a:lnTo>
                  <a:pt x="852" y="141"/>
                </a:lnTo>
                <a:lnTo>
                  <a:pt x="846" y="165"/>
                </a:lnTo>
                <a:lnTo>
                  <a:pt x="822" y="171"/>
                </a:lnTo>
                <a:lnTo>
                  <a:pt x="846" y="245"/>
                </a:lnTo>
                <a:lnTo>
                  <a:pt x="846" y="300"/>
                </a:lnTo>
                <a:lnTo>
                  <a:pt x="828" y="319"/>
                </a:lnTo>
                <a:lnTo>
                  <a:pt x="828" y="380"/>
                </a:lnTo>
                <a:lnTo>
                  <a:pt x="950" y="405"/>
                </a:lnTo>
                <a:lnTo>
                  <a:pt x="975" y="435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33" name=""/>
          <p:cNvSpPr/>
          <p:nvPr/>
        </p:nvSpPr>
        <p:spPr>
          <a:xfrm>
            <a:off x="3929040" y="3157560"/>
            <a:ext cx="541440" cy="214200"/>
          </a:xfrm>
          <a:custGeom>
            <a:avLst/>
            <a:gdLst/>
            <a:ahLst/>
            <a:rect l="l" t="t" r="r" b="b"/>
            <a:pathLst>
              <a:path w="374" h="135">
                <a:moveTo>
                  <a:pt x="0" y="110"/>
                </a:moveTo>
                <a:lnTo>
                  <a:pt x="31" y="92"/>
                </a:lnTo>
                <a:lnTo>
                  <a:pt x="92" y="80"/>
                </a:lnTo>
                <a:lnTo>
                  <a:pt x="166" y="67"/>
                </a:lnTo>
                <a:lnTo>
                  <a:pt x="190" y="122"/>
                </a:lnTo>
                <a:lnTo>
                  <a:pt x="215" y="135"/>
                </a:lnTo>
                <a:lnTo>
                  <a:pt x="288" y="73"/>
                </a:lnTo>
                <a:lnTo>
                  <a:pt x="362" y="67"/>
                </a:lnTo>
                <a:lnTo>
                  <a:pt x="374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34" name=""/>
          <p:cNvSpPr/>
          <p:nvPr/>
        </p:nvSpPr>
        <p:spPr>
          <a:xfrm>
            <a:off x="3583080" y="3127320"/>
            <a:ext cx="361800" cy="954000"/>
          </a:xfrm>
          <a:custGeom>
            <a:avLst/>
            <a:gdLst/>
            <a:ahLst/>
            <a:rect l="l" t="t" r="r" b="b"/>
            <a:pathLst>
              <a:path w="251" h="601">
                <a:moveTo>
                  <a:pt x="0" y="0"/>
                </a:moveTo>
                <a:lnTo>
                  <a:pt x="153" y="117"/>
                </a:lnTo>
                <a:lnTo>
                  <a:pt x="202" y="191"/>
                </a:lnTo>
                <a:lnTo>
                  <a:pt x="190" y="264"/>
                </a:lnTo>
                <a:lnTo>
                  <a:pt x="251" y="338"/>
                </a:lnTo>
                <a:lnTo>
                  <a:pt x="233" y="362"/>
                </a:lnTo>
                <a:lnTo>
                  <a:pt x="6" y="601"/>
                </a:lnTo>
                <a:lnTo>
                  <a:pt x="18" y="473"/>
                </a:lnTo>
                <a:lnTo>
                  <a:pt x="31" y="319"/>
                </a:lnTo>
                <a:lnTo>
                  <a:pt x="49" y="307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35" name=""/>
          <p:cNvSpPr/>
          <p:nvPr/>
        </p:nvSpPr>
        <p:spPr>
          <a:xfrm>
            <a:off x="3529080" y="2486160"/>
            <a:ext cx="1065240" cy="807840"/>
          </a:xfrm>
          <a:custGeom>
            <a:avLst/>
            <a:gdLst/>
            <a:ahLst/>
            <a:rect l="l" t="t" r="r" b="b"/>
            <a:pathLst>
              <a:path w="736" h="509">
                <a:moveTo>
                  <a:pt x="577" y="6"/>
                </a:moveTo>
                <a:lnTo>
                  <a:pt x="736" y="0"/>
                </a:lnTo>
                <a:lnTo>
                  <a:pt x="730" y="86"/>
                </a:lnTo>
                <a:lnTo>
                  <a:pt x="718" y="110"/>
                </a:lnTo>
                <a:lnTo>
                  <a:pt x="656" y="92"/>
                </a:lnTo>
                <a:lnTo>
                  <a:pt x="644" y="49"/>
                </a:lnTo>
                <a:lnTo>
                  <a:pt x="583" y="36"/>
                </a:lnTo>
                <a:lnTo>
                  <a:pt x="577" y="6"/>
                </a:lnTo>
                <a:lnTo>
                  <a:pt x="546" y="141"/>
                </a:lnTo>
                <a:lnTo>
                  <a:pt x="442" y="245"/>
                </a:lnTo>
                <a:lnTo>
                  <a:pt x="350" y="257"/>
                </a:lnTo>
                <a:lnTo>
                  <a:pt x="350" y="233"/>
                </a:lnTo>
                <a:lnTo>
                  <a:pt x="331" y="257"/>
                </a:lnTo>
                <a:lnTo>
                  <a:pt x="245" y="263"/>
                </a:lnTo>
                <a:lnTo>
                  <a:pt x="172" y="239"/>
                </a:lnTo>
                <a:lnTo>
                  <a:pt x="6" y="257"/>
                </a:lnTo>
                <a:lnTo>
                  <a:pt x="31" y="343"/>
                </a:lnTo>
                <a:lnTo>
                  <a:pt x="0" y="509"/>
                </a:lnTo>
                <a:lnTo>
                  <a:pt x="19" y="496"/>
                </a:lnTo>
                <a:lnTo>
                  <a:pt x="43" y="503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36" name=""/>
          <p:cNvSpPr/>
          <p:nvPr/>
        </p:nvSpPr>
        <p:spPr>
          <a:xfrm>
            <a:off x="3591000" y="3284640"/>
            <a:ext cx="71280" cy="9360"/>
          </a:xfrm>
          <a:custGeom>
            <a:avLst/>
            <a:gdLst/>
            <a:ahLst/>
            <a:rect l="l" t="t" r="r" b="b"/>
            <a:pathLst>
              <a:path w="49" h="6">
                <a:moveTo>
                  <a:pt x="0" y="0"/>
                </a:moveTo>
                <a:lnTo>
                  <a:pt x="12" y="0"/>
                </a:lnTo>
                <a:lnTo>
                  <a:pt x="37" y="6"/>
                </a:lnTo>
                <a:lnTo>
                  <a:pt x="49" y="6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37" name=""/>
          <p:cNvSpPr/>
          <p:nvPr/>
        </p:nvSpPr>
        <p:spPr>
          <a:xfrm>
            <a:off x="3662280" y="3273480"/>
            <a:ext cx="52560" cy="20520"/>
          </a:xfrm>
          <a:custGeom>
            <a:avLst/>
            <a:gdLst/>
            <a:ahLst/>
            <a:rect l="l" t="t" r="r" b="b"/>
            <a:pathLst>
              <a:path w="37" h="13">
                <a:moveTo>
                  <a:pt x="0" y="13"/>
                </a:moveTo>
                <a:lnTo>
                  <a:pt x="12" y="7"/>
                </a:lnTo>
                <a:lnTo>
                  <a:pt x="25" y="0"/>
                </a:lnTo>
                <a:lnTo>
                  <a:pt x="37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38" name=""/>
          <p:cNvSpPr/>
          <p:nvPr/>
        </p:nvSpPr>
        <p:spPr>
          <a:xfrm>
            <a:off x="3494160" y="2641680"/>
            <a:ext cx="237960" cy="631800"/>
          </a:xfrm>
          <a:custGeom>
            <a:avLst/>
            <a:gdLst/>
            <a:ahLst/>
            <a:rect l="l" t="t" r="r" b="b"/>
            <a:pathLst>
              <a:path w="165" h="398">
                <a:moveTo>
                  <a:pt x="153" y="398"/>
                </a:moveTo>
                <a:lnTo>
                  <a:pt x="165" y="337"/>
                </a:lnTo>
                <a:lnTo>
                  <a:pt x="49" y="239"/>
                </a:lnTo>
                <a:lnTo>
                  <a:pt x="67" y="227"/>
                </a:lnTo>
                <a:lnTo>
                  <a:pt x="73" y="159"/>
                </a:lnTo>
                <a:lnTo>
                  <a:pt x="61" y="153"/>
                </a:lnTo>
                <a:lnTo>
                  <a:pt x="73" y="147"/>
                </a:lnTo>
                <a:lnTo>
                  <a:pt x="92" y="86"/>
                </a:lnTo>
                <a:lnTo>
                  <a:pt x="55" y="37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39" name=""/>
          <p:cNvSpPr/>
          <p:nvPr/>
        </p:nvSpPr>
        <p:spPr>
          <a:xfrm>
            <a:off x="4487760" y="2660760"/>
            <a:ext cx="71640" cy="233280"/>
          </a:xfrm>
          <a:custGeom>
            <a:avLst/>
            <a:gdLst/>
            <a:ahLst/>
            <a:rect l="l" t="t" r="r" b="b"/>
            <a:pathLst>
              <a:path w="50" h="147">
                <a:moveTo>
                  <a:pt x="50" y="0"/>
                </a:moveTo>
                <a:lnTo>
                  <a:pt x="37" y="37"/>
                </a:lnTo>
                <a:lnTo>
                  <a:pt x="37" y="80"/>
                </a:lnTo>
                <a:lnTo>
                  <a:pt x="19" y="98"/>
                </a:lnTo>
                <a:lnTo>
                  <a:pt x="0" y="147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40" name=""/>
          <p:cNvSpPr/>
          <p:nvPr/>
        </p:nvSpPr>
        <p:spPr>
          <a:xfrm>
            <a:off x="4319640" y="2719440"/>
            <a:ext cx="257040" cy="261720"/>
          </a:xfrm>
          <a:custGeom>
            <a:avLst/>
            <a:gdLst/>
            <a:ahLst/>
            <a:rect l="l" t="t" r="r" b="b"/>
            <a:pathLst>
              <a:path w="178" h="165">
                <a:moveTo>
                  <a:pt x="0" y="0"/>
                </a:moveTo>
                <a:lnTo>
                  <a:pt x="0" y="55"/>
                </a:lnTo>
                <a:lnTo>
                  <a:pt x="61" y="98"/>
                </a:lnTo>
                <a:lnTo>
                  <a:pt x="178" y="165"/>
                </a:lnTo>
                <a:lnTo>
                  <a:pt x="135" y="129"/>
                </a:lnTo>
                <a:lnTo>
                  <a:pt x="135" y="104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41" name=""/>
          <p:cNvSpPr/>
          <p:nvPr/>
        </p:nvSpPr>
        <p:spPr>
          <a:xfrm>
            <a:off x="4381560" y="2865600"/>
            <a:ext cx="291960" cy="339480"/>
          </a:xfrm>
          <a:custGeom>
            <a:avLst/>
            <a:gdLst/>
            <a:ahLst/>
            <a:rect l="l" t="t" r="r" b="b"/>
            <a:pathLst>
              <a:path w="202" h="214">
                <a:moveTo>
                  <a:pt x="0" y="0"/>
                </a:moveTo>
                <a:lnTo>
                  <a:pt x="80" y="190"/>
                </a:lnTo>
                <a:lnTo>
                  <a:pt x="178" y="214"/>
                </a:lnTo>
                <a:lnTo>
                  <a:pt x="202" y="202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42" name=""/>
          <p:cNvSpPr/>
          <p:nvPr/>
        </p:nvSpPr>
        <p:spPr>
          <a:xfrm>
            <a:off x="4363920" y="3089160"/>
            <a:ext cx="133560" cy="77760"/>
          </a:xfrm>
          <a:custGeom>
            <a:avLst/>
            <a:gdLst/>
            <a:ahLst/>
            <a:rect l="l" t="t" r="r" b="b"/>
            <a:pathLst>
              <a:path w="92" h="49">
                <a:moveTo>
                  <a:pt x="92" y="49"/>
                </a:moveTo>
                <a:lnTo>
                  <a:pt x="67" y="49"/>
                </a:lnTo>
                <a:lnTo>
                  <a:pt x="36" y="43"/>
                </a:lnTo>
                <a:lnTo>
                  <a:pt x="6" y="31"/>
                </a:lnTo>
                <a:lnTo>
                  <a:pt x="6" y="12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43" name=""/>
          <p:cNvSpPr/>
          <p:nvPr/>
        </p:nvSpPr>
        <p:spPr>
          <a:xfrm>
            <a:off x="4373640" y="2992320"/>
            <a:ext cx="61920" cy="233640"/>
          </a:xfrm>
          <a:custGeom>
            <a:avLst/>
            <a:gdLst/>
            <a:ahLst/>
            <a:rect l="l" t="t" r="r" b="b"/>
            <a:pathLst>
              <a:path w="43" h="147">
                <a:moveTo>
                  <a:pt x="43" y="0"/>
                </a:moveTo>
                <a:lnTo>
                  <a:pt x="24" y="36"/>
                </a:lnTo>
                <a:lnTo>
                  <a:pt x="6" y="61"/>
                </a:lnTo>
                <a:lnTo>
                  <a:pt x="0" y="147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44" name=""/>
          <p:cNvSpPr/>
          <p:nvPr/>
        </p:nvSpPr>
        <p:spPr>
          <a:xfrm>
            <a:off x="4311720" y="3138480"/>
            <a:ext cx="114120" cy="358920"/>
          </a:xfrm>
          <a:custGeom>
            <a:avLst/>
            <a:gdLst/>
            <a:ahLst/>
            <a:rect l="l" t="t" r="r" b="b"/>
            <a:pathLst>
              <a:path w="80" h="226">
                <a:moveTo>
                  <a:pt x="49" y="0"/>
                </a:moveTo>
                <a:lnTo>
                  <a:pt x="6" y="24"/>
                </a:lnTo>
                <a:lnTo>
                  <a:pt x="0" y="42"/>
                </a:lnTo>
                <a:lnTo>
                  <a:pt x="0" y="61"/>
                </a:lnTo>
                <a:lnTo>
                  <a:pt x="12" y="79"/>
                </a:lnTo>
                <a:lnTo>
                  <a:pt x="24" y="85"/>
                </a:lnTo>
                <a:lnTo>
                  <a:pt x="43" y="104"/>
                </a:lnTo>
                <a:lnTo>
                  <a:pt x="80" y="153"/>
                </a:lnTo>
                <a:lnTo>
                  <a:pt x="67" y="190"/>
                </a:lnTo>
                <a:lnTo>
                  <a:pt x="80" y="226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45" name=""/>
          <p:cNvSpPr/>
          <p:nvPr/>
        </p:nvSpPr>
        <p:spPr>
          <a:xfrm>
            <a:off x="4406760" y="3313080"/>
            <a:ext cx="266760" cy="127080"/>
          </a:xfrm>
          <a:custGeom>
            <a:avLst/>
            <a:gdLst/>
            <a:ahLst/>
            <a:rect l="l" t="t" r="r" b="b"/>
            <a:pathLst>
              <a:path w="184" h="80">
                <a:moveTo>
                  <a:pt x="0" y="80"/>
                </a:moveTo>
                <a:lnTo>
                  <a:pt x="105" y="0"/>
                </a:lnTo>
                <a:lnTo>
                  <a:pt x="184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46" name=""/>
          <p:cNvSpPr/>
          <p:nvPr/>
        </p:nvSpPr>
        <p:spPr>
          <a:xfrm>
            <a:off x="4070520" y="3002040"/>
            <a:ext cx="585720" cy="525240"/>
          </a:xfrm>
          <a:custGeom>
            <a:avLst/>
            <a:gdLst/>
            <a:ahLst/>
            <a:rect l="l" t="t" r="r" b="b"/>
            <a:pathLst>
              <a:path w="405" h="331">
                <a:moveTo>
                  <a:pt x="405" y="331"/>
                </a:moveTo>
                <a:lnTo>
                  <a:pt x="393" y="319"/>
                </a:lnTo>
                <a:lnTo>
                  <a:pt x="288" y="319"/>
                </a:lnTo>
                <a:lnTo>
                  <a:pt x="246" y="300"/>
                </a:lnTo>
                <a:lnTo>
                  <a:pt x="252" y="276"/>
                </a:lnTo>
                <a:lnTo>
                  <a:pt x="0" y="263"/>
                </a:lnTo>
                <a:lnTo>
                  <a:pt x="0" y="92"/>
                </a:lnTo>
                <a:lnTo>
                  <a:pt x="37" y="61"/>
                </a:lnTo>
                <a:lnTo>
                  <a:pt x="55" y="79"/>
                </a:lnTo>
                <a:lnTo>
                  <a:pt x="172" y="30"/>
                </a:lnTo>
                <a:lnTo>
                  <a:pt x="252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47" name=""/>
          <p:cNvSpPr/>
          <p:nvPr/>
        </p:nvSpPr>
        <p:spPr>
          <a:xfrm>
            <a:off x="4133880" y="3040200"/>
            <a:ext cx="264960" cy="126720"/>
          </a:xfrm>
          <a:custGeom>
            <a:avLst/>
            <a:gdLst/>
            <a:ahLst/>
            <a:rect l="l" t="t" r="r" b="b"/>
            <a:pathLst>
              <a:path w="184" h="80">
                <a:moveTo>
                  <a:pt x="184" y="0"/>
                </a:moveTo>
                <a:lnTo>
                  <a:pt x="141" y="13"/>
                </a:lnTo>
                <a:lnTo>
                  <a:pt x="6" y="80"/>
                </a:lnTo>
                <a:lnTo>
                  <a:pt x="0" y="43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48" name=""/>
          <p:cNvSpPr/>
          <p:nvPr/>
        </p:nvSpPr>
        <p:spPr>
          <a:xfrm>
            <a:off x="3670200" y="3409920"/>
            <a:ext cx="409680" cy="254160"/>
          </a:xfrm>
          <a:custGeom>
            <a:avLst/>
            <a:gdLst/>
            <a:ahLst/>
            <a:rect l="l" t="t" r="r" b="b"/>
            <a:pathLst>
              <a:path w="282" h="160">
                <a:moveTo>
                  <a:pt x="0" y="147"/>
                </a:moveTo>
                <a:lnTo>
                  <a:pt x="178" y="160"/>
                </a:lnTo>
                <a:lnTo>
                  <a:pt x="227" y="62"/>
                </a:lnTo>
                <a:lnTo>
                  <a:pt x="270" y="31"/>
                </a:lnTo>
                <a:lnTo>
                  <a:pt x="282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49" name=""/>
          <p:cNvSpPr/>
          <p:nvPr/>
        </p:nvSpPr>
        <p:spPr>
          <a:xfrm>
            <a:off x="3911760" y="3664080"/>
            <a:ext cx="566640" cy="798480"/>
          </a:xfrm>
          <a:custGeom>
            <a:avLst/>
            <a:gdLst/>
            <a:ahLst/>
            <a:rect l="l" t="t" r="r" b="b"/>
            <a:pathLst>
              <a:path w="392" h="503">
                <a:moveTo>
                  <a:pt x="319" y="435"/>
                </a:moveTo>
                <a:lnTo>
                  <a:pt x="306" y="435"/>
                </a:lnTo>
                <a:lnTo>
                  <a:pt x="294" y="454"/>
                </a:lnTo>
                <a:lnTo>
                  <a:pt x="190" y="447"/>
                </a:lnTo>
                <a:lnTo>
                  <a:pt x="202" y="460"/>
                </a:lnTo>
                <a:lnTo>
                  <a:pt x="190" y="478"/>
                </a:lnTo>
                <a:lnTo>
                  <a:pt x="214" y="503"/>
                </a:lnTo>
                <a:lnTo>
                  <a:pt x="172" y="496"/>
                </a:lnTo>
                <a:lnTo>
                  <a:pt x="153" y="460"/>
                </a:lnTo>
                <a:lnTo>
                  <a:pt x="153" y="214"/>
                </a:lnTo>
                <a:lnTo>
                  <a:pt x="61" y="171"/>
                </a:lnTo>
                <a:lnTo>
                  <a:pt x="6" y="12"/>
                </a:lnTo>
                <a:lnTo>
                  <a:pt x="0" y="0"/>
                </a:lnTo>
                <a:lnTo>
                  <a:pt x="24" y="0"/>
                </a:lnTo>
                <a:lnTo>
                  <a:pt x="172" y="165"/>
                </a:lnTo>
                <a:lnTo>
                  <a:pt x="196" y="159"/>
                </a:lnTo>
                <a:lnTo>
                  <a:pt x="245" y="159"/>
                </a:lnTo>
                <a:lnTo>
                  <a:pt x="300" y="190"/>
                </a:lnTo>
                <a:lnTo>
                  <a:pt x="349" y="196"/>
                </a:lnTo>
                <a:lnTo>
                  <a:pt x="362" y="257"/>
                </a:lnTo>
                <a:lnTo>
                  <a:pt x="392" y="257"/>
                </a:lnTo>
                <a:lnTo>
                  <a:pt x="392" y="282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50" name=""/>
          <p:cNvSpPr/>
          <p:nvPr/>
        </p:nvSpPr>
        <p:spPr>
          <a:xfrm>
            <a:off x="4406760" y="4121280"/>
            <a:ext cx="258840" cy="223560"/>
          </a:xfrm>
          <a:custGeom>
            <a:avLst/>
            <a:gdLst/>
            <a:ahLst/>
            <a:rect l="l" t="t" r="r" b="b"/>
            <a:pathLst>
              <a:path w="178" h="141">
                <a:moveTo>
                  <a:pt x="0" y="141"/>
                </a:moveTo>
                <a:lnTo>
                  <a:pt x="25" y="123"/>
                </a:lnTo>
                <a:lnTo>
                  <a:pt x="55" y="116"/>
                </a:lnTo>
                <a:lnTo>
                  <a:pt x="62" y="74"/>
                </a:lnTo>
                <a:lnTo>
                  <a:pt x="55" y="55"/>
                </a:lnTo>
                <a:lnTo>
                  <a:pt x="74" y="43"/>
                </a:lnTo>
                <a:lnTo>
                  <a:pt x="80" y="31"/>
                </a:lnTo>
                <a:lnTo>
                  <a:pt x="123" y="12"/>
                </a:lnTo>
                <a:lnTo>
                  <a:pt x="135" y="24"/>
                </a:lnTo>
                <a:lnTo>
                  <a:pt x="166" y="0"/>
                </a:lnTo>
                <a:lnTo>
                  <a:pt x="178" y="12"/>
                </a:lnTo>
                <a:lnTo>
                  <a:pt x="178" y="11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51" name=""/>
          <p:cNvSpPr/>
          <p:nvPr/>
        </p:nvSpPr>
        <p:spPr>
          <a:xfrm>
            <a:off x="4373640" y="4121280"/>
            <a:ext cx="104760" cy="233280"/>
          </a:xfrm>
          <a:custGeom>
            <a:avLst/>
            <a:gdLst/>
            <a:ahLst/>
            <a:rect l="l" t="t" r="r" b="b"/>
            <a:pathLst>
              <a:path w="73" h="147">
                <a:moveTo>
                  <a:pt x="73" y="0"/>
                </a:moveTo>
                <a:lnTo>
                  <a:pt x="73" y="18"/>
                </a:lnTo>
                <a:lnTo>
                  <a:pt x="18" y="55"/>
                </a:lnTo>
                <a:lnTo>
                  <a:pt x="0" y="80"/>
                </a:lnTo>
                <a:lnTo>
                  <a:pt x="12" y="86"/>
                </a:lnTo>
                <a:lnTo>
                  <a:pt x="18" y="123"/>
                </a:lnTo>
                <a:lnTo>
                  <a:pt x="12" y="147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52" name=""/>
          <p:cNvSpPr/>
          <p:nvPr/>
        </p:nvSpPr>
        <p:spPr>
          <a:xfrm>
            <a:off x="3795840" y="4043520"/>
            <a:ext cx="293400" cy="341280"/>
          </a:xfrm>
          <a:custGeom>
            <a:avLst/>
            <a:gdLst/>
            <a:ahLst/>
            <a:rect l="l" t="t" r="r" b="b"/>
            <a:pathLst>
              <a:path w="203" h="215">
                <a:moveTo>
                  <a:pt x="135" y="215"/>
                </a:moveTo>
                <a:lnTo>
                  <a:pt x="196" y="141"/>
                </a:lnTo>
                <a:lnTo>
                  <a:pt x="203" y="98"/>
                </a:lnTo>
                <a:lnTo>
                  <a:pt x="31" y="0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53" name=""/>
          <p:cNvSpPr/>
          <p:nvPr/>
        </p:nvSpPr>
        <p:spPr>
          <a:xfrm>
            <a:off x="3616200" y="4373640"/>
            <a:ext cx="61920" cy="205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54" name=""/>
          <p:cNvSpPr/>
          <p:nvPr/>
        </p:nvSpPr>
        <p:spPr>
          <a:xfrm>
            <a:off x="4603680" y="2008080"/>
            <a:ext cx="531720" cy="1041480"/>
          </a:xfrm>
          <a:custGeom>
            <a:avLst/>
            <a:gdLst/>
            <a:ahLst/>
            <a:rect l="l" t="t" r="r" b="b"/>
            <a:pathLst>
              <a:path w="368" h="656">
                <a:moveTo>
                  <a:pt x="0" y="638"/>
                </a:moveTo>
                <a:lnTo>
                  <a:pt x="43" y="644"/>
                </a:lnTo>
                <a:lnTo>
                  <a:pt x="104" y="644"/>
                </a:lnTo>
                <a:lnTo>
                  <a:pt x="111" y="656"/>
                </a:lnTo>
                <a:lnTo>
                  <a:pt x="135" y="656"/>
                </a:lnTo>
                <a:lnTo>
                  <a:pt x="141" y="644"/>
                </a:lnTo>
                <a:lnTo>
                  <a:pt x="178" y="650"/>
                </a:lnTo>
                <a:lnTo>
                  <a:pt x="227" y="650"/>
                </a:lnTo>
                <a:lnTo>
                  <a:pt x="264" y="650"/>
                </a:lnTo>
                <a:lnTo>
                  <a:pt x="295" y="650"/>
                </a:lnTo>
                <a:lnTo>
                  <a:pt x="362" y="650"/>
                </a:lnTo>
                <a:lnTo>
                  <a:pt x="362" y="656"/>
                </a:lnTo>
                <a:lnTo>
                  <a:pt x="368" y="644"/>
                </a:lnTo>
                <a:lnTo>
                  <a:pt x="344" y="442"/>
                </a:lnTo>
                <a:lnTo>
                  <a:pt x="282" y="350"/>
                </a:lnTo>
                <a:lnTo>
                  <a:pt x="270" y="344"/>
                </a:lnTo>
                <a:lnTo>
                  <a:pt x="227" y="239"/>
                </a:lnTo>
                <a:lnTo>
                  <a:pt x="209" y="209"/>
                </a:lnTo>
                <a:lnTo>
                  <a:pt x="203" y="160"/>
                </a:lnTo>
                <a:lnTo>
                  <a:pt x="184" y="104"/>
                </a:lnTo>
                <a:lnTo>
                  <a:pt x="178" y="104"/>
                </a:lnTo>
                <a:lnTo>
                  <a:pt x="123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55" name=""/>
          <p:cNvSpPr/>
          <p:nvPr/>
        </p:nvSpPr>
        <p:spPr>
          <a:xfrm>
            <a:off x="4594320" y="2992320"/>
            <a:ext cx="531720" cy="165240"/>
          </a:xfrm>
          <a:custGeom>
            <a:avLst/>
            <a:gdLst/>
            <a:ahLst/>
            <a:rect l="l" t="t" r="r" b="b"/>
            <a:pathLst>
              <a:path w="368" h="104">
                <a:moveTo>
                  <a:pt x="0" y="0"/>
                </a:moveTo>
                <a:lnTo>
                  <a:pt x="104" y="6"/>
                </a:lnTo>
                <a:lnTo>
                  <a:pt x="110" y="12"/>
                </a:lnTo>
                <a:lnTo>
                  <a:pt x="258" y="12"/>
                </a:lnTo>
                <a:lnTo>
                  <a:pt x="282" y="24"/>
                </a:lnTo>
                <a:lnTo>
                  <a:pt x="288" y="73"/>
                </a:lnTo>
                <a:lnTo>
                  <a:pt x="343" y="79"/>
                </a:lnTo>
                <a:lnTo>
                  <a:pt x="350" y="92"/>
                </a:lnTo>
                <a:lnTo>
                  <a:pt x="362" y="98"/>
                </a:lnTo>
                <a:lnTo>
                  <a:pt x="368" y="104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56" name=""/>
          <p:cNvSpPr/>
          <p:nvPr/>
        </p:nvSpPr>
        <p:spPr>
          <a:xfrm>
            <a:off x="4764240" y="3030480"/>
            <a:ext cx="1241280" cy="565200"/>
          </a:xfrm>
          <a:custGeom>
            <a:avLst/>
            <a:gdLst/>
            <a:ahLst/>
            <a:rect l="l" t="t" r="r" b="b"/>
            <a:pathLst>
              <a:path w="858" h="356">
                <a:moveTo>
                  <a:pt x="496" y="190"/>
                </a:moveTo>
                <a:lnTo>
                  <a:pt x="484" y="202"/>
                </a:lnTo>
                <a:lnTo>
                  <a:pt x="447" y="202"/>
                </a:lnTo>
                <a:lnTo>
                  <a:pt x="392" y="227"/>
                </a:lnTo>
                <a:lnTo>
                  <a:pt x="300" y="227"/>
                </a:lnTo>
                <a:lnTo>
                  <a:pt x="300" y="270"/>
                </a:lnTo>
                <a:lnTo>
                  <a:pt x="263" y="288"/>
                </a:lnTo>
                <a:lnTo>
                  <a:pt x="196" y="258"/>
                </a:lnTo>
                <a:lnTo>
                  <a:pt x="116" y="313"/>
                </a:lnTo>
                <a:lnTo>
                  <a:pt x="18" y="313"/>
                </a:lnTo>
                <a:lnTo>
                  <a:pt x="12" y="252"/>
                </a:lnTo>
                <a:lnTo>
                  <a:pt x="18" y="184"/>
                </a:lnTo>
                <a:lnTo>
                  <a:pt x="24" y="80"/>
                </a:lnTo>
                <a:lnTo>
                  <a:pt x="24" y="19"/>
                </a:lnTo>
                <a:lnTo>
                  <a:pt x="0" y="19"/>
                </a:lnTo>
                <a:lnTo>
                  <a:pt x="0" y="6"/>
                </a:lnTo>
                <a:lnTo>
                  <a:pt x="24" y="0"/>
                </a:lnTo>
                <a:lnTo>
                  <a:pt x="55" y="0"/>
                </a:lnTo>
                <a:lnTo>
                  <a:pt x="98" y="31"/>
                </a:lnTo>
                <a:lnTo>
                  <a:pt x="245" y="31"/>
                </a:lnTo>
                <a:lnTo>
                  <a:pt x="251" y="19"/>
                </a:lnTo>
                <a:lnTo>
                  <a:pt x="269" y="37"/>
                </a:lnTo>
                <a:lnTo>
                  <a:pt x="386" y="55"/>
                </a:lnTo>
                <a:lnTo>
                  <a:pt x="398" y="61"/>
                </a:lnTo>
                <a:lnTo>
                  <a:pt x="423" y="68"/>
                </a:lnTo>
                <a:lnTo>
                  <a:pt x="435" y="86"/>
                </a:lnTo>
                <a:lnTo>
                  <a:pt x="453" y="74"/>
                </a:lnTo>
                <a:lnTo>
                  <a:pt x="576" y="86"/>
                </a:lnTo>
                <a:lnTo>
                  <a:pt x="521" y="123"/>
                </a:lnTo>
                <a:lnTo>
                  <a:pt x="545" y="123"/>
                </a:lnTo>
                <a:lnTo>
                  <a:pt x="558" y="172"/>
                </a:lnTo>
                <a:lnTo>
                  <a:pt x="594" y="141"/>
                </a:lnTo>
                <a:lnTo>
                  <a:pt x="686" y="209"/>
                </a:lnTo>
                <a:lnTo>
                  <a:pt x="723" y="190"/>
                </a:lnTo>
                <a:lnTo>
                  <a:pt x="772" y="190"/>
                </a:lnTo>
                <a:lnTo>
                  <a:pt x="858" y="184"/>
                </a:lnTo>
                <a:lnTo>
                  <a:pt x="858" y="209"/>
                </a:lnTo>
                <a:lnTo>
                  <a:pt x="840" y="209"/>
                </a:lnTo>
                <a:lnTo>
                  <a:pt x="821" y="215"/>
                </a:lnTo>
                <a:lnTo>
                  <a:pt x="815" y="221"/>
                </a:lnTo>
                <a:lnTo>
                  <a:pt x="766" y="239"/>
                </a:lnTo>
                <a:lnTo>
                  <a:pt x="754" y="288"/>
                </a:lnTo>
                <a:lnTo>
                  <a:pt x="699" y="331"/>
                </a:lnTo>
                <a:lnTo>
                  <a:pt x="631" y="344"/>
                </a:lnTo>
                <a:lnTo>
                  <a:pt x="631" y="356"/>
                </a:lnTo>
                <a:lnTo>
                  <a:pt x="619" y="344"/>
                </a:lnTo>
                <a:lnTo>
                  <a:pt x="533" y="35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57" name=""/>
          <p:cNvSpPr/>
          <p:nvPr/>
        </p:nvSpPr>
        <p:spPr>
          <a:xfrm>
            <a:off x="5268960" y="3263760"/>
            <a:ext cx="204840" cy="49320"/>
          </a:xfrm>
          <a:custGeom>
            <a:avLst/>
            <a:gdLst/>
            <a:ahLst/>
            <a:rect l="l" t="t" r="r" b="b"/>
            <a:pathLst>
              <a:path w="141" h="31">
                <a:moveTo>
                  <a:pt x="141" y="31"/>
                </a:moveTo>
                <a:lnTo>
                  <a:pt x="129" y="19"/>
                </a:lnTo>
                <a:lnTo>
                  <a:pt x="74" y="0"/>
                </a:lnTo>
                <a:lnTo>
                  <a:pt x="37" y="13"/>
                </a:lnTo>
                <a:lnTo>
                  <a:pt x="31" y="31"/>
                </a:lnTo>
                <a:lnTo>
                  <a:pt x="25" y="19"/>
                </a:lnTo>
                <a:lnTo>
                  <a:pt x="0" y="6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58" name=""/>
          <p:cNvSpPr/>
          <p:nvPr/>
        </p:nvSpPr>
        <p:spPr>
          <a:xfrm>
            <a:off x="5199120" y="3284640"/>
            <a:ext cx="185760" cy="145800"/>
          </a:xfrm>
          <a:custGeom>
            <a:avLst/>
            <a:gdLst/>
            <a:ahLst/>
            <a:rect l="l" t="t" r="r" b="b"/>
            <a:pathLst>
              <a:path w="129" h="92">
                <a:moveTo>
                  <a:pt x="0" y="67"/>
                </a:moveTo>
                <a:lnTo>
                  <a:pt x="86" y="49"/>
                </a:lnTo>
                <a:lnTo>
                  <a:pt x="86" y="0"/>
                </a:lnTo>
                <a:lnTo>
                  <a:pt x="98" y="61"/>
                </a:lnTo>
                <a:lnTo>
                  <a:pt x="86" y="55"/>
                </a:lnTo>
                <a:lnTo>
                  <a:pt x="92" y="73"/>
                </a:lnTo>
                <a:lnTo>
                  <a:pt x="129" y="92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59" name=""/>
          <p:cNvSpPr/>
          <p:nvPr/>
        </p:nvSpPr>
        <p:spPr>
          <a:xfrm>
            <a:off x="5261040" y="3459240"/>
            <a:ext cx="158760" cy="155520"/>
          </a:xfrm>
          <a:custGeom>
            <a:avLst/>
            <a:gdLst/>
            <a:ahLst/>
            <a:rect l="l" t="t" r="r" b="b"/>
            <a:pathLst>
              <a:path w="110" h="98">
                <a:moveTo>
                  <a:pt x="110" y="0"/>
                </a:moveTo>
                <a:lnTo>
                  <a:pt x="74" y="43"/>
                </a:lnTo>
                <a:lnTo>
                  <a:pt x="49" y="43"/>
                </a:lnTo>
                <a:lnTo>
                  <a:pt x="0" y="80"/>
                </a:lnTo>
                <a:lnTo>
                  <a:pt x="0" y="98"/>
                </a:lnTo>
                <a:lnTo>
                  <a:pt x="55" y="86"/>
                </a:lnTo>
                <a:lnTo>
                  <a:pt x="110" y="0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60" name=""/>
          <p:cNvSpPr/>
          <p:nvPr/>
        </p:nvSpPr>
        <p:spPr>
          <a:xfrm>
            <a:off x="5261040" y="3459240"/>
            <a:ext cx="158760" cy="155520"/>
          </a:xfrm>
          <a:custGeom>
            <a:avLst/>
            <a:gdLst/>
            <a:ahLst/>
            <a:rect l="l" t="t" r="r" b="b"/>
            <a:pathLst>
              <a:path w="110" h="98">
                <a:moveTo>
                  <a:pt x="110" y="0"/>
                </a:moveTo>
                <a:lnTo>
                  <a:pt x="74" y="43"/>
                </a:lnTo>
                <a:lnTo>
                  <a:pt x="49" y="43"/>
                </a:lnTo>
                <a:lnTo>
                  <a:pt x="0" y="80"/>
                </a:lnTo>
                <a:lnTo>
                  <a:pt x="0" y="98"/>
                </a:lnTo>
                <a:lnTo>
                  <a:pt x="55" y="86"/>
                </a:lnTo>
                <a:lnTo>
                  <a:pt x="110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61" name=""/>
          <p:cNvSpPr/>
          <p:nvPr/>
        </p:nvSpPr>
        <p:spPr>
          <a:xfrm>
            <a:off x="5261040" y="3459240"/>
            <a:ext cx="257040" cy="174600"/>
          </a:xfrm>
          <a:custGeom>
            <a:avLst/>
            <a:gdLst/>
            <a:ahLst/>
            <a:rect l="l" t="t" r="r" b="b"/>
            <a:pathLst>
              <a:path w="178" h="110">
                <a:moveTo>
                  <a:pt x="110" y="0"/>
                </a:moveTo>
                <a:lnTo>
                  <a:pt x="178" y="0"/>
                </a:lnTo>
                <a:lnTo>
                  <a:pt x="147" y="98"/>
                </a:lnTo>
                <a:lnTo>
                  <a:pt x="153" y="104"/>
                </a:lnTo>
                <a:lnTo>
                  <a:pt x="135" y="104"/>
                </a:lnTo>
                <a:lnTo>
                  <a:pt x="104" y="110"/>
                </a:lnTo>
                <a:lnTo>
                  <a:pt x="0" y="98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62" name=""/>
          <p:cNvSpPr/>
          <p:nvPr/>
        </p:nvSpPr>
        <p:spPr>
          <a:xfrm>
            <a:off x="5187960" y="3576600"/>
            <a:ext cx="88920" cy="301680"/>
          </a:xfrm>
          <a:custGeom>
            <a:avLst/>
            <a:gdLst/>
            <a:ahLst/>
            <a:rect l="l" t="t" r="r" b="b"/>
            <a:pathLst>
              <a:path w="61" h="190">
                <a:moveTo>
                  <a:pt x="49" y="6"/>
                </a:moveTo>
                <a:lnTo>
                  <a:pt x="31" y="0"/>
                </a:lnTo>
                <a:lnTo>
                  <a:pt x="0" y="0"/>
                </a:lnTo>
                <a:lnTo>
                  <a:pt x="0" y="67"/>
                </a:lnTo>
                <a:lnTo>
                  <a:pt x="0" y="147"/>
                </a:lnTo>
                <a:lnTo>
                  <a:pt x="6" y="147"/>
                </a:lnTo>
                <a:lnTo>
                  <a:pt x="49" y="134"/>
                </a:lnTo>
                <a:lnTo>
                  <a:pt x="61" y="147"/>
                </a:lnTo>
                <a:lnTo>
                  <a:pt x="31" y="177"/>
                </a:lnTo>
                <a:lnTo>
                  <a:pt x="31" y="19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63" name=""/>
          <p:cNvSpPr/>
          <p:nvPr/>
        </p:nvSpPr>
        <p:spPr>
          <a:xfrm>
            <a:off x="5187960" y="3809880"/>
            <a:ext cx="444600" cy="466920"/>
          </a:xfrm>
          <a:custGeom>
            <a:avLst/>
            <a:gdLst/>
            <a:ahLst/>
            <a:rect l="l" t="t" r="r" b="b"/>
            <a:pathLst>
              <a:path w="307" h="294">
                <a:moveTo>
                  <a:pt x="0" y="0"/>
                </a:moveTo>
                <a:lnTo>
                  <a:pt x="6" y="61"/>
                </a:lnTo>
                <a:lnTo>
                  <a:pt x="98" y="110"/>
                </a:lnTo>
                <a:lnTo>
                  <a:pt x="123" y="116"/>
                </a:lnTo>
                <a:lnTo>
                  <a:pt x="233" y="190"/>
                </a:lnTo>
                <a:lnTo>
                  <a:pt x="251" y="263"/>
                </a:lnTo>
                <a:lnTo>
                  <a:pt x="307" y="263"/>
                </a:lnTo>
                <a:lnTo>
                  <a:pt x="276" y="294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64" name=""/>
          <p:cNvSpPr/>
          <p:nvPr/>
        </p:nvSpPr>
        <p:spPr>
          <a:xfrm>
            <a:off x="4656240" y="3857760"/>
            <a:ext cx="71280" cy="263520"/>
          </a:xfrm>
          <a:custGeom>
            <a:avLst/>
            <a:gdLst/>
            <a:ahLst/>
            <a:rect l="l" t="t" r="r" b="b"/>
            <a:pathLst>
              <a:path w="49" h="166">
                <a:moveTo>
                  <a:pt x="43" y="0"/>
                </a:moveTo>
                <a:lnTo>
                  <a:pt x="49" y="13"/>
                </a:lnTo>
                <a:lnTo>
                  <a:pt x="49" y="43"/>
                </a:lnTo>
                <a:lnTo>
                  <a:pt x="37" y="56"/>
                </a:lnTo>
                <a:lnTo>
                  <a:pt x="37" y="74"/>
                </a:lnTo>
                <a:lnTo>
                  <a:pt x="25" y="74"/>
                </a:lnTo>
                <a:lnTo>
                  <a:pt x="25" y="135"/>
                </a:lnTo>
                <a:lnTo>
                  <a:pt x="18" y="135"/>
                </a:lnTo>
                <a:lnTo>
                  <a:pt x="18" y="148"/>
                </a:lnTo>
                <a:lnTo>
                  <a:pt x="6" y="148"/>
                </a:lnTo>
                <a:lnTo>
                  <a:pt x="6" y="166"/>
                </a:lnTo>
                <a:lnTo>
                  <a:pt x="0" y="16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65" name=""/>
          <p:cNvSpPr/>
          <p:nvPr/>
        </p:nvSpPr>
        <p:spPr>
          <a:xfrm>
            <a:off x="4718160" y="3878280"/>
            <a:ext cx="63360" cy="417600"/>
          </a:xfrm>
          <a:custGeom>
            <a:avLst/>
            <a:gdLst/>
            <a:ahLst/>
            <a:rect l="l" t="t" r="r" b="b"/>
            <a:pathLst>
              <a:path w="43" h="263">
                <a:moveTo>
                  <a:pt x="43" y="0"/>
                </a:moveTo>
                <a:lnTo>
                  <a:pt x="37" y="0"/>
                </a:lnTo>
                <a:lnTo>
                  <a:pt x="37" y="24"/>
                </a:lnTo>
                <a:lnTo>
                  <a:pt x="24" y="30"/>
                </a:lnTo>
                <a:lnTo>
                  <a:pt x="18" y="61"/>
                </a:lnTo>
                <a:lnTo>
                  <a:pt x="24" y="67"/>
                </a:lnTo>
                <a:lnTo>
                  <a:pt x="24" y="98"/>
                </a:lnTo>
                <a:lnTo>
                  <a:pt x="18" y="98"/>
                </a:lnTo>
                <a:lnTo>
                  <a:pt x="12" y="227"/>
                </a:lnTo>
                <a:lnTo>
                  <a:pt x="0" y="227"/>
                </a:lnTo>
                <a:lnTo>
                  <a:pt x="0" y="233"/>
                </a:lnTo>
                <a:lnTo>
                  <a:pt x="18" y="245"/>
                </a:lnTo>
                <a:lnTo>
                  <a:pt x="18" y="263"/>
                </a:lnTo>
                <a:lnTo>
                  <a:pt x="6" y="263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66" name=""/>
          <p:cNvSpPr/>
          <p:nvPr/>
        </p:nvSpPr>
        <p:spPr>
          <a:xfrm>
            <a:off x="4702320" y="4248000"/>
            <a:ext cx="15840" cy="2880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67" name=""/>
          <p:cNvSpPr/>
          <p:nvPr/>
        </p:nvSpPr>
        <p:spPr>
          <a:xfrm>
            <a:off x="4398840" y="4295880"/>
            <a:ext cx="344520" cy="88920"/>
          </a:xfrm>
          <a:custGeom>
            <a:avLst/>
            <a:gdLst/>
            <a:ahLst/>
            <a:rect l="l" t="t" r="r" b="b"/>
            <a:pathLst>
              <a:path w="239" h="56">
                <a:moveTo>
                  <a:pt x="239" y="0"/>
                </a:moveTo>
                <a:lnTo>
                  <a:pt x="233" y="13"/>
                </a:lnTo>
                <a:lnTo>
                  <a:pt x="184" y="0"/>
                </a:lnTo>
                <a:lnTo>
                  <a:pt x="178" y="6"/>
                </a:lnTo>
                <a:lnTo>
                  <a:pt x="104" y="37"/>
                </a:lnTo>
                <a:lnTo>
                  <a:pt x="92" y="56"/>
                </a:lnTo>
                <a:lnTo>
                  <a:pt x="86" y="43"/>
                </a:lnTo>
                <a:lnTo>
                  <a:pt x="0" y="43"/>
                </a:lnTo>
                <a:lnTo>
                  <a:pt x="6" y="31"/>
                </a:lnTo>
                <a:lnTo>
                  <a:pt x="0" y="31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68" name=""/>
          <p:cNvSpPr/>
          <p:nvPr/>
        </p:nvSpPr>
        <p:spPr>
          <a:xfrm>
            <a:off x="4549680" y="4111560"/>
            <a:ext cx="98640" cy="233280"/>
          </a:xfrm>
          <a:custGeom>
            <a:avLst/>
            <a:gdLst/>
            <a:ahLst/>
            <a:rect l="l" t="t" r="r" b="b"/>
            <a:pathLst>
              <a:path w="68" h="147">
                <a:moveTo>
                  <a:pt x="0" y="12"/>
                </a:moveTo>
                <a:lnTo>
                  <a:pt x="68" y="0"/>
                </a:lnTo>
                <a:lnTo>
                  <a:pt x="68" y="30"/>
                </a:lnTo>
                <a:lnTo>
                  <a:pt x="56" y="30"/>
                </a:lnTo>
                <a:lnTo>
                  <a:pt x="56" y="55"/>
                </a:lnTo>
                <a:lnTo>
                  <a:pt x="49" y="55"/>
                </a:lnTo>
                <a:lnTo>
                  <a:pt x="49" y="80"/>
                </a:lnTo>
                <a:lnTo>
                  <a:pt x="43" y="80"/>
                </a:lnTo>
                <a:lnTo>
                  <a:pt x="43" y="122"/>
                </a:lnTo>
                <a:lnTo>
                  <a:pt x="37" y="122"/>
                </a:lnTo>
                <a:lnTo>
                  <a:pt x="37" y="135"/>
                </a:lnTo>
                <a:lnTo>
                  <a:pt x="43" y="135"/>
                </a:lnTo>
                <a:lnTo>
                  <a:pt x="43" y="147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69" name=""/>
          <p:cNvSpPr/>
          <p:nvPr/>
        </p:nvSpPr>
        <p:spPr>
          <a:xfrm>
            <a:off x="4665600" y="4121280"/>
            <a:ext cx="61920" cy="117360"/>
          </a:xfrm>
          <a:custGeom>
            <a:avLst/>
            <a:gdLst/>
            <a:ahLst/>
            <a:rect l="l" t="t" r="r" b="b"/>
            <a:pathLst>
              <a:path w="43" h="74">
                <a:moveTo>
                  <a:pt x="43" y="74"/>
                </a:moveTo>
                <a:lnTo>
                  <a:pt x="31" y="67"/>
                </a:lnTo>
                <a:lnTo>
                  <a:pt x="31" y="61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70" name=""/>
          <p:cNvSpPr/>
          <p:nvPr/>
        </p:nvSpPr>
        <p:spPr>
          <a:xfrm>
            <a:off x="4727520" y="3906720"/>
            <a:ext cx="471600" cy="341280"/>
          </a:xfrm>
          <a:custGeom>
            <a:avLst/>
            <a:gdLst/>
            <a:ahLst/>
            <a:rect l="l" t="t" r="r" b="b"/>
            <a:pathLst>
              <a:path w="325" h="215">
                <a:moveTo>
                  <a:pt x="0" y="215"/>
                </a:moveTo>
                <a:lnTo>
                  <a:pt x="6" y="209"/>
                </a:lnTo>
                <a:lnTo>
                  <a:pt x="166" y="190"/>
                </a:lnTo>
                <a:lnTo>
                  <a:pt x="270" y="110"/>
                </a:lnTo>
                <a:lnTo>
                  <a:pt x="264" y="74"/>
                </a:lnTo>
                <a:lnTo>
                  <a:pt x="270" y="12"/>
                </a:lnTo>
                <a:lnTo>
                  <a:pt x="325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71" name=""/>
          <p:cNvSpPr/>
          <p:nvPr/>
        </p:nvSpPr>
        <p:spPr>
          <a:xfrm>
            <a:off x="5110200" y="3857760"/>
            <a:ext cx="469800" cy="282600"/>
          </a:xfrm>
          <a:custGeom>
            <a:avLst/>
            <a:gdLst/>
            <a:ahLst/>
            <a:rect l="l" t="t" r="r" b="b"/>
            <a:pathLst>
              <a:path w="325" h="178">
                <a:moveTo>
                  <a:pt x="0" y="117"/>
                </a:moveTo>
                <a:lnTo>
                  <a:pt x="116" y="166"/>
                </a:lnTo>
                <a:lnTo>
                  <a:pt x="116" y="178"/>
                </a:lnTo>
                <a:lnTo>
                  <a:pt x="122" y="166"/>
                </a:lnTo>
                <a:lnTo>
                  <a:pt x="239" y="117"/>
                </a:lnTo>
                <a:lnTo>
                  <a:pt x="233" y="13"/>
                </a:lnTo>
                <a:lnTo>
                  <a:pt x="245" y="0"/>
                </a:lnTo>
                <a:lnTo>
                  <a:pt x="294" y="43"/>
                </a:lnTo>
                <a:lnTo>
                  <a:pt x="325" y="43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72" name=""/>
          <p:cNvSpPr/>
          <p:nvPr/>
        </p:nvSpPr>
        <p:spPr>
          <a:xfrm>
            <a:off x="5207040" y="3819600"/>
            <a:ext cx="274680" cy="87120"/>
          </a:xfrm>
          <a:custGeom>
            <a:avLst/>
            <a:gdLst/>
            <a:ahLst/>
            <a:rect l="l" t="t" r="r" b="b"/>
            <a:pathLst>
              <a:path w="190" h="55">
                <a:moveTo>
                  <a:pt x="0" y="55"/>
                </a:moveTo>
                <a:lnTo>
                  <a:pt x="6" y="43"/>
                </a:lnTo>
                <a:lnTo>
                  <a:pt x="55" y="30"/>
                </a:lnTo>
                <a:lnTo>
                  <a:pt x="80" y="18"/>
                </a:lnTo>
                <a:lnTo>
                  <a:pt x="135" y="6"/>
                </a:lnTo>
                <a:lnTo>
                  <a:pt x="147" y="0"/>
                </a:lnTo>
                <a:lnTo>
                  <a:pt x="166" y="12"/>
                </a:lnTo>
                <a:lnTo>
                  <a:pt x="178" y="12"/>
                </a:lnTo>
                <a:lnTo>
                  <a:pt x="190" y="12"/>
                </a:lnTo>
                <a:lnTo>
                  <a:pt x="184" y="18"/>
                </a:lnTo>
                <a:lnTo>
                  <a:pt x="160" y="24"/>
                </a:lnTo>
                <a:lnTo>
                  <a:pt x="154" y="18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73" name=""/>
          <p:cNvSpPr/>
          <p:nvPr/>
        </p:nvSpPr>
        <p:spPr>
          <a:xfrm>
            <a:off x="5392800" y="3633840"/>
            <a:ext cx="98280" cy="185760"/>
          </a:xfrm>
          <a:custGeom>
            <a:avLst/>
            <a:gdLst/>
            <a:ahLst/>
            <a:rect l="l" t="t" r="r" b="b"/>
            <a:pathLst>
              <a:path w="67" h="117">
                <a:moveTo>
                  <a:pt x="67" y="0"/>
                </a:moveTo>
                <a:lnTo>
                  <a:pt x="49" y="6"/>
                </a:lnTo>
                <a:lnTo>
                  <a:pt x="37" y="13"/>
                </a:lnTo>
                <a:lnTo>
                  <a:pt x="0" y="74"/>
                </a:lnTo>
                <a:lnTo>
                  <a:pt x="25" y="86"/>
                </a:lnTo>
                <a:lnTo>
                  <a:pt x="25" y="117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74" name=""/>
          <p:cNvSpPr/>
          <p:nvPr/>
        </p:nvSpPr>
        <p:spPr>
          <a:xfrm>
            <a:off x="5322960" y="3751200"/>
            <a:ext cx="69840" cy="19080"/>
          </a:xfrm>
          <a:custGeom>
            <a:avLst/>
            <a:gdLst/>
            <a:ahLst/>
            <a:rect l="l" t="t" r="r" b="b"/>
            <a:pathLst>
              <a:path w="49" h="12">
                <a:moveTo>
                  <a:pt x="0" y="12"/>
                </a:moveTo>
                <a:lnTo>
                  <a:pt x="31" y="12"/>
                </a:lnTo>
                <a:lnTo>
                  <a:pt x="49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75" name=""/>
          <p:cNvSpPr/>
          <p:nvPr/>
        </p:nvSpPr>
        <p:spPr>
          <a:xfrm>
            <a:off x="5340240" y="3701880"/>
            <a:ext cx="257400" cy="98640"/>
          </a:xfrm>
          <a:custGeom>
            <a:avLst/>
            <a:gdLst/>
            <a:ahLst/>
            <a:rect l="l" t="t" r="r" b="b"/>
            <a:pathLst>
              <a:path w="178" h="62">
                <a:moveTo>
                  <a:pt x="0" y="62"/>
                </a:moveTo>
                <a:lnTo>
                  <a:pt x="0" y="49"/>
                </a:lnTo>
                <a:lnTo>
                  <a:pt x="19" y="49"/>
                </a:lnTo>
                <a:lnTo>
                  <a:pt x="74" y="62"/>
                </a:lnTo>
                <a:lnTo>
                  <a:pt x="92" y="49"/>
                </a:lnTo>
                <a:lnTo>
                  <a:pt x="98" y="43"/>
                </a:lnTo>
                <a:lnTo>
                  <a:pt x="154" y="43"/>
                </a:lnTo>
                <a:lnTo>
                  <a:pt x="178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76" name=""/>
          <p:cNvSpPr/>
          <p:nvPr/>
        </p:nvSpPr>
        <p:spPr>
          <a:xfrm flipH="1">
            <a:off x="4967280" y="3935520"/>
            <a:ext cx="9360" cy="111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77" name=""/>
          <p:cNvSpPr/>
          <p:nvPr/>
        </p:nvSpPr>
        <p:spPr>
          <a:xfrm>
            <a:off x="4851360" y="3946680"/>
            <a:ext cx="115920" cy="9360"/>
          </a:xfrm>
          <a:custGeom>
            <a:avLst/>
            <a:gdLst/>
            <a:ahLst/>
            <a:rect l="l" t="t" r="r" b="b"/>
            <a:pathLst>
              <a:path w="80" h="6">
                <a:moveTo>
                  <a:pt x="80" y="0"/>
                </a:moveTo>
                <a:lnTo>
                  <a:pt x="61" y="0"/>
                </a:lnTo>
                <a:lnTo>
                  <a:pt x="31" y="6"/>
                </a:lnTo>
                <a:lnTo>
                  <a:pt x="0" y="6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78" name=""/>
          <p:cNvSpPr/>
          <p:nvPr/>
        </p:nvSpPr>
        <p:spPr>
          <a:xfrm>
            <a:off x="4764240" y="3956040"/>
            <a:ext cx="87120" cy="9360"/>
          </a:xfrm>
          <a:custGeom>
            <a:avLst/>
            <a:gdLst/>
            <a:ahLst/>
            <a:rect l="l" t="t" r="r" b="b"/>
            <a:pathLst>
              <a:path w="61" h="6">
                <a:moveTo>
                  <a:pt x="61" y="0"/>
                </a:moveTo>
                <a:lnTo>
                  <a:pt x="49" y="6"/>
                </a:lnTo>
                <a:lnTo>
                  <a:pt x="18" y="6"/>
                </a:lnTo>
                <a:lnTo>
                  <a:pt x="0" y="6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79" name=""/>
          <p:cNvSpPr/>
          <p:nvPr/>
        </p:nvSpPr>
        <p:spPr>
          <a:xfrm flipH="1">
            <a:off x="4754160" y="3965400"/>
            <a:ext cx="9720" cy="97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80" name=""/>
          <p:cNvSpPr/>
          <p:nvPr/>
        </p:nvSpPr>
        <p:spPr>
          <a:xfrm>
            <a:off x="5019840" y="4159080"/>
            <a:ext cx="90360" cy="39960"/>
          </a:xfrm>
          <a:custGeom>
            <a:avLst/>
            <a:gdLst/>
            <a:ahLst/>
            <a:rect l="l" t="t" r="r" b="b"/>
            <a:pathLst>
              <a:path w="62" h="25">
                <a:moveTo>
                  <a:pt x="0" y="0"/>
                </a:moveTo>
                <a:lnTo>
                  <a:pt x="56" y="7"/>
                </a:lnTo>
                <a:lnTo>
                  <a:pt x="62" y="25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6840" bIns="-6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81" name=""/>
          <p:cNvSpPr/>
          <p:nvPr/>
        </p:nvSpPr>
        <p:spPr>
          <a:xfrm>
            <a:off x="5083200" y="4199040"/>
            <a:ext cx="27000" cy="9360"/>
          </a:xfrm>
          <a:custGeom>
            <a:avLst/>
            <a:gdLst/>
            <a:ahLst/>
            <a:rect l="l" t="t" r="r" b="b"/>
            <a:pathLst>
              <a:path w="19" h="6">
                <a:moveTo>
                  <a:pt x="19" y="0"/>
                </a:moveTo>
                <a:lnTo>
                  <a:pt x="13" y="0"/>
                </a:lnTo>
                <a:lnTo>
                  <a:pt x="6" y="6"/>
                </a:lnTo>
                <a:lnTo>
                  <a:pt x="0" y="6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482" name=""/>
          <p:cNvGrpSpPr/>
          <p:nvPr/>
        </p:nvGrpSpPr>
        <p:grpSpPr>
          <a:xfrm>
            <a:off x="4630680" y="2281320"/>
            <a:ext cx="3122280" cy="3135240"/>
            <a:chOff x="4630680" y="2281320"/>
            <a:chExt cx="3122280" cy="3135240"/>
          </a:xfrm>
        </p:grpSpPr>
        <p:sp>
          <p:nvSpPr>
            <p:cNvPr id="4483" name=""/>
            <p:cNvSpPr/>
            <p:nvPr/>
          </p:nvSpPr>
          <p:spPr>
            <a:xfrm>
              <a:off x="5073480" y="4208400"/>
              <a:ext cx="8280" cy="108000"/>
            </a:xfrm>
            <a:custGeom>
              <a:avLst/>
              <a:gdLst/>
              <a:ahLst/>
              <a:rect l="l" t="t" r="r" b="b"/>
              <a:pathLst>
                <a:path w="6" h="68">
                  <a:moveTo>
                    <a:pt x="6" y="0"/>
                  </a:moveTo>
                  <a:lnTo>
                    <a:pt x="6" y="19"/>
                  </a:lnTo>
                  <a:lnTo>
                    <a:pt x="0" y="49"/>
                  </a:lnTo>
                  <a:lnTo>
                    <a:pt x="0" y="68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4" name=""/>
            <p:cNvSpPr/>
            <p:nvPr/>
          </p:nvSpPr>
          <p:spPr>
            <a:xfrm>
              <a:off x="5073480" y="4316400"/>
              <a:ext cx="124200" cy="47880"/>
            </a:xfrm>
            <a:custGeom>
              <a:avLst/>
              <a:gdLst/>
              <a:ahLst/>
              <a:rect l="l" t="t" r="r" b="b"/>
              <a:pathLst>
                <a:path w="86" h="30">
                  <a:moveTo>
                    <a:pt x="0" y="0"/>
                  </a:moveTo>
                  <a:lnTo>
                    <a:pt x="6" y="6"/>
                  </a:lnTo>
                  <a:lnTo>
                    <a:pt x="31" y="12"/>
                  </a:lnTo>
                  <a:lnTo>
                    <a:pt x="62" y="24"/>
                  </a:lnTo>
                  <a:lnTo>
                    <a:pt x="86" y="3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5" name=""/>
            <p:cNvSpPr/>
            <p:nvPr/>
          </p:nvSpPr>
          <p:spPr>
            <a:xfrm>
              <a:off x="5082120" y="4208400"/>
              <a:ext cx="115560" cy="155880"/>
            </a:xfrm>
            <a:custGeom>
              <a:avLst/>
              <a:gdLst/>
              <a:ahLst/>
              <a:rect l="l" t="t" r="r" b="b"/>
              <a:pathLst>
                <a:path w="80" h="98">
                  <a:moveTo>
                    <a:pt x="80" y="98"/>
                  </a:moveTo>
                  <a:lnTo>
                    <a:pt x="74" y="86"/>
                  </a:lnTo>
                  <a:lnTo>
                    <a:pt x="62" y="74"/>
                  </a:lnTo>
                  <a:lnTo>
                    <a:pt x="43" y="49"/>
                  </a:lnTo>
                  <a:lnTo>
                    <a:pt x="25" y="25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6" name=""/>
            <p:cNvSpPr/>
            <p:nvPr/>
          </p:nvSpPr>
          <p:spPr>
            <a:xfrm>
              <a:off x="4976280" y="4159440"/>
              <a:ext cx="53280" cy="136440"/>
            </a:xfrm>
            <a:custGeom>
              <a:avLst/>
              <a:gdLst/>
              <a:ahLst/>
              <a:rect l="l" t="t" r="r" b="b"/>
              <a:pathLst>
                <a:path w="37" h="86">
                  <a:moveTo>
                    <a:pt x="37" y="0"/>
                  </a:moveTo>
                  <a:lnTo>
                    <a:pt x="30" y="7"/>
                  </a:lnTo>
                  <a:lnTo>
                    <a:pt x="24" y="13"/>
                  </a:lnTo>
                  <a:lnTo>
                    <a:pt x="12" y="31"/>
                  </a:lnTo>
                  <a:lnTo>
                    <a:pt x="6" y="56"/>
                  </a:lnTo>
                  <a:lnTo>
                    <a:pt x="0" y="8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7" name=""/>
            <p:cNvSpPr/>
            <p:nvPr/>
          </p:nvSpPr>
          <p:spPr>
            <a:xfrm>
              <a:off x="4976280" y="4295880"/>
              <a:ext cx="1440" cy="20520"/>
            </a:xfrm>
            <a:custGeom>
              <a:avLst/>
              <a:gdLst/>
              <a:ahLst/>
              <a:rect l="l" t="t" r="r" b="b"/>
              <a:pathLst>
                <a:path w="0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8" name=""/>
            <p:cNvSpPr/>
            <p:nvPr/>
          </p:nvSpPr>
          <p:spPr>
            <a:xfrm>
              <a:off x="4656600" y="4316400"/>
              <a:ext cx="319320" cy="174600"/>
            </a:xfrm>
            <a:custGeom>
              <a:avLst/>
              <a:gdLst/>
              <a:ahLst/>
              <a:rect l="l" t="t" r="r" b="b"/>
              <a:pathLst>
                <a:path w="221" h="110">
                  <a:moveTo>
                    <a:pt x="221" y="0"/>
                  </a:moveTo>
                  <a:lnTo>
                    <a:pt x="208" y="12"/>
                  </a:lnTo>
                  <a:lnTo>
                    <a:pt x="202" y="18"/>
                  </a:lnTo>
                  <a:lnTo>
                    <a:pt x="190" y="30"/>
                  </a:lnTo>
                  <a:lnTo>
                    <a:pt x="135" y="61"/>
                  </a:lnTo>
                  <a:lnTo>
                    <a:pt x="117" y="61"/>
                  </a:lnTo>
                  <a:lnTo>
                    <a:pt x="104" y="79"/>
                  </a:lnTo>
                  <a:lnTo>
                    <a:pt x="55" y="98"/>
                  </a:lnTo>
                  <a:lnTo>
                    <a:pt x="49" y="104"/>
                  </a:lnTo>
                  <a:lnTo>
                    <a:pt x="37" y="104"/>
                  </a:lnTo>
                  <a:lnTo>
                    <a:pt x="12" y="110"/>
                  </a:lnTo>
                  <a:lnTo>
                    <a:pt x="6" y="110"/>
                  </a:lnTo>
                  <a:lnTo>
                    <a:pt x="6" y="104"/>
                  </a:lnTo>
                  <a:lnTo>
                    <a:pt x="0" y="11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9" name=""/>
            <p:cNvSpPr/>
            <p:nvPr/>
          </p:nvSpPr>
          <p:spPr>
            <a:xfrm>
              <a:off x="4630680" y="4491000"/>
              <a:ext cx="25920" cy="19080"/>
            </a:xfrm>
            <a:custGeom>
              <a:avLst/>
              <a:gdLst/>
              <a:ahLst/>
              <a:rect l="l" t="t" r="r" b="b"/>
              <a:pathLst>
                <a:path w="18" h="12">
                  <a:moveTo>
                    <a:pt x="18" y="0"/>
                  </a:move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0" name=""/>
            <p:cNvSpPr/>
            <p:nvPr/>
          </p:nvSpPr>
          <p:spPr>
            <a:xfrm>
              <a:off x="4630680" y="4510080"/>
              <a:ext cx="1440" cy="972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1" name=""/>
            <p:cNvSpPr/>
            <p:nvPr/>
          </p:nvSpPr>
          <p:spPr>
            <a:xfrm>
              <a:off x="4630680" y="4519800"/>
              <a:ext cx="25920" cy="9360"/>
            </a:xfrm>
            <a:custGeom>
              <a:avLst/>
              <a:gdLst/>
              <a:ahLst/>
              <a:rect l="l" t="t" r="r" b="b"/>
              <a:pathLst>
                <a:path w="18" h="6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2" name=""/>
            <p:cNvSpPr/>
            <p:nvPr/>
          </p:nvSpPr>
          <p:spPr>
            <a:xfrm>
              <a:off x="4656600" y="4519800"/>
              <a:ext cx="1080" cy="11160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3" name=""/>
            <p:cNvSpPr/>
            <p:nvPr/>
          </p:nvSpPr>
          <p:spPr>
            <a:xfrm>
              <a:off x="4656600" y="4326120"/>
              <a:ext cx="407520" cy="193680"/>
            </a:xfrm>
            <a:custGeom>
              <a:avLst/>
              <a:gdLst/>
              <a:ahLst/>
              <a:rect l="l" t="t" r="r" b="b"/>
              <a:pathLst>
                <a:path w="282" h="122">
                  <a:moveTo>
                    <a:pt x="0" y="122"/>
                  </a:moveTo>
                  <a:lnTo>
                    <a:pt x="110" y="79"/>
                  </a:lnTo>
                  <a:lnTo>
                    <a:pt x="190" y="61"/>
                  </a:lnTo>
                  <a:lnTo>
                    <a:pt x="282" y="0"/>
                  </a:lnTo>
                  <a:lnTo>
                    <a:pt x="221" y="0"/>
                  </a:lnTo>
                  <a:lnTo>
                    <a:pt x="202" y="12"/>
                  </a:lnTo>
                  <a:lnTo>
                    <a:pt x="178" y="55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4" name=""/>
            <p:cNvSpPr/>
            <p:nvPr/>
          </p:nvSpPr>
          <p:spPr>
            <a:xfrm>
              <a:off x="4914360" y="4413240"/>
              <a:ext cx="1080" cy="19080"/>
            </a:xfrm>
            <a:custGeom>
              <a:avLst/>
              <a:gdLst/>
              <a:ahLst/>
              <a:rect l="l" t="t" r="r" b="b"/>
              <a:pathLst>
                <a:path w="0"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5" name=""/>
            <p:cNvSpPr/>
            <p:nvPr/>
          </p:nvSpPr>
          <p:spPr>
            <a:xfrm>
              <a:off x="4897080" y="4432320"/>
              <a:ext cx="17280" cy="39600"/>
            </a:xfrm>
            <a:custGeom>
              <a:avLst/>
              <a:gdLst/>
              <a:ahLst/>
              <a:rect l="l" t="t" r="r" b="b"/>
              <a:pathLst>
                <a:path w="12" h="25">
                  <a:moveTo>
                    <a:pt x="12" y="0"/>
                  </a:moveTo>
                  <a:lnTo>
                    <a:pt x="6" y="6"/>
                  </a:lnTo>
                  <a:lnTo>
                    <a:pt x="6" y="19"/>
                  </a:lnTo>
                  <a:lnTo>
                    <a:pt x="0" y="25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6" name=""/>
            <p:cNvSpPr/>
            <p:nvPr/>
          </p:nvSpPr>
          <p:spPr>
            <a:xfrm>
              <a:off x="4852080" y="4471920"/>
              <a:ext cx="44640" cy="96840"/>
            </a:xfrm>
            <a:custGeom>
              <a:avLst/>
              <a:gdLst/>
              <a:ahLst/>
              <a:rect l="l" t="t" r="r" b="b"/>
              <a:pathLst>
                <a:path w="31" h="61">
                  <a:moveTo>
                    <a:pt x="31" y="0"/>
                  </a:moveTo>
                  <a:lnTo>
                    <a:pt x="18" y="6"/>
                  </a:lnTo>
                  <a:lnTo>
                    <a:pt x="0" y="61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7" name=""/>
            <p:cNvSpPr/>
            <p:nvPr/>
          </p:nvSpPr>
          <p:spPr>
            <a:xfrm>
              <a:off x="5064480" y="4451400"/>
              <a:ext cx="88200" cy="68400"/>
            </a:xfrm>
            <a:custGeom>
              <a:avLst/>
              <a:gdLst/>
              <a:ahLst/>
              <a:rect l="l" t="t" r="r" b="b"/>
              <a:pathLst>
                <a:path w="61" h="43">
                  <a:moveTo>
                    <a:pt x="0" y="43"/>
                  </a:moveTo>
                  <a:lnTo>
                    <a:pt x="12" y="37"/>
                  </a:lnTo>
                  <a:lnTo>
                    <a:pt x="25" y="25"/>
                  </a:lnTo>
                  <a:lnTo>
                    <a:pt x="37" y="7"/>
                  </a:lnTo>
                  <a:lnTo>
                    <a:pt x="61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0" bIns="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8" name=""/>
            <p:cNvSpPr/>
            <p:nvPr/>
          </p:nvSpPr>
          <p:spPr>
            <a:xfrm>
              <a:off x="5152680" y="4403880"/>
              <a:ext cx="1440" cy="47520"/>
            </a:xfrm>
            <a:custGeom>
              <a:avLst/>
              <a:gdLst/>
              <a:ahLst/>
              <a:rect l="l" t="t" r="r" b="b"/>
              <a:pathLst>
                <a:path w="0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9" name=""/>
            <p:cNvSpPr/>
            <p:nvPr/>
          </p:nvSpPr>
          <p:spPr>
            <a:xfrm>
              <a:off x="5152680" y="4403880"/>
              <a:ext cx="11520" cy="1440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0" name=""/>
            <p:cNvSpPr/>
            <p:nvPr/>
          </p:nvSpPr>
          <p:spPr>
            <a:xfrm>
              <a:off x="5163120" y="4354560"/>
              <a:ext cx="25920" cy="49320"/>
            </a:xfrm>
            <a:custGeom>
              <a:avLst/>
              <a:gdLst/>
              <a:ahLst/>
              <a:rect l="l" t="t" r="r" b="b"/>
              <a:pathLst>
                <a:path w="18" h="31">
                  <a:moveTo>
                    <a:pt x="0" y="31"/>
                  </a:moveTo>
                  <a:lnTo>
                    <a:pt x="6" y="25"/>
                  </a:lnTo>
                  <a:lnTo>
                    <a:pt x="12" y="6"/>
                  </a:lnTo>
                  <a:lnTo>
                    <a:pt x="18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1" name=""/>
            <p:cNvSpPr/>
            <p:nvPr/>
          </p:nvSpPr>
          <p:spPr>
            <a:xfrm>
              <a:off x="5189400" y="4286520"/>
              <a:ext cx="79200" cy="68040"/>
            </a:xfrm>
            <a:custGeom>
              <a:avLst/>
              <a:gdLst/>
              <a:ahLst/>
              <a:rect l="l" t="t" r="r" b="b"/>
              <a:pathLst>
                <a:path w="55" h="43">
                  <a:moveTo>
                    <a:pt x="0" y="43"/>
                  </a:moveTo>
                  <a:lnTo>
                    <a:pt x="18" y="37"/>
                  </a:lnTo>
                  <a:lnTo>
                    <a:pt x="12" y="37"/>
                  </a:lnTo>
                  <a:lnTo>
                    <a:pt x="12" y="31"/>
                  </a:lnTo>
                  <a:lnTo>
                    <a:pt x="24" y="31"/>
                  </a:lnTo>
                  <a:lnTo>
                    <a:pt x="43" y="0"/>
                  </a:lnTo>
                  <a:lnTo>
                    <a:pt x="55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240" bIns="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2" name=""/>
            <p:cNvSpPr/>
            <p:nvPr/>
          </p:nvSpPr>
          <p:spPr>
            <a:xfrm>
              <a:off x="5268600" y="4286520"/>
              <a:ext cx="17280" cy="1872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3" name=""/>
            <p:cNvSpPr/>
            <p:nvPr/>
          </p:nvSpPr>
          <p:spPr>
            <a:xfrm>
              <a:off x="5286240" y="4276800"/>
              <a:ext cx="18360" cy="28440"/>
            </a:xfrm>
            <a:custGeom>
              <a:avLst/>
              <a:gdLst/>
              <a:ahLst/>
              <a:rect l="l" t="t" r="r" b="b"/>
              <a:pathLst>
                <a:path w="13" h="18">
                  <a:moveTo>
                    <a:pt x="0" y="18"/>
                  </a:moveTo>
                  <a:lnTo>
                    <a:pt x="7" y="12"/>
                  </a:lnTo>
                  <a:lnTo>
                    <a:pt x="13" y="6"/>
                  </a:lnTo>
                  <a:lnTo>
                    <a:pt x="13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4" name=""/>
            <p:cNvSpPr/>
            <p:nvPr/>
          </p:nvSpPr>
          <p:spPr>
            <a:xfrm>
              <a:off x="5304600" y="4208400"/>
              <a:ext cx="51840" cy="68400"/>
            </a:xfrm>
            <a:custGeom>
              <a:avLst/>
              <a:gdLst/>
              <a:ahLst/>
              <a:rect l="l" t="t" r="r" b="b"/>
              <a:pathLst>
                <a:path w="36" h="43">
                  <a:moveTo>
                    <a:pt x="0" y="43"/>
                  </a:moveTo>
                  <a:lnTo>
                    <a:pt x="12" y="43"/>
                  </a:lnTo>
                  <a:lnTo>
                    <a:pt x="36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0" bIns="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5" name=""/>
            <p:cNvSpPr/>
            <p:nvPr/>
          </p:nvSpPr>
          <p:spPr>
            <a:xfrm>
              <a:off x="5356800" y="4208400"/>
              <a:ext cx="106920" cy="1800"/>
            </a:xfrm>
            <a:custGeom>
              <a:avLst/>
              <a:gdLst/>
              <a:ahLst/>
              <a:rect l="l" t="t" r="r" b="b"/>
              <a:pathLst>
                <a:path w="74" h="0">
                  <a:moveTo>
                    <a:pt x="0" y="0"/>
                  </a:moveTo>
                  <a:lnTo>
                    <a:pt x="19" y="0"/>
                  </a:lnTo>
                  <a:lnTo>
                    <a:pt x="50" y="0"/>
                  </a:lnTo>
                  <a:lnTo>
                    <a:pt x="74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6" name=""/>
            <p:cNvSpPr/>
            <p:nvPr/>
          </p:nvSpPr>
          <p:spPr>
            <a:xfrm>
              <a:off x="5464080" y="4208400"/>
              <a:ext cx="36360" cy="30240"/>
            </a:xfrm>
            <a:custGeom>
              <a:avLst/>
              <a:gdLst/>
              <a:ahLst/>
              <a:rect l="l" t="t" r="r" b="b"/>
              <a:pathLst>
                <a:path w="25" h="19">
                  <a:moveTo>
                    <a:pt x="0" y="0"/>
                  </a:moveTo>
                  <a:lnTo>
                    <a:pt x="0" y="6"/>
                  </a:lnTo>
                  <a:lnTo>
                    <a:pt x="6" y="12"/>
                  </a:lnTo>
                  <a:lnTo>
                    <a:pt x="25" y="19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7" name=""/>
            <p:cNvSpPr/>
            <p:nvPr/>
          </p:nvSpPr>
          <p:spPr>
            <a:xfrm>
              <a:off x="5500440" y="4238640"/>
              <a:ext cx="17280" cy="57240"/>
            </a:xfrm>
            <a:custGeom>
              <a:avLst/>
              <a:gdLst/>
              <a:ahLst/>
              <a:rect l="l" t="t" r="r" b="b"/>
              <a:pathLst>
                <a:path w="12" h="36">
                  <a:moveTo>
                    <a:pt x="0" y="0"/>
                  </a:moveTo>
                  <a:lnTo>
                    <a:pt x="6" y="12"/>
                  </a:lnTo>
                  <a:lnTo>
                    <a:pt x="12" y="30"/>
                  </a:lnTo>
                  <a:lnTo>
                    <a:pt x="12" y="3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8" name=""/>
            <p:cNvSpPr/>
            <p:nvPr/>
          </p:nvSpPr>
          <p:spPr>
            <a:xfrm>
              <a:off x="5197680" y="4276800"/>
              <a:ext cx="319680" cy="96840"/>
            </a:xfrm>
            <a:custGeom>
              <a:avLst/>
              <a:gdLst/>
              <a:ahLst/>
              <a:rect l="l" t="t" r="r" b="b"/>
              <a:pathLst>
                <a:path w="221" h="61">
                  <a:moveTo>
                    <a:pt x="221" y="12"/>
                  </a:moveTo>
                  <a:lnTo>
                    <a:pt x="135" y="6"/>
                  </a:lnTo>
                  <a:lnTo>
                    <a:pt x="123" y="6"/>
                  </a:lnTo>
                  <a:lnTo>
                    <a:pt x="117" y="6"/>
                  </a:lnTo>
                  <a:lnTo>
                    <a:pt x="117" y="18"/>
                  </a:lnTo>
                  <a:lnTo>
                    <a:pt x="104" y="12"/>
                  </a:lnTo>
                  <a:lnTo>
                    <a:pt x="98" y="12"/>
                  </a:lnTo>
                  <a:lnTo>
                    <a:pt x="92" y="0"/>
                  </a:lnTo>
                  <a:lnTo>
                    <a:pt x="74" y="6"/>
                  </a:lnTo>
                  <a:lnTo>
                    <a:pt x="68" y="18"/>
                  </a:lnTo>
                  <a:lnTo>
                    <a:pt x="61" y="25"/>
                  </a:lnTo>
                  <a:lnTo>
                    <a:pt x="61" y="55"/>
                  </a:lnTo>
                  <a:lnTo>
                    <a:pt x="43" y="55"/>
                  </a:lnTo>
                  <a:lnTo>
                    <a:pt x="37" y="61"/>
                  </a:lnTo>
                  <a:lnTo>
                    <a:pt x="25" y="61"/>
                  </a:lnTo>
                  <a:lnTo>
                    <a:pt x="0" y="49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9" name=""/>
            <p:cNvSpPr/>
            <p:nvPr/>
          </p:nvSpPr>
          <p:spPr>
            <a:xfrm>
              <a:off x="5268600" y="4364280"/>
              <a:ext cx="8640" cy="39600"/>
            </a:xfrm>
            <a:custGeom>
              <a:avLst/>
              <a:gdLst/>
              <a:ahLst/>
              <a:rect l="l" t="t" r="r" b="b"/>
              <a:pathLst>
                <a:path w="6" h="25">
                  <a:moveTo>
                    <a:pt x="6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25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0" name=""/>
            <p:cNvSpPr/>
            <p:nvPr/>
          </p:nvSpPr>
          <p:spPr>
            <a:xfrm>
              <a:off x="5268600" y="4403880"/>
              <a:ext cx="1080" cy="936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1" name=""/>
            <p:cNvSpPr/>
            <p:nvPr/>
          </p:nvSpPr>
          <p:spPr>
            <a:xfrm>
              <a:off x="5234040" y="4413240"/>
              <a:ext cx="34560" cy="233640"/>
            </a:xfrm>
            <a:custGeom>
              <a:avLst/>
              <a:gdLst/>
              <a:ahLst/>
              <a:rect l="l" t="t" r="r" b="b"/>
              <a:pathLst>
                <a:path w="24" h="147">
                  <a:moveTo>
                    <a:pt x="24" y="0"/>
                  </a:moveTo>
                  <a:lnTo>
                    <a:pt x="18" y="49"/>
                  </a:lnTo>
                  <a:lnTo>
                    <a:pt x="24" y="98"/>
                  </a:lnTo>
                  <a:lnTo>
                    <a:pt x="0" y="147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2" name=""/>
            <p:cNvSpPr/>
            <p:nvPr/>
          </p:nvSpPr>
          <p:spPr>
            <a:xfrm>
              <a:off x="5163120" y="4646880"/>
              <a:ext cx="70560" cy="18720"/>
            </a:xfrm>
            <a:custGeom>
              <a:avLst/>
              <a:gdLst/>
              <a:ahLst/>
              <a:rect l="l" t="t" r="r" b="b"/>
              <a:pathLst>
                <a:path w="49" h="12">
                  <a:moveTo>
                    <a:pt x="49" y="0"/>
                  </a:moveTo>
                  <a:lnTo>
                    <a:pt x="36" y="6"/>
                  </a:lnTo>
                  <a:lnTo>
                    <a:pt x="18" y="12"/>
                  </a:lnTo>
                  <a:lnTo>
                    <a:pt x="0" y="1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3" name=""/>
            <p:cNvSpPr/>
            <p:nvPr/>
          </p:nvSpPr>
          <p:spPr>
            <a:xfrm>
              <a:off x="5038560" y="4656240"/>
              <a:ext cx="195120" cy="214200"/>
            </a:xfrm>
            <a:custGeom>
              <a:avLst/>
              <a:gdLst/>
              <a:ahLst/>
              <a:rect l="l" t="t" r="r" b="b"/>
              <a:pathLst>
                <a:path w="135" h="135">
                  <a:moveTo>
                    <a:pt x="128" y="0"/>
                  </a:moveTo>
                  <a:lnTo>
                    <a:pt x="135" y="43"/>
                  </a:lnTo>
                  <a:lnTo>
                    <a:pt x="135" y="80"/>
                  </a:lnTo>
                  <a:lnTo>
                    <a:pt x="104" y="86"/>
                  </a:lnTo>
                  <a:lnTo>
                    <a:pt x="104" y="92"/>
                  </a:lnTo>
                  <a:lnTo>
                    <a:pt x="61" y="135"/>
                  </a:lnTo>
                  <a:lnTo>
                    <a:pt x="49" y="135"/>
                  </a:lnTo>
                  <a:lnTo>
                    <a:pt x="6" y="123"/>
                  </a:lnTo>
                  <a:lnTo>
                    <a:pt x="0" y="117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4" name=""/>
            <p:cNvSpPr/>
            <p:nvPr/>
          </p:nvSpPr>
          <p:spPr>
            <a:xfrm>
              <a:off x="5082120" y="4811760"/>
              <a:ext cx="293400" cy="166680"/>
            </a:xfrm>
            <a:custGeom>
              <a:avLst/>
              <a:gdLst/>
              <a:ahLst/>
              <a:rect l="l" t="t" r="r" b="b"/>
              <a:pathLst>
                <a:path w="203" h="105">
                  <a:moveTo>
                    <a:pt x="68" y="0"/>
                  </a:moveTo>
                  <a:lnTo>
                    <a:pt x="86" y="0"/>
                  </a:lnTo>
                  <a:lnTo>
                    <a:pt x="166" y="0"/>
                  </a:lnTo>
                  <a:lnTo>
                    <a:pt x="197" y="31"/>
                  </a:lnTo>
                  <a:lnTo>
                    <a:pt x="190" y="49"/>
                  </a:lnTo>
                  <a:lnTo>
                    <a:pt x="203" y="49"/>
                  </a:lnTo>
                  <a:lnTo>
                    <a:pt x="190" y="105"/>
                  </a:lnTo>
                  <a:lnTo>
                    <a:pt x="123" y="105"/>
                  </a:lnTo>
                  <a:lnTo>
                    <a:pt x="49" y="68"/>
                  </a:lnTo>
                  <a:lnTo>
                    <a:pt x="25" y="56"/>
                  </a:lnTo>
                  <a:lnTo>
                    <a:pt x="0" y="6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5" name=""/>
            <p:cNvSpPr/>
            <p:nvPr/>
          </p:nvSpPr>
          <p:spPr>
            <a:xfrm>
              <a:off x="5367240" y="4218120"/>
              <a:ext cx="8280" cy="58680"/>
            </a:xfrm>
            <a:custGeom>
              <a:avLst/>
              <a:gdLst/>
              <a:ahLst/>
              <a:rect l="l" t="t" r="r" b="b"/>
              <a:pathLst>
                <a:path w="6" h="37">
                  <a:moveTo>
                    <a:pt x="0" y="0"/>
                  </a:moveTo>
                  <a:lnTo>
                    <a:pt x="0" y="13"/>
                  </a:lnTo>
                  <a:lnTo>
                    <a:pt x="0" y="31"/>
                  </a:lnTo>
                  <a:lnTo>
                    <a:pt x="6" y="37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6" name=""/>
            <p:cNvSpPr/>
            <p:nvPr/>
          </p:nvSpPr>
          <p:spPr>
            <a:xfrm>
              <a:off x="5367240" y="4276800"/>
              <a:ext cx="17280" cy="58680"/>
            </a:xfrm>
            <a:custGeom>
              <a:avLst/>
              <a:gdLst/>
              <a:ahLst/>
              <a:rect l="l" t="t" r="r" b="b"/>
              <a:pathLst>
                <a:path w="12" h="37">
                  <a:moveTo>
                    <a:pt x="6" y="0"/>
                  </a:moveTo>
                  <a:lnTo>
                    <a:pt x="0" y="25"/>
                  </a:lnTo>
                  <a:lnTo>
                    <a:pt x="12" y="37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7" name=""/>
            <p:cNvSpPr/>
            <p:nvPr/>
          </p:nvSpPr>
          <p:spPr>
            <a:xfrm>
              <a:off x="5384520" y="4335480"/>
              <a:ext cx="70560" cy="28800"/>
            </a:xfrm>
            <a:custGeom>
              <a:avLst/>
              <a:gdLst/>
              <a:ahLst/>
              <a:rect l="l" t="t" r="r" b="b"/>
              <a:pathLst>
                <a:path w="49" h="18">
                  <a:moveTo>
                    <a:pt x="0" y="0"/>
                  </a:moveTo>
                  <a:lnTo>
                    <a:pt x="12" y="6"/>
                  </a:lnTo>
                  <a:lnTo>
                    <a:pt x="37" y="12"/>
                  </a:lnTo>
                  <a:lnTo>
                    <a:pt x="49" y="18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8" name=""/>
            <p:cNvSpPr/>
            <p:nvPr/>
          </p:nvSpPr>
          <p:spPr>
            <a:xfrm>
              <a:off x="5455440" y="4364280"/>
              <a:ext cx="44640" cy="20520"/>
            </a:xfrm>
            <a:custGeom>
              <a:avLst/>
              <a:gdLst/>
              <a:ahLst/>
              <a:rect l="l" t="t" r="r" b="b"/>
              <a:pathLst>
                <a:path w="31" h="13">
                  <a:moveTo>
                    <a:pt x="0" y="0"/>
                  </a:moveTo>
                  <a:lnTo>
                    <a:pt x="12" y="0"/>
                  </a:lnTo>
                  <a:lnTo>
                    <a:pt x="24" y="13"/>
                  </a:lnTo>
                  <a:lnTo>
                    <a:pt x="31" y="1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9" name=""/>
            <p:cNvSpPr/>
            <p:nvPr/>
          </p:nvSpPr>
          <p:spPr>
            <a:xfrm>
              <a:off x="5500440" y="4384800"/>
              <a:ext cx="70560" cy="2844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0" name=""/>
            <p:cNvSpPr/>
            <p:nvPr/>
          </p:nvSpPr>
          <p:spPr>
            <a:xfrm>
              <a:off x="5438160" y="4276800"/>
              <a:ext cx="176400" cy="457200"/>
            </a:xfrm>
            <a:custGeom>
              <a:avLst/>
              <a:gdLst/>
              <a:ahLst/>
              <a:rect l="l" t="t" r="r" b="b"/>
              <a:pathLst>
                <a:path w="122" h="288">
                  <a:moveTo>
                    <a:pt x="6" y="288"/>
                  </a:moveTo>
                  <a:lnTo>
                    <a:pt x="0" y="276"/>
                  </a:lnTo>
                  <a:lnTo>
                    <a:pt x="24" y="251"/>
                  </a:lnTo>
                  <a:lnTo>
                    <a:pt x="122" y="74"/>
                  </a:lnTo>
                  <a:lnTo>
                    <a:pt x="92" y="49"/>
                  </a:lnTo>
                  <a:lnTo>
                    <a:pt x="92" y="6"/>
                  </a:lnTo>
                  <a:lnTo>
                    <a:pt x="104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1" name=""/>
            <p:cNvSpPr/>
            <p:nvPr/>
          </p:nvSpPr>
          <p:spPr>
            <a:xfrm>
              <a:off x="5571360" y="4238640"/>
              <a:ext cx="247320" cy="125640"/>
            </a:xfrm>
            <a:custGeom>
              <a:avLst/>
              <a:gdLst/>
              <a:ahLst/>
              <a:rect l="l" t="t" r="r" b="b"/>
              <a:pathLst>
                <a:path w="171" h="79">
                  <a:moveTo>
                    <a:pt x="0" y="36"/>
                  </a:moveTo>
                  <a:lnTo>
                    <a:pt x="24" y="24"/>
                  </a:lnTo>
                  <a:lnTo>
                    <a:pt x="24" y="49"/>
                  </a:lnTo>
                  <a:lnTo>
                    <a:pt x="43" y="49"/>
                  </a:lnTo>
                  <a:lnTo>
                    <a:pt x="61" y="79"/>
                  </a:lnTo>
                  <a:lnTo>
                    <a:pt x="128" y="6"/>
                  </a:lnTo>
                  <a:lnTo>
                    <a:pt x="171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2" name=""/>
            <p:cNvSpPr/>
            <p:nvPr/>
          </p:nvSpPr>
          <p:spPr>
            <a:xfrm>
              <a:off x="5659560" y="4364280"/>
              <a:ext cx="70560" cy="145800"/>
            </a:xfrm>
            <a:custGeom>
              <a:avLst/>
              <a:gdLst/>
              <a:ahLst/>
              <a:rect l="l" t="t" r="r" b="b"/>
              <a:pathLst>
                <a:path w="49" h="92">
                  <a:moveTo>
                    <a:pt x="0" y="0"/>
                  </a:moveTo>
                  <a:lnTo>
                    <a:pt x="0" y="19"/>
                  </a:lnTo>
                  <a:lnTo>
                    <a:pt x="6" y="25"/>
                  </a:lnTo>
                  <a:lnTo>
                    <a:pt x="6" y="43"/>
                  </a:lnTo>
                  <a:lnTo>
                    <a:pt x="49" y="49"/>
                  </a:lnTo>
                  <a:lnTo>
                    <a:pt x="43" y="9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3" name=""/>
            <p:cNvSpPr/>
            <p:nvPr/>
          </p:nvSpPr>
          <p:spPr>
            <a:xfrm>
              <a:off x="5571360" y="4345200"/>
              <a:ext cx="88200" cy="48960"/>
            </a:xfrm>
            <a:custGeom>
              <a:avLst/>
              <a:gdLst/>
              <a:ahLst/>
              <a:rect l="l" t="t" r="r" b="b"/>
              <a:pathLst>
                <a:path w="61" h="31">
                  <a:moveTo>
                    <a:pt x="61" y="31"/>
                  </a:moveTo>
                  <a:lnTo>
                    <a:pt x="43" y="25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4" name=""/>
            <p:cNvSpPr/>
            <p:nvPr/>
          </p:nvSpPr>
          <p:spPr>
            <a:xfrm>
              <a:off x="5339520" y="4316400"/>
              <a:ext cx="169200" cy="534960"/>
            </a:xfrm>
            <a:custGeom>
              <a:avLst/>
              <a:gdLst/>
              <a:ahLst/>
              <a:rect l="l" t="t" r="r" b="b"/>
              <a:pathLst>
                <a:path w="117" h="337">
                  <a:moveTo>
                    <a:pt x="19" y="0"/>
                  </a:moveTo>
                  <a:lnTo>
                    <a:pt x="0" y="55"/>
                  </a:lnTo>
                  <a:lnTo>
                    <a:pt x="31" y="104"/>
                  </a:lnTo>
                  <a:lnTo>
                    <a:pt x="25" y="128"/>
                  </a:lnTo>
                  <a:lnTo>
                    <a:pt x="25" y="153"/>
                  </a:lnTo>
                  <a:lnTo>
                    <a:pt x="25" y="165"/>
                  </a:lnTo>
                  <a:lnTo>
                    <a:pt x="104" y="337"/>
                  </a:lnTo>
                  <a:lnTo>
                    <a:pt x="104" y="312"/>
                  </a:lnTo>
                  <a:lnTo>
                    <a:pt x="117" y="31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5" name=""/>
            <p:cNvSpPr/>
            <p:nvPr/>
          </p:nvSpPr>
          <p:spPr>
            <a:xfrm flipV="1">
              <a:off x="5384520" y="4471560"/>
              <a:ext cx="96480" cy="972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6" name=""/>
            <p:cNvSpPr/>
            <p:nvPr/>
          </p:nvSpPr>
          <p:spPr>
            <a:xfrm>
              <a:off x="5481360" y="4471920"/>
              <a:ext cx="53280" cy="9720"/>
            </a:xfrm>
            <a:custGeom>
              <a:avLst/>
              <a:gdLst/>
              <a:ahLst/>
              <a:rect l="l" t="t" r="r" b="b"/>
              <a:pathLst>
                <a:path w="37" h="6">
                  <a:moveTo>
                    <a:pt x="0" y="0"/>
                  </a:moveTo>
                  <a:lnTo>
                    <a:pt x="6" y="6"/>
                  </a:lnTo>
                  <a:lnTo>
                    <a:pt x="19" y="6"/>
                  </a:lnTo>
                  <a:lnTo>
                    <a:pt x="37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7" name=""/>
            <p:cNvSpPr/>
            <p:nvPr/>
          </p:nvSpPr>
          <p:spPr>
            <a:xfrm>
              <a:off x="5534640" y="4422960"/>
              <a:ext cx="36360" cy="58680"/>
            </a:xfrm>
            <a:custGeom>
              <a:avLst/>
              <a:gdLst/>
              <a:ahLst/>
              <a:rect l="l" t="t" r="r" b="b"/>
              <a:pathLst>
                <a:path w="25" h="37">
                  <a:moveTo>
                    <a:pt x="0" y="37"/>
                  </a:moveTo>
                  <a:lnTo>
                    <a:pt x="12" y="31"/>
                  </a:lnTo>
                  <a:lnTo>
                    <a:pt x="19" y="18"/>
                  </a:lnTo>
                  <a:lnTo>
                    <a:pt x="25" y="6"/>
                  </a:lnTo>
                  <a:lnTo>
                    <a:pt x="25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8" name=""/>
            <p:cNvSpPr/>
            <p:nvPr/>
          </p:nvSpPr>
          <p:spPr>
            <a:xfrm>
              <a:off x="5481360" y="4394160"/>
              <a:ext cx="89640" cy="28800"/>
            </a:xfrm>
            <a:custGeom>
              <a:avLst/>
              <a:gdLst/>
              <a:ahLst/>
              <a:rect l="l" t="t" r="r" b="b"/>
              <a:pathLst>
                <a:path w="62" h="18">
                  <a:moveTo>
                    <a:pt x="62" y="18"/>
                  </a:moveTo>
                  <a:lnTo>
                    <a:pt x="49" y="18"/>
                  </a:lnTo>
                  <a:lnTo>
                    <a:pt x="19" y="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9" name=""/>
            <p:cNvSpPr/>
            <p:nvPr/>
          </p:nvSpPr>
          <p:spPr>
            <a:xfrm>
              <a:off x="5339520" y="4384800"/>
              <a:ext cx="141480" cy="19080"/>
            </a:xfrm>
            <a:custGeom>
              <a:avLst/>
              <a:gdLst/>
              <a:ahLst/>
              <a:rect l="l" t="t" r="r" b="b"/>
              <a:pathLst>
                <a:path w="98" h="12">
                  <a:moveTo>
                    <a:pt x="98" y="6"/>
                  </a:moveTo>
                  <a:lnTo>
                    <a:pt x="68" y="12"/>
                  </a:lnTo>
                  <a:lnTo>
                    <a:pt x="62" y="0"/>
                  </a:lnTo>
                  <a:lnTo>
                    <a:pt x="0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0" name=""/>
            <p:cNvSpPr/>
            <p:nvPr/>
          </p:nvSpPr>
          <p:spPr>
            <a:xfrm>
              <a:off x="5268600" y="4432320"/>
              <a:ext cx="98280" cy="77760"/>
            </a:xfrm>
            <a:custGeom>
              <a:avLst/>
              <a:gdLst/>
              <a:ahLst/>
              <a:rect l="l" t="t" r="r" b="b"/>
              <a:pathLst>
                <a:path w="68" h="49">
                  <a:moveTo>
                    <a:pt x="68" y="49"/>
                  </a:moveTo>
                  <a:lnTo>
                    <a:pt x="55" y="49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960" bIns="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1" name=""/>
            <p:cNvSpPr/>
            <p:nvPr/>
          </p:nvSpPr>
          <p:spPr>
            <a:xfrm>
              <a:off x="5152680" y="4432320"/>
              <a:ext cx="115560" cy="9720"/>
            </a:xfrm>
            <a:custGeom>
              <a:avLst/>
              <a:gdLst/>
              <a:ahLst/>
              <a:rect l="l" t="t" r="r" b="b"/>
              <a:pathLst>
                <a:path w="80" h="6">
                  <a:moveTo>
                    <a:pt x="80" y="0"/>
                  </a:moveTo>
                  <a:lnTo>
                    <a:pt x="62" y="0"/>
                  </a:lnTo>
                  <a:lnTo>
                    <a:pt x="31" y="0"/>
                  </a:lnTo>
                  <a:lnTo>
                    <a:pt x="0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2" name=""/>
            <p:cNvSpPr/>
            <p:nvPr/>
          </p:nvSpPr>
          <p:spPr>
            <a:xfrm>
              <a:off x="5268600" y="4578480"/>
              <a:ext cx="106920" cy="77760"/>
            </a:xfrm>
            <a:custGeom>
              <a:avLst/>
              <a:gdLst/>
              <a:ahLst/>
              <a:rect l="l" t="t" r="r" b="b"/>
              <a:pathLst>
                <a:path w="74" h="49">
                  <a:moveTo>
                    <a:pt x="0" y="0"/>
                  </a:moveTo>
                  <a:lnTo>
                    <a:pt x="74" y="0"/>
                  </a:lnTo>
                  <a:lnTo>
                    <a:pt x="55" y="31"/>
                  </a:lnTo>
                  <a:lnTo>
                    <a:pt x="49" y="19"/>
                  </a:lnTo>
                  <a:lnTo>
                    <a:pt x="31" y="49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960" bIns="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3" name=""/>
            <p:cNvSpPr/>
            <p:nvPr/>
          </p:nvSpPr>
          <p:spPr>
            <a:xfrm>
              <a:off x="5348520" y="4627800"/>
              <a:ext cx="195120" cy="164880"/>
            </a:xfrm>
            <a:custGeom>
              <a:avLst/>
              <a:gdLst/>
              <a:ahLst/>
              <a:rect l="l" t="t" r="r" b="b"/>
              <a:pathLst>
                <a:path w="135" h="104">
                  <a:moveTo>
                    <a:pt x="0" y="0"/>
                  </a:moveTo>
                  <a:lnTo>
                    <a:pt x="31" y="43"/>
                  </a:lnTo>
                  <a:lnTo>
                    <a:pt x="56" y="30"/>
                  </a:lnTo>
                  <a:lnTo>
                    <a:pt x="117" y="80"/>
                  </a:lnTo>
                  <a:lnTo>
                    <a:pt x="135" y="86"/>
                  </a:lnTo>
                  <a:lnTo>
                    <a:pt x="135" y="104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4" name=""/>
            <p:cNvSpPr/>
            <p:nvPr/>
          </p:nvSpPr>
          <p:spPr>
            <a:xfrm>
              <a:off x="5455440" y="4783320"/>
              <a:ext cx="133200" cy="28440"/>
            </a:xfrm>
            <a:custGeom>
              <a:avLst/>
              <a:gdLst/>
              <a:ahLst/>
              <a:rect l="l" t="t" r="r" b="b"/>
              <a:pathLst>
                <a:path w="92" h="18">
                  <a:moveTo>
                    <a:pt x="92" y="18"/>
                  </a:moveTo>
                  <a:lnTo>
                    <a:pt x="74" y="0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5" name=""/>
            <p:cNvSpPr/>
            <p:nvPr/>
          </p:nvSpPr>
          <p:spPr>
            <a:xfrm>
              <a:off x="5517720" y="4821480"/>
              <a:ext cx="1080" cy="1080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0" bIns="-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6" name=""/>
            <p:cNvSpPr/>
            <p:nvPr/>
          </p:nvSpPr>
          <p:spPr>
            <a:xfrm>
              <a:off x="5500440" y="4832280"/>
              <a:ext cx="17280" cy="1908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1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7" name=""/>
            <p:cNvSpPr/>
            <p:nvPr/>
          </p:nvSpPr>
          <p:spPr>
            <a:xfrm>
              <a:off x="5571360" y="4686480"/>
              <a:ext cx="96480" cy="57240"/>
            </a:xfrm>
            <a:custGeom>
              <a:avLst/>
              <a:gdLst/>
              <a:ahLst/>
              <a:rect l="l" t="t" r="r" b="b"/>
              <a:pathLst>
                <a:path w="67" h="36">
                  <a:moveTo>
                    <a:pt x="0" y="0"/>
                  </a:moveTo>
                  <a:lnTo>
                    <a:pt x="24" y="12"/>
                  </a:lnTo>
                  <a:lnTo>
                    <a:pt x="67" y="3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8" name=""/>
            <p:cNvSpPr/>
            <p:nvPr/>
          </p:nvSpPr>
          <p:spPr>
            <a:xfrm>
              <a:off x="5667840" y="4743720"/>
              <a:ext cx="17280" cy="58680"/>
            </a:xfrm>
            <a:custGeom>
              <a:avLst/>
              <a:gdLst/>
              <a:ahLst/>
              <a:rect l="l" t="t" r="r" b="b"/>
              <a:pathLst>
                <a:path w="12" h="37">
                  <a:moveTo>
                    <a:pt x="0" y="0"/>
                  </a:moveTo>
                  <a:lnTo>
                    <a:pt x="0" y="13"/>
                  </a:lnTo>
                  <a:lnTo>
                    <a:pt x="0" y="25"/>
                  </a:lnTo>
                  <a:lnTo>
                    <a:pt x="12" y="37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9" name=""/>
            <p:cNvSpPr/>
            <p:nvPr/>
          </p:nvSpPr>
          <p:spPr>
            <a:xfrm>
              <a:off x="5685480" y="4773600"/>
              <a:ext cx="27360" cy="28800"/>
            </a:xfrm>
            <a:custGeom>
              <a:avLst/>
              <a:gdLst/>
              <a:ahLst/>
              <a:rect l="l" t="t" r="r" b="b"/>
              <a:pathLst>
                <a:path w="19" h="18">
                  <a:moveTo>
                    <a:pt x="0" y="18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9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0" name=""/>
            <p:cNvSpPr/>
            <p:nvPr/>
          </p:nvSpPr>
          <p:spPr>
            <a:xfrm>
              <a:off x="5712840" y="4724640"/>
              <a:ext cx="70560" cy="58680"/>
            </a:xfrm>
            <a:custGeom>
              <a:avLst/>
              <a:gdLst/>
              <a:ahLst/>
              <a:rect l="l" t="t" r="r" b="b"/>
              <a:pathLst>
                <a:path w="49" h="37">
                  <a:moveTo>
                    <a:pt x="0" y="31"/>
                  </a:moveTo>
                  <a:lnTo>
                    <a:pt x="18" y="37"/>
                  </a:lnTo>
                  <a:lnTo>
                    <a:pt x="49" y="37"/>
                  </a:lnTo>
                  <a:lnTo>
                    <a:pt x="49" y="0"/>
                  </a:lnTo>
                  <a:lnTo>
                    <a:pt x="24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1" name=""/>
            <p:cNvSpPr/>
            <p:nvPr/>
          </p:nvSpPr>
          <p:spPr>
            <a:xfrm>
              <a:off x="5019840" y="4900680"/>
              <a:ext cx="97920" cy="87480"/>
            </a:xfrm>
            <a:custGeom>
              <a:avLst/>
              <a:gdLst/>
              <a:ahLst/>
              <a:rect l="l" t="t" r="r" b="b"/>
              <a:pathLst>
                <a:path w="68" h="55">
                  <a:moveTo>
                    <a:pt x="62" y="0"/>
                  </a:moveTo>
                  <a:lnTo>
                    <a:pt x="68" y="12"/>
                  </a:lnTo>
                  <a:lnTo>
                    <a:pt x="0" y="55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2" name=""/>
            <p:cNvSpPr/>
            <p:nvPr/>
          </p:nvSpPr>
          <p:spPr>
            <a:xfrm>
              <a:off x="5082120" y="4948200"/>
              <a:ext cx="169200" cy="468360"/>
            </a:xfrm>
            <a:custGeom>
              <a:avLst/>
              <a:gdLst/>
              <a:ahLst/>
              <a:rect l="l" t="t" r="r" b="b"/>
              <a:pathLst>
                <a:path w="117" h="295">
                  <a:moveTo>
                    <a:pt x="0" y="0"/>
                  </a:moveTo>
                  <a:lnTo>
                    <a:pt x="56" y="74"/>
                  </a:lnTo>
                  <a:lnTo>
                    <a:pt x="62" y="98"/>
                  </a:lnTo>
                  <a:lnTo>
                    <a:pt x="86" y="135"/>
                  </a:lnTo>
                  <a:lnTo>
                    <a:pt x="86" y="147"/>
                  </a:lnTo>
                  <a:lnTo>
                    <a:pt x="80" y="166"/>
                  </a:lnTo>
                  <a:lnTo>
                    <a:pt x="98" y="252"/>
                  </a:lnTo>
                  <a:lnTo>
                    <a:pt x="111" y="252"/>
                  </a:lnTo>
                  <a:lnTo>
                    <a:pt x="117" y="295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3" name=""/>
            <p:cNvSpPr/>
            <p:nvPr/>
          </p:nvSpPr>
          <p:spPr>
            <a:xfrm>
              <a:off x="5152680" y="5035680"/>
              <a:ext cx="124560" cy="331920"/>
            </a:xfrm>
            <a:custGeom>
              <a:avLst/>
              <a:gdLst/>
              <a:ahLst/>
              <a:rect l="l" t="t" r="r" b="b"/>
              <a:pathLst>
                <a:path w="86" h="209">
                  <a:moveTo>
                    <a:pt x="7" y="209"/>
                  </a:moveTo>
                  <a:lnTo>
                    <a:pt x="0" y="135"/>
                  </a:lnTo>
                  <a:lnTo>
                    <a:pt x="0" y="117"/>
                  </a:lnTo>
                  <a:lnTo>
                    <a:pt x="13" y="98"/>
                  </a:lnTo>
                  <a:lnTo>
                    <a:pt x="13" y="74"/>
                  </a:lnTo>
                  <a:lnTo>
                    <a:pt x="37" y="80"/>
                  </a:lnTo>
                  <a:lnTo>
                    <a:pt x="49" y="37"/>
                  </a:lnTo>
                  <a:lnTo>
                    <a:pt x="56" y="31"/>
                  </a:lnTo>
                  <a:lnTo>
                    <a:pt x="86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4" name=""/>
            <p:cNvSpPr/>
            <p:nvPr/>
          </p:nvSpPr>
          <p:spPr>
            <a:xfrm>
              <a:off x="5277600" y="4997520"/>
              <a:ext cx="44280" cy="38160"/>
            </a:xfrm>
            <a:custGeom>
              <a:avLst/>
              <a:gdLst/>
              <a:ahLst/>
              <a:rect l="l" t="t" r="r" b="b"/>
              <a:pathLst>
                <a:path w="31" h="24">
                  <a:moveTo>
                    <a:pt x="0" y="24"/>
                  </a:moveTo>
                  <a:lnTo>
                    <a:pt x="0" y="18"/>
                  </a:lnTo>
                  <a:lnTo>
                    <a:pt x="6" y="12"/>
                  </a:lnTo>
                  <a:lnTo>
                    <a:pt x="31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5" name=""/>
            <p:cNvSpPr/>
            <p:nvPr/>
          </p:nvSpPr>
          <p:spPr>
            <a:xfrm>
              <a:off x="5322240" y="4978440"/>
              <a:ext cx="44640" cy="19080"/>
            </a:xfrm>
            <a:custGeom>
              <a:avLst/>
              <a:gdLst/>
              <a:ahLst/>
              <a:rect l="l" t="t" r="r" b="b"/>
              <a:pathLst>
                <a:path w="31" h="12">
                  <a:moveTo>
                    <a:pt x="0" y="12"/>
                  </a:moveTo>
                  <a:lnTo>
                    <a:pt x="6" y="12"/>
                  </a:lnTo>
                  <a:lnTo>
                    <a:pt x="18" y="0"/>
                  </a:lnTo>
                  <a:lnTo>
                    <a:pt x="31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6" name=""/>
            <p:cNvSpPr/>
            <p:nvPr/>
          </p:nvSpPr>
          <p:spPr>
            <a:xfrm>
              <a:off x="5367240" y="4851360"/>
              <a:ext cx="159120" cy="146160"/>
            </a:xfrm>
            <a:custGeom>
              <a:avLst/>
              <a:gdLst/>
              <a:ahLst/>
              <a:rect l="l" t="t" r="r" b="b"/>
              <a:pathLst>
                <a:path w="110" h="92">
                  <a:moveTo>
                    <a:pt x="0" y="80"/>
                  </a:moveTo>
                  <a:lnTo>
                    <a:pt x="12" y="80"/>
                  </a:lnTo>
                  <a:lnTo>
                    <a:pt x="24" y="92"/>
                  </a:lnTo>
                  <a:lnTo>
                    <a:pt x="36" y="92"/>
                  </a:lnTo>
                  <a:lnTo>
                    <a:pt x="79" y="43"/>
                  </a:lnTo>
                  <a:lnTo>
                    <a:pt x="98" y="37"/>
                  </a:lnTo>
                  <a:lnTo>
                    <a:pt x="98" y="43"/>
                  </a:lnTo>
                  <a:lnTo>
                    <a:pt x="110" y="43"/>
                  </a:lnTo>
                  <a:lnTo>
                    <a:pt x="110" y="31"/>
                  </a:lnTo>
                  <a:lnTo>
                    <a:pt x="104" y="6"/>
                  </a:lnTo>
                  <a:lnTo>
                    <a:pt x="85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7" name=""/>
            <p:cNvSpPr/>
            <p:nvPr/>
          </p:nvSpPr>
          <p:spPr>
            <a:xfrm flipV="1">
              <a:off x="5197680" y="5055840"/>
              <a:ext cx="8280" cy="9684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8" name=""/>
            <p:cNvSpPr/>
            <p:nvPr/>
          </p:nvSpPr>
          <p:spPr>
            <a:xfrm>
              <a:off x="5206320" y="5025960"/>
              <a:ext cx="17280" cy="30240"/>
            </a:xfrm>
            <a:custGeom>
              <a:avLst/>
              <a:gdLst/>
              <a:ahLst/>
              <a:rect l="l" t="t" r="r" b="b"/>
              <a:pathLst>
                <a:path w="12" h="19">
                  <a:moveTo>
                    <a:pt x="0" y="19"/>
                  </a:moveTo>
                  <a:lnTo>
                    <a:pt x="0" y="13"/>
                  </a:lnTo>
                  <a:lnTo>
                    <a:pt x="12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9" name=""/>
            <p:cNvSpPr/>
            <p:nvPr/>
          </p:nvSpPr>
          <p:spPr>
            <a:xfrm>
              <a:off x="5109480" y="2747880"/>
              <a:ext cx="328320" cy="244800"/>
            </a:xfrm>
            <a:custGeom>
              <a:avLst/>
              <a:gdLst/>
              <a:ahLst/>
              <a:rect l="l" t="t" r="r" b="b"/>
              <a:pathLst>
                <a:path w="227" h="154">
                  <a:moveTo>
                    <a:pt x="0" y="0"/>
                  </a:moveTo>
                  <a:lnTo>
                    <a:pt x="86" y="147"/>
                  </a:lnTo>
                  <a:lnTo>
                    <a:pt x="98" y="154"/>
                  </a:lnTo>
                  <a:lnTo>
                    <a:pt x="98" y="74"/>
                  </a:lnTo>
                  <a:lnTo>
                    <a:pt x="135" y="31"/>
                  </a:lnTo>
                  <a:lnTo>
                    <a:pt x="159" y="13"/>
                  </a:lnTo>
                  <a:lnTo>
                    <a:pt x="227" y="68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0" name=""/>
            <p:cNvSpPr/>
            <p:nvPr/>
          </p:nvSpPr>
          <p:spPr>
            <a:xfrm>
              <a:off x="5251320" y="2806920"/>
              <a:ext cx="1002600" cy="96840"/>
            </a:xfrm>
            <a:custGeom>
              <a:avLst/>
              <a:gdLst/>
              <a:ahLst/>
              <a:rect l="l" t="t" r="r" b="b"/>
              <a:pathLst>
                <a:path w="693" h="61">
                  <a:moveTo>
                    <a:pt x="0" y="37"/>
                  </a:moveTo>
                  <a:lnTo>
                    <a:pt x="31" y="31"/>
                  </a:lnTo>
                  <a:lnTo>
                    <a:pt x="55" y="0"/>
                  </a:lnTo>
                  <a:lnTo>
                    <a:pt x="208" y="12"/>
                  </a:lnTo>
                  <a:lnTo>
                    <a:pt x="208" y="37"/>
                  </a:lnTo>
                  <a:lnTo>
                    <a:pt x="227" y="43"/>
                  </a:lnTo>
                  <a:lnTo>
                    <a:pt x="227" y="61"/>
                  </a:lnTo>
                  <a:lnTo>
                    <a:pt x="392" y="49"/>
                  </a:lnTo>
                  <a:lnTo>
                    <a:pt x="503" y="49"/>
                  </a:lnTo>
                  <a:lnTo>
                    <a:pt x="570" y="37"/>
                  </a:lnTo>
                  <a:lnTo>
                    <a:pt x="576" y="25"/>
                  </a:lnTo>
                  <a:lnTo>
                    <a:pt x="638" y="18"/>
                  </a:lnTo>
                  <a:lnTo>
                    <a:pt x="693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1" name=""/>
            <p:cNvSpPr/>
            <p:nvPr/>
          </p:nvSpPr>
          <p:spPr>
            <a:xfrm>
              <a:off x="6910920" y="3127320"/>
              <a:ext cx="43200" cy="20880"/>
            </a:xfrm>
            <a:custGeom>
              <a:avLst/>
              <a:gdLst/>
              <a:ahLst/>
              <a:rect l="l" t="t" r="r" b="b"/>
              <a:pathLst>
                <a:path w="30" h="13">
                  <a:moveTo>
                    <a:pt x="30" y="0"/>
                  </a:moveTo>
                  <a:lnTo>
                    <a:pt x="24" y="13"/>
                  </a:lnTo>
                  <a:lnTo>
                    <a:pt x="12" y="13"/>
                  </a:lnTo>
                  <a:lnTo>
                    <a:pt x="0" y="1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2" name=""/>
            <p:cNvSpPr/>
            <p:nvPr/>
          </p:nvSpPr>
          <p:spPr>
            <a:xfrm>
              <a:off x="6342120" y="3127320"/>
              <a:ext cx="44640" cy="146160"/>
            </a:xfrm>
            <a:custGeom>
              <a:avLst/>
              <a:gdLst/>
              <a:ahLst/>
              <a:rect l="l" t="t" r="r" b="b"/>
              <a:pathLst>
                <a:path w="31" h="92">
                  <a:moveTo>
                    <a:pt x="0" y="49"/>
                  </a:moveTo>
                  <a:lnTo>
                    <a:pt x="6" y="56"/>
                  </a:lnTo>
                  <a:lnTo>
                    <a:pt x="25" y="92"/>
                  </a:lnTo>
                  <a:lnTo>
                    <a:pt x="19" y="49"/>
                  </a:lnTo>
                  <a:lnTo>
                    <a:pt x="31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3" name=""/>
            <p:cNvSpPr/>
            <p:nvPr/>
          </p:nvSpPr>
          <p:spPr>
            <a:xfrm>
              <a:off x="6519960" y="3117960"/>
              <a:ext cx="79560" cy="117360"/>
            </a:xfrm>
            <a:custGeom>
              <a:avLst/>
              <a:gdLst/>
              <a:ahLst/>
              <a:rect l="l" t="t" r="r" b="b"/>
              <a:pathLst>
                <a:path w="55" h="74">
                  <a:moveTo>
                    <a:pt x="55" y="31"/>
                  </a:moveTo>
                  <a:lnTo>
                    <a:pt x="55" y="43"/>
                  </a:lnTo>
                  <a:lnTo>
                    <a:pt x="24" y="62"/>
                  </a:lnTo>
                  <a:lnTo>
                    <a:pt x="12" y="74"/>
                  </a:lnTo>
                  <a:lnTo>
                    <a:pt x="6" y="5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4" name=""/>
            <p:cNvSpPr/>
            <p:nvPr/>
          </p:nvSpPr>
          <p:spPr>
            <a:xfrm>
              <a:off x="6554880" y="3138480"/>
              <a:ext cx="214200" cy="115920"/>
            </a:xfrm>
            <a:custGeom>
              <a:avLst/>
              <a:gdLst/>
              <a:ahLst/>
              <a:rect l="l" t="t" r="r" b="b"/>
              <a:pathLst>
                <a:path w="148" h="73">
                  <a:moveTo>
                    <a:pt x="19" y="12"/>
                  </a:moveTo>
                  <a:lnTo>
                    <a:pt x="31" y="24"/>
                  </a:lnTo>
                  <a:lnTo>
                    <a:pt x="37" y="18"/>
                  </a:lnTo>
                  <a:lnTo>
                    <a:pt x="43" y="6"/>
                  </a:lnTo>
                  <a:lnTo>
                    <a:pt x="74" y="0"/>
                  </a:lnTo>
                  <a:lnTo>
                    <a:pt x="80" y="36"/>
                  </a:lnTo>
                  <a:lnTo>
                    <a:pt x="68" y="49"/>
                  </a:lnTo>
                  <a:lnTo>
                    <a:pt x="25" y="73"/>
                  </a:lnTo>
                  <a:lnTo>
                    <a:pt x="6" y="73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25" y="42"/>
                  </a:lnTo>
                  <a:lnTo>
                    <a:pt x="37" y="36"/>
                  </a:lnTo>
                  <a:lnTo>
                    <a:pt x="68" y="30"/>
                  </a:lnTo>
                  <a:lnTo>
                    <a:pt x="98" y="24"/>
                  </a:lnTo>
                  <a:lnTo>
                    <a:pt x="117" y="18"/>
                  </a:lnTo>
                  <a:lnTo>
                    <a:pt x="129" y="18"/>
                  </a:lnTo>
                  <a:lnTo>
                    <a:pt x="141" y="12"/>
                  </a:lnTo>
                  <a:lnTo>
                    <a:pt x="148" y="1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5" name=""/>
            <p:cNvSpPr/>
            <p:nvPr/>
          </p:nvSpPr>
          <p:spPr>
            <a:xfrm>
              <a:off x="6599880" y="2903760"/>
              <a:ext cx="62280" cy="272880"/>
            </a:xfrm>
            <a:custGeom>
              <a:avLst/>
              <a:gdLst/>
              <a:ahLst/>
              <a:rect l="l" t="t" r="r" b="b"/>
              <a:pathLst>
                <a:path w="43" h="172">
                  <a:moveTo>
                    <a:pt x="0" y="172"/>
                  </a:moveTo>
                  <a:lnTo>
                    <a:pt x="12" y="154"/>
                  </a:lnTo>
                  <a:lnTo>
                    <a:pt x="6" y="141"/>
                  </a:lnTo>
                  <a:lnTo>
                    <a:pt x="25" y="129"/>
                  </a:lnTo>
                  <a:lnTo>
                    <a:pt x="18" y="117"/>
                  </a:lnTo>
                  <a:lnTo>
                    <a:pt x="18" y="86"/>
                  </a:lnTo>
                  <a:lnTo>
                    <a:pt x="37" y="80"/>
                  </a:lnTo>
                  <a:lnTo>
                    <a:pt x="43" y="68"/>
                  </a:lnTo>
                  <a:lnTo>
                    <a:pt x="37" y="37"/>
                  </a:lnTo>
                  <a:lnTo>
                    <a:pt x="25" y="19"/>
                  </a:lnTo>
                  <a:lnTo>
                    <a:pt x="43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6" name=""/>
            <p:cNvSpPr/>
            <p:nvPr/>
          </p:nvSpPr>
          <p:spPr>
            <a:xfrm>
              <a:off x="6928200" y="3049560"/>
              <a:ext cx="362880" cy="273240"/>
            </a:xfrm>
            <a:custGeom>
              <a:avLst/>
              <a:gdLst/>
              <a:ahLst/>
              <a:rect l="l" t="t" r="r" b="b"/>
              <a:pathLst>
                <a:path w="251" h="172">
                  <a:moveTo>
                    <a:pt x="6" y="0"/>
                  </a:moveTo>
                  <a:lnTo>
                    <a:pt x="0" y="31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37" y="80"/>
                  </a:lnTo>
                  <a:lnTo>
                    <a:pt x="55" y="98"/>
                  </a:lnTo>
                  <a:lnTo>
                    <a:pt x="61" y="117"/>
                  </a:lnTo>
                  <a:lnTo>
                    <a:pt x="61" y="129"/>
                  </a:lnTo>
                  <a:lnTo>
                    <a:pt x="98" y="154"/>
                  </a:lnTo>
                  <a:lnTo>
                    <a:pt x="116" y="172"/>
                  </a:lnTo>
                  <a:lnTo>
                    <a:pt x="159" y="166"/>
                  </a:lnTo>
                  <a:lnTo>
                    <a:pt x="172" y="166"/>
                  </a:lnTo>
                  <a:lnTo>
                    <a:pt x="190" y="160"/>
                  </a:lnTo>
                  <a:lnTo>
                    <a:pt x="208" y="160"/>
                  </a:lnTo>
                  <a:lnTo>
                    <a:pt x="233" y="160"/>
                  </a:lnTo>
                  <a:lnTo>
                    <a:pt x="245" y="160"/>
                  </a:lnTo>
                  <a:lnTo>
                    <a:pt x="251" y="148"/>
                  </a:lnTo>
                  <a:lnTo>
                    <a:pt x="251" y="141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7" name=""/>
            <p:cNvSpPr/>
            <p:nvPr/>
          </p:nvSpPr>
          <p:spPr>
            <a:xfrm>
              <a:off x="6679440" y="3060720"/>
              <a:ext cx="89280" cy="155520"/>
            </a:xfrm>
            <a:custGeom>
              <a:avLst/>
              <a:gdLst/>
              <a:ahLst/>
              <a:rect l="l" t="t" r="r" b="b"/>
              <a:pathLst>
                <a:path w="62" h="98">
                  <a:moveTo>
                    <a:pt x="62" y="0"/>
                  </a:moveTo>
                  <a:lnTo>
                    <a:pt x="43" y="55"/>
                  </a:lnTo>
                  <a:lnTo>
                    <a:pt x="37" y="98"/>
                  </a:lnTo>
                  <a:lnTo>
                    <a:pt x="31" y="67"/>
                  </a:lnTo>
                  <a:lnTo>
                    <a:pt x="6" y="18"/>
                  </a:lnTo>
                  <a:lnTo>
                    <a:pt x="0" y="1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8" name=""/>
            <p:cNvSpPr/>
            <p:nvPr/>
          </p:nvSpPr>
          <p:spPr>
            <a:xfrm>
              <a:off x="6617160" y="3148200"/>
              <a:ext cx="257400" cy="87120"/>
            </a:xfrm>
            <a:custGeom>
              <a:avLst/>
              <a:gdLst/>
              <a:ahLst/>
              <a:rect l="l" t="t" r="r" b="b"/>
              <a:pathLst>
                <a:path w="178" h="55">
                  <a:moveTo>
                    <a:pt x="0" y="12"/>
                  </a:moveTo>
                  <a:lnTo>
                    <a:pt x="6" y="12"/>
                  </a:lnTo>
                  <a:lnTo>
                    <a:pt x="13" y="6"/>
                  </a:lnTo>
                  <a:lnTo>
                    <a:pt x="13" y="24"/>
                  </a:lnTo>
                  <a:lnTo>
                    <a:pt x="25" y="55"/>
                  </a:lnTo>
                  <a:lnTo>
                    <a:pt x="43" y="55"/>
                  </a:lnTo>
                  <a:lnTo>
                    <a:pt x="37" y="30"/>
                  </a:lnTo>
                  <a:lnTo>
                    <a:pt x="111" y="12"/>
                  </a:lnTo>
                  <a:lnTo>
                    <a:pt x="141" y="0"/>
                  </a:lnTo>
                  <a:lnTo>
                    <a:pt x="166" y="0"/>
                  </a:lnTo>
                  <a:lnTo>
                    <a:pt x="178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320" bIns="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9" name=""/>
            <p:cNvSpPr/>
            <p:nvPr/>
          </p:nvSpPr>
          <p:spPr>
            <a:xfrm>
              <a:off x="6786720" y="3148200"/>
              <a:ext cx="34560" cy="56880"/>
            </a:xfrm>
            <a:custGeom>
              <a:avLst/>
              <a:gdLst/>
              <a:ahLst/>
              <a:rect l="l" t="t" r="r" b="b"/>
              <a:pathLst>
                <a:path w="24" h="3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24" y="24"/>
                  </a:lnTo>
                  <a:lnTo>
                    <a:pt x="24" y="3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0" name=""/>
            <p:cNvSpPr/>
            <p:nvPr/>
          </p:nvSpPr>
          <p:spPr>
            <a:xfrm>
              <a:off x="6519960" y="3205080"/>
              <a:ext cx="309600" cy="68400"/>
            </a:xfrm>
            <a:custGeom>
              <a:avLst/>
              <a:gdLst/>
              <a:ahLst/>
              <a:rect l="l" t="t" r="r" b="b"/>
              <a:pathLst>
                <a:path w="214" h="43">
                  <a:moveTo>
                    <a:pt x="208" y="0"/>
                  </a:moveTo>
                  <a:lnTo>
                    <a:pt x="214" y="7"/>
                  </a:lnTo>
                  <a:lnTo>
                    <a:pt x="184" y="13"/>
                  </a:lnTo>
                  <a:lnTo>
                    <a:pt x="147" y="19"/>
                  </a:lnTo>
                  <a:lnTo>
                    <a:pt x="116" y="31"/>
                  </a:lnTo>
                  <a:lnTo>
                    <a:pt x="80" y="37"/>
                  </a:lnTo>
                  <a:lnTo>
                    <a:pt x="49" y="43"/>
                  </a:lnTo>
                  <a:lnTo>
                    <a:pt x="24" y="37"/>
                  </a:lnTo>
                  <a:lnTo>
                    <a:pt x="6" y="37"/>
                  </a:lnTo>
                  <a:lnTo>
                    <a:pt x="0" y="25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0" bIns="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1" name=""/>
            <p:cNvSpPr/>
            <p:nvPr/>
          </p:nvSpPr>
          <p:spPr>
            <a:xfrm>
              <a:off x="6058800" y="3098880"/>
              <a:ext cx="266040" cy="155520"/>
            </a:xfrm>
            <a:custGeom>
              <a:avLst/>
              <a:gdLst/>
              <a:ahLst/>
              <a:rect l="l" t="t" r="r" b="b"/>
              <a:pathLst>
                <a:path w="184" h="98">
                  <a:moveTo>
                    <a:pt x="0" y="98"/>
                  </a:moveTo>
                  <a:lnTo>
                    <a:pt x="37" y="86"/>
                  </a:lnTo>
                  <a:lnTo>
                    <a:pt x="104" y="67"/>
                  </a:lnTo>
                  <a:lnTo>
                    <a:pt x="184" y="67"/>
                  </a:lnTo>
                  <a:lnTo>
                    <a:pt x="184" y="49"/>
                  </a:lnTo>
                  <a:lnTo>
                    <a:pt x="172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2" name=""/>
            <p:cNvSpPr/>
            <p:nvPr/>
          </p:nvSpPr>
          <p:spPr>
            <a:xfrm>
              <a:off x="6999120" y="3030480"/>
              <a:ext cx="62280" cy="19080"/>
            </a:xfrm>
            <a:custGeom>
              <a:avLst/>
              <a:gdLst/>
              <a:ahLst/>
              <a:rect l="l" t="t" r="r" b="b"/>
              <a:pathLst>
                <a:path w="43" h="12">
                  <a:moveTo>
                    <a:pt x="43" y="0"/>
                  </a:moveTo>
                  <a:lnTo>
                    <a:pt x="25" y="6"/>
                  </a:lnTo>
                  <a:lnTo>
                    <a:pt x="12" y="12"/>
                  </a:lnTo>
                  <a:lnTo>
                    <a:pt x="0" y="1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3" name=""/>
            <p:cNvSpPr/>
            <p:nvPr/>
          </p:nvSpPr>
          <p:spPr>
            <a:xfrm>
              <a:off x="7106040" y="2992680"/>
              <a:ext cx="176400" cy="28440"/>
            </a:xfrm>
            <a:custGeom>
              <a:avLst/>
              <a:gdLst/>
              <a:ahLst/>
              <a:rect l="l" t="t" r="r" b="b"/>
              <a:pathLst>
                <a:path w="122" h="18">
                  <a:moveTo>
                    <a:pt x="122" y="0"/>
                  </a:moveTo>
                  <a:lnTo>
                    <a:pt x="116" y="12"/>
                  </a:lnTo>
                  <a:lnTo>
                    <a:pt x="110" y="18"/>
                  </a:lnTo>
                  <a:lnTo>
                    <a:pt x="61" y="18"/>
                  </a:lnTo>
                  <a:lnTo>
                    <a:pt x="36" y="18"/>
                  </a:lnTo>
                  <a:lnTo>
                    <a:pt x="18" y="18"/>
                  </a:lnTo>
                  <a:lnTo>
                    <a:pt x="0" y="18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4" name=""/>
            <p:cNvSpPr/>
            <p:nvPr/>
          </p:nvSpPr>
          <p:spPr>
            <a:xfrm flipV="1">
              <a:off x="6954120" y="3176280"/>
              <a:ext cx="27360" cy="1908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5" name=""/>
            <p:cNvSpPr/>
            <p:nvPr/>
          </p:nvSpPr>
          <p:spPr>
            <a:xfrm>
              <a:off x="6804000" y="3148200"/>
              <a:ext cx="124200" cy="38160"/>
            </a:xfrm>
            <a:custGeom>
              <a:avLst/>
              <a:gdLst/>
              <a:ahLst/>
              <a:rect l="l" t="t" r="r" b="b"/>
              <a:pathLst>
                <a:path w="86" h="24">
                  <a:moveTo>
                    <a:pt x="0" y="0"/>
                  </a:moveTo>
                  <a:lnTo>
                    <a:pt x="6" y="6"/>
                  </a:lnTo>
                  <a:lnTo>
                    <a:pt x="12" y="12"/>
                  </a:lnTo>
                  <a:lnTo>
                    <a:pt x="43" y="12"/>
                  </a:lnTo>
                  <a:lnTo>
                    <a:pt x="61" y="6"/>
                  </a:lnTo>
                  <a:lnTo>
                    <a:pt x="74" y="6"/>
                  </a:lnTo>
                  <a:lnTo>
                    <a:pt x="80" y="12"/>
                  </a:lnTo>
                  <a:lnTo>
                    <a:pt x="86" y="6"/>
                  </a:lnTo>
                  <a:lnTo>
                    <a:pt x="86" y="12"/>
                  </a:lnTo>
                  <a:lnTo>
                    <a:pt x="86" y="24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6" name=""/>
            <p:cNvSpPr/>
            <p:nvPr/>
          </p:nvSpPr>
          <p:spPr>
            <a:xfrm>
              <a:off x="6919920" y="3148200"/>
              <a:ext cx="79200" cy="164880"/>
            </a:xfrm>
            <a:custGeom>
              <a:avLst/>
              <a:gdLst/>
              <a:ahLst/>
              <a:rect l="l" t="t" r="r" b="b"/>
              <a:pathLst>
                <a:path w="55" h="104">
                  <a:moveTo>
                    <a:pt x="0" y="0"/>
                  </a:moveTo>
                  <a:lnTo>
                    <a:pt x="6" y="49"/>
                  </a:lnTo>
                  <a:lnTo>
                    <a:pt x="30" y="67"/>
                  </a:lnTo>
                  <a:lnTo>
                    <a:pt x="49" y="92"/>
                  </a:lnTo>
                  <a:lnTo>
                    <a:pt x="55" y="104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7" name=""/>
            <p:cNvSpPr/>
            <p:nvPr/>
          </p:nvSpPr>
          <p:spPr>
            <a:xfrm>
              <a:off x="6829920" y="3195720"/>
              <a:ext cx="115560" cy="20520"/>
            </a:xfrm>
            <a:custGeom>
              <a:avLst/>
              <a:gdLst/>
              <a:ahLst/>
              <a:rect l="l" t="t" r="r" b="b"/>
              <a:pathLst>
                <a:path w="80" h="13">
                  <a:moveTo>
                    <a:pt x="0" y="13"/>
                  </a:moveTo>
                  <a:lnTo>
                    <a:pt x="43" y="13"/>
                  </a:lnTo>
                  <a:lnTo>
                    <a:pt x="80" y="0"/>
                  </a:lnTo>
                  <a:lnTo>
                    <a:pt x="74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8" name=""/>
            <p:cNvSpPr/>
            <p:nvPr/>
          </p:nvSpPr>
          <p:spPr>
            <a:xfrm>
              <a:off x="6857280" y="3205080"/>
              <a:ext cx="79200" cy="68400"/>
            </a:xfrm>
            <a:custGeom>
              <a:avLst/>
              <a:gdLst/>
              <a:ahLst/>
              <a:rect l="l" t="t" r="r" b="b"/>
              <a:pathLst>
                <a:path w="55" h="43">
                  <a:moveTo>
                    <a:pt x="55" y="0"/>
                  </a:moveTo>
                  <a:lnTo>
                    <a:pt x="49" y="13"/>
                  </a:lnTo>
                  <a:lnTo>
                    <a:pt x="18" y="37"/>
                  </a:lnTo>
                  <a:lnTo>
                    <a:pt x="0" y="4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0" bIns="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9" name=""/>
            <p:cNvSpPr/>
            <p:nvPr/>
          </p:nvSpPr>
          <p:spPr>
            <a:xfrm>
              <a:off x="5854680" y="3459240"/>
              <a:ext cx="274680" cy="223920"/>
            </a:xfrm>
            <a:custGeom>
              <a:avLst/>
              <a:gdLst/>
              <a:ahLst/>
              <a:rect l="l" t="t" r="r" b="b"/>
              <a:pathLst>
                <a:path w="190" h="141">
                  <a:moveTo>
                    <a:pt x="0" y="18"/>
                  </a:moveTo>
                  <a:lnTo>
                    <a:pt x="61" y="43"/>
                  </a:lnTo>
                  <a:lnTo>
                    <a:pt x="67" y="55"/>
                  </a:lnTo>
                  <a:lnTo>
                    <a:pt x="147" y="141"/>
                  </a:lnTo>
                  <a:lnTo>
                    <a:pt x="190" y="141"/>
                  </a:lnTo>
                  <a:lnTo>
                    <a:pt x="159" y="49"/>
                  </a:lnTo>
                  <a:lnTo>
                    <a:pt x="147" y="24"/>
                  </a:lnTo>
                  <a:lnTo>
                    <a:pt x="135" y="6"/>
                  </a:lnTo>
                  <a:lnTo>
                    <a:pt x="129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0" name=""/>
            <p:cNvSpPr/>
            <p:nvPr/>
          </p:nvSpPr>
          <p:spPr>
            <a:xfrm>
              <a:off x="6183000" y="3362400"/>
              <a:ext cx="34560" cy="155520"/>
            </a:xfrm>
            <a:custGeom>
              <a:avLst/>
              <a:gdLst/>
              <a:ahLst/>
              <a:rect l="l" t="t" r="r" b="b"/>
              <a:pathLst>
                <a:path w="24" h="98">
                  <a:moveTo>
                    <a:pt x="0" y="0"/>
                  </a:moveTo>
                  <a:lnTo>
                    <a:pt x="6" y="30"/>
                  </a:lnTo>
                  <a:lnTo>
                    <a:pt x="18" y="61"/>
                  </a:lnTo>
                  <a:lnTo>
                    <a:pt x="24" y="85"/>
                  </a:lnTo>
                  <a:lnTo>
                    <a:pt x="24" y="98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1" name=""/>
            <p:cNvSpPr/>
            <p:nvPr/>
          </p:nvSpPr>
          <p:spPr>
            <a:xfrm>
              <a:off x="6049800" y="3254400"/>
              <a:ext cx="195480" cy="146160"/>
            </a:xfrm>
            <a:custGeom>
              <a:avLst/>
              <a:gdLst/>
              <a:ahLst/>
              <a:rect l="l" t="t" r="r" b="b"/>
              <a:pathLst>
                <a:path w="135" h="92">
                  <a:moveTo>
                    <a:pt x="0" y="43"/>
                  </a:moveTo>
                  <a:lnTo>
                    <a:pt x="12" y="43"/>
                  </a:lnTo>
                  <a:lnTo>
                    <a:pt x="24" y="61"/>
                  </a:lnTo>
                  <a:lnTo>
                    <a:pt x="24" y="92"/>
                  </a:lnTo>
                  <a:lnTo>
                    <a:pt x="18" y="61"/>
                  </a:lnTo>
                  <a:lnTo>
                    <a:pt x="6" y="55"/>
                  </a:lnTo>
                  <a:lnTo>
                    <a:pt x="0" y="55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12" y="92"/>
                  </a:lnTo>
                  <a:lnTo>
                    <a:pt x="24" y="92"/>
                  </a:lnTo>
                  <a:lnTo>
                    <a:pt x="67" y="80"/>
                  </a:lnTo>
                  <a:lnTo>
                    <a:pt x="86" y="74"/>
                  </a:lnTo>
                  <a:lnTo>
                    <a:pt x="92" y="55"/>
                  </a:lnTo>
                  <a:lnTo>
                    <a:pt x="116" y="31"/>
                  </a:lnTo>
                  <a:lnTo>
                    <a:pt x="129" y="25"/>
                  </a:lnTo>
                  <a:lnTo>
                    <a:pt x="135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2" name=""/>
            <p:cNvSpPr/>
            <p:nvPr/>
          </p:nvSpPr>
          <p:spPr>
            <a:xfrm>
              <a:off x="6387120" y="3372120"/>
              <a:ext cx="381600" cy="164880"/>
            </a:xfrm>
            <a:custGeom>
              <a:avLst/>
              <a:gdLst/>
              <a:ahLst/>
              <a:rect l="l" t="t" r="r" b="b"/>
              <a:pathLst>
                <a:path w="264" h="104">
                  <a:moveTo>
                    <a:pt x="0" y="30"/>
                  </a:moveTo>
                  <a:lnTo>
                    <a:pt x="43" y="30"/>
                  </a:lnTo>
                  <a:lnTo>
                    <a:pt x="73" y="30"/>
                  </a:lnTo>
                  <a:lnTo>
                    <a:pt x="98" y="24"/>
                  </a:lnTo>
                  <a:lnTo>
                    <a:pt x="104" y="24"/>
                  </a:lnTo>
                  <a:lnTo>
                    <a:pt x="129" y="24"/>
                  </a:lnTo>
                  <a:lnTo>
                    <a:pt x="147" y="24"/>
                  </a:lnTo>
                  <a:lnTo>
                    <a:pt x="165" y="12"/>
                  </a:lnTo>
                  <a:lnTo>
                    <a:pt x="178" y="0"/>
                  </a:lnTo>
                  <a:lnTo>
                    <a:pt x="202" y="92"/>
                  </a:lnTo>
                  <a:lnTo>
                    <a:pt x="221" y="92"/>
                  </a:lnTo>
                  <a:lnTo>
                    <a:pt x="239" y="104"/>
                  </a:lnTo>
                  <a:lnTo>
                    <a:pt x="264" y="104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3" name=""/>
            <p:cNvSpPr/>
            <p:nvPr/>
          </p:nvSpPr>
          <p:spPr>
            <a:xfrm>
              <a:off x="6351120" y="3381480"/>
              <a:ext cx="61920" cy="87120"/>
            </a:xfrm>
            <a:custGeom>
              <a:avLst/>
              <a:gdLst/>
              <a:ahLst/>
              <a:rect l="l" t="t" r="r" b="b"/>
              <a:pathLst>
                <a:path w="43" h="55">
                  <a:moveTo>
                    <a:pt x="0" y="37"/>
                  </a:moveTo>
                  <a:lnTo>
                    <a:pt x="25" y="55"/>
                  </a:lnTo>
                  <a:lnTo>
                    <a:pt x="31" y="43"/>
                  </a:lnTo>
                  <a:lnTo>
                    <a:pt x="37" y="31"/>
                  </a:lnTo>
                  <a:lnTo>
                    <a:pt x="43" y="12"/>
                  </a:lnTo>
                  <a:lnTo>
                    <a:pt x="43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320" bIns="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4" name=""/>
            <p:cNvSpPr/>
            <p:nvPr/>
          </p:nvSpPr>
          <p:spPr>
            <a:xfrm>
              <a:off x="6307560" y="3245040"/>
              <a:ext cx="141480" cy="96840"/>
            </a:xfrm>
            <a:custGeom>
              <a:avLst/>
              <a:gdLst/>
              <a:ahLst/>
              <a:rect l="l" t="t" r="r" b="b"/>
              <a:pathLst>
                <a:path w="98" h="61">
                  <a:moveTo>
                    <a:pt x="0" y="61"/>
                  </a:moveTo>
                  <a:lnTo>
                    <a:pt x="36" y="55"/>
                  </a:lnTo>
                  <a:lnTo>
                    <a:pt x="61" y="49"/>
                  </a:lnTo>
                  <a:lnTo>
                    <a:pt x="98" y="25"/>
                  </a:lnTo>
                  <a:lnTo>
                    <a:pt x="85" y="6"/>
                  </a:lnTo>
                  <a:lnTo>
                    <a:pt x="85" y="0"/>
                  </a:lnTo>
                  <a:lnTo>
                    <a:pt x="73" y="12"/>
                  </a:lnTo>
                  <a:lnTo>
                    <a:pt x="43" y="37"/>
                  </a:lnTo>
                  <a:lnTo>
                    <a:pt x="0" y="61"/>
                  </a:lnTo>
                  <a:lnTo>
                    <a:pt x="24" y="31"/>
                  </a:lnTo>
                  <a:lnTo>
                    <a:pt x="24" y="18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5" name=""/>
            <p:cNvSpPr/>
            <p:nvPr/>
          </p:nvSpPr>
          <p:spPr>
            <a:xfrm>
              <a:off x="6786720" y="3186360"/>
              <a:ext cx="25920" cy="29880"/>
            </a:xfrm>
            <a:custGeom>
              <a:avLst/>
              <a:gdLst/>
              <a:ahLst/>
              <a:rect l="l" t="t" r="r" b="b"/>
              <a:pathLst>
                <a:path w="18" h="19">
                  <a:moveTo>
                    <a:pt x="0" y="19"/>
                  </a:moveTo>
                  <a:lnTo>
                    <a:pt x="12" y="0"/>
                  </a:lnTo>
                  <a:lnTo>
                    <a:pt x="18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6" name=""/>
            <p:cNvSpPr/>
            <p:nvPr/>
          </p:nvSpPr>
          <p:spPr>
            <a:xfrm>
              <a:off x="6733080" y="3157560"/>
              <a:ext cx="61920" cy="58680"/>
            </a:xfrm>
            <a:custGeom>
              <a:avLst/>
              <a:gdLst/>
              <a:ahLst/>
              <a:rect l="l" t="t" r="r" b="b"/>
              <a:pathLst>
                <a:path w="43" h="37">
                  <a:moveTo>
                    <a:pt x="0" y="37"/>
                  </a:moveTo>
                  <a:lnTo>
                    <a:pt x="18" y="24"/>
                  </a:lnTo>
                  <a:lnTo>
                    <a:pt x="25" y="30"/>
                  </a:lnTo>
                  <a:lnTo>
                    <a:pt x="25" y="18"/>
                  </a:lnTo>
                  <a:lnTo>
                    <a:pt x="37" y="12"/>
                  </a:lnTo>
                  <a:lnTo>
                    <a:pt x="43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7" name=""/>
            <p:cNvSpPr/>
            <p:nvPr/>
          </p:nvSpPr>
          <p:spPr>
            <a:xfrm>
              <a:off x="7177320" y="3138480"/>
              <a:ext cx="105120" cy="96840"/>
            </a:xfrm>
            <a:custGeom>
              <a:avLst/>
              <a:gdLst/>
              <a:ahLst/>
              <a:rect l="l" t="t" r="r" b="b"/>
              <a:pathLst>
                <a:path w="73" h="61">
                  <a:moveTo>
                    <a:pt x="0" y="24"/>
                  </a:moveTo>
                  <a:lnTo>
                    <a:pt x="36" y="61"/>
                  </a:lnTo>
                  <a:lnTo>
                    <a:pt x="12" y="42"/>
                  </a:lnTo>
                  <a:lnTo>
                    <a:pt x="0" y="24"/>
                  </a:lnTo>
                  <a:lnTo>
                    <a:pt x="55" y="0"/>
                  </a:lnTo>
                  <a:lnTo>
                    <a:pt x="73" y="1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8" name=""/>
            <p:cNvSpPr/>
            <p:nvPr/>
          </p:nvSpPr>
          <p:spPr>
            <a:xfrm flipH="1">
              <a:off x="7158240" y="3322800"/>
              <a:ext cx="8640" cy="936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9" name=""/>
            <p:cNvSpPr/>
            <p:nvPr/>
          </p:nvSpPr>
          <p:spPr>
            <a:xfrm>
              <a:off x="6821280" y="3216240"/>
              <a:ext cx="98280" cy="165240"/>
            </a:xfrm>
            <a:custGeom>
              <a:avLst/>
              <a:gdLst/>
              <a:ahLst/>
              <a:rect l="l" t="t" r="r" b="b"/>
              <a:pathLst>
                <a:path w="68" h="104">
                  <a:moveTo>
                    <a:pt x="0" y="0"/>
                  </a:moveTo>
                  <a:lnTo>
                    <a:pt x="13" y="12"/>
                  </a:lnTo>
                  <a:lnTo>
                    <a:pt x="31" y="36"/>
                  </a:lnTo>
                  <a:lnTo>
                    <a:pt x="31" y="79"/>
                  </a:lnTo>
                  <a:lnTo>
                    <a:pt x="68" y="104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0" name=""/>
            <p:cNvSpPr/>
            <p:nvPr/>
          </p:nvSpPr>
          <p:spPr>
            <a:xfrm>
              <a:off x="6954120" y="2826000"/>
              <a:ext cx="44640" cy="39600"/>
            </a:xfrm>
            <a:custGeom>
              <a:avLst/>
              <a:gdLst/>
              <a:ahLst/>
              <a:rect l="l" t="t" r="r" b="b"/>
              <a:pathLst>
                <a:path w="31" h="25">
                  <a:moveTo>
                    <a:pt x="0" y="0"/>
                  </a:moveTo>
                  <a:lnTo>
                    <a:pt x="6" y="6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31" y="25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1" name=""/>
            <p:cNvSpPr/>
            <p:nvPr/>
          </p:nvSpPr>
          <p:spPr>
            <a:xfrm>
              <a:off x="6883200" y="2729160"/>
              <a:ext cx="160560" cy="136440"/>
            </a:xfrm>
            <a:custGeom>
              <a:avLst/>
              <a:gdLst/>
              <a:ahLst/>
              <a:rect l="l" t="t" r="r" b="b"/>
              <a:pathLst>
                <a:path w="111" h="86">
                  <a:moveTo>
                    <a:pt x="105" y="61"/>
                  </a:moveTo>
                  <a:lnTo>
                    <a:pt x="111" y="55"/>
                  </a:lnTo>
                  <a:lnTo>
                    <a:pt x="105" y="25"/>
                  </a:lnTo>
                  <a:lnTo>
                    <a:pt x="111" y="25"/>
                  </a:lnTo>
                  <a:lnTo>
                    <a:pt x="111" y="18"/>
                  </a:lnTo>
                  <a:lnTo>
                    <a:pt x="98" y="18"/>
                  </a:lnTo>
                  <a:lnTo>
                    <a:pt x="98" y="0"/>
                  </a:lnTo>
                  <a:lnTo>
                    <a:pt x="68" y="6"/>
                  </a:lnTo>
                  <a:lnTo>
                    <a:pt x="55" y="12"/>
                  </a:lnTo>
                  <a:lnTo>
                    <a:pt x="31" y="12"/>
                  </a:lnTo>
                  <a:lnTo>
                    <a:pt x="25" y="6"/>
                  </a:lnTo>
                  <a:lnTo>
                    <a:pt x="25" y="18"/>
                  </a:lnTo>
                  <a:lnTo>
                    <a:pt x="0" y="25"/>
                  </a:lnTo>
                  <a:lnTo>
                    <a:pt x="0" y="55"/>
                  </a:lnTo>
                  <a:lnTo>
                    <a:pt x="13" y="86"/>
                  </a:lnTo>
                  <a:lnTo>
                    <a:pt x="55" y="80"/>
                  </a:lnTo>
                  <a:lnTo>
                    <a:pt x="68" y="74"/>
                  </a:lnTo>
                  <a:lnTo>
                    <a:pt x="105" y="80"/>
                  </a:lnTo>
                  <a:lnTo>
                    <a:pt x="105" y="67"/>
                  </a:lnTo>
                  <a:lnTo>
                    <a:pt x="92" y="61"/>
                  </a:lnTo>
                  <a:lnTo>
                    <a:pt x="80" y="61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2" name=""/>
            <p:cNvSpPr/>
            <p:nvPr/>
          </p:nvSpPr>
          <p:spPr>
            <a:xfrm>
              <a:off x="7016400" y="2797200"/>
              <a:ext cx="98280" cy="38160"/>
            </a:xfrm>
            <a:custGeom>
              <a:avLst/>
              <a:gdLst/>
              <a:ahLst/>
              <a:rect l="l" t="t" r="r" b="b"/>
              <a:pathLst>
                <a:path w="68" h="24">
                  <a:moveTo>
                    <a:pt x="68" y="0"/>
                  </a:moveTo>
                  <a:lnTo>
                    <a:pt x="43" y="12"/>
                  </a:lnTo>
                  <a:lnTo>
                    <a:pt x="37" y="18"/>
                  </a:lnTo>
                  <a:lnTo>
                    <a:pt x="31" y="24"/>
                  </a:lnTo>
                  <a:lnTo>
                    <a:pt x="19" y="24"/>
                  </a:lnTo>
                  <a:lnTo>
                    <a:pt x="6" y="12"/>
                  </a:lnTo>
                  <a:lnTo>
                    <a:pt x="0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3" name=""/>
            <p:cNvSpPr/>
            <p:nvPr/>
          </p:nvSpPr>
          <p:spPr>
            <a:xfrm>
              <a:off x="7115040" y="2778120"/>
              <a:ext cx="79200" cy="28800"/>
            </a:xfrm>
            <a:custGeom>
              <a:avLst/>
              <a:gdLst/>
              <a:ahLst/>
              <a:rect l="l" t="t" r="r" b="b"/>
              <a:pathLst>
                <a:path w="55" h="18">
                  <a:moveTo>
                    <a:pt x="55" y="0"/>
                  </a:moveTo>
                  <a:lnTo>
                    <a:pt x="43" y="12"/>
                  </a:lnTo>
                  <a:lnTo>
                    <a:pt x="24" y="12"/>
                  </a:lnTo>
                  <a:lnTo>
                    <a:pt x="12" y="18"/>
                  </a:lnTo>
                  <a:lnTo>
                    <a:pt x="0" y="1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4" name=""/>
            <p:cNvSpPr/>
            <p:nvPr/>
          </p:nvSpPr>
          <p:spPr>
            <a:xfrm>
              <a:off x="6093720" y="2865600"/>
              <a:ext cx="169200" cy="311040"/>
            </a:xfrm>
            <a:custGeom>
              <a:avLst/>
              <a:gdLst/>
              <a:ahLst/>
              <a:rect l="l" t="t" r="r" b="b"/>
              <a:pathLst>
                <a:path w="117" h="196">
                  <a:moveTo>
                    <a:pt x="50" y="80"/>
                  </a:moveTo>
                  <a:lnTo>
                    <a:pt x="50" y="92"/>
                  </a:lnTo>
                  <a:lnTo>
                    <a:pt x="7" y="196"/>
                  </a:lnTo>
                  <a:lnTo>
                    <a:pt x="0" y="196"/>
                  </a:lnTo>
                  <a:lnTo>
                    <a:pt x="43" y="80"/>
                  </a:lnTo>
                  <a:lnTo>
                    <a:pt x="117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5" name=""/>
            <p:cNvSpPr/>
            <p:nvPr/>
          </p:nvSpPr>
          <p:spPr>
            <a:xfrm>
              <a:off x="6395760" y="2826000"/>
              <a:ext cx="248760" cy="77760"/>
            </a:xfrm>
            <a:custGeom>
              <a:avLst/>
              <a:gdLst/>
              <a:ahLst/>
              <a:rect l="l" t="t" r="r" b="b"/>
              <a:pathLst>
                <a:path w="172" h="49">
                  <a:moveTo>
                    <a:pt x="172" y="43"/>
                  </a:moveTo>
                  <a:lnTo>
                    <a:pt x="147" y="43"/>
                  </a:lnTo>
                  <a:lnTo>
                    <a:pt x="135" y="43"/>
                  </a:lnTo>
                  <a:lnTo>
                    <a:pt x="92" y="49"/>
                  </a:lnTo>
                  <a:lnTo>
                    <a:pt x="74" y="31"/>
                  </a:lnTo>
                  <a:lnTo>
                    <a:pt x="37" y="13"/>
                  </a:lnTo>
                  <a:lnTo>
                    <a:pt x="18" y="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960" bIns="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6" name=""/>
            <p:cNvSpPr/>
            <p:nvPr/>
          </p:nvSpPr>
          <p:spPr>
            <a:xfrm>
              <a:off x="6759000" y="3011400"/>
              <a:ext cx="62280" cy="49320"/>
            </a:xfrm>
            <a:custGeom>
              <a:avLst/>
              <a:gdLst/>
              <a:ahLst/>
              <a:rect l="l" t="t" r="r" b="b"/>
              <a:pathLst>
                <a:path w="43" h="31">
                  <a:moveTo>
                    <a:pt x="0" y="31"/>
                  </a:moveTo>
                  <a:lnTo>
                    <a:pt x="7" y="12"/>
                  </a:lnTo>
                  <a:lnTo>
                    <a:pt x="13" y="12"/>
                  </a:lnTo>
                  <a:lnTo>
                    <a:pt x="19" y="12"/>
                  </a:lnTo>
                  <a:lnTo>
                    <a:pt x="43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7" name=""/>
            <p:cNvSpPr/>
            <p:nvPr/>
          </p:nvSpPr>
          <p:spPr>
            <a:xfrm>
              <a:off x="6812640" y="2992680"/>
              <a:ext cx="8640" cy="18720"/>
            </a:xfrm>
            <a:custGeom>
              <a:avLst/>
              <a:gdLst/>
              <a:ahLst/>
              <a:rect l="l" t="t" r="r" b="b"/>
              <a:pathLst>
                <a:path w="6" h="12">
                  <a:moveTo>
                    <a:pt x="6" y="12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8" name=""/>
            <p:cNvSpPr/>
            <p:nvPr/>
          </p:nvSpPr>
          <p:spPr>
            <a:xfrm>
              <a:off x="7087320" y="2952720"/>
              <a:ext cx="8640" cy="39960"/>
            </a:xfrm>
            <a:custGeom>
              <a:avLst/>
              <a:gdLst/>
              <a:ahLst/>
              <a:rect l="l" t="t" r="r" b="b"/>
              <a:pathLst>
                <a:path w="6" h="25">
                  <a:moveTo>
                    <a:pt x="6" y="25"/>
                  </a:moveTo>
                  <a:lnTo>
                    <a:pt x="6" y="12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9" name=""/>
            <p:cNvSpPr/>
            <p:nvPr/>
          </p:nvSpPr>
          <p:spPr>
            <a:xfrm>
              <a:off x="6217920" y="2981520"/>
              <a:ext cx="195120" cy="331560"/>
            </a:xfrm>
            <a:custGeom>
              <a:avLst/>
              <a:gdLst/>
              <a:ahLst/>
              <a:rect l="l" t="t" r="r" b="b"/>
              <a:pathLst>
                <a:path w="135" h="209">
                  <a:moveTo>
                    <a:pt x="135" y="0"/>
                  </a:moveTo>
                  <a:lnTo>
                    <a:pt x="74" y="68"/>
                  </a:lnTo>
                  <a:lnTo>
                    <a:pt x="13" y="80"/>
                  </a:lnTo>
                  <a:lnTo>
                    <a:pt x="19" y="92"/>
                  </a:lnTo>
                  <a:lnTo>
                    <a:pt x="19" y="105"/>
                  </a:lnTo>
                  <a:lnTo>
                    <a:pt x="19" y="123"/>
                  </a:lnTo>
                  <a:lnTo>
                    <a:pt x="25" y="141"/>
                  </a:lnTo>
                  <a:lnTo>
                    <a:pt x="19" y="172"/>
                  </a:lnTo>
                  <a:lnTo>
                    <a:pt x="19" y="184"/>
                  </a:lnTo>
                  <a:lnTo>
                    <a:pt x="13" y="197"/>
                  </a:lnTo>
                  <a:lnTo>
                    <a:pt x="0" y="209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0" name=""/>
            <p:cNvSpPr/>
            <p:nvPr/>
          </p:nvSpPr>
          <p:spPr>
            <a:xfrm>
              <a:off x="6387120" y="3070440"/>
              <a:ext cx="53280" cy="56880"/>
            </a:xfrm>
            <a:custGeom>
              <a:avLst/>
              <a:gdLst/>
              <a:ahLst/>
              <a:rect l="l" t="t" r="r" b="b"/>
              <a:pathLst>
                <a:path w="37" h="36">
                  <a:moveTo>
                    <a:pt x="0" y="36"/>
                  </a:moveTo>
                  <a:lnTo>
                    <a:pt x="0" y="12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0" y="30"/>
                  </a:lnTo>
                  <a:lnTo>
                    <a:pt x="37" y="3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1" name=""/>
            <p:cNvSpPr/>
            <p:nvPr/>
          </p:nvSpPr>
          <p:spPr>
            <a:xfrm>
              <a:off x="6706800" y="2943360"/>
              <a:ext cx="328320" cy="106200"/>
            </a:xfrm>
            <a:custGeom>
              <a:avLst/>
              <a:gdLst/>
              <a:ahLst/>
              <a:rect l="l" t="t" r="r" b="b"/>
              <a:pathLst>
                <a:path w="227" h="67">
                  <a:moveTo>
                    <a:pt x="227" y="24"/>
                  </a:moveTo>
                  <a:lnTo>
                    <a:pt x="220" y="18"/>
                  </a:lnTo>
                  <a:lnTo>
                    <a:pt x="190" y="49"/>
                  </a:lnTo>
                  <a:lnTo>
                    <a:pt x="165" y="55"/>
                  </a:lnTo>
                  <a:lnTo>
                    <a:pt x="110" y="67"/>
                  </a:lnTo>
                  <a:lnTo>
                    <a:pt x="92" y="37"/>
                  </a:lnTo>
                  <a:lnTo>
                    <a:pt x="73" y="24"/>
                  </a:lnTo>
                  <a:lnTo>
                    <a:pt x="55" y="12"/>
                  </a:lnTo>
                  <a:lnTo>
                    <a:pt x="24" y="12"/>
                  </a:lnTo>
                  <a:lnTo>
                    <a:pt x="0" y="0"/>
                  </a:lnTo>
                  <a:lnTo>
                    <a:pt x="24" y="18"/>
                  </a:lnTo>
                  <a:lnTo>
                    <a:pt x="55" y="18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2" name=""/>
            <p:cNvSpPr/>
            <p:nvPr/>
          </p:nvSpPr>
          <p:spPr>
            <a:xfrm>
              <a:off x="6715800" y="2952720"/>
              <a:ext cx="238320" cy="263520"/>
            </a:xfrm>
            <a:custGeom>
              <a:avLst/>
              <a:gdLst/>
              <a:ahLst/>
              <a:rect l="l" t="t" r="r" b="b"/>
              <a:pathLst>
                <a:path w="165" h="166">
                  <a:moveTo>
                    <a:pt x="165" y="147"/>
                  </a:moveTo>
                  <a:lnTo>
                    <a:pt x="147" y="166"/>
                  </a:lnTo>
                  <a:lnTo>
                    <a:pt x="141" y="135"/>
                  </a:lnTo>
                  <a:lnTo>
                    <a:pt x="12" y="55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3" name=""/>
            <p:cNvSpPr/>
            <p:nvPr/>
          </p:nvSpPr>
          <p:spPr>
            <a:xfrm flipH="1" flipV="1">
              <a:off x="6652800" y="2893680"/>
              <a:ext cx="62280" cy="5868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4" name=""/>
            <p:cNvSpPr/>
            <p:nvPr/>
          </p:nvSpPr>
          <p:spPr>
            <a:xfrm>
              <a:off x="6653160" y="2962440"/>
              <a:ext cx="115560" cy="108000"/>
            </a:xfrm>
            <a:custGeom>
              <a:avLst/>
              <a:gdLst/>
              <a:ahLst/>
              <a:rect l="l" t="t" r="r" b="b"/>
              <a:pathLst>
                <a:path w="80" h="68">
                  <a:moveTo>
                    <a:pt x="0" y="43"/>
                  </a:moveTo>
                  <a:lnTo>
                    <a:pt x="12" y="49"/>
                  </a:lnTo>
                  <a:lnTo>
                    <a:pt x="18" y="49"/>
                  </a:lnTo>
                  <a:lnTo>
                    <a:pt x="18" y="55"/>
                  </a:lnTo>
                  <a:lnTo>
                    <a:pt x="24" y="68"/>
                  </a:lnTo>
                  <a:lnTo>
                    <a:pt x="80" y="43"/>
                  </a:lnTo>
                  <a:lnTo>
                    <a:pt x="67" y="37"/>
                  </a:lnTo>
                  <a:lnTo>
                    <a:pt x="67" y="19"/>
                  </a:lnTo>
                  <a:lnTo>
                    <a:pt x="8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5" name=""/>
            <p:cNvSpPr/>
            <p:nvPr/>
          </p:nvSpPr>
          <p:spPr>
            <a:xfrm>
              <a:off x="7070040" y="2943360"/>
              <a:ext cx="159120" cy="28440"/>
            </a:xfrm>
            <a:custGeom>
              <a:avLst/>
              <a:gdLst/>
              <a:ahLst/>
              <a:rect l="l" t="t" r="r" b="b"/>
              <a:pathLst>
                <a:path w="110" h="18">
                  <a:moveTo>
                    <a:pt x="0" y="18"/>
                  </a:moveTo>
                  <a:lnTo>
                    <a:pt x="37" y="6"/>
                  </a:lnTo>
                  <a:lnTo>
                    <a:pt x="61" y="0"/>
                  </a:lnTo>
                  <a:lnTo>
                    <a:pt x="86" y="6"/>
                  </a:lnTo>
                  <a:lnTo>
                    <a:pt x="110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6" name=""/>
            <p:cNvSpPr/>
            <p:nvPr/>
          </p:nvSpPr>
          <p:spPr>
            <a:xfrm>
              <a:off x="7079040" y="2806920"/>
              <a:ext cx="53280" cy="164880"/>
            </a:xfrm>
            <a:custGeom>
              <a:avLst/>
              <a:gdLst/>
              <a:ahLst/>
              <a:rect l="l" t="t" r="r" b="b"/>
              <a:pathLst>
                <a:path w="37" h="104">
                  <a:moveTo>
                    <a:pt x="0" y="104"/>
                  </a:moveTo>
                  <a:lnTo>
                    <a:pt x="19" y="104"/>
                  </a:lnTo>
                  <a:lnTo>
                    <a:pt x="25" y="104"/>
                  </a:lnTo>
                  <a:lnTo>
                    <a:pt x="31" y="92"/>
                  </a:lnTo>
                  <a:lnTo>
                    <a:pt x="31" y="80"/>
                  </a:lnTo>
                  <a:lnTo>
                    <a:pt x="31" y="68"/>
                  </a:lnTo>
                  <a:lnTo>
                    <a:pt x="31" y="55"/>
                  </a:lnTo>
                  <a:lnTo>
                    <a:pt x="25" y="49"/>
                  </a:lnTo>
                  <a:lnTo>
                    <a:pt x="31" y="43"/>
                  </a:lnTo>
                  <a:lnTo>
                    <a:pt x="31" y="31"/>
                  </a:lnTo>
                  <a:lnTo>
                    <a:pt x="31" y="18"/>
                  </a:lnTo>
                  <a:lnTo>
                    <a:pt x="37" y="6"/>
                  </a:lnTo>
                  <a:lnTo>
                    <a:pt x="37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7" name=""/>
            <p:cNvSpPr/>
            <p:nvPr/>
          </p:nvSpPr>
          <p:spPr>
            <a:xfrm>
              <a:off x="6963120" y="2855880"/>
              <a:ext cx="61920" cy="47880"/>
            </a:xfrm>
            <a:custGeom>
              <a:avLst/>
              <a:gdLst/>
              <a:ahLst/>
              <a:rect l="l" t="t" r="r" b="b"/>
              <a:pathLst>
                <a:path w="43" h="30">
                  <a:moveTo>
                    <a:pt x="0" y="0"/>
                  </a:moveTo>
                  <a:lnTo>
                    <a:pt x="19" y="6"/>
                  </a:lnTo>
                  <a:lnTo>
                    <a:pt x="25" y="18"/>
                  </a:lnTo>
                  <a:lnTo>
                    <a:pt x="31" y="24"/>
                  </a:lnTo>
                  <a:lnTo>
                    <a:pt x="43" y="3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8" name=""/>
            <p:cNvSpPr/>
            <p:nvPr/>
          </p:nvSpPr>
          <p:spPr>
            <a:xfrm>
              <a:off x="6359760" y="2689200"/>
              <a:ext cx="81000" cy="108000"/>
            </a:xfrm>
            <a:custGeom>
              <a:avLst/>
              <a:gdLst/>
              <a:ahLst/>
              <a:rect l="l" t="t" r="r" b="b"/>
              <a:pathLst>
                <a:path w="56" h="68">
                  <a:moveTo>
                    <a:pt x="56" y="0"/>
                  </a:moveTo>
                  <a:lnTo>
                    <a:pt x="56" y="25"/>
                  </a:lnTo>
                  <a:lnTo>
                    <a:pt x="49" y="62"/>
                  </a:lnTo>
                  <a:lnTo>
                    <a:pt x="49" y="68"/>
                  </a:lnTo>
                  <a:lnTo>
                    <a:pt x="43" y="68"/>
                  </a:lnTo>
                  <a:lnTo>
                    <a:pt x="31" y="68"/>
                  </a:lnTo>
                  <a:lnTo>
                    <a:pt x="19" y="56"/>
                  </a:lnTo>
                  <a:lnTo>
                    <a:pt x="7" y="62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7" y="50"/>
                  </a:lnTo>
                  <a:lnTo>
                    <a:pt x="13" y="56"/>
                  </a:lnTo>
                  <a:lnTo>
                    <a:pt x="13" y="43"/>
                  </a:lnTo>
                  <a:lnTo>
                    <a:pt x="19" y="31"/>
                  </a:lnTo>
                  <a:lnTo>
                    <a:pt x="13" y="25"/>
                  </a:lnTo>
                  <a:lnTo>
                    <a:pt x="13" y="19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9" name=""/>
            <p:cNvSpPr/>
            <p:nvPr/>
          </p:nvSpPr>
          <p:spPr>
            <a:xfrm>
              <a:off x="6103440" y="2747880"/>
              <a:ext cx="70920" cy="30240"/>
            </a:xfrm>
            <a:custGeom>
              <a:avLst/>
              <a:gdLst/>
              <a:ahLst/>
              <a:rect l="l" t="t" r="r" b="b"/>
              <a:pathLst>
                <a:path w="49" h="19">
                  <a:moveTo>
                    <a:pt x="0" y="19"/>
                  </a:moveTo>
                  <a:lnTo>
                    <a:pt x="49" y="13"/>
                  </a:lnTo>
                  <a:lnTo>
                    <a:pt x="49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0" name=""/>
            <p:cNvSpPr/>
            <p:nvPr/>
          </p:nvSpPr>
          <p:spPr>
            <a:xfrm>
              <a:off x="7194240" y="2554200"/>
              <a:ext cx="8640" cy="2880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1" name=""/>
            <p:cNvSpPr/>
            <p:nvPr/>
          </p:nvSpPr>
          <p:spPr>
            <a:xfrm>
              <a:off x="7167240" y="2583000"/>
              <a:ext cx="36000" cy="195120"/>
            </a:xfrm>
            <a:custGeom>
              <a:avLst/>
              <a:gdLst/>
              <a:ahLst/>
              <a:rect l="l" t="t" r="r" b="b"/>
              <a:pathLst>
                <a:path w="25" h="123">
                  <a:moveTo>
                    <a:pt x="25" y="0"/>
                  </a:moveTo>
                  <a:lnTo>
                    <a:pt x="19" y="18"/>
                  </a:lnTo>
                  <a:lnTo>
                    <a:pt x="13" y="49"/>
                  </a:lnTo>
                  <a:lnTo>
                    <a:pt x="13" y="61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7" y="86"/>
                  </a:lnTo>
                  <a:lnTo>
                    <a:pt x="19" y="12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2" name=""/>
            <p:cNvSpPr/>
            <p:nvPr/>
          </p:nvSpPr>
          <p:spPr>
            <a:xfrm>
              <a:off x="6848640" y="2592360"/>
              <a:ext cx="203760" cy="223920"/>
            </a:xfrm>
            <a:custGeom>
              <a:avLst/>
              <a:gdLst/>
              <a:ahLst/>
              <a:rect l="l" t="t" r="r" b="b"/>
              <a:pathLst>
                <a:path w="141" h="141">
                  <a:moveTo>
                    <a:pt x="0" y="141"/>
                  </a:moveTo>
                  <a:lnTo>
                    <a:pt x="73" y="129"/>
                  </a:lnTo>
                  <a:lnTo>
                    <a:pt x="67" y="111"/>
                  </a:lnTo>
                  <a:lnTo>
                    <a:pt x="43" y="111"/>
                  </a:lnTo>
                  <a:lnTo>
                    <a:pt x="37" y="98"/>
                  </a:lnTo>
                  <a:lnTo>
                    <a:pt x="37" y="86"/>
                  </a:lnTo>
                  <a:lnTo>
                    <a:pt x="43" y="68"/>
                  </a:lnTo>
                  <a:lnTo>
                    <a:pt x="55" y="61"/>
                  </a:lnTo>
                  <a:lnTo>
                    <a:pt x="55" y="49"/>
                  </a:lnTo>
                  <a:lnTo>
                    <a:pt x="61" y="55"/>
                  </a:lnTo>
                  <a:lnTo>
                    <a:pt x="79" y="49"/>
                  </a:lnTo>
                  <a:lnTo>
                    <a:pt x="141" y="6"/>
                  </a:lnTo>
                  <a:lnTo>
                    <a:pt x="141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3" name=""/>
            <p:cNvSpPr/>
            <p:nvPr/>
          </p:nvSpPr>
          <p:spPr>
            <a:xfrm>
              <a:off x="6635880" y="2719440"/>
              <a:ext cx="60480" cy="165240"/>
            </a:xfrm>
            <a:custGeom>
              <a:avLst/>
              <a:gdLst/>
              <a:ahLst/>
              <a:rect l="l" t="t" r="r" b="b"/>
              <a:pathLst>
                <a:path w="42" h="104">
                  <a:moveTo>
                    <a:pt x="6" y="104"/>
                  </a:moveTo>
                  <a:lnTo>
                    <a:pt x="0" y="92"/>
                  </a:lnTo>
                  <a:lnTo>
                    <a:pt x="6" y="80"/>
                  </a:lnTo>
                  <a:lnTo>
                    <a:pt x="36" y="73"/>
                  </a:lnTo>
                  <a:lnTo>
                    <a:pt x="36" y="61"/>
                  </a:lnTo>
                  <a:lnTo>
                    <a:pt x="42" y="55"/>
                  </a:lnTo>
                  <a:lnTo>
                    <a:pt x="36" y="43"/>
                  </a:lnTo>
                  <a:lnTo>
                    <a:pt x="36" y="12"/>
                  </a:lnTo>
                  <a:lnTo>
                    <a:pt x="30" y="0"/>
                  </a:lnTo>
                  <a:lnTo>
                    <a:pt x="18" y="31"/>
                  </a:lnTo>
                  <a:lnTo>
                    <a:pt x="12" y="4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4" name=""/>
            <p:cNvSpPr/>
            <p:nvPr/>
          </p:nvSpPr>
          <p:spPr>
            <a:xfrm>
              <a:off x="6378480" y="2835360"/>
              <a:ext cx="646560" cy="136440"/>
            </a:xfrm>
            <a:custGeom>
              <a:avLst/>
              <a:gdLst/>
              <a:ahLst/>
              <a:rect l="l" t="t" r="r" b="b"/>
              <a:pathLst>
                <a:path w="447" h="86">
                  <a:moveTo>
                    <a:pt x="0" y="0"/>
                  </a:moveTo>
                  <a:lnTo>
                    <a:pt x="30" y="7"/>
                  </a:lnTo>
                  <a:lnTo>
                    <a:pt x="86" y="37"/>
                  </a:lnTo>
                  <a:lnTo>
                    <a:pt x="98" y="50"/>
                  </a:lnTo>
                  <a:lnTo>
                    <a:pt x="171" y="68"/>
                  </a:lnTo>
                  <a:lnTo>
                    <a:pt x="214" y="74"/>
                  </a:lnTo>
                  <a:lnTo>
                    <a:pt x="270" y="74"/>
                  </a:lnTo>
                  <a:lnTo>
                    <a:pt x="349" y="74"/>
                  </a:lnTo>
                  <a:lnTo>
                    <a:pt x="404" y="80"/>
                  </a:lnTo>
                  <a:lnTo>
                    <a:pt x="447" y="86"/>
                  </a:lnTo>
                  <a:lnTo>
                    <a:pt x="441" y="74"/>
                  </a:lnTo>
                  <a:lnTo>
                    <a:pt x="435" y="56"/>
                  </a:lnTo>
                  <a:lnTo>
                    <a:pt x="423" y="37"/>
                  </a:lnTo>
                  <a:lnTo>
                    <a:pt x="404" y="31"/>
                  </a:lnTo>
                  <a:lnTo>
                    <a:pt x="374" y="25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5" name=""/>
            <p:cNvSpPr/>
            <p:nvPr/>
          </p:nvSpPr>
          <p:spPr>
            <a:xfrm>
              <a:off x="6359760" y="2778120"/>
              <a:ext cx="98280" cy="106560"/>
            </a:xfrm>
            <a:custGeom>
              <a:avLst/>
              <a:gdLst/>
              <a:ahLst/>
              <a:rect l="l" t="t" r="r" b="b"/>
              <a:pathLst>
                <a:path w="68" h="67">
                  <a:moveTo>
                    <a:pt x="0" y="0"/>
                  </a:moveTo>
                  <a:lnTo>
                    <a:pt x="0" y="6"/>
                  </a:lnTo>
                  <a:lnTo>
                    <a:pt x="0" y="36"/>
                  </a:lnTo>
                  <a:lnTo>
                    <a:pt x="13" y="43"/>
                  </a:lnTo>
                  <a:lnTo>
                    <a:pt x="25" y="43"/>
                  </a:lnTo>
                  <a:lnTo>
                    <a:pt x="68" y="67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6" name=""/>
            <p:cNvSpPr/>
            <p:nvPr/>
          </p:nvSpPr>
          <p:spPr>
            <a:xfrm>
              <a:off x="6316200" y="2826000"/>
              <a:ext cx="61920" cy="39600"/>
            </a:xfrm>
            <a:custGeom>
              <a:avLst/>
              <a:gdLst/>
              <a:ahLst/>
              <a:rect l="l" t="t" r="r" b="b"/>
              <a:pathLst>
                <a:path w="43" h="25">
                  <a:moveTo>
                    <a:pt x="37" y="19"/>
                  </a:moveTo>
                  <a:lnTo>
                    <a:pt x="37" y="6"/>
                  </a:lnTo>
                  <a:lnTo>
                    <a:pt x="43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24" y="13"/>
                  </a:lnTo>
                  <a:lnTo>
                    <a:pt x="18" y="19"/>
                  </a:lnTo>
                  <a:lnTo>
                    <a:pt x="0" y="25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7" name=""/>
            <p:cNvSpPr/>
            <p:nvPr/>
          </p:nvSpPr>
          <p:spPr>
            <a:xfrm>
              <a:off x="6369840" y="2787840"/>
              <a:ext cx="114120" cy="291960"/>
            </a:xfrm>
            <a:custGeom>
              <a:avLst/>
              <a:gdLst/>
              <a:ahLst/>
              <a:rect l="l" t="t" r="r" b="b"/>
              <a:pathLst>
                <a:path w="79" h="184">
                  <a:moveTo>
                    <a:pt x="0" y="0"/>
                  </a:moveTo>
                  <a:lnTo>
                    <a:pt x="6" y="24"/>
                  </a:lnTo>
                  <a:lnTo>
                    <a:pt x="6" y="30"/>
                  </a:lnTo>
                  <a:lnTo>
                    <a:pt x="12" y="37"/>
                  </a:lnTo>
                  <a:lnTo>
                    <a:pt x="18" y="49"/>
                  </a:lnTo>
                  <a:lnTo>
                    <a:pt x="49" y="80"/>
                  </a:lnTo>
                  <a:lnTo>
                    <a:pt x="67" y="159"/>
                  </a:lnTo>
                  <a:lnTo>
                    <a:pt x="79" y="184"/>
                  </a:lnTo>
                  <a:lnTo>
                    <a:pt x="67" y="159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8" name=""/>
            <p:cNvSpPr/>
            <p:nvPr/>
          </p:nvSpPr>
          <p:spPr>
            <a:xfrm>
              <a:off x="6200640" y="2787840"/>
              <a:ext cx="70560" cy="87120"/>
            </a:xfrm>
            <a:custGeom>
              <a:avLst/>
              <a:gdLst/>
              <a:ahLst/>
              <a:rect l="l" t="t" r="r" b="b"/>
              <a:pathLst>
                <a:path w="49" h="55">
                  <a:moveTo>
                    <a:pt x="49" y="24"/>
                  </a:moveTo>
                  <a:lnTo>
                    <a:pt x="31" y="30"/>
                  </a:lnTo>
                  <a:lnTo>
                    <a:pt x="0" y="37"/>
                  </a:lnTo>
                  <a:lnTo>
                    <a:pt x="12" y="24"/>
                  </a:lnTo>
                  <a:lnTo>
                    <a:pt x="25" y="0"/>
                  </a:lnTo>
                  <a:lnTo>
                    <a:pt x="31" y="12"/>
                  </a:lnTo>
                  <a:lnTo>
                    <a:pt x="18" y="18"/>
                  </a:lnTo>
                  <a:lnTo>
                    <a:pt x="18" y="37"/>
                  </a:lnTo>
                  <a:lnTo>
                    <a:pt x="6" y="55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320" bIns="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9" name=""/>
            <p:cNvSpPr/>
            <p:nvPr/>
          </p:nvSpPr>
          <p:spPr>
            <a:xfrm>
              <a:off x="6032520" y="2855880"/>
              <a:ext cx="212760" cy="223920"/>
            </a:xfrm>
            <a:custGeom>
              <a:avLst/>
              <a:gdLst/>
              <a:ahLst/>
              <a:rect l="l" t="t" r="r" b="b"/>
              <a:pathLst>
                <a:path w="147" h="141">
                  <a:moveTo>
                    <a:pt x="147" y="18"/>
                  </a:moveTo>
                  <a:lnTo>
                    <a:pt x="134" y="0"/>
                  </a:lnTo>
                  <a:lnTo>
                    <a:pt x="122" y="24"/>
                  </a:lnTo>
                  <a:lnTo>
                    <a:pt x="92" y="61"/>
                  </a:lnTo>
                  <a:lnTo>
                    <a:pt x="0" y="141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0" name=""/>
            <p:cNvSpPr/>
            <p:nvPr/>
          </p:nvSpPr>
          <p:spPr>
            <a:xfrm flipH="1">
              <a:off x="6174720" y="2894040"/>
              <a:ext cx="25920" cy="4932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1" name=""/>
            <p:cNvSpPr/>
            <p:nvPr/>
          </p:nvSpPr>
          <p:spPr>
            <a:xfrm>
              <a:off x="6954120" y="2651040"/>
              <a:ext cx="62280" cy="165240"/>
            </a:xfrm>
            <a:custGeom>
              <a:avLst/>
              <a:gdLst/>
              <a:ahLst/>
              <a:rect l="l" t="t" r="r" b="b"/>
              <a:pathLst>
                <a:path w="43" h="104">
                  <a:moveTo>
                    <a:pt x="6" y="0"/>
                  </a:moveTo>
                  <a:lnTo>
                    <a:pt x="13" y="37"/>
                  </a:lnTo>
                  <a:lnTo>
                    <a:pt x="0" y="80"/>
                  </a:lnTo>
                  <a:lnTo>
                    <a:pt x="19" y="92"/>
                  </a:lnTo>
                  <a:lnTo>
                    <a:pt x="31" y="104"/>
                  </a:lnTo>
                  <a:lnTo>
                    <a:pt x="43" y="98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2" name=""/>
            <p:cNvSpPr/>
            <p:nvPr/>
          </p:nvSpPr>
          <p:spPr>
            <a:xfrm>
              <a:off x="6945840" y="2679840"/>
              <a:ext cx="98280" cy="166680"/>
            </a:xfrm>
            <a:custGeom>
              <a:avLst/>
              <a:gdLst/>
              <a:ahLst/>
              <a:rect l="l" t="t" r="r" b="b"/>
              <a:pathLst>
                <a:path w="68" h="105">
                  <a:moveTo>
                    <a:pt x="0" y="0"/>
                  </a:moveTo>
                  <a:lnTo>
                    <a:pt x="6" y="13"/>
                  </a:lnTo>
                  <a:lnTo>
                    <a:pt x="12" y="56"/>
                  </a:lnTo>
                  <a:lnTo>
                    <a:pt x="55" y="92"/>
                  </a:lnTo>
                  <a:lnTo>
                    <a:pt x="68" y="105"/>
                  </a:lnTo>
                  <a:lnTo>
                    <a:pt x="62" y="105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3" name=""/>
            <p:cNvSpPr/>
            <p:nvPr/>
          </p:nvSpPr>
          <p:spPr>
            <a:xfrm>
              <a:off x="6945840" y="2787840"/>
              <a:ext cx="89280" cy="58680"/>
            </a:xfrm>
            <a:custGeom>
              <a:avLst/>
              <a:gdLst/>
              <a:ahLst/>
              <a:rect l="l" t="t" r="r" b="b"/>
              <a:pathLst>
                <a:path w="62" h="37">
                  <a:moveTo>
                    <a:pt x="62" y="37"/>
                  </a:moveTo>
                  <a:lnTo>
                    <a:pt x="49" y="30"/>
                  </a:lnTo>
                  <a:lnTo>
                    <a:pt x="25" y="12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4" name=""/>
            <p:cNvSpPr/>
            <p:nvPr/>
          </p:nvSpPr>
          <p:spPr>
            <a:xfrm>
              <a:off x="6936840" y="2768760"/>
              <a:ext cx="8640" cy="19080"/>
            </a:xfrm>
            <a:custGeom>
              <a:avLst/>
              <a:gdLst/>
              <a:ahLst/>
              <a:rect l="l" t="t" r="r" b="b"/>
              <a:pathLst>
                <a:path w="6" h="12">
                  <a:moveTo>
                    <a:pt x="6" y="12"/>
                  </a:move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5" name=""/>
            <p:cNvSpPr/>
            <p:nvPr/>
          </p:nvSpPr>
          <p:spPr>
            <a:xfrm>
              <a:off x="6688080" y="2757600"/>
              <a:ext cx="285120" cy="108000"/>
            </a:xfrm>
            <a:custGeom>
              <a:avLst/>
              <a:gdLst/>
              <a:ahLst/>
              <a:rect l="l" t="t" r="r" b="b"/>
              <a:pathLst>
                <a:path w="197" h="68">
                  <a:moveTo>
                    <a:pt x="172" y="7"/>
                  </a:moveTo>
                  <a:lnTo>
                    <a:pt x="178" y="7"/>
                  </a:lnTo>
                  <a:lnTo>
                    <a:pt x="197" y="62"/>
                  </a:lnTo>
                  <a:lnTo>
                    <a:pt x="148" y="68"/>
                  </a:lnTo>
                  <a:lnTo>
                    <a:pt x="135" y="37"/>
                  </a:lnTo>
                  <a:lnTo>
                    <a:pt x="111" y="37"/>
                  </a:lnTo>
                  <a:lnTo>
                    <a:pt x="98" y="25"/>
                  </a:lnTo>
                  <a:lnTo>
                    <a:pt x="105" y="25"/>
                  </a:lnTo>
                  <a:lnTo>
                    <a:pt x="92" y="7"/>
                  </a:lnTo>
                  <a:lnTo>
                    <a:pt x="68" y="19"/>
                  </a:lnTo>
                  <a:lnTo>
                    <a:pt x="31" y="19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13" y="7"/>
                  </a:lnTo>
                  <a:lnTo>
                    <a:pt x="0" y="7"/>
                  </a:lnTo>
                  <a:lnTo>
                    <a:pt x="6" y="25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6" name=""/>
            <p:cNvSpPr/>
            <p:nvPr/>
          </p:nvSpPr>
          <p:spPr>
            <a:xfrm>
              <a:off x="6155640" y="2417760"/>
              <a:ext cx="98280" cy="515880"/>
            </a:xfrm>
            <a:custGeom>
              <a:avLst/>
              <a:gdLst/>
              <a:ahLst/>
              <a:rect l="l" t="t" r="r" b="b"/>
              <a:pathLst>
                <a:path w="68" h="325">
                  <a:moveTo>
                    <a:pt x="7" y="257"/>
                  </a:moveTo>
                  <a:lnTo>
                    <a:pt x="19" y="257"/>
                  </a:lnTo>
                  <a:lnTo>
                    <a:pt x="13" y="257"/>
                  </a:lnTo>
                  <a:lnTo>
                    <a:pt x="25" y="257"/>
                  </a:lnTo>
                  <a:lnTo>
                    <a:pt x="43" y="245"/>
                  </a:lnTo>
                  <a:lnTo>
                    <a:pt x="31" y="208"/>
                  </a:lnTo>
                  <a:lnTo>
                    <a:pt x="13" y="208"/>
                  </a:lnTo>
                  <a:lnTo>
                    <a:pt x="19" y="245"/>
                  </a:lnTo>
                  <a:lnTo>
                    <a:pt x="37" y="251"/>
                  </a:lnTo>
                  <a:lnTo>
                    <a:pt x="31" y="263"/>
                  </a:lnTo>
                  <a:lnTo>
                    <a:pt x="0" y="325"/>
                  </a:lnTo>
                  <a:lnTo>
                    <a:pt x="31" y="294"/>
                  </a:lnTo>
                  <a:lnTo>
                    <a:pt x="62" y="251"/>
                  </a:lnTo>
                  <a:lnTo>
                    <a:pt x="68" y="233"/>
                  </a:lnTo>
                  <a:lnTo>
                    <a:pt x="49" y="221"/>
                  </a:lnTo>
                  <a:lnTo>
                    <a:pt x="37" y="178"/>
                  </a:lnTo>
                  <a:lnTo>
                    <a:pt x="31" y="153"/>
                  </a:lnTo>
                  <a:lnTo>
                    <a:pt x="7" y="159"/>
                  </a:lnTo>
                  <a:lnTo>
                    <a:pt x="0" y="122"/>
                  </a:lnTo>
                  <a:lnTo>
                    <a:pt x="19" y="104"/>
                  </a:lnTo>
                  <a:lnTo>
                    <a:pt x="19" y="86"/>
                  </a:lnTo>
                  <a:lnTo>
                    <a:pt x="13" y="24"/>
                  </a:lnTo>
                  <a:lnTo>
                    <a:pt x="37" y="18"/>
                  </a:lnTo>
                  <a:lnTo>
                    <a:pt x="31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7" name=""/>
            <p:cNvSpPr/>
            <p:nvPr/>
          </p:nvSpPr>
          <p:spPr>
            <a:xfrm>
              <a:off x="6147000" y="2846520"/>
              <a:ext cx="231120" cy="87120"/>
            </a:xfrm>
            <a:custGeom>
              <a:avLst/>
              <a:gdLst/>
              <a:ahLst/>
              <a:rect l="l" t="t" r="r" b="b"/>
              <a:pathLst>
                <a:path w="160" h="55">
                  <a:moveTo>
                    <a:pt x="6" y="55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9" y="36"/>
                  </a:lnTo>
                  <a:lnTo>
                    <a:pt x="55" y="30"/>
                  </a:lnTo>
                  <a:lnTo>
                    <a:pt x="55" y="24"/>
                  </a:lnTo>
                  <a:lnTo>
                    <a:pt x="68" y="24"/>
                  </a:lnTo>
                  <a:lnTo>
                    <a:pt x="68" y="30"/>
                  </a:lnTo>
                  <a:lnTo>
                    <a:pt x="160" y="1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320" bIns="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8" name=""/>
            <p:cNvSpPr/>
            <p:nvPr/>
          </p:nvSpPr>
          <p:spPr>
            <a:xfrm>
              <a:off x="5951520" y="2826000"/>
              <a:ext cx="248760" cy="77760"/>
            </a:xfrm>
            <a:custGeom>
              <a:avLst/>
              <a:gdLst/>
              <a:ahLst/>
              <a:rect l="l" t="t" r="r" b="b"/>
              <a:pathLst>
                <a:path w="172" h="49">
                  <a:moveTo>
                    <a:pt x="0" y="49"/>
                  </a:moveTo>
                  <a:lnTo>
                    <a:pt x="13" y="31"/>
                  </a:lnTo>
                  <a:lnTo>
                    <a:pt x="80" y="19"/>
                  </a:lnTo>
                  <a:lnTo>
                    <a:pt x="80" y="13"/>
                  </a:lnTo>
                  <a:lnTo>
                    <a:pt x="141" y="6"/>
                  </a:lnTo>
                  <a:lnTo>
                    <a:pt x="172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960" bIns="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9" name=""/>
            <p:cNvSpPr/>
            <p:nvPr/>
          </p:nvSpPr>
          <p:spPr>
            <a:xfrm>
              <a:off x="6271560" y="2826000"/>
              <a:ext cx="106920" cy="39600"/>
            </a:xfrm>
            <a:custGeom>
              <a:avLst/>
              <a:gdLst/>
              <a:ahLst/>
              <a:rect l="l" t="t" r="r" b="b"/>
              <a:pathLst>
                <a:path w="74" h="25">
                  <a:moveTo>
                    <a:pt x="0" y="19"/>
                  </a:moveTo>
                  <a:lnTo>
                    <a:pt x="6" y="19"/>
                  </a:lnTo>
                  <a:lnTo>
                    <a:pt x="25" y="19"/>
                  </a:lnTo>
                  <a:lnTo>
                    <a:pt x="31" y="13"/>
                  </a:lnTo>
                  <a:lnTo>
                    <a:pt x="43" y="0"/>
                  </a:lnTo>
                  <a:lnTo>
                    <a:pt x="43" y="19"/>
                  </a:lnTo>
                  <a:lnTo>
                    <a:pt x="31" y="25"/>
                  </a:lnTo>
                  <a:lnTo>
                    <a:pt x="25" y="25"/>
                  </a:lnTo>
                  <a:lnTo>
                    <a:pt x="37" y="6"/>
                  </a:lnTo>
                  <a:lnTo>
                    <a:pt x="74" y="19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0" name=""/>
            <p:cNvSpPr/>
            <p:nvPr/>
          </p:nvSpPr>
          <p:spPr>
            <a:xfrm>
              <a:off x="6298920" y="2835360"/>
              <a:ext cx="60480" cy="30240"/>
            </a:xfrm>
            <a:custGeom>
              <a:avLst/>
              <a:gdLst/>
              <a:ahLst/>
              <a:rect l="l" t="t" r="r" b="b"/>
              <a:pathLst>
                <a:path w="42" h="19">
                  <a:moveTo>
                    <a:pt x="0" y="19"/>
                  </a:moveTo>
                  <a:lnTo>
                    <a:pt x="12" y="13"/>
                  </a:lnTo>
                  <a:lnTo>
                    <a:pt x="18" y="7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1" name=""/>
            <p:cNvSpPr/>
            <p:nvPr/>
          </p:nvSpPr>
          <p:spPr>
            <a:xfrm>
              <a:off x="6032520" y="2846520"/>
              <a:ext cx="292320" cy="214200"/>
            </a:xfrm>
            <a:custGeom>
              <a:avLst/>
              <a:gdLst/>
              <a:ahLst/>
              <a:rect l="l" t="t" r="r" b="b"/>
              <a:pathLst>
                <a:path w="202" h="135">
                  <a:moveTo>
                    <a:pt x="0" y="135"/>
                  </a:moveTo>
                  <a:lnTo>
                    <a:pt x="85" y="61"/>
                  </a:lnTo>
                  <a:lnTo>
                    <a:pt x="128" y="55"/>
                  </a:lnTo>
                  <a:lnTo>
                    <a:pt x="147" y="24"/>
                  </a:lnTo>
                  <a:lnTo>
                    <a:pt x="147" y="18"/>
                  </a:lnTo>
                  <a:lnTo>
                    <a:pt x="171" y="24"/>
                  </a:lnTo>
                  <a:lnTo>
                    <a:pt x="184" y="18"/>
                  </a:lnTo>
                  <a:lnTo>
                    <a:pt x="196" y="12"/>
                  </a:lnTo>
                  <a:lnTo>
                    <a:pt x="202" y="30"/>
                  </a:lnTo>
                  <a:lnTo>
                    <a:pt x="184" y="36"/>
                  </a:lnTo>
                  <a:lnTo>
                    <a:pt x="177" y="18"/>
                  </a:lnTo>
                  <a:lnTo>
                    <a:pt x="165" y="18"/>
                  </a:lnTo>
                  <a:lnTo>
                    <a:pt x="153" y="12"/>
                  </a:lnTo>
                  <a:lnTo>
                    <a:pt x="153" y="6"/>
                  </a:lnTo>
                  <a:lnTo>
                    <a:pt x="147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2" name=""/>
            <p:cNvSpPr/>
            <p:nvPr/>
          </p:nvSpPr>
          <p:spPr>
            <a:xfrm>
              <a:off x="6288840" y="2846520"/>
              <a:ext cx="81000" cy="68400"/>
            </a:xfrm>
            <a:custGeom>
              <a:avLst/>
              <a:gdLst/>
              <a:ahLst/>
              <a:rect l="l" t="t" r="r" b="b"/>
              <a:pathLst>
                <a:path w="56" h="43">
                  <a:moveTo>
                    <a:pt x="56" y="0"/>
                  </a:moveTo>
                  <a:lnTo>
                    <a:pt x="49" y="24"/>
                  </a:lnTo>
                  <a:lnTo>
                    <a:pt x="37" y="30"/>
                  </a:lnTo>
                  <a:lnTo>
                    <a:pt x="25" y="43"/>
                  </a:lnTo>
                  <a:lnTo>
                    <a:pt x="13" y="43"/>
                  </a:lnTo>
                  <a:lnTo>
                    <a:pt x="0" y="3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0" bIns="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3" name=""/>
            <p:cNvSpPr/>
            <p:nvPr/>
          </p:nvSpPr>
          <p:spPr>
            <a:xfrm>
              <a:off x="6359760" y="2778120"/>
              <a:ext cx="18360" cy="28800"/>
            </a:xfrm>
            <a:custGeom>
              <a:avLst/>
              <a:gdLst/>
              <a:ahLst/>
              <a:rect l="l" t="t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18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4" name=""/>
            <p:cNvSpPr/>
            <p:nvPr/>
          </p:nvSpPr>
          <p:spPr>
            <a:xfrm>
              <a:off x="6307560" y="2797200"/>
              <a:ext cx="96840" cy="438120"/>
            </a:xfrm>
            <a:custGeom>
              <a:avLst/>
              <a:gdLst/>
              <a:ahLst/>
              <a:rect l="l" t="t" r="r" b="b"/>
              <a:pathLst>
                <a:path w="67" h="276">
                  <a:moveTo>
                    <a:pt x="67" y="233"/>
                  </a:moveTo>
                  <a:lnTo>
                    <a:pt x="36" y="270"/>
                  </a:lnTo>
                  <a:lnTo>
                    <a:pt x="12" y="276"/>
                  </a:lnTo>
                  <a:lnTo>
                    <a:pt x="12" y="245"/>
                  </a:lnTo>
                  <a:lnTo>
                    <a:pt x="0" y="153"/>
                  </a:lnTo>
                  <a:lnTo>
                    <a:pt x="6" y="135"/>
                  </a:lnTo>
                  <a:lnTo>
                    <a:pt x="55" y="24"/>
                  </a:lnTo>
                  <a:lnTo>
                    <a:pt x="67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5" name=""/>
            <p:cNvSpPr/>
            <p:nvPr/>
          </p:nvSpPr>
          <p:spPr>
            <a:xfrm flipH="1">
              <a:off x="6395760" y="2816280"/>
              <a:ext cx="8640" cy="1908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6" name=""/>
            <p:cNvSpPr/>
            <p:nvPr/>
          </p:nvSpPr>
          <p:spPr>
            <a:xfrm>
              <a:off x="6369840" y="2826000"/>
              <a:ext cx="43200" cy="2052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7" name=""/>
            <p:cNvSpPr/>
            <p:nvPr/>
          </p:nvSpPr>
          <p:spPr>
            <a:xfrm>
              <a:off x="6324840" y="2816280"/>
              <a:ext cx="195120" cy="244440"/>
            </a:xfrm>
            <a:custGeom>
              <a:avLst/>
              <a:gdLst/>
              <a:ahLst/>
              <a:rect l="l" t="t" r="r" b="b"/>
              <a:pathLst>
                <a:path w="135" h="154">
                  <a:moveTo>
                    <a:pt x="0" y="55"/>
                  </a:moveTo>
                  <a:lnTo>
                    <a:pt x="6" y="62"/>
                  </a:lnTo>
                  <a:lnTo>
                    <a:pt x="18" y="62"/>
                  </a:lnTo>
                  <a:lnTo>
                    <a:pt x="24" y="55"/>
                  </a:lnTo>
                  <a:lnTo>
                    <a:pt x="49" y="49"/>
                  </a:lnTo>
                  <a:lnTo>
                    <a:pt x="110" y="0"/>
                  </a:lnTo>
                  <a:lnTo>
                    <a:pt x="73" y="31"/>
                  </a:lnTo>
                  <a:lnTo>
                    <a:pt x="67" y="86"/>
                  </a:lnTo>
                  <a:lnTo>
                    <a:pt x="61" y="104"/>
                  </a:lnTo>
                  <a:lnTo>
                    <a:pt x="67" y="104"/>
                  </a:lnTo>
                  <a:lnTo>
                    <a:pt x="80" y="154"/>
                  </a:lnTo>
                  <a:lnTo>
                    <a:pt x="123" y="154"/>
                  </a:lnTo>
                  <a:lnTo>
                    <a:pt x="135" y="154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8" name=""/>
            <p:cNvSpPr/>
            <p:nvPr/>
          </p:nvSpPr>
          <p:spPr>
            <a:xfrm>
              <a:off x="6440760" y="2787840"/>
              <a:ext cx="88200" cy="77760"/>
            </a:xfrm>
            <a:custGeom>
              <a:avLst/>
              <a:gdLst/>
              <a:ahLst/>
              <a:rect l="l" t="t" r="r" b="b"/>
              <a:pathLst>
                <a:path w="61" h="49">
                  <a:moveTo>
                    <a:pt x="0" y="0"/>
                  </a:moveTo>
                  <a:lnTo>
                    <a:pt x="61" y="30"/>
                  </a:lnTo>
                  <a:lnTo>
                    <a:pt x="61" y="49"/>
                  </a:lnTo>
                  <a:lnTo>
                    <a:pt x="61" y="37"/>
                  </a:lnTo>
                  <a:lnTo>
                    <a:pt x="24" y="18"/>
                  </a:lnTo>
                  <a:lnTo>
                    <a:pt x="0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960" bIns="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9" name=""/>
            <p:cNvSpPr/>
            <p:nvPr/>
          </p:nvSpPr>
          <p:spPr>
            <a:xfrm>
              <a:off x="6430680" y="2689200"/>
              <a:ext cx="81000" cy="176400"/>
            </a:xfrm>
            <a:custGeom>
              <a:avLst/>
              <a:gdLst/>
              <a:ahLst/>
              <a:rect l="l" t="t" r="r" b="b"/>
              <a:pathLst>
                <a:path w="56" h="111">
                  <a:moveTo>
                    <a:pt x="50" y="0"/>
                  </a:moveTo>
                  <a:lnTo>
                    <a:pt x="56" y="43"/>
                  </a:lnTo>
                  <a:lnTo>
                    <a:pt x="37" y="43"/>
                  </a:lnTo>
                  <a:lnTo>
                    <a:pt x="37" y="62"/>
                  </a:lnTo>
                  <a:lnTo>
                    <a:pt x="7" y="92"/>
                  </a:lnTo>
                  <a:lnTo>
                    <a:pt x="7" y="99"/>
                  </a:lnTo>
                  <a:lnTo>
                    <a:pt x="0" y="111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30" name=""/>
            <p:cNvSpPr/>
            <p:nvPr/>
          </p:nvSpPr>
          <p:spPr>
            <a:xfrm>
              <a:off x="6324840" y="2465640"/>
              <a:ext cx="70560" cy="117360"/>
            </a:xfrm>
            <a:custGeom>
              <a:avLst/>
              <a:gdLst/>
              <a:ahLst/>
              <a:rect l="l" t="t" r="r" b="b"/>
              <a:pathLst>
                <a:path w="49" h="74">
                  <a:moveTo>
                    <a:pt x="0" y="0"/>
                  </a:moveTo>
                  <a:lnTo>
                    <a:pt x="43" y="74"/>
                  </a:lnTo>
                  <a:lnTo>
                    <a:pt x="49" y="74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31" name=""/>
            <p:cNvSpPr/>
            <p:nvPr/>
          </p:nvSpPr>
          <p:spPr>
            <a:xfrm>
              <a:off x="6395760" y="2583000"/>
              <a:ext cx="8640" cy="936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32" name=""/>
            <p:cNvSpPr/>
            <p:nvPr/>
          </p:nvSpPr>
          <p:spPr>
            <a:xfrm>
              <a:off x="6404760" y="2592360"/>
              <a:ext cx="8280" cy="972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33" name=""/>
            <p:cNvSpPr/>
            <p:nvPr/>
          </p:nvSpPr>
          <p:spPr>
            <a:xfrm>
              <a:off x="6324840" y="2465640"/>
              <a:ext cx="88200" cy="136440"/>
            </a:xfrm>
            <a:custGeom>
              <a:avLst/>
              <a:gdLst/>
              <a:ahLst/>
              <a:rect l="l" t="t" r="r" b="b"/>
              <a:pathLst>
                <a:path w="61" h="86">
                  <a:moveTo>
                    <a:pt x="61" y="86"/>
                  </a:moveTo>
                  <a:lnTo>
                    <a:pt x="61" y="74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34" name=""/>
            <p:cNvSpPr/>
            <p:nvPr/>
          </p:nvSpPr>
          <p:spPr>
            <a:xfrm>
              <a:off x="7372440" y="2290680"/>
              <a:ext cx="88200" cy="49320"/>
            </a:xfrm>
            <a:custGeom>
              <a:avLst/>
              <a:gdLst/>
              <a:ahLst/>
              <a:rect l="l" t="t" r="r" b="b"/>
              <a:pathLst>
                <a:path w="61" h="31">
                  <a:moveTo>
                    <a:pt x="0" y="31"/>
                  </a:moveTo>
                  <a:lnTo>
                    <a:pt x="18" y="31"/>
                  </a:lnTo>
                  <a:lnTo>
                    <a:pt x="42" y="25"/>
                  </a:lnTo>
                  <a:lnTo>
                    <a:pt x="61" y="12"/>
                  </a:lnTo>
                  <a:lnTo>
                    <a:pt x="61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35" name=""/>
            <p:cNvSpPr/>
            <p:nvPr/>
          </p:nvSpPr>
          <p:spPr>
            <a:xfrm>
              <a:off x="6067440" y="2446560"/>
              <a:ext cx="150480" cy="379440"/>
            </a:xfrm>
            <a:custGeom>
              <a:avLst/>
              <a:gdLst/>
              <a:ahLst/>
              <a:rect l="l" t="t" r="r" b="b"/>
              <a:pathLst>
                <a:path w="104" h="239">
                  <a:moveTo>
                    <a:pt x="104" y="0"/>
                  </a:moveTo>
                  <a:lnTo>
                    <a:pt x="74" y="12"/>
                  </a:lnTo>
                  <a:lnTo>
                    <a:pt x="86" y="55"/>
                  </a:lnTo>
                  <a:lnTo>
                    <a:pt x="68" y="61"/>
                  </a:lnTo>
                  <a:lnTo>
                    <a:pt x="0" y="74"/>
                  </a:lnTo>
                  <a:lnTo>
                    <a:pt x="6" y="117"/>
                  </a:lnTo>
                  <a:lnTo>
                    <a:pt x="12" y="117"/>
                  </a:lnTo>
                  <a:lnTo>
                    <a:pt x="18" y="147"/>
                  </a:lnTo>
                  <a:lnTo>
                    <a:pt x="18" y="166"/>
                  </a:lnTo>
                  <a:lnTo>
                    <a:pt x="18" y="172"/>
                  </a:lnTo>
                  <a:lnTo>
                    <a:pt x="12" y="178"/>
                  </a:lnTo>
                  <a:lnTo>
                    <a:pt x="25" y="178"/>
                  </a:lnTo>
                  <a:lnTo>
                    <a:pt x="31" y="209"/>
                  </a:lnTo>
                  <a:lnTo>
                    <a:pt x="31" y="221"/>
                  </a:lnTo>
                  <a:lnTo>
                    <a:pt x="18" y="221"/>
                  </a:lnTo>
                  <a:lnTo>
                    <a:pt x="12" y="239"/>
                  </a:lnTo>
                  <a:lnTo>
                    <a:pt x="6" y="239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36" name=""/>
            <p:cNvSpPr/>
            <p:nvPr/>
          </p:nvSpPr>
          <p:spPr>
            <a:xfrm>
              <a:off x="6670800" y="2563920"/>
              <a:ext cx="106920" cy="106200"/>
            </a:xfrm>
            <a:custGeom>
              <a:avLst/>
              <a:gdLst/>
              <a:ahLst/>
              <a:rect l="l" t="t" r="r" b="b"/>
              <a:pathLst>
                <a:path w="74" h="67">
                  <a:moveTo>
                    <a:pt x="68" y="6"/>
                  </a:moveTo>
                  <a:lnTo>
                    <a:pt x="18" y="12"/>
                  </a:lnTo>
                  <a:lnTo>
                    <a:pt x="6" y="24"/>
                  </a:lnTo>
                  <a:lnTo>
                    <a:pt x="6" y="43"/>
                  </a:lnTo>
                  <a:lnTo>
                    <a:pt x="6" y="49"/>
                  </a:lnTo>
                  <a:lnTo>
                    <a:pt x="18" y="49"/>
                  </a:lnTo>
                  <a:lnTo>
                    <a:pt x="18" y="61"/>
                  </a:lnTo>
                  <a:lnTo>
                    <a:pt x="31" y="67"/>
                  </a:lnTo>
                  <a:lnTo>
                    <a:pt x="18" y="61"/>
                  </a:lnTo>
                  <a:lnTo>
                    <a:pt x="12" y="55"/>
                  </a:lnTo>
                  <a:lnTo>
                    <a:pt x="0" y="55"/>
                  </a:lnTo>
                  <a:lnTo>
                    <a:pt x="0" y="43"/>
                  </a:lnTo>
                  <a:lnTo>
                    <a:pt x="0" y="18"/>
                  </a:lnTo>
                  <a:lnTo>
                    <a:pt x="12" y="12"/>
                  </a:lnTo>
                  <a:lnTo>
                    <a:pt x="74" y="0"/>
                  </a:lnTo>
                  <a:lnTo>
                    <a:pt x="43" y="6"/>
                  </a:lnTo>
                  <a:lnTo>
                    <a:pt x="49" y="6"/>
                  </a:lnTo>
                  <a:lnTo>
                    <a:pt x="55" y="3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37" name=""/>
            <p:cNvSpPr/>
            <p:nvPr/>
          </p:nvSpPr>
          <p:spPr>
            <a:xfrm flipH="1">
              <a:off x="6582240" y="2641680"/>
              <a:ext cx="62280" cy="936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38" name=""/>
            <p:cNvSpPr/>
            <p:nvPr/>
          </p:nvSpPr>
          <p:spPr>
            <a:xfrm>
              <a:off x="6369840" y="2622600"/>
              <a:ext cx="43200" cy="19080"/>
            </a:xfrm>
            <a:custGeom>
              <a:avLst/>
              <a:gdLst/>
              <a:ahLst/>
              <a:rect l="l" t="t" r="r" b="b"/>
              <a:pathLst>
                <a:path w="30" h="12">
                  <a:moveTo>
                    <a:pt x="0" y="6"/>
                  </a:moveTo>
                  <a:lnTo>
                    <a:pt x="24" y="0"/>
                  </a:lnTo>
                  <a:lnTo>
                    <a:pt x="30" y="0"/>
                  </a:lnTo>
                  <a:lnTo>
                    <a:pt x="30" y="1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39" name=""/>
            <p:cNvSpPr/>
            <p:nvPr/>
          </p:nvSpPr>
          <p:spPr>
            <a:xfrm>
              <a:off x="7070040" y="2465640"/>
              <a:ext cx="96840" cy="98280"/>
            </a:xfrm>
            <a:custGeom>
              <a:avLst/>
              <a:gdLst/>
              <a:ahLst/>
              <a:rect l="l" t="t" r="r" b="b"/>
              <a:pathLst>
                <a:path w="67" h="62">
                  <a:moveTo>
                    <a:pt x="0" y="62"/>
                  </a:moveTo>
                  <a:lnTo>
                    <a:pt x="6" y="43"/>
                  </a:lnTo>
                  <a:lnTo>
                    <a:pt x="6" y="49"/>
                  </a:lnTo>
                  <a:lnTo>
                    <a:pt x="37" y="13"/>
                  </a:lnTo>
                  <a:lnTo>
                    <a:pt x="37" y="0"/>
                  </a:lnTo>
                  <a:lnTo>
                    <a:pt x="49" y="19"/>
                  </a:lnTo>
                  <a:lnTo>
                    <a:pt x="55" y="31"/>
                  </a:lnTo>
                  <a:lnTo>
                    <a:pt x="67" y="49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0" name=""/>
            <p:cNvSpPr/>
            <p:nvPr/>
          </p:nvSpPr>
          <p:spPr>
            <a:xfrm>
              <a:off x="7140960" y="2465640"/>
              <a:ext cx="25920" cy="77760"/>
            </a:xfrm>
            <a:custGeom>
              <a:avLst/>
              <a:gdLst/>
              <a:ahLst/>
              <a:rect l="l" t="t" r="r" b="b"/>
              <a:pathLst>
                <a:path w="18" h="49">
                  <a:moveTo>
                    <a:pt x="0" y="0"/>
                  </a:moveTo>
                  <a:lnTo>
                    <a:pt x="12" y="13"/>
                  </a:lnTo>
                  <a:lnTo>
                    <a:pt x="6" y="25"/>
                  </a:lnTo>
                  <a:lnTo>
                    <a:pt x="18" y="49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960" bIns="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1" name=""/>
            <p:cNvSpPr/>
            <p:nvPr/>
          </p:nvSpPr>
          <p:spPr>
            <a:xfrm>
              <a:off x="6067440" y="2602080"/>
              <a:ext cx="8640" cy="3024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2" name=""/>
            <p:cNvSpPr/>
            <p:nvPr/>
          </p:nvSpPr>
          <p:spPr>
            <a:xfrm>
              <a:off x="6440760" y="2476440"/>
              <a:ext cx="300600" cy="135000"/>
            </a:xfrm>
            <a:custGeom>
              <a:avLst/>
              <a:gdLst/>
              <a:ahLst/>
              <a:rect l="l" t="t" r="r" b="b"/>
              <a:pathLst>
                <a:path w="208" h="85">
                  <a:moveTo>
                    <a:pt x="110" y="0"/>
                  </a:moveTo>
                  <a:lnTo>
                    <a:pt x="122" y="0"/>
                  </a:lnTo>
                  <a:lnTo>
                    <a:pt x="128" y="36"/>
                  </a:lnTo>
                  <a:lnTo>
                    <a:pt x="141" y="49"/>
                  </a:lnTo>
                  <a:lnTo>
                    <a:pt x="141" y="55"/>
                  </a:lnTo>
                  <a:lnTo>
                    <a:pt x="159" y="49"/>
                  </a:lnTo>
                  <a:lnTo>
                    <a:pt x="165" y="55"/>
                  </a:lnTo>
                  <a:lnTo>
                    <a:pt x="177" y="55"/>
                  </a:lnTo>
                  <a:lnTo>
                    <a:pt x="171" y="30"/>
                  </a:lnTo>
                  <a:lnTo>
                    <a:pt x="196" y="24"/>
                  </a:lnTo>
                  <a:lnTo>
                    <a:pt x="208" y="55"/>
                  </a:lnTo>
                  <a:lnTo>
                    <a:pt x="196" y="49"/>
                  </a:lnTo>
                  <a:lnTo>
                    <a:pt x="171" y="61"/>
                  </a:lnTo>
                  <a:lnTo>
                    <a:pt x="147" y="61"/>
                  </a:lnTo>
                  <a:lnTo>
                    <a:pt x="147" y="55"/>
                  </a:lnTo>
                  <a:lnTo>
                    <a:pt x="141" y="49"/>
                  </a:lnTo>
                  <a:lnTo>
                    <a:pt x="128" y="36"/>
                  </a:lnTo>
                  <a:lnTo>
                    <a:pt x="98" y="42"/>
                  </a:lnTo>
                  <a:lnTo>
                    <a:pt x="0" y="61"/>
                  </a:lnTo>
                  <a:lnTo>
                    <a:pt x="0" y="67"/>
                  </a:lnTo>
                  <a:lnTo>
                    <a:pt x="6" y="79"/>
                  </a:lnTo>
                  <a:lnTo>
                    <a:pt x="12" y="85"/>
                  </a:lnTo>
                  <a:lnTo>
                    <a:pt x="6" y="85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3" name=""/>
            <p:cNvSpPr/>
            <p:nvPr/>
          </p:nvSpPr>
          <p:spPr>
            <a:xfrm>
              <a:off x="6395760" y="2573280"/>
              <a:ext cx="229680" cy="106560"/>
            </a:xfrm>
            <a:custGeom>
              <a:avLst/>
              <a:gdLst/>
              <a:ahLst/>
              <a:rect l="l" t="t" r="r" b="b"/>
              <a:pathLst>
                <a:path w="159" h="67">
                  <a:moveTo>
                    <a:pt x="159" y="0"/>
                  </a:moveTo>
                  <a:lnTo>
                    <a:pt x="159" y="12"/>
                  </a:lnTo>
                  <a:lnTo>
                    <a:pt x="129" y="18"/>
                  </a:lnTo>
                  <a:lnTo>
                    <a:pt x="135" y="31"/>
                  </a:lnTo>
                  <a:lnTo>
                    <a:pt x="135" y="49"/>
                  </a:lnTo>
                  <a:lnTo>
                    <a:pt x="24" y="67"/>
                  </a:lnTo>
                  <a:lnTo>
                    <a:pt x="24" y="49"/>
                  </a:lnTo>
                  <a:lnTo>
                    <a:pt x="18" y="37"/>
                  </a:lnTo>
                  <a:lnTo>
                    <a:pt x="31" y="37"/>
                  </a:lnTo>
                  <a:lnTo>
                    <a:pt x="37" y="24"/>
                  </a:lnTo>
                  <a:lnTo>
                    <a:pt x="12" y="24"/>
                  </a:lnTo>
                  <a:lnTo>
                    <a:pt x="12" y="37"/>
                  </a:lnTo>
                  <a:lnTo>
                    <a:pt x="6" y="37"/>
                  </a:lnTo>
                  <a:lnTo>
                    <a:pt x="6" y="18"/>
                  </a:lnTo>
                  <a:lnTo>
                    <a:pt x="0" y="1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4" name=""/>
            <p:cNvSpPr/>
            <p:nvPr/>
          </p:nvSpPr>
          <p:spPr>
            <a:xfrm>
              <a:off x="6324840" y="2281320"/>
              <a:ext cx="212400" cy="195120"/>
            </a:xfrm>
            <a:custGeom>
              <a:avLst/>
              <a:gdLst/>
              <a:ahLst/>
              <a:rect l="l" t="t" r="r" b="b"/>
              <a:pathLst>
                <a:path w="147" h="123">
                  <a:moveTo>
                    <a:pt x="147" y="31"/>
                  </a:moveTo>
                  <a:lnTo>
                    <a:pt x="110" y="6"/>
                  </a:lnTo>
                  <a:lnTo>
                    <a:pt x="98" y="6"/>
                  </a:lnTo>
                  <a:lnTo>
                    <a:pt x="92" y="0"/>
                  </a:lnTo>
                  <a:lnTo>
                    <a:pt x="43" y="49"/>
                  </a:lnTo>
                  <a:lnTo>
                    <a:pt x="37" y="61"/>
                  </a:lnTo>
                  <a:lnTo>
                    <a:pt x="24" y="80"/>
                  </a:lnTo>
                  <a:lnTo>
                    <a:pt x="24" y="92"/>
                  </a:lnTo>
                  <a:lnTo>
                    <a:pt x="18" y="104"/>
                  </a:lnTo>
                  <a:lnTo>
                    <a:pt x="6" y="98"/>
                  </a:lnTo>
                  <a:lnTo>
                    <a:pt x="0" y="110"/>
                  </a:lnTo>
                  <a:lnTo>
                    <a:pt x="0" y="116"/>
                  </a:lnTo>
                  <a:lnTo>
                    <a:pt x="6" y="12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5" name=""/>
            <p:cNvSpPr/>
            <p:nvPr/>
          </p:nvSpPr>
          <p:spPr>
            <a:xfrm>
              <a:off x="6528960" y="2330640"/>
              <a:ext cx="25920" cy="135000"/>
            </a:xfrm>
            <a:custGeom>
              <a:avLst/>
              <a:gdLst/>
              <a:ahLst/>
              <a:rect l="l" t="t" r="r" b="b"/>
              <a:pathLst>
                <a:path w="18" h="85">
                  <a:moveTo>
                    <a:pt x="0" y="0"/>
                  </a:moveTo>
                  <a:lnTo>
                    <a:pt x="12" y="43"/>
                  </a:lnTo>
                  <a:lnTo>
                    <a:pt x="6" y="85"/>
                  </a:lnTo>
                  <a:lnTo>
                    <a:pt x="18" y="85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6" name=""/>
            <p:cNvSpPr/>
            <p:nvPr/>
          </p:nvSpPr>
          <p:spPr>
            <a:xfrm>
              <a:off x="6387120" y="2602080"/>
              <a:ext cx="53280" cy="127080"/>
            </a:xfrm>
            <a:custGeom>
              <a:avLst/>
              <a:gdLst/>
              <a:ahLst/>
              <a:rect l="l" t="t" r="r" b="b"/>
              <a:pathLst>
                <a:path w="37" h="80">
                  <a:moveTo>
                    <a:pt x="12" y="0"/>
                  </a:moveTo>
                  <a:lnTo>
                    <a:pt x="0" y="80"/>
                  </a:lnTo>
                  <a:lnTo>
                    <a:pt x="37" y="55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7" name=""/>
            <p:cNvSpPr/>
            <p:nvPr/>
          </p:nvSpPr>
          <p:spPr>
            <a:xfrm>
              <a:off x="6644880" y="2894040"/>
              <a:ext cx="17280" cy="972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8" name=""/>
            <p:cNvSpPr/>
            <p:nvPr/>
          </p:nvSpPr>
          <p:spPr>
            <a:xfrm flipH="1">
              <a:off x="6563880" y="2486160"/>
              <a:ext cx="36000" cy="144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9" name=""/>
            <p:cNvSpPr/>
            <p:nvPr/>
          </p:nvSpPr>
          <p:spPr>
            <a:xfrm>
              <a:off x="6554880" y="2486160"/>
              <a:ext cx="18720" cy="9360"/>
            </a:xfrm>
            <a:custGeom>
              <a:avLst/>
              <a:gdLst/>
              <a:ahLst/>
              <a:rect l="l" t="t" r="r" b="b"/>
              <a:pathLst>
                <a:path w="13" h="6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3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0" name=""/>
            <p:cNvSpPr/>
            <p:nvPr/>
          </p:nvSpPr>
          <p:spPr>
            <a:xfrm>
              <a:off x="6573960" y="2495520"/>
              <a:ext cx="25920" cy="1800"/>
            </a:xfrm>
            <a:custGeom>
              <a:avLst/>
              <a:gdLst/>
              <a:ahLst/>
              <a:rect l="l" t="t" r="r" b="b"/>
              <a:pathLst>
                <a:path w="18" h="0">
                  <a:moveTo>
                    <a:pt x="0" y="0"/>
                  </a:moveTo>
                  <a:lnTo>
                    <a:pt x="12" y="0"/>
                  </a:lnTo>
                  <a:lnTo>
                    <a:pt x="18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1" name=""/>
            <p:cNvSpPr/>
            <p:nvPr/>
          </p:nvSpPr>
          <p:spPr>
            <a:xfrm>
              <a:off x="6599880" y="2495520"/>
              <a:ext cx="36000" cy="47880"/>
            </a:xfrm>
            <a:custGeom>
              <a:avLst/>
              <a:gdLst/>
              <a:ahLst/>
              <a:rect l="l" t="t" r="r" b="b"/>
              <a:pathLst>
                <a:path w="25" h="30">
                  <a:moveTo>
                    <a:pt x="0" y="0"/>
                  </a:moveTo>
                  <a:lnTo>
                    <a:pt x="6" y="6"/>
                  </a:lnTo>
                  <a:lnTo>
                    <a:pt x="25" y="3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2" name=""/>
            <p:cNvSpPr/>
            <p:nvPr/>
          </p:nvSpPr>
          <p:spPr>
            <a:xfrm flipH="1" flipV="1">
              <a:off x="6608520" y="2543040"/>
              <a:ext cx="8640" cy="2052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3" name=""/>
            <p:cNvSpPr/>
            <p:nvPr/>
          </p:nvSpPr>
          <p:spPr>
            <a:xfrm flipH="1">
              <a:off x="6226560" y="2797200"/>
              <a:ext cx="27360" cy="5868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4" name=""/>
            <p:cNvSpPr/>
            <p:nvPr/>
          </p:nvSpPr>
          <p:spPr>
            <a:xfrm>
              <a:off x="6120720" y="2903760"/>
              <a:ext cx="62280" cy="195120"/>
            </a:xfrm>
            <a:custGeom>
              <a:avLst/>
              <a:gdLst/>
              <a:ahLst/>
              <a:rect l="l" t="t" r="r" b="b"/>
              <a:pathLst>
                <a:path w="43" h="123">
                  <a:moveTo>
                    <a:pt x="0" y="123"/>
                  </a:moveTo>
                  <a:lnTo>
                    <a:pt x="37" y="111"/>
                  </a:lnTo>
                  <a:lnTo>
                    <a:pt x="24" y="62"/>
                  </a:lnTo>
                  <a:lnTo>
                    <a:pt x="43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5" name=""/>
            <p:cNvSpPr/>
            <p:nvPr/>
          </p:nvSpPr>
          <p:spPr>
            <a:xfrm flipH="1">
              <a:off x="6155640" y="2933640"/>
              <a:ext cx="27360" cy="5904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6" name=""/>
            <p:cNvSpPr/>
            <p:nvPr/>
          </p:nvSpPr>
          <p:spPr>
            <a:xfrm>
              <a:off x="7149600" y="2340000"/>
              <a:ext cx="222480" cy="58680"/>
            </a:xfrm>
            <a:custGeom>
              <a:avLst/>
              <a:gdLst/>
              <a:ahLst/>
              <a:rect l="l" t="t" r="r" b="b"/>
              <a:pathLst>
                <a:path w="154" h="37">
                  <a:moveTo>
                    <a:pt x="0" y="12"/>
                  </a:moveTo>
                  <a:lnTo>
                    <a:pt x="6" y="37"/>
                  </a:lnTo>
                  <a:lnTo>
                    <a:pt x="55" y="30"/>
                  </a:lnTo>
                  <a:lnTo>
                    <a:pt x="62" y="30"/>
                  </a:lnTo>
                  <a:lnTo>
                    <a:pt x="68" y="24"/>
                  </a:lnTo>
                  <a:lnTo>
                    <a:pt x="111" y="18"/>
                  </a:lnTo>
                  <a:lnTo>
                    <a:pt x="123" y="6"/>
                  </a:lnTo>
                  <a:lnTo>
                    <a:pt x="154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7" name=""/>
            <p:cNvSpPr/>
            <p:nvPr/>
          </p:nvSpPr>
          <p:spPr>
            <a:xfrm>
              <a:off x="7372440" y="2300400"/>
              <a:ext cx="105480" cy="39600"/>
            </a:xfrm>
            <a:custGeom>
              <a:avLst/>
              <a:gdLst/>
              <a:ahLst/>
              <a:rect l="l" t="t" r="r" b="b"/>
              <a:pathLst>
                <a:path w="73" h="25">
                  <a:moveTo>
                    <a:pt x="0" y="25"/>
                  </a:moveTo>
                  <a:lnTo>
                    <a:pt x="18" y="19"/>
                  </a:lnTo>
                  <a:lnTo>
                    <a:pt x="49" y="12"/>
                  </a:lnTo>
                  <a:lnTo>
                    <a:pt x="73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8" name=""/>
            <p:cNvSpPr/>
            <p:nvPr/>
          </p:nvSpPr>
          <p:spPr>
            <a:xfrm>
              <a:off x="7478280" y="2290680"/>
              <a:ext cx="27360" cy="9720"/>
            </a:xfrm>
            <a:custGeom>
              <a:avLst/>
              <a:gdLst/>
              <a:ahLst/>
              <a:rect l="l" t="t" r="r" b="b"/>
              <a:pathLst>
                <a:path w="19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9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9" name=""/>
            <p:cNvSpPr/>
            <p:nvPr/>
          </p:nvSpPr>
          <p:spPr>
            <a:xfrm>
              <a:off x="7495560" y="2281320"/>
              <a:ext cx="70560" cy="146160"/>
            </a:xfrm>
            <a:custGeom>
              <a:avLst/>
              <a:gdLst/>
              <a:ahLst/>
              <a:rect l="l" t="t" r="r" b="b"/>
              <a:pathLst>
                <a:path w="49" h="92">
                  <a:moveTo>
                    <a:pt x="7" y="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9" y="31"/>
                  </a:lnTo>
                  <a:lnTo>
                    <a:pt x="31" y="24"/>
                  </a:lnTo>
                  <a:lnTo>
                    <a:pt x="49" y="31"/>
                  </a:lnTo>
                  <a:lnTo>
                    <a:pt x="43" y="67"/>
                  </a:lnTo>
                  <a:lnTo>
                    <a:pt x="49" y="9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0" name=""/>
            <p:cNvSpPr/>
            <p:nvPr/>
          </p:nvSpPr>
          <p:spPr>
            <a:xfrm>
              <a:off x="7566480" y="2427480"/>
              <a:ext cx="18360" cy="19080"/>
            </a:xfrm>
            <a:custGeom>
              <a:avLst/>
              <a:gdLst/>
              <a:ahLst/>
              <a:rect l="l" t="t" r="r" b="b"/>
              <a:pathLst>
                <a:path w="13" h="12">
                  <a:moveTo>
                    <a:pt x="0" y="0"/>
                  </a:moveTo>
                  <a:lnTo>
                    <a:pt x="0" y="0"/>
                  </a:lnTo>
                  <a:lnTo>
                    <a:pt x="7" y="6"/>
                  </a:lnTo>
                  <a:lnTo>
                    <a:pt x="13" y="1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1" name=""/>
            <p:cNvSpPr/>
            <p:nvPr/>
          </p:nvSpPr>
          <p:spPr>
            <a:xfrm>
              <a:off x="7585200" y="2446560"/>
              <a:ext cx="1080" cy="39600"/>
            </a:xfrm>
            <a:custGeom>
              <a:avLst/>
              <a:gdLst/>
              <a:ahLst/>
              <a:rect l="l" t="t" r="r" b="b"/>
              <a:pathLst>
                <a:path w="0" h="25">
                  <a:moveTo>
                    <a:pt x="0" y="0"/>
                  </a:moveTo>
                  <a:lnTo>
                    <a:pt x="0" y="6"/>
                  </a:lnTo>
                  <a:lnTo>
                    <a:pt x="0" y="19"/>
                  </a:lnTo>
                  <a:lnTo>
                    <a:pt x="0" y="25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2" name=""/>
            <p:cNvSpPr/>
            <p:nvPr/>
          </p:nvSpPr>
          <p:spPr>
            <a:xfrm>
              <a:off x="7585200" y="2486160"/>
              <a:ext cx="133200" cy="47520"/>
            </a:xfrm>
            <a:custGeom>
              <a:avLst/>
              <a:gdLst/>
              <a:ahLst/>
              <a:rect l="l" t="t" r="r" b="b"/>
              <a:pathLst>
                <a:path w="92" h="30">
                  <a:moveTo>
                    <a:pt x="0" y="0"/>
                  </a:moveTo>
                  <a:lnTo>
                    <a:pt x="18" y="6"/>
                  </a:lnTo>
                  <a:lnTo>
                    <a:pt x="18" y="12"/>
                  </a:lnTo>
                  <a:lnTo>
                    <a:pt x="30" y="30"/>
                  </a:lnTo>
                  <a:lnTo>
                    <a:pt x="67" y="24"/>
                  </a:lnTo>
                  <a:lnTo>
                    <a:pt x="67" y="12"/>
                  </a:lnTo>
                  <a:lnTo>
                    <a:pt x="73" y="12"/>
                  </a:lnTo>
                  <a:lnTo>
                    <a:pt x="73" y="6"/>
                  </a:lnTo>
                  <a:lnTo>
                    <a:pt x="92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3" name=""/>
            <p:cNvSpPr/>
            <p:nvPr/>
          </p:nvSpPr>
          <p:spPr>
            <a:xfrm>
              <a:off x="7096320" y="2359080"/>
              <a:ext cx="61920" cy="49320"/>
            </a:xfrm>
            <a:custGeom>
              <a:avLst/>
              <a:gdLst/>
              <a:ahLst/>
              <a:rect l="l" t="t" r="r" b="b"/>
              <a:pathLst>
                <a:path w="43" h="31">
                  <a:moveTo>
                    <a:pt x="37" y="0"/>
                  </a:moveTo>
                  <a:lnTo>
                    <a:pt x="43" y="25"/>
                  </a:lnTo>
                  <a:lnTo>
                    <a:pt x="0" y="31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4" name=""/>
            <p:cNvSpPr/>
            <p:nvPr/>
          </p:nvSpPr>
          <p:spPr>
            <a:xfrm>
              <a:off x="7096320" y="2330640"/>
              <a:ext cx="302040" cy="87120"/>
            </a:xfrm>
            <a:custGeom>
              <a:avLst/>
              <a:gdLst/>
              <a:ahLst/>
              <a:rect l="l" t="t" r="r" b="b"/>
              <a:pathLst>
                <a:path w="209" h="55">
                  <a:moveTo>
                    <a:pt x="0" y="55"/>
                  </a:moveTo>
                  <a:lnTo>
                    <a:pt x="92" y="36"/>
                  </a:lnTo>
                  <a:lnTo>
                    <a:pt x="99" y="43"/>
                  </a:lnTo>
                  <a:lnTo>
                    <a:pt x="105" y="36"/>
                  </a:lnTo>
                  <a:lnTo>
                    <a:pt x="148" y="30"/>
                  </a:lnTo>
                  <a:lnTo>
                    <a:pt x="166" y="12"/>
                  </a:lnTo>
                  <a:lnTo>
                    <a:pt x="209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320" bIns="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5" name=""/>
            <p:cNvSpPr/>
            <p:nvPr/>
          </p:nvSpPr>
          <p:spPr>
            <a:xfrm>
              <a:off x="7398360" y="2309760"/>
              <a:ext cx="79560" cy="20880"/>
            </a:xfrm>
            <a:custGeom>
              <a:avLst/>
              <a:gdLst/>
              <a:ahLst/>
              <a:rect l="l" t="t" r="r" b="b"/>
              <a:pathLst>
                <a:path w="55" h="13">
                  <a:moveTo>
                    <a:pt x="0" y="13"/>
                  </a:moveTo>
                  <a:lnTo>
                    <a:pt x="12" y="13"/>
                  </a:lnTo>
                  <a:lnTo>
                    <a:pt x="37" y="6"/>
                  </a:lnTo>
                  <a:lnTo>
                    <a:pt x="55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6" name=""/>
            <p:cNvSpPr/>
            <p:nvPr/>
          </p:nvSpPr>
          <p:spPr>
            <a:xfrm>
              <a:off x="7478280" y="2290680"/>
              <a:ext cx="27360" cy="19080"/>
            </a:xfrm>
            <a:custGeom>
              <a:avLst/>
              <a:gdLst/>
              <a:ahLst/>
              <a:rect l="l" t="t" r="r" b="b"/>
              <a:pathLst>
                <a:path w="19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9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7" name=""/>
            <p:cNvSpPr/>
            <p:nvPr/>
          </p:nvSpPr>
          <p:spPr>
            <a:xfrm>
              <a:off x="7505640" y="2290680"/>
              <a:ext cx="96480" cy="19080"/>
            </a:xfrm>
            <a:custGeom>
              <a:avLst/>
              <a:gdLst/>
              <a:ahLst/>
              <a:rect l="l" t="t" r="r" b="b"/>
              <a:pathLst>
                <a:path w="67" h="12">
                  <a:moveTo>
                    <a:pt x="0" y="0"/>
                  </a:moveTo>
                  <a:lnTo>
                    <a:pt x="12" y="0"/>
                  </a:lnTo>
                  <a:lnTo>
                    <a:pt x="18" y="0"/>
                  </a:lnTo>
                  <a:lnTo>
                    <a:pt x="30" y="12"/>
                  </a:lnTo>
                  <a:lnTo>
                    <a:pt x="67" y="1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8" name=""/>
            <p:cNvSpPr/>
            <p:nvPr/>
          </p:nvSpPr>
          <p:spPr>
            <a:xfrm>
              <a:off x="7602480" y="2309760"/>
              <a:ext cx="44640" cy="30240"/>
            </a:xfrm>
            <a:custGeom>
              <a:avLst/>
              <a:gdLst/>
              <a:ahLst/>
              <a:rect l="l" t="t" r="r" b="b"/>
              <a:pathLst>
                <a:path w="31" h="19">
                  <a:moveTo>
                    <a:pt x="0" y="0"/>
                  </a:moveTo>
                  <a:lnTo>
                    <a:pt x="6" y="6"/>
                  </a:lnTo>
                  <a:lnTo>
                    <a:pt x="18" y="13"/>
                  </a:lnTo>
                  <a:lnTo>
                    <a:pt x="31" y="19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9" name=""/>
            <p:cNvSpPr/>
            <p:nvPr/>
          </p:nvSpPr>
          <p:spPr>
            <a:xfrm>
              <a:off x="7647480" y="2340000"/>
              <a:ext cx="25920" cy="28800"/>
            </a:xfrm>
            <a:custGeom>
              <a:avLst/>
              <a:gdLst/>
              <a:ahLst/>
              <a:rect l="l" t="t" r="r" b="b"/>
              <a:pathLst>
                <a:path w="18" h="18">
                  <a:moveTo>
                    <a:pt x="0" y="0"/>
                  </a:move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70" name=""/>
            <p:cNvSpPr/>
            <p:nvPr/>
          </p:nvSpPr>
          <p:spPr>
            <a:xfrm>
              <a:off x="7673400" y="2368800"/>
              <a:ext cx="25920" cy="77760"/>
            </a:xfrm>
            <a:custGeom>
              <a:avLst/>
              <a:gdLst/>
              <a:ahLst/>
              <a:rect l="l" t="t" r="r" b="b"/>
              <a:pathLst>
                <a:path w="18" h="49">
                  <a:moveTo>
                    <a:pt x="0" y="0"/>
                  </a:moveTo>
                  <a:lnTo>
                    <a:pt x="0" y="12"/>
                  </a:lnTo>
                  <a:lnTo>
                    <a:pt x="12" y="37"/>
                  </a:lnTo>
                  <a:lnTo>
                    <a:pt x="18" y="49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960" bIns="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71" name=""/>
            <p:cNvSpPr/>
            <p:nvPr/>
          </p:nvSpPr>
          <p:spPr>
            <a:xfrm>
              <a:off x="7699320" y="2446560"/>
              <a:ext cx="1440" cy="1440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72" name=""/>
            <p:cNvSpPr/>
            <p:nvPr/>
          </p:nvSpPr>
          <p:spPr>
            <a:xfrm>
              <a:off x="7647480" y="2340000"/>
              <a:ext cx="43200" cy="106560"/>
            </a:xfrm>
            <a:custGeom>
              <a:avLst/>
              <a:gdLst/>
              <a:ahLst/>
              <a:rect l="l" t="t" r="r" b="b"/>
              <a:pathLst>
                <a:path w="30" h="67">
                  <a:moveTo>
                    <a:pt x="0" y="0"/>
                  </a:moveTo>
                  <a:lnTo>
                    <a:pt x="12" y="18"/>
                  </a:lnTo>
                  <a:lnTo>
                    <a:pt x="24" y="43"/>
                  </a:lnTo>
                  <a:lnTo>
                    <a:pt x="30" y="67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73" name=""/>
            <p:cNvSpPr/>
            <p:nvPr/>
          </p:nvSpPr>
          <p:spPr>
            <a:xfrm>
              <a:off x="7690680" y="2446560"/>
              <a:ext cx="8280" cy="936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74" name=""/>
            <p:cNvSpPr/>
            <p:nvPr/>
          </p:nvSpPr>
          <p:spPr>
            <a:xfrm>
              <a:off x="7699320" y="2455920"/>
              <a:ext cx="10080" cy="20520"/>
            </a:xfrm>
            <a:custGeom>
              <a:avLst/>
              <a:gdLst/>
              <a:ahLst/>
              <a:rect l="l" t="t" r="r" b="b"/>
              <a:pathLst>
                <a:path w="7" h="13">
                  <a:moveTo>
                    <a:pt x="0" y="0"/>
                  </a:moveTo>
                  <a:lnTo>
                    <a:pt x="0" y="6"/>
                  </a:lnTo>
                  <a:lnTo>
                    <a:pt x="7" y="6"/>
                  </a:lnTo>
                  <a:lnTo>
                    <a:pt x="7" y="1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75" name=""/>
            <p:cNvSpPr/>
            <p:nvPr/>
          </p:nvSpPr>
          <p:spPr>
            <a:xfrm>
              <a:off x="7699320" y="2446560"/>
              <a:ext cx="53640" cy="195120"/>
            </a:xfrm>
            <a:custGeom>
              <a:avLst/>
              <a:gdLst/>
              <a:ahLst/>
              <a:rect l="l" t="t" r="r" b="b"/>
              <a:pathLst>
                <a:path w="37" h="123">
                  <a:moveTo>
                    <a:pt x="7" y="19"/>
                  </a:moveTo>
                  <a:lnTo>
                    <a:pt x="19" y="61"/>
                  </a:lnTo>
                  <a:lnTo>
                    <a:pt x="31" y="68"/>
                  </a:lnTo>
                  <a:lnTo>
                    <a:pt x="25" y="80"/>
                  </a:lnTo>
                  <a:lnTo>
                    <a:pt x="25" y="86"/>
                  </a:lnTo>
                  <a:lnTo>
                    <a:pt x="31" y="92"/>
                  </a:lnTo>
                  <a:lnTo>
                    <a:pt x="25" y="92"/>
                  </a:lnTo>
                  <a:lnTo>
                    <a:pt x="25" y="117"/>
                  </a:lnTo>
                  <a:lnTo>
                    <a:pt x="31" y="117"/>
                  </a:lnTo>
                  <a:lnTo>
                    <a:pt x="31" y="123"/>
                  </a:lnTo>
                  <a:lnTo>
                    <a:pt x="31" y="92"/>
                  </a:lnTo>
                  <a:lnTo>
                    <a:pt x="31" y="86"/>
                  </a:lnTo>
                  <a:lnTo>
                    <a:pt x="31" y="80"/>
                  </a:lnTo>
                  <a:lnTo>
                    <a:pt x="37" y="68"/>
                  </a:lnTo>
                  <a:lnTo>
                    <a:pt x="19" y="61"/>
                  </a:lnTo>
                  <a:lnTo>
                    <a:pt x="13" y="19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76" name=""/>
            <p:cNvSpPr/>
            <p:nvPr/>
          </p:nvSpPr>
          <p:spPr>
            <a:xfrm>
              <a:off x="7505640" y="2290680"/>
              <a:ext cx="221040" cy="282600"/>
            </a:xfrm>
            <a:custGeom>
              <a:avLst/>
              <a:gdLst/>
              <a:ahLst/>
              <a:rect l="l" t="t" r="r" b="b"/>
              <a:pathLst>
                <a:path w="153" h="178">
                  <a:moveTo>
                    <a:pt x="0" y="0"/>
                  </a:moveTo>
                  <a:lnTo>
                    <a:pt x="12" y="25"/>
                  </a:lnTo>
                  <a:lnTo>
                    <a:pt x="24" y="25"/>
                  </a:lnTo>
                  <a:lnTo>
                    <a:pt x="36" y="25"/>
                  </a:lnTo>
                  <a:lnTo>
                    <a:pt x="36" y="61"/>
                  </a:lnTo>
                  <a:lnTo>
                    <a:pt x="42" y="86"/>
                  </a:lnTo>
                  <a:lnTo>
                    <a:pt x="49" y="98"/>
                  </a:lnTo>
                  <a:lnTo>
                    <a:pt x="49" y="117"/>
                  </a:lnTo>
                  <a:lnTo>
                    <a:pt x="55" y="123"/>
                  </a:lnTo>
                  <a:lnTo>
                    <a:pt x="73" y="135"/>
                  </a:lnTo>
                  <a:lnTo>
                    <a:pt x="85" y="153"/>
                  </a:lnTo>
                  <a:lnTo>
                    <a:pt x="122" y="153"/>
                  </a:lnTo>
                  <a:lnTo>
                    <a:pt x="116" y="166"/>
                  </a:lnTo>
                  <a:lnTo>
                    <a:pt x="134" y="178"/>
                  </a:lnTo>
                  <a:lnTo>
                    <a:pt x="147" y="178"/>
                  </a:lnTo>
                  <a:lnTo>
                    <a:pt x="147" y="166"/>
                  </a:lnTo>
                  <a:lnTo>
                    <a:pt x="153" y="16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77" name=""/>
            <p:cNvSpPr/>
            <p:nvPr/>
          </p:nvSpPr>
          <p:spPr>
            <a:xfrm>
              <a:off x="7727040" y="2554200"/>
              <a:ext cx="17280" cy="1800"/>
            </a:xfrm>
            <a:custGeom>
              <a:avLst/>
              <a:gdLst/>
              <a:ahLst/>
              <a:rect l="l" t="t" r="r" b="b"/>
              <a:pathLst>
                <a:path w="12" h="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78" name=""/>
            <p:cNvSpPr/>
            <p:nvPr/>
          </p:nvSpPr>
          <p:spPr>
            <a:xfrm>
              <a:off x="7727040" y="2554200"/>
              <a:ext cx="17280" cy="1800"/>
            </a:xfrm>
            <a:custGeom>
              <a:avLst/>
              <a:gdLst/>
              <a:ahLst/>
              <a:rect l="l" t="t" r="r" b="b"/>
              <a:pathLst>
                <a:path w="12" h="0">
                  <a:moveTo>
                    <a:pt x="12" y="0"/>
                  </a:move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79" name=""/>
            <p:cNvSpPr/>
            <p:nvPr/>
          </p:nvSpPr>
          <p:spPr>
            <a:xfrm flipH="1">
              <a:off x="7718040" y="2554200"/>
              <a:ext cx="8280" cy="180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80" name=""/>
            <p:cNvSpPr/>
            <p:nvPr/>
          </p:nvSpPr>
          <p:spPr>
            <a:xfrm>
              <a:off x="7718400" y="2554200"/>
              <a:ext cx="1080" cy="19080"/>
            </a:xfrm>
            <a:custGeom>
              <a:avLst/>
              <a:gdLst/>
              <a:ahLst/>
              <a:rect l="l" t="t" r="r" b="b"/>
              <a:pathLst>
                <a:path w="0"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81" name=""/>
            <p:cNvSpPr/>
            <p:nvPr/>
          </p:nvSpPr>
          <p:spPr>
            <a:xfrm>
              <a:off x="7718400" y="2573280"/>
              <a:ext cx="1080" cy="19080"/>
            </a:xfrm>
            <a:custGeom>
              <a:avLst/>
              <a:gdLst/>
              <a:ahLst/>
              <a:rect l="l" t="t" r="r" b="b"/>
              <a:pathLst>
                <a:path w="0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82" name=""/>
            <p:cNvSpPr/>
            <p:nvPr/>
          </p:nvSpPr>
          <p:spPr>
            <a:xfrm>
              <a:off x="7718400" y="2573280"/>
              <a:ext cx="1080" cy="19080"/>
            </a:xfrm>
            <a:custGeom>
              <a:avLst/>
              <a:gdLst/>
              <a:ahLst/>
              <a:rect l="l" t="t" r="r" b="b"/>
              <a:pathLst>
                <a:path w="0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683" name=""/>
          <p:cNvGrpSpPr/>
          <p:nvPr/>
        </p:nvGrpSpPr>
        <p:grpSpPr>
          <a:xfrm>
            <a:off x="6840360" y="2008080"/>
            <a:ext cx="1258560" cy="1198440"/>
            <a:chOff x="6840360" y="2008080"/>
            <a:chExt cx="1258560" cy="1198440"/>
          </a:xfrm>
        </p:grpSpPr>
        <p:sp>
          <p:nvSpPr>
            <p:cNvPr id="4684" name=""/>
            <p:cNvSpPr/>
            <p:nvPr/>
          </p:nvSpPr>
          <p:spPr>
            <a:xfrm>
              <a:off x="7699680" y="2446200"/>
              <a:ext cx="44640" cy="185760"/>
            </a:xfrm>
            <a:custGeom>
              <a:avLst/>
              <a:gdLst/>
              <a:ahLst/>
              <a:rect l="l" t="t" r="r" b="b"/>
              <a:pathLst>
                <a:path w="31" h="117">
                  <a:moveTo>
                    <a:pt x="0" y="0"/>
                  </a:moveTo>
                  <a:lnTo>
                    <a:pt x="7" y="19"/>
                  </a:lnTo>
                  <a:lnTo>
                    <a:pt x="19" y="61"/>
                  </a:lnTo>
                  <a:lnTo>
                    <a:pt x="31" y="68"/>
                  </a:lnTo>
                  <a:lnTo>
                    <a:pt x="25" y="80"/>
                  </a:lnTo>
                  <a:lnTo>
                    <a:pt x="25" y="86"/>
                  </a:lnTo>
                  <a:lnTo>
                    <a:pt x="31" y="92"/>
                  </a:lnTo>
                  <a:lnTo>
                    <a:pt x="31" y="117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85" name=""/>
            <p:cNvSpPr/>
            <p:nvPr/>
          </p:nvSpPr>
          <p:spPr>
            <a:xfrm>
              <a:off x="7699680" y="2446200"/>
              <a:ext cx="53640" cy="204480"/>
            </a:xfrm>
            <a:custGeom>
              <a:avLst/>
              <a:gdLst/>
              <a:ahLst/>
              <a:rect l="l" t="t" r="r" b="b"/>
              <a:pathLst>
                <a:path w="37" h="129">
                  <a:moveTo>
                    <a:pt x="0" y="0"/>
                  </a:moveTo>
                  <a:lnTo>
                    <a:pt x="13" y="19"/>
                  </a:lnTo>
                  <a:lnTo>
                    <a:pt x="19" y="55"/>
                  </a:lnTo>
                  <a:lnTo>
                    <a:pt x="37" y="68"/>
                  </a:lnTo>
                  <a:lnTo>
                    <a:pt x="31" y="80"/>
                  </a:lnTo>
                  <a:lnTo>
                    <a:pt x="31" y="86"/>
                  </a:lnTo>
                  <a:lnTo>
                    <a:pt x="31" y="92"/>
                  </a:lnTo>
                  <a:lnTo>
                    <a:pt x="31" y="129"/>
                  </a:lnTo>
                  <a:lnTo>
                    <a:pt x="25" y="129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86" name=""/>
            <p:cNvSpPr/>
            <p:nvPr/>
          </p:nvSpPr>
          <p:spPr>
            <a:xfrm flipH="1">
              <a:off x="7727400" y="2650680"/>
              <a:ext cx="8640" cy="180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87" name=""/>
            <p:cNvSpPr/>
            <p:nvPr/>
          </p:nvSpPr>
          <p:spPr>
            <a:xfrm>
              <a:off x="7727400" y="2650680"/>
              <a:ext cx="8640" cy="180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88" name=""/>
            <p:cNvSpPr/>
            <p:nvPr/>
          </p:nvSpPr>
          <p:spPr>
            <a:xfrm>
              <a:off x="7736040" y="2650680"/>
              <a:ext cx="8280" cy="180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89" name=""/>
            <p:cNvSpPr/>
            <p:nvPr/>
          </p:nvSpPr>
          <p:spPr>
            <a:xfrm>
              <a:off x="7727400" y="2543040"/>
              <a:ext cx="44640" cy="58680"/>
            </a:xfrm>
            <a:custGeom>
              <a:avLst/>
              <a:gdLst/>
              <a:ahLst/>
              <a:rect l="l" t="t" r="r" b="b"/>
              <a:pathLst>
                <a:path w="31" h="37">
                  <a:moveTo>
                    <a:pt x="0" y="0"/>
                  </a:moveTo>
                  <a:lnTo>
                    <a:pt x="0" y="7"/>
                  </a:lnTo>
                  <a:lnTo>
                    <a:pt x="6" y="13"/>
                  </a:lnTo>
                  <a:lnTo>
                    <a:pt x="6" y="25"/>
                  </a:lnTo>
                  <a:lnTo>
                    <a:pt x="12" y="31"/>
                  </a:lnTo>
                  <a:lnTo>
                    <a:pt x="31" y="37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90" name=""/>
            <p:cNvSpPr/>
            <p:nvPr/>
          </p:nvSpPr>
          <p:spPr>
            <a:xfrm>
              <a:off x="7727400" y="2622240"/>
              <a:ext cx="17280" cy="1908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close/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91" name=""/>
            <p:cNvSpPr/>
            <p:nvPr/>
          </p:nvSpPr>
          <p:spPr>
            <a:xfrm>
              <a:off x="7727400" y="2622240"/>
              <a:ext cx="17280" cy="1908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92" name=""/>
            <p:cNvSpPr/>
            <p:nvPr/>
          </p:nvSpPr>
          <p:spPr>
            <a:xfrm>
              <a:off x="7931520" y="2095200"/>
              <a:ext cx="8280" cy="88920"/>
            </a:xfrm>
            <a:custGeom>
              <a:avLst/>
              <a:gdLst/>
              <a:ahLst/>
              <a:rect l="l" t="t" r="r" b="b"/>
              <a:pathLst>
                <a:path w="6" h="56">
                  <a:moveTo>
                    <a:pt x="6" y="0"/>
                  </a:moveTo>
                  <a:lnTo>
                    <a:pt x="0" y="25"/>
                  </a:lnTo>
                  <a:lnTo>
                    <a:pt x="0" y="5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120" bIns="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93" name=""/>
            <p:cNvSpPr/>
            <p:nvPr/>
          </p:nvSpPr>
          <p:spPr>
            <a:xfrm>
              <a:off x="7789680" y="2184120"/>
              <a:ext cx="141480" cy="77760"/>
            </a:xfrm>
            <a:custGeom>
              <a:avLst/>
              <a:gdLst/>
              <a:ahLst/>
              <a:rect l="l" t="t" r="r" b="b"/>
              <a:pathLst>
                <a:path w="98" h="49">
                  <a:moveTo>
                    <a:pt x="98" y="0"/>
                  </a:moveTo>
                  <a:lnTo>
                    <a:pt x="92" y="6"/>
                  </a:lnTo>
                  <a:lnTo>
                    <a:pt x="79" y="12"/>
                  </a:lnTo>
                  <a:lnTo>
                    <a:pt x="61" y="24"/>
                  </a:lnTo>
                  <a:lnTo>
                    <a:pt x="37" y="43"/>
                  </a:lnTo>
                  <a:lnTo>
                    <a:pt x="0" y="49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960" bIns="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94" name=""/>
            <p:cNvSpPr/>
            <p:nvPr/>
          </p:nvSpPr>
          <p:spPr>
            <a:xfrm>
              <a:off x="7718760" y="2115720"/>
              <a:ext cx="70560" cy="146160"/>
            </a:xfrm>
            <a:custGeom>
              <a:avLst/>
              <a:gdLst/>
              <a:ahLst/>
              <a:rect l="l" t="t" r="r" b="b"/>
              <a:pathLst>
                <a:path w="49" h="92">
                  <a:moveTo>
                    <a:pt x="49" y="92"/>
                  </a:moveTo>
                  <a:lnTo>
                    <a:pt x="43" y="86"/>
                  </a:lnTo>
                  <a:lnTo>
                    <a:pt x="30" y="61"/>
                  </a:lnTo>
                  <a:lnTo>
                    <a:pt x="18" y="36"/>
                  </a:lnTo>
                  <a:lnTo>
                    <a:pt x="6" y="12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95" name=""/>
            <p:cNvSpPr/>
            <p:nvPr/>
          </p:nvSpPr>
          <p:spPr>
            <a:xfrm>
              <a:off x="7673760" y="2095200"/>
              <a:ext cx="44640" cy="20520"/>
            </a:xfrm>
            <a:custGeom>
              <a:avLst/>
              <a:gdLst/>
              <a:ahLst/>
              <a:rect l="l" t="t" r="r" b="b"/>
              <a:pathLst>
                <a:path w="31" h="13">
                  <a:moveTo>
                    <a:pt x="31" y="13"/>
                  </a:moveTo>
                  <a:lnTo>
                    <a:pt x="6" y="13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96" name=""/>
            <p:cNvSpPr/>
            <p:nvPr/>
          </p:nvSpPr>
          <p:spPr>
            <a:xfrm>
              <a:off x="7798320" y="2261880"/>
              <a:ext cx="8640" cy="1800"/>
            </a:xfrm>
            <a:custGeom>
              <a:avLst/>
              <a:gdLst/>
              <a:ahLst/>
              <a:rect l="l" t="t" r="r" b="b"/>
              <a:pathLst>
                <a:path w="6" h="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97" name=""/>
            <p:cNvSpPr/>
            <p:nvPr/>
          </p:nvSpPr>
          <p:spPr>
            <a:xfrm>
              <a:off x="7806960" y="2261880"/>
              <a:ext cx="1080" cy="19080"/>
            </a:xfrm>
            <a:custGeom>
              <a:avLst/>
              <a:gdLst/>
              <a:ahLst/>
              <a:rect l="l" t="t" r="r" b="b"/>
              <a:pathLst>
                <a:path w="0"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98" name=""/>
            <p:cNvSpPr/>
            <p:nvPr/>
          </p:nvSpPr>
          <p:spPr>
            <a:xfrm>
              <a:off x="7806960" y="2280960"/>
              <a:ext cx="96480" cy="184320"/>
            </a:xfrm>
            <a:custGeom>
              <a:avLst/>
              <a:gdLst/>
              <a:ahLst/>
              <a:rect l="l" t="t" r="r" b="b"/>
              <a:pathLst>
                <a:path w="67" h="116">
                  <a:moveTo>
                    <a:pt x="0" y="0"/>
                  </a:moveTo>
                  <a:lnTo>
                    <a:pt x="18" y="43"/>
                  </a:lnTo>
                  <a:lnTo>
                    <a:pt x="18" y="67"/>
                  </a:lnTo>
                  <a:lnTo>
                    <a:pt x="18" y="74"/>
                  </a:lnTo>
                  <a:lnTo>
                    <a:pt x="25" y="86"/>
                  </a:lnTo>
                  <a:lnTo>
                    <a:pt x="49" y="86"/>
                  </a:lnTo>
                  <a:lnTo>
                    <a:pt x="61" y="104"/>
                  </a:lnTo>
                  <a:lnTo>
                    <a:pt x="61" y="116"/>
                  </a:lnTo>
                  <a:lnTo>
                    <a:pt x="67" y="116"/>
                  </a:lnTo>
                  <a:lnTo>
                    <a:pt x="67" y="110"/>
                  </a:lnTo>
                  <a:lnTo>
                    <a:pt x="43" y="11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99" name=""/>
            <p:cNvSpPr/>
            <p:nvPr/>
          </p:nvSpPr>
          <p:spPr>
            <a:xfrm>
              <a:off x="7860600" y="2465280"/>
              <a:ext cx="8280" cy="1440"/>
            </a:xfrm>
            <a:custGeom>
              <a:avLst/>
              <a:gdLst/>
              <a:ahLst/>
              <a:rect l="l" t="t" r="r" b="b"/>
              <a:pathLst>
                <a:path w="6" h="0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00" name=""/>
            <p:cNvSpPr/>
            <p:nvPr/>
          </p:nvSpPr>
          <p:spPr>
            <a:xfrm>
              <a:off x="7832880" y="2455560"/>
              <a:ext cx="27360" cy="9720"/>
            </a:xfrm>
            <a:custGeom>
              <a:avLst/>
              <a:gdLst/>
              <a:ahLst/>
              <a:rect l="l" t="t" r="r" b="b"/>
              <a:pathLst>
                <a:path w="19" h="6">
                  <a:moveTo>
                    <a:pt x="19" y="6"/>
                  </a:moveTo>
                  <a:lnTo>
                    <a:pt x="13" y="6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01" name=""/>
            <p:cNvSpPr/>
            <p:nvPr/>
          </p:nvSpPr>
          <p:spPr>
            <a:xfrm>
              <a:off x="7815600" y="2455560"/>
              <a:ext cx="17280" cy="1800"/>
            </a:xfrm>
            <a:custGeom>
              <a:avLst/>
              <a:gdLst/>
              <a:ahLst/>
              <a:rect l="l" t="t" r="r" b="b"/>
              <a:pathLst>
                <a:path w="12" h="0">
                  <a:moveTo>
                    <a:pt x="12" y="0"/>
                  </a:move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02" name=""/>
            <p:cNvSpPr/>
            <p:nvPr/>
          </p:nvSpPr>
          <p:spPr>
            <a:xfrm>
              <a:off x="7806960" y="2455560"/>
              <a:ext cx="8280" cy="1800"/>
            </a:xfrm>
            <a:custGeom>
              <a:avLst/>
              <a:gdLst/>
              <a:ahLst/>
              <a:rect l="l" t="t" r="r" b="b"/>
              <a:pathLst>
                <a:path w="6" h="0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03" name=""/>
            <p:cNvSpPr/>
            <p:nvPr/>
          </p:nvSpPr>
          <p:spPr>
            <a:xfrm>
              <a:off x="7789680" y="2446200"/>
              <a:ext cx="17280" cy="9360"/>
            </a:xfrm>
            <a:custGeom>
              <a:avLst/>
              <a:gdLst/>
              <a:ahLst/>
              <a:rect l="l" t="t" r="r" b="b"/>
              <a:pathLst>
                <a:path w="12" h="6">
                  <a:moveTo>
                    <a:pt x="12" y="6"/>
                  </a:move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04" name=""/>
            <p:cNvSpPr/>
            <p:nvPr/>
          </p:nvSpPr>
          <p:spPr>
            <a:xfrm>
              <a:off x="7709760" y="2446200"/>
              <a:ext cx="79560" cy="9360"/>
            </a:xfrm>
            <a:custGeom>
              <a:avLst/>
              <a:gdLst/>
              <a:ahLst/>
              <a:rect l="l" t="t" r="r" b="b"/>
              <a:pathLst>
                <a:path w="55" h="6">
                  <a:moveTo>
                    <a:pt x="55" y="0"/>
                  </a:moveTo>
                  <a:lnTo>
                    <a:pt x="18" y="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05" name=""/>
            <p:cNvSpPr/>
            <p:nvPr/>
          </p:nvSpPr>
          <p:spPr>
            <a:xfrm flipH="1">
              <a:off x="7699680" y="2446200"/>
              <a:ext cx="10080" cy="144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06" name=""/>
            <p:cNvSpPr/>
            <p:nvPr/>
          </p:nvSpPr>
          <p:spPr>
            <a:xfrm>
              <a:off x="7806960" y="2455560"/>
              <a:ext cx="96480" cy="20520"/>
            </a:xfrm>
            <a:custGeom>
              <a:avLst/>
              <a:gdLst/>
              <a:ahLst/>
              <a:rect l="l" t="t" r="r" b="b"/>
              <a:pathLst>
                <a:path w="67" h="13">
                  <a:moveTo>
                    <a:pt x="67" y="6"/>
                  </a:moveTo>
                  <a:lnTo>
                    <a:pt x="67" y="13"/>
                  </a:lnTo>
                  <a:lnTo>
                    <a:pt x="61" y="13"/>
                  </a:lnTo>
                  <a:lnTo>
                    <a:pt x="55" y="6"/>
                  </a:lnTo>
                  <a:lnTo>
                    <a:pt x="31" y="13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07" name=""/>
            <p:cNvSpPr/>
            <p:nvPr/>
          </p:nvSpPr>
          <p:spPr>
            <a:xfrm>
              <a:off x="7832880" y="2446200"/>
              <a:ext cx="18360" cy="48960"/>
            </a:xfrm>
            <a:custGeom>
              <a:avLst/>
              <a:gdLst/>
              <a:ahLst/>
              <a:rect l="l" t="t" r="r" b="b"/>
              <a:pathLst>
                <a:path w="13" h="31">
                  <a:moveTo>
                    <a:pt x="0" y="31"/>
                  </a:moveTo>
                  <a:lnTo>
                    <a:pt x="0" y="12"/>
                  </a:lnTo>
                  <a:lnTo>
                    <a:pt x="13" y="6"/>
                  </a:lnTo>
                  <a:lnTo>
                    <a:pt x="13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08" name=""/>
            <p:cNvSpPr/>
            <p:nvPr/>
          </p:nvSpPr>
          <p:spPr>
            <a:xfrm>
              <a:off x="7843320" y="2446200"/>
              <a:ext cx="17280" cy="9360"/>
            </a:xfrm>
            <a:custGeom>
              <a:avLst/>
              <a:gdLst/>
              <a:ahLst/>
              <a:rect l="l" t="t" r="r" b="b"/>
              <a:pathLst>
                <a:path w="12" h="6">
                  <a:moveTo>
                    <a:pt x="12" y="6"/>
                  </a:move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09" name=""/>
            <p:cNvSpPr/>
            <p:nvPr/>
          </p:nvSpPr>
          <p:spPr>
            <a:xfrm>
              <a:off x="7843320" y="2417400"/>
              <a:ext cx="1080" cy="28800"/>
            </a:xfrm>
            <a:custGeom>
              <a:avLst/>
              <a:gdLst/>
              <a:ahLst/>
              <a:rect l="l" t="t" r="r" b="b"/>
              <a:pathLst>
                <a:path w="0" h="18">
                  <a:moveTo>
                    <a:pt x="0" y="18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10" name=""/>
            <p:cNvSpPr/>
            <p:nvPr/>
          </p:nvSpPr>
          <p:spPr>
            <a:xfrm>
              <a:off x="7815600" y="2398320"/>
              <a:ext cx="27360" cy="19080"/>
            </a:xfrm>
            <a:custGeom>
              <a:avLst/>
              <a:gdLst/>
              <a:ahLst/>
              <a:rect l="l" t="t" r="r" b="b"/>
              <a:pathLst>
                <a:path w="19" h="12">
                  <a:moveTo>
                    <a:pt x="19" y="12"/>
                  </a:move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11" name=""/>
            <p:cNvSpPr/>
            <p:nvPr/>
          </p:nvSpPr>
          <p:spPr>
            <a:xfrm flipV="1">
              <a:off x="7903800" y="2455200"/>
              <a:ext cx="1440" cy="972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12" name=""/>
            <p:cNvSpPr/>
            <p:nvPr/>
          </p:nvSpPr>
          <p:spPr>
            <a:xfrm>
              <a:off x="7877880" y="2300040"/>
              <a:ext cx="221040" cy="117360"/>
            </a:xfrm>
            <a:custGeom>
              <a:avLst/>
              <a:gdLst/>
              <a:ahLst/>
              <a:rect l="l" t="t" r="r" b="b"/>
              <a:pathLst>
                <a:path w="153" h="74">
                  <a:moveTo>
                    <a:pt x="0" y="74"/>
                  </a:moveTo>
                  <a:lnTo>
                    <a:pt x="31" y="31"/>
                  </a:lnTo>
                  <a:lnTo>
                    <a:pt x="49" y="12"/>
                  </a:lnTo>
                  <a:lnTo>
                    <a:pt x="80" y="0"/>
                  </a:lnTo>
                  <a:lnTo>
                    <a:pt x="80" y="6"/>
                  </a:lnTo>
                  <a:lnTo>
                    <a:pt x="80" y="12"/>
                  </a:lnTo>
                  <a:lnTo>
                    <a:pt x="153" y="31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13" name=""/>
            <p:cNvSpPr/>
            <p:nvPr/>
          </p:nvSpPr>
          <p:spPr>
            <a:xfrm>
              <a:off x="7948800" y="2309400"/>
              <a:ext cx="115560" cy="39960"/>
            </a:xfrm>
            <a:custGeom>
              <a:avLst/>
              <a:gdLst/>
              <a:ahLst/>
              <a:rect l="l" t="t" r="r" b="b"/>
              <a:pathLst>
                <a:path w="80" h="25">
                  <a:moveTo>
                    <a:pt x="80" y="25"/>
                  </a:moveTo>
                  <a:lnTo>
                    <a:pt x="49" y="13"/>
                  </a:lnTo>
                  <a:lnTo>
                    <a:pt x="49" y="6"/>
                  </a:lnTo>
                  <a:lnTo>
                    <a:pt x="61" y="0"/>
                  </a:lnTo>
                  <a:lnTo>
                    <a:pt x="61" y="6"/>
                  </a:lnTo>
                  <a:lnTo>
                    <a:pt x="49" y="6"/>
                  </a:lnTo>
                  <a:lnTo>
                    <a:pt x="49" y="13"/>
                  </a:lnTo>
                  <a:lnTo>
                    <a:pt x="37" y="13"/>
                  </a:lnTo>
                  <a:lnTo>
                    <a:pt x="37" y="6"/>
                  </a:lnTo>
                  <a:lnTo>
                    <a:pt x="31" y="6"/>
                  </a:lnTo>
                  <a:lnTo>
                    <a:pt x="25" y="0"/>
                  </a:lnTo>
                  <a:lnTo>
                    <a:pt x="0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14" name=""/>
            <p:cNvSpPr/>
            <p:nvPr/>
          </p:nvSpPr>
          <p:spPr>
            <a:xfrm>
              <a:off x="7948800" y="2309400"/>
              <a:ext cx="44640" cy="59040"/>
            </a:xfrm>
            <a:custGeom>
              <a:avLst/>
              <a:gdLst/>
              <a:ahLst/>
              <a:rect l="l" t="t" r="r" b="b"/>
              <a:pathLst>
                <a:path w="31" h="37">
                  <a:moveTo>
                    <a:pt x="25" y="0"/>
                  </a:moveTo>
                  <a:lnTo>
                    <a:pt x="25" y="0"/>
                  </a:lnTo>
                  <a:lnTo>
                    <a:pt x="0" y="6"/>
                  </a:lnTo>
                  <a:lnTo>
                    <a:pt x="6" y="13"/>
                  </a:lnTo>
                  <a:lnTo>
                    <a:pt x="12" y="13"/>
                  </a:lnTo>
                  <a:lnTo>
                    <a:pt x="25" y="25"/>
                  </a:lnTo>
                  <a:lnTo>
                    <a:pt x="31" y="37"/>
                  </a:lnTo>
                  <a:lnTo>
                    <a:pt x="31" y="19"/>
                  </a:lnTo>
                  <a:lnTo>
                    <a:pt x="19" y="13"/>
                  </a:lnTo>
                  <a:lnTo>
                    <a:pt x="0" y="1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15" name=""/>
            <p:cNvSpPr/>
            <p:nvPr/>
          </p:nvSpPr>
          <p:spPr>
            <a:xfrm>
              <a:off x="7939800" y="2330280"/>
              <a:ext cx="8640" cy="936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16" name=""/>
            <p:cNvSpPr/>
            <p:nvPr/>
          </p:nvSpPr>
          <p:spPr>
            <a:xfrm>
              <a:off x="7939800" y="2339640"/>
              <a:ext cx="1440" cy="972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17" name=""/>
            <p:cNvSpPr/>
            <p:nvPr/>
          </p:nvSpPr>
          <p:spPr>
            <a:xfrm>
              <a:off x="7993800" y="2290320"/>
              <a:ext cx="25920" cy="28800"/>
            </a:xfrm>
            <a:custGeom>
              <a:avLst/>
              <a:gdLst/>
              <a:ahLst/>
              <a:rect l="l" t="t" r="r" b="b"/>
              <a:pathLst>
                <a:path w="18" h="18">
                  <a:moveTo>
                    <a:pt x="0" y="6"/>
                  </a:moveTo>
                  <a:lnTo>
                    <a:pt x="0" y="12"/>
                  </a:lnTo>
                  <a:lnTo>
                    <a:pt x="6" y="0"/>
                  </a:lnTo>
                  <a:lnTo>
                    <a:pt x="18" y="12"/>
                  </a:lnTo>
                  <a:lnTo>
                    <a:pt x="18" y="18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18" name=""/>
            <p:cNvSpPr/>
            <p:nvPr/>
          </p:nvSpPr>
          <p:spPr>
            <a:xfrm flipV="1">
              <a:off x="7976520" y="2261520"/>
              <a:ext cx="1080" cy="1908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19" name=""/>
            <p:cNvSpPr/>
            <p:nvPr/>
          </p:nvSpPr>
          <p:spPr>
            <a:xfrm>
              <a:off x="7966080" y="2241360"/>
              <a:ext cx="10080" cy="20520"/>
            </a:xfrm>
            <a:custGeom>
              <a:avLst/>
              <a:gdLst/>
              <a:ahLst/>
              <a:rect l="l" t="t" r="r" b="b"/>
              <a:pathLst>
                <a:path w="7" h="13">
                  <a:moveTo>
                    <a:pt x="7" y="13"/>
                  </a:moveTo>
                  <a:lnTo>
                    <a:pt x="7" y="7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20" name=""/>
            <p:cNvSpPr/>
            <p:nvPr/>
          </p:nvSpPr>
          <p:spPr>
            <a:xfrm>
              <a:off x="7966080" y="2231640"/>
              <a:ext cx="10080" cy="9720"/>
            </a:xfrm>
            <a:custGeom>
              <a:avLst/>
              <a:gdLst/>
              <a:ahLst/>
              <a:rect l="l" t="t" r="r" b="b"/>
              <a:pathLst>
                <a:path w="7" h="6">
                  <a:moveTo>
                    <a:pt x="7" y="6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21" name=""/>
            <p:cNvSpPr/>
            <p:nvPr/>
          </p:nvSpPr>
          <p:spPr>
            <a:xfrm>
              <a:off x="7939800" y="2222280"/>
              <a:ext cx="25920" cy="9360"/>
            </a:xfrm>
            <a:custGeom>
              <a:avLst/>
              <a:gdLst/>
              <a:ahLst/>
              <a:rect l="l" t="t" r="r" b="b"/>
              <a:pathLst>
                <a:path w="18" h="6">
                  <a:moveTo>
                    <a:pt x="18" y="6"/>
                  </a:moveTo>
                  <a:lnTo>
                    <a:pt x="12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22" name=""/>
            <p:cNvSpPr/>
            <p:nvPr/>
          </p:nvSpPr>
          <p:spPr>
            <a:xfrm>
              <a:off x="7939800" y="2222280"/>
              <a:ext cx="36360" cy="39600"/>
            </a:xfrm>
            <a:custGeom>
              <a:avLst/>
              <a:gdLst/>
              <a:ahLst/>
              <a:rect l="l" t="t" r="r" b="b"/>
              <a:pathLst>
                <a:path w="25" h="25">
                  <a:moveTo>
                    <a:pt x="0" y="0"/>
                  </a:moveTo>
                  <a:lnTo>
                    <a:pt x="0" y="12"/>
                  </a:lnTo>
                  <a:lnTo>
                    <a:pt x="12" y="12"/>
                  </a:lnTo>
                  <a:lnTo>
                    <a:pt x="12" y="25"/>
                  </a:lnTo>
                  <a:lnTo>
                    <a:pt x="25" y="25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23" name=""/>
            <p:cNvSpPr/>
            <p:nvPr/>
          </p:nvSpPr>
          <p:spPr>
            <a:xfrm>
              <a:off x="7913880" y="2184120"/>
              <a:ext cx="43200" cy="135000"/>
            </a:xfrm>
            <a:custGeom>
              <a:avLst/>
              <a:gdLst/>
              <a:ahLst/>
              <a:rect l="l" t="t" r="r" b="b"/>
              <a:pathLst>
                <a:path w="30" h="85">
                  <a:moveTo>
                    <a:pt x="18" y="24"/>
                  </a:moveTo>
                  <a:lnTo>
                    <a:pt x="18" y="12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12" y="18"/>
                  </a:lnTo>
                  <a:lnTo>
                    <a:pt x="6" y="36"/>
                  </a:lnTo>
                  <a:lnTo>
                    <a:pt x="0" y="49"/>
                  </a:lnTo>
                  <a:lnTo>
                    <a:pt x="6" y="49"/>
                  </a:lnTo>
                  <a:lnTo>
                    <a:pt x="6" y="55"/>
                  </a:lnTo>
                  <a:lnTo>
                    <a:pt x="0" y="61"/>
                  </a:lnTo>
                  <a:lnTo>
                    <a:pt x="6" y="85"/>
                  </a:lnTo>
                  <a:lnTo>
                    <a:pt x="24" y="85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24" name=""/>
            <p:cNvSpPr/>
            <p:nvPr/>
          </p:nvSpPr>
          <p:spPr>
            <a:xfrm>
              <a:off x="7931520" y="2095200"/>
              <a:ext cx="17280" cy="88920"/>
            </a:xfrm>
            <a:custGeom>
              <a:avLst/>
              <a:gdLst/>
              <a:ahLst/>
              <a:rect l="l" t="t" r="r" b="b"/>
              <a:pathLst>
                <a:path w="12" h="56">
                  <a:moveTo>
                    <a:pt x="0" y="56"/>
                  </a:moveTo>
                  <a:lnTo>
                    <a:pt x="0" y="49"/>
                  </a:lnTo>
                  <a:lnTo>
                    <a:pt x="0" y="37"/>
                  </a:lnTo>
                  <a:lnTo>
                    <a:pt x="6" y="37"/>
                  </a:lnTo>
                  <a:lnTo>
                    <a:pt x="6" y="31"/>
                  </a:lnTo>
                  <a:lnTo>
                    <a:pt x="6" y="25"/>
                  </a:lnTo>
                  <a:lnTo>
                    <a:pt x="12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120" bIns="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25" name=""/>
            <p:cNvSpPr/>
            <p:nvPr/>
          </p:nvSpPr>
          <p:spPr>
            <a:xfrm>
              <a:off x="7931520" y="2134800"/>
              <a:ext cx="34560" cy="38160"/>
            </a:xfrm>
            <a:custGeom>
              <a:avLst/>
              <a:gdLst/>
              <a:ahLst/>
              <a:rect l="l" t="t" r="r" b="b"/>
              <a:pathLst>
                <a:path w="24" h="24">
                  <a:moveTo>
                    <a:pt x="0" y="12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24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26" name=""/>
            <p:cNvSpPr/>
            <p:nvPr/>
          </p:nvSpPr>
          <p:spPr>
            <a:xfrm>
              <a:off x="7922880" y="2349360"/>
              <a:ext cx="34200" cy="37800"/>
            </a:xfrm>
            <a:custGeom>
              <a:avLst/>
              <a:gdLst/>
              <a:ahLst/>
              <a:rect l="l" t="t" r="r" b="b"/>
              <a:pathLst>
                <a:path w="24" h="24">
                  <a:moveTo>
                    <a:pt x="24" y="24"/>
                  </a:moveTo>
                  <a:lnTo>
                    <a:pt x="12" y="24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27" name=""/>
            <p:cNvSpPr/>
            <p:nvPr/>
          </p:nvSpPr>
          <p:spPr>
            <a:xfrm>
              <a:off x="7903800" y="2261880"/>
              <a:ext cx="44640" cy="68400"/>
            </a:xfrm>
            <a:custGeom>
              <a:avLst/>
              <a:gdLst/>
              <a:ahLst/>
              <a:rect l="l" t="t" r="r" b="b"/>
              <a:pathLst>
                <a:path w="31" h="43">
                  <a:moveTo>
                    <a:pt x="7" y="0"/>
                  </a:moveTo>
                  <a:lnTo>
                    <a:pt x="7" y="6"/>
                  </a:lnTo>
                  <a:lnTo>
                    <a:pt x="0" y="12"/>
                  </a:lnTo>
                  <a:lnTo>
                    <a:pt x="13" y="36"/>
                  </a:lnTo>
                  <a:lnTo>
                    <a:pt x="13" y="43"/>
                  </a:lnTo>
                  <a:lnTo>
                    <a:pt x="31" y="3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0" bIns="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28" name=""/>
            <p:cNvSpPr/>
            <p:nvPr/>
          </p:nvSpPr>
          <p:spPr>
            <a:xfrm>
              <a:off x="7903800" y="2319120"/>
              <a:ext cx="18720" cy="11160"/>
            </a:xfrm>
            <a:custGeom>
              <a:avLst/>
              <a:gdLst/>
              <a:ahLst/>
              <a:rect l="l" t="t" r="r" b="b"/>
              <a:pathLst>
                <a:path w="13" h="7">
                  <a:moveTo>
                    <a:pt x="13" y="7"/>
                  </a:moveTo>
                  <a:lnTo>
                    <a:pt x="13" y="0"/>
                  </a:lnTo>
                  <a:lnTo>
                    <a:pt x="7" y="0"/>
                  </a:lnTo>
                  <a:lnTo>
                    <a:pt x="0" y="7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29" name=""/>
            <p:cNvSpPr/>
            <p:nvPr/>
          </p:nvSpPr>
          <p:spPr>
            <a:xfrm>
              <a:off x="7886520" y="2330280"/>
              <a:ext cx="17280" cy="1908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30" name=""/>
            <p:cNvSpPr/>
            <p:nvPr/>
          </p:nvSpPr>
          <p:spPr>
            <a:xfrm>
              <a:off x="7877880" y="2339640"/>
              <a:ext cx="8280" cy="972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6" y="6"/>
                  </a:move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31" name=""/>
            <p:cNvSpPr/>
            <p:nvPr/>
          </p:nvSpPr>
          <p:spPr>
            <a:xfrm>
              <a:off x="7824600" y="2339640"/>
              <a:ext cx="53280" cy="9720"/>
            </a:xfrm>
            <a:custGeom>
              <a:avLst/>
              <a:gdLst/>
              <a:ahLst/>
              <a:rect l="l" t="t" r="r" b="b"/>
              <a:pathLst>
                <a:path w="37" h="6">
                  <a:moveTo>
                    <a:pt x="37" y="0"/>
                  </a:moveTo>
                  <a:lnTo>
                    <a:pt x="37" y="6"/>
                  </a:lnTo>
                  <a:lnTo>
                    <a:pt x="25" y="6"/>
                  </a:lnTo>
                  <a:lnTo>
                    <a:pt x="13" y="6"/>
                  </a:lnTo>
                  <a:lnTo>
                    <a:pt x="6" y="6"/>
                  </a:lnTo>
                  <a:lnTo>
                    <a:pt x="0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32" name=""/>
            <p:cNvSpPr/>
            <p:nvPr/>
          </p:nvSpPr>
          <p:spPr>
            <a:xfrm>
              <a:off x="7682400" y="2280960"/>
              <a:ext cx="124560" cy="49320"/>
            </a:xfrm>
            <a:custGeom>
              <a:avLst/>
              <a:gdLst/>
              <a:ahLst/>
              <a:rect l="l" t="t" r="r" b="b"/>
              <a:pathLst>
                <a:path w="86" h="31">
                  <a:moveTo>
                    <a:pt x="86" y="0"/>
                  </a:moveTo>
                  <a:lnTo>
                    <a:pt x="74" y="18"/>
                  </a:lnTo>
                  <a:lnTo>
                    <a:pt x="49" y="24"/>
                  </a:lnTo>
                  <a:lnTo>
                    <a:pt x="49" y="31"/>
                  </a:lnTo>
                  <a:lnTo>
                    <a:pt x="43" y="24"/>
                  </a:lnTo>
                  <a:lnTo>
                    <a:pt x="19" y="24"/>
                  </a:lnTo>
                  <a:lnTo>
                    <a:pt x="0" y="18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33" name=""/>
            <p:cNvSpPr/>
            <p:nvPr/>
          </p:nvSpPr>
          <p:spPr>
            <a:xfrm flipH="1">
              <a:off x="7690680" y="2319120"/>
              <a:ext cx="18360" cy="3960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34" name=""/>
            <p:cNvSpPr/>
            <p:nvPr/>
          </p:nvSpPr>
          <p:spPr>
            <a:xfrm>
              <a:off x="7665120" y="2387160"/>
              <a:ext cx="8280" cy="30240"/>
            </a:xfrm>
            <a:custGeom>
              <a:avLst/>
              <a:gdLst/>
              <a:ahLst/>
              <a:rect l="l" t="t" r="r" b="b"/>
              <a:pathLst>
                <a:path w="6" h="19">
                  <a:moveTo>
                    <a:pt x="6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19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35" name=""/>
            <p:cNvSpPr/>
            <p:nvPr/>
          </p:nvSpPr>
          <p:spPr>
            <a:xfrm>
              <a:off x="7665120" y="2417400"/>
              <a:ext cx="1080" cy="19080"/>
            </a:xfrm>
            <a:custGeom>
              <a:avLst/>
              <a:gdLst/>
              <a:ahLst/>
              <a:rect l="l" t="t" r="r" b="b"/>
              <a:pathLst>
                <a:path w="0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36" name=""/>
            <p:cNvSpPr/>
            <p:nvPr/>
          </p:nvSpPr>
          <p:spPr>
            <a:xfrm>
              <a:off x="7665120" y="2436480"/>
              <a:ext cx="25920" cy="58680"/>
            </a:xfrm>
            <a:custGeom>
              <a:avLst/>
              <a:gdLst/>
              <a:ahLst/>
              <a:rect l="l" t="t" r="r" b="b"/>
              <a:pathLst>
                <a:path w="18" h="37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2" y="18"/>
                  </a:lnTo>
                  <a:lnTo>
                    <a:pt x="12" y="37"/>
                  </a:lnTo>
                  <a:lnTo>
                    <a:pt x="18" y="37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37" name=""/>
            <p:cNvSpPr/>
            <p:nvPr/>
          </p:nvSpPr>
          <p:spPr>
            <a:xfrm>
              <a:off x="7585560" y="2349360"/>
              <a:ext cx="70560" cy="9360"/>
            </a:xfrm>
            <a:custGeom>
              <a:avLst/>
              <a:gdLst/>
              <a:ahLst/>
              <a:rect l="l" t="t" r="r" b="b"/>
              <a:pathLst>
                <a:path w="49" h="6">
                  <a:moveTo>
                    <a:pt x="49" y="0"/>
                  </a:move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12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38" name=""/>
            <p:cNvSpPr/>
            <p:nvPr/>
          </p:nvSpPr>
          <p:spPr>
            <a:xfrm>
              <a:off x="7433640" y="2339640"/>
              <a:ext cx="151920" cy="125640"/>
            </a:xfrm>
            <a:custGeom>
              <a:avLst/>
              <a:gdLst/>
              <a:ahLst/>
              <a:rect l="l" t="t" r="r" b="b"/>
              <a:pathLst>
                <a:path w="105" h="79">
                  <a:moveTo>
                    <a:pt x="105" y="12"/>
                  </a:moveTo>
                  <a:lnTo>
                    <a:pt x="105" y="43"/>
                  </a:lnTo>
                  <a:lnTo>
                    <a:pt x="92" y="55"/>
                  </a:lnTo>
                  <a:lnTo>
                    <a:pt x="92" y="61"/>
                  </a:lnTo>
                  <a:lnTo>
                    <a:pt x="31" y="79"/>
                  </a:lnTo>
                  <a:lnTo>
                    <a:pt x="25" y="79"/>
                  </a:lnTo>
                  <a:lnTo>
                    <a:pt x="13" y="61"/>
                  </a:lnTo>
                  <a:lnTo>
                    <a:pt x="7" y="49"/>
                  </a:lnTo>
                  <a:lnTo>
                    <a:pt x="0" y="43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7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39" name=""/>
            <p:cNvSpPr/>
            <p:nvPr/>
          </p:nvSpPr>
          <p:spPr>
            <a:xfrm>
              <a:off x="7416000" y="2330280"/>
              <a:ext cx="27360" cy="9360"/>
            </a:xfrm>
            <a:custGeom>
              <a:avLst/>
              <a:gdLst/>
              <a:ahLst/>
              <a:rect l="l" t="t" r="r" b="b"/>
              <a:pathLst>
                <a:path w="19" h="6">
                  <a:moveTo>
                    <a:pt x="19" y="6"/>
                  </a:move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40" name=""/>
            <p:cNvSpPr/>
            <p:nvPr/>
          </p:nvSpPr>
          <p:spPr>
            <a:xfrm>
              <a:off x="7416000" y="2330280"/>
              <a:ext cx="27360" cy="1440"/>
            </a:xfrm>
            <a:custGeom>
              <a:avLst/>
              <a:gdLst/>
              <a:ahLst/>
              <a:rect l="l" t="t" r="r" b="b"/>
              <a:pathLst>
                <a:path w="19" h="0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9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41" name=""/>
            <p:cNvSpPr/>
            <p:nvPr/>
          </p:nvSpPr>
          <p:spPr>
            <a:xfrm>
              <a:off x="7433640" y="2330280"/>
              <a:ext cx="10080" cy="28440"/>
            </a:xfrm>
            <a:custGeom>
              <a:avLst/>
              <a:gdLst/>
              <a:ahLst/>
              <a:rect l="l" t="t" r="r" b="b"/>
              <a:pathLst>
                <a:path w="7" h="18">
                  <a:moveTo>
                    <a:pt x="7" y="0"/>
                  </a:moveTo>
                  <a:lnTo>
                    <a:pt x="7" y="6"/>
                  </a:lnTo>
                  <a:lnTo>
                    <a:pt x="7" y="18"/>
                  </a:lnTo>
                  <a:lnTo>
                    <a:pt x="0" y="18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42" name=""/>
            <p:cNvSpPr/>
            <p:nvPr/>
          </p:nvSpPr>
          <p:spPr>
            <a:xfrm>
              <a:off x="7433640" y="2358720"/>
              <a:ext cx="1080" cy="972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43" name=""/>
            <p:cNvSpPr/>
            <p:nvPr/>
          </p:nvSpPr>
          <p:spPr>
            <a:xfrm>
              <a:off x="7345440" y="2290320"/>
              <a:ext cx="88200" cy="87480"/>
            </a:xfrm>
            <a:custGeom>
              <a:avLst/>
              <a:gdLst/>
              <a:ahLst/>
              <a:rect l="l" t="t" r="r" b="b"/>
              <a:pathLst>
                <a:path w="61" h="55">
                  <a:moveTo>
                    <a:pt x="61" y="55"/>
                  </a:moveTo>
                  <a:lnTo>
                    <a:pt x="49" y="55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31" y="6"/>
                  </a:lnTo>
                  <a:lnTo>
                    <a:pt x="31" y="0"/>
                  </a:lnTo>
                  <a:lnTo>
                    <a:pt x="25" y="6"/>
                  </a:lnTo>
                  <a:lnTo>
                    <a:pt x="6" y="6"/>
                  </a:lnTo>
                  <a:lnTo>
                    <a:pt x="6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44" name=""/>
            <p:cNvSpPr/>
            <p:nvPr/>
          </p:nvSpPr>
          <p:spPr>
            <a:xfrm>
              <a:off x="7362720" y="2271600"/>
              <a:ext cx="143280" cy="58680"/>
            </a:xfrm>
            <a:custGeom>
              <a:avLst/>
              <a:gdLst/>
              <a:ahLst/>
              <a:rect l="l" t="t" r="r" b="b"/>
              <a:pathLst>
                <a:path w="99" h="37">
                  <a:moveTo>
                    <a:pt x="0" y="0"/>
                  </a:moveTo>
                  <a:lnTo>
                    <a:pt x="31" y="37"/>
                  </a:lnTo>
                  <a:lnTo>
                    <a:pt x="19" y="18"/>
                  </a:lnTo>
                  <a:lnTo>
                    <a:pt x="19" y="12"/>
                  </a:lnTo>
                  <a:lnTo>
                    <a:pt x="13" y="12"/>
                  </a:lnTo>
                  <a:lnTo>
                    <a:pt x="0" y="0"/>
                  </a:lnTo>
                  <a:lnTo>
                    <a:pt x="7" y="0"/>
                  </a:lnTo>
                  <a:lnTo>
                    <a:pt x="31" y="18"/>
                  </a:lnTo>
                  <a:lnTo>
                    <a:pt x="99" y="1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45" name=""/>
            <p:cNvSpPr/>
            <p:nvPr/>
          </p:nvSpPr>
          <p:spPr>
            <a:xfrm>
              <a:off x="6883560" y="2465280"/>
              <a:ext cx="586080" cy="341280"/>
            </a:xfrm>
            <a:custGeom>
              <a:avLst/>
              <a:gdLst/>
              <a:ahLst/>
              <a:rect l="l" t="t" r="r" b="b"/>
              <a:pathLst>
                <a:path w="405" h="215">
                  <a:moveTo>
                    <a:pt x="405" y="0"/>
                  </a:moveTo>
                  <a:lnTo>
                    <a:pt x="356" y="25"/>
                  </a:lnTo>
                  <a:lnTo>
                    <a:pt x="356" y="43"/>
                  </a:lnTo>
                  <a:lnTo>
                    <a:pt x="325" y="80"/>
                  </a:lnTo>
                  <a:lnTo>
                    <a:pt x="307" y="99"/>
                  </a:lnTo>
                  <a:lnTo>
                    <a:pt x="288" y="129"/>
                  </a:lnTo>
                  <a:lnTo>
                    <a:pt x="270" y="148"/>
                  </a:lnTo>
                  <a:lnTo>
                    <a:pt x="221" y="197"/>
                  </a:lnTo>
                  <a:lnTo>
                    <a:pt x="196" y="215"/>
                  </a:lnTo>
                  <a:lnTo>
                    <a:pt x="166" y="191"/>
                  </a:lnTo>
                  <a:lnTo>
                    <a:pt x="147" y="203"/>
                  </a:lnTo>
                  <a:lnTo>
                    <a:pt x="123" y="141"/>
                  </a:lnTo>
                  <a:lnTo>
                    <a:pt x="86" y="105"/>
                  </a:lnTo>
                  <a:lnTo>
                    <a:pt x="55" y="129"/>
                  </a:lnTo>
                  <a:lnTo>
                    <a:pt x="37" y="129"/>
                  </a:lnTo>
                  <a:lnTo>
                    <a:pt x="31" y="141"/>
                  </a:lnTo>
                  <a:lnTo>
                    <a:pt x="31" y="148"/>
                  </a:lnTo>
                  <a:lnTo>
                    <a:pt x="19" y="154"/>
                  </a:lnTo>
                  <a:lnTo>
                    <a:pt x="31" y="172"/>
                  </a:lnTo>
                  <a:lnTo>
                    <a:pt x="31" y="184"/>
                  </a:lnTo>
                  <a:lnTo>
                    <a:pt x="6" y="184"/>
                  </a:lnTo>
                  <a:lnTo>
                    <a:pt x="6" y="178"/>
                  </a:lnTo>
                  <a:lnTo>
                    <a:pt x="0" y="178"/>
                  </a:lnTo>
                  <a:lnTo>
                    <a:pt x="0" y="191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46" name=""/>
            <p:cNvSpPr/>
            <p:nvPr/>
          </p:nvSpPr>
          <p:spPr>
            <a:xfrm>
              <a:off x="6840360" y="2768400"/>
              <a:ext cx="43200" cy="9360"/>
            </a:xfrm>
            <a:custGeom>
              <a:avLst/>
              <a:gdLst/>
              <a:ahLst/>
              <a:rect l="l" t="t" r="r" b="b"/>
              <a:pathLst>
                <a:path w="30" h="6">
                  <a:moveTo>
                    <a:pt x="30" y="0"/>
                  </a:moveTo>
                  <a:lnTo>
                    <a:pt x="24" y="0"/>
                  </a:lnTo>
                  <a:lnTo>
                    <a:pt x="12" y="0"/>
                  </a:lnTo>
                  <a:lnTo>
                    <a:pt x="0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47" name=""/>
            <p:cNvSpPr/>
            <p:nvPr/>
          </p:nvSpPr>
          <p:spPr>
            <a:xfrm>
              <a:off x="6840360" y="2777760"/>
              <a:ext cx="1080" cy="11160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48" name=""/>
            <p:cNvSpPr/>
            <p:nvPr/>
          </p:nvSpPr>
          <p:spPr>
            <a:xfrm>
              <a:off x="6840360" y="2768400"/>
              <a:ext cx="34560" cy="19080"/>
            </a:xfrm>
            <a:custGeom>
              <a:avLst/>
              <a:gdLst/>
              <a:ahLst/>
              <a:rect l="l" t="t" r="r" b="b"/>
              <a:pathLst>
                <a:path w="24" h="12">
                  <a:moveTo>
                    <a:pt x="0" y="12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24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49" name=""/>
            <p:cNvSpPr/>
            <p:nvPr/>
          </p:nvSpPr>
          <p:spPr>
            <a:xfrm>
              <a:off x="6874920" y="2768400"/>
              <a:ext cx="61920" cy="9360"/>
            </a:xfrm>
            <a:custGeom>
              <a:avLst/>
              <a:gdLst/>
              <a:ahLst/>
              <a:rect l="l" t="t" r="r" b="b"/>
              <a:pathLst>
                <a:path w="43" h="6">
                  <a:moveTo>
                    <a:pt x="0" y="6"/>
                  </a:moveTo>
                  <a:lnTo>
                    <a:pt x="12" y="6"/>
                  </a:lnTo>
                  <a:lnTo>
                    <a:pt x="25" y="0"/>
                  </a:lnTo>
                  <a:lnTo>
                    <a:pt x="43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50" name=""/>
            <p:cNvSpPr/>
            <p:nvPr/>
          </p:nvSpPr>
          <p:spPr>
            <a:xfrm>
              <a:off x="6936840" y="2738160"/>
              <a:ext cx="1440" cy="30240"/>
            </a:xfrm>
            <a:custGeom>
              <a:avLst/>
              <a:gdLst/>
              <a:ahLst/>
              <a:rect l="l" t="t" r="r" b="b"/>
              <a:pathLst>
                <a:path w="0" h="19">
                  <a:moveTo>
                    <a:pt x="0" y="19"/>
                  </a:move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51" name=""/>
            <p:cNvSpPr/>
            <p:nvPr/>
          </p:nvSpPr>
          <p:spPr>
            <a:xfrm>
              <a:off x="6936840" y="2679480"/>
              <a:ext cx="8640" cy="77760"/>
            </a:xfrm>
            <a:custGeom>
              <a:avLst/>
              <a:gdLst/>
              <a:ahLst/>
              <a:rect l="l" t="t" r="r" b="b"/>
              <a:pathLst>
                <a:path w="6" h="49">
                  <a:moveTo>
                    <a:pt x="0" y="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25"/>
                  </a:lnTo>
                  <a:lnTo>
                    <a:pt x="6" y="49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960" bIns="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52" name=""/>
            <p:cNvSpPr/>
            <p:nvPr/>
          </p:nvSpPr>
          <p:spPr>
            <a:xfrm>
              <a:off x="7177680" y="2485800"/>
              <a:ext cx="51840" cy="214200"/>
            </a:xfrm>
            <a:custGeom>
              <a:avLst/>
              <a:gdLst/>
              <a:ahLst/>
              <a:rect l="l" t="t" r="r" b="b"/>
              <a:pathLst>
                <a:path w="36" h="135">
                  <a:moveTo>
                    <a:pt x="12" y="135"/>
                  </a:moveTo>
                  <a:lnTo>
                    <a:pt x="24" y="116"/>
                  </a:lnTo>
                  <a:lnTo>
                    <a:pt x="18" y="110"/>
                  </a:lnTo>
                  <a:lnTo>
                    <a:pt x="30" y="79"/>
                  </a:lnTo>
                  <a:lnTo>
                    <a:pt x="30" y="73"/>
                  </a:lnTo>
                  <a:lnTo>
                    <a:pt x="30" y="67"/>
                  </a:lnTo>
                  <a:lnTo>
                    <a:pt x="36" y="61"/>
                  </a:lnTo>
                  <a:lnTo>
                    <a:pt x="30" y="36"/>
                  </a:lnTo>
                  <a:lnTo>
                    <a:pt x="12" y="3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53" name=""/>
            <p:cNvSpPr/>
            <p:nvPr/>
          </p:nvSpPr>
          <p:spPr>
            <a:xfrm>
              <a:off x="7177680" y="2476080"/>
              <a:ext cx="1080" cy="11160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54" name=""/>
            <p:cNvSpPr/>
            <p:nvPr/>
          </p:nvSpPr>
          <p:spPr>
            <a:xfrm>
              <a:off x="7158600" y="2455560"/>
              <a:ext cx="18720" cy="20520"/>
            </a:xfrm>
            <a:custGeom>
              <a:avLst/>
              <a:gdLst/>
              <a:ahLst/>
              <a:rect l="l" t="t" r="r" b="b"/>
              <a:pathLst>
                <a:path w="13" h="13">
                  <a:moveTo>
                    <a:pt x="13" y="13"/>
                  </a:move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55" name=""/>
            <p:cNvSpPr/>
            <p:nvPr/>
          </p:nvSpPr>
          <p:spPr>
            <a:xfrm>
              <a:off x="7149960" y="2408040"/>
              <a:ext cx="293400" cy="349200"/>
            </a:xfrm>
            <a:custGeom>
              <a:avLst/>
              <a:gdLst/>
              <a:ahLst/>
              <a:rect l="l" t="t" r="r" b="b"/>
              <a:pathLst>
                <a:path w="203" h="220">
                  <a:moveTo>
                    <a:pt x="0" y="0"/>
                  </a:moveTo>
                  <a:lnTo>
                    <a:pt x="6" y="30"/>
                  </a:lnTo>
                  <a:lnTo>
                    <a:pt x="68" y="36"/>
                  </a:lnTo>
                  <a:lnTo>
                    <a:pt x="74" y="43"/>
                  </a:lnTo>
                  <a:lnTo>
                    <a:pt x="129" y="55"/>
                  </a:lnTo>
                  <a:lnTo>
                    <a:pt x="160" y="49"/>
                  </a:lnTo>
                  <a:lnTo>
                    <a:pt x="166" y="49"/>
                  </a:lnTo>
                  <a:lnTo>
                    <a:pt x="172" y="61"/>
                  </a:lnTo>
                  <a:lnTo>
                    <a:pt x="166" y="61"/>
                  </a:lnTo>
                  <a:lnTo>
                    <a:pt x="184" y="79"/>
                  </a:lnTo>
                  <a:lnTo>
                    <a:pt x="196" y="85"/>
                  </a:lnTo>
                  <a:lnTo>
                    <a:pt x="203" y="98"/>
                  </a:lnTo>
                  <a:lnTo>
                    <a:pt x="196" y="104"/>
                  </a:lnTo>
                  <a:lnTo>
                    <a:pt x="178" y="122"/>
                  </a:lnTo>
                  <a:lnTo>
                    <a:pt x="135" y="147"/>
                  </a:lnTo>
                  <a:lnTo>
                    <a:pt x="111" y="159"/>
                  </a:lnTo>
                  <a:lnTo>
                    <a:pt x="104" y="165"/>
                  </a:lnTo>
                  <a:lnTo>
                    <a:pt x="80" y="177"/>
                  </a:lnTo>
                  <a:lnTo>
                    <a:pt x="80" y="190"/>
                  </a:lnTo>
                  <a:lnTo>
                    <a:pt x="68" y="190"/>
                  </a:lnTo>
                  <a:lnTo>
                    <a:pt x="111" y="208"/>
                  </a:lnTo>
                  <a:lnTo>
                    <a:pt x="123" y="220"/>
                  </a:lnTo>
                  <a:lnTo>
                    <a:pt x="129" y="220"/>
                  </a:lnTo>
                  <a:lnTo>
                    <a:pt x="123" y="202"/>
                  </a:lnTo>
                  <a:lnTo>
                    <a:pt x="135" y="196"/>
                  </a:lnTo>
                  <a:lnTo>
                    <a:pt x="123" y="190"/>
                  </a:lnTo>
                  <a:lnTo>
                    <a:pt x="111" y="184"/>
                  </a:lnTo>
                  <a:lnTo>
                    <a:pt x="55" y="171"/>
                  </a:lnTo>
                  <a:lnTo>
                    <a:pt x="49" y="171"/>
                  </a:lnTo>
                  <a:lnTo>
                    <a:pt x="43" y="159"/>
                  </a:lnTo>
                  <a:lnTo>
                    <a:pt x="31" y="165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56" name=""/>
            <p:cNvSpPr/>
            <p:nvPr/>
          </p:nvSpPr>
          <p:spPr>
            <a:xfrm flipV="1">
              <a:off x="7229520" y="2669400"/>
              <a:ext cx="10080" cy="972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57" name=""/>
            <p:cNvSpPr/>
            <p:nvPr/>
          </p:nvSpPr>
          <p:spPr>
            <a:xfrm flipV="1">
              <a:off x="7390080" y="2476080"/>
              <a:ext cx="88200" cy="2880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58" name=""/>
            <p:cNvSpPr/>
            <p:nvPr/>
          </p:nvSpPr>
          <p:spPr>
            <a:xfrm>
              <a:off x="7433640" y="2553840"/>
              <a:ext cx="195120" cy="57240"/>
            </a:xfrm>
            <a:custGeom>
              <a:avLst/>
              <a:gdLst/>
              <a:ahLst/>
              <a:rect l="l" t="t" r="r" b="b"/>
              <a:pathLst>
                <a:path w="135" h="36">
                  <a:moveTo>
                    <a:pt x="0" y="0"/>
                  </a:moveTo>
                  <a:lnTo>
                    <a:pt x="68" y="6"/>
                  </a:lnTo>
                  <a:lnTo>
                    <a:pt x="74" y="6"/>
                  </a:lnTo>
                  <a:lnTo>
                    <a:pt x="99" y="12"/>
                  </a:lnTo>
                  <a:lnTo>
                    <a:pt x="123" y="36"/>
                  </a:lnTo>
                  <a:lnTo>
                    <a:pt x="135" y="30"/>
                  </a:lnTo>
                  <a:lnTo>
                    <a:pt x="129" y="36"/>
                  </a:lnTo>
                  <a:lnTo>
                    <a:pt x="123" y="3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59" name=""/>
            <p:cNvSpPr/>
            <p:nvPr/>
          </p:nvSpPr>
          <p:spPr>
            <a:xfrm>
              <a:off x="7620120" y="2601720"/>
              <a:ext cx="79200" cy="30240"/>
            </a:xfrm>
            <a:custGeom>
              <a:avLst/>
              <a:gdLst/>
              <a:ahLst/>
              <a:rect l="l" t="t" r="r" b="b"/>
              <a:pathLst>
                <a:path w="55" h="19">
                  <a:moveTo>
                    <a:pt x="0" y="6"/>
                  </a:moveTo>
                  <a:lnTo>
                    <a:pt x="6" y="0"/>
                  </a:lnTo>
                  <a:lnTo>
                    <a:pt x="49" y="0"/>
                  </a:lnTo>
                  <a:lnTo>
                    <a:pt x="55" y="13"/>
                  </a:lnTo>
                  <a:lnTo>
                    <a:pt x="49" y="19"/>
                  </a:lnTo>
                  <a:lnTo>
                    <a:pt x="37" y="19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0" name=""/>
            <p:cNvSpPr/>
            <p:nvPr/>
          </p:nvSpPr>
          <p:spPr>
            <a:xfrm>
              <a:off x="7602840" y="2622240"/>
              <a:ext cx="70560" cy="19080"/>
            </a:xfrm>
            <a:custGeom>
              <a:avLst/>
              <a:gdLst/>
              <a:ahLst/>
              <a:rect l="l" t="t" r="r" b="b"/>
              <a:pathLst>
                <a:path w="49" h="12">
                  <a:moveTo>
                    <a:pt x="49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0" y="1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1" name=""/>
            <p:cNvSpPr/>
            <p:nvPr/>
          </p:nvSpPr>
          <p:spPr>
            <a:xfrm>
              <a:off x="7425000" y="2611080"/>
              <a:ext cx="186120" cy="108000"/>
            </a:xfrm>
            <a:custGeom>
              <a:avLst/>
              <a:gdLst/>
              <a:ahLst/>
              <a:rect l="l" t="t" r="r" b="b"/>
              <a:pathLst>
                <a:path w="129" h="68">
                  <a:moveTo>
                    <a:pt x="129" y="0"/>
                  </a:moveTo>
                  <a:lnTo>
                    <a:pt x="117" y="19"/>
                  </a:lnTo>
                  <a:lnTo>
                    <a:pt x="123" y="31"/>
                  </a:lnTo>
                  <a:lnTo>
                    <a:pt x="111" y="25"/>
                  </a:lnTo>
                  <a:lnTo>
                    <a:pt x="105" y="31"/>
                  </a:lnTo>
                  <a:lnTo>
                    <a:pt x="92" y="31"/>
                  </a:lnTo>
                  <a:lnTo>
                    <a:pt x="56" y="43"/>
                  </a:lnTo>
                  <a:lnTo>
                    <a:pt x="43" y="37"/>
                  </a:lnTo>
                  <a:lnTo>
                    <a:pt x="43" y="31"/>
                  </a:lnTo>
                  <a:lnTo>
                    <a:pt x="49" y="49"/>
                  </a:lnTo>
                  <a:lnTo>
                    <a:pt x="105" y="31"/>
                  </a:lnTo>
                  <a:lnTo>
                    <a:pt x="62" y="56"/>
                  </a:lnTo>
                  <a:lnTo>
                    <a:pt x="56" y="49"/>
                  </a:lnTo>
                  <a:lnTo>
                    <a:pt x="25" y="49"/>
                  </a:lnTo>
                  <a:lnTo>
                    <a:pt x="13" y="37"/>
                  </a:lnTo>
                  <a:lnTo>
                    <a:pt x="0" y="49"/>
                  </a:lnTo>
                  <a:lnTo>
                    <a:pt x="6" y="56"/>
                  </a:lnTo>
                  <a:lnTo>
                    <a:pt x="6" y="62"/>
                  </a:lnTo>
                  <a:lnTo>
                    <a:pt x="0" y="62"/>
                  </a:lnTo>
                  <a:lnTo>
                    <a:pt x="13" y="68"/>
                  </a:lnTo>
                  <a:lnTo>
                    <a:pt x="49" y="62"/>
                  </a:lnTo>
                  <a:lnTo>
                    <a:pt x="56" y="49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2" name=""/>
            <p:cNvSpPr/>
            <p:nvPr/>
          </p:nvSpPr>
          <p:spPr>
            <a:xfrm>
              <a:off x="7398720" y="2660400"/>
              <a:ext cx="79560" cy="49320"/>
            </a:xfrm>
            <a:custGeom>
              <a:avLst/>
              <a:gdLst/>
              <a:ahLst/>
              <a:rect l="l" t="t" r="r" b="b"/>
              <a:pathLst>
                <a:path w="55" h="31">
                  <a:moveTo>
                    <a:pt x="18" y="31"/>
                  </a:moveTo>
                  <a:lnTo>
                    <a:pt x="0" y="6"/>
                  </a:lnTo>
                  <a:lnTo>
                    <a:pt x="55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3" name=""/>
            <p:cNvSpPr/>
            <p:nvPr/>
          </p:nvSpPr>
          <p:spPr>
            <a:xfrm>
              <a:off x="7478640" y="2650680"/>
              <a:ext cx="8280" cy="972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4" name=""/>
            <p:cNvSpPr/>
            <p:nvPr/>
          </p:nvSpPr>
          <p:spPr>
            <a:xfrm>
              <a:off x="7486920" y="2631960"/>
              <a:ext cx="8640" cy="18720"/>
            </a:xfrm>
            <a:custGeom>
              <a:avLst/>
              <a:gdLst/>
              <a:ahLst/>
              <a:rect l="l" t="t" r="r" b="b"/>
              <a:pathLst>
                <a:path w="6" h="12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5" name=""/>
            <p:cNvSpPr/>
            <p:nvPr/>
          </p:nvSpPr>
          <p:spPr>
            <a:xfrm>
              <a:off x="7433640" y="2563560"/>
              <a:ext cx="98280" cy="96840"/>
            </a:xfrm>
            <a:custGeom>
              <a:avLst/>
              <a:gdLst/>
              <a:ahLst/>
              <a:rect l="l" t="t" r="r" b="b"/>
              <a:pathLst>
                <a:path w="68" h="61">
                  <a:moveTo>
                    <a:pt x="43" y="43"/>
                  </a:moveTo>
                  <a:lnTo>
                    <a:pt x="43" y="30"/>
                  </a:lnTo>
                  <a:lnTo>
                    <a:pt x="56" y="18"/>
                  </a:lnTo>
                  <a:lnTo>
                    <a:pt x="43" y="18"/>
                  </a:lnTo>
                  <a:lnTo>
                    <a:pt x="37" y="30"/>
                  </a:lnTo>
                  <a:lnTo>
                    <a:pt x="31" y="43"/>
                  </a:lnTo>
                  <a:lnTo>
                    <a:pt x="31" y="49"/>
                  </a:lnTo>
                  <a:lnTo>
                    <a:pt x="31" y="55"/>
                  </a:lnTo>
                  <a:lnTo>
                    <a:pt x="50" y="43"/>
                  </a:lnTo>
                  <a:lnTo>
                    <a:pt x="43" y="30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68" y="6"/>
                  </a:lnTo>
                  <a:lnTo>
                    <a:pt x="68" y="0"/>
                  </a:lnTo>
                  <a:lnTo>
                    <a:pt x="68" y="6"/>
                  </a:lnTo>
                  <a:lnTo>
                    <a:pt x="56" y="12"/>
                  </a:lnTo>
                  <a:lnTo>
                    <a:pt x="56" y="30"/>
                  </a:lnTo>
                  <a:lnTo>
                    <a:pt x="43" y="55"/>
                  </a:lnTo>
                  <a:lnTo>
                    <a:pt x="37" y="61"/>
                  </a:lnTo>
                  <a:lnTo>
                    <a:pt x="0" y="61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6" name=""/>
            <p:cNvSpPr/>
            <p:nvPr/>
          </p:nvSpPr>
          <p:spPr>
            <a:xfrm>
              <a:off x="7390080" y="2660400"/>
              <a:ext cx="1080" cy="19080"/>
            </a:xfrm>
            <a:custGeom>
              <a:avLst/>
              <a:gdLst/>
              <a:ahLst/>
              <a:rect l="l" t="t" r="r" b="b"/>
              <a:pathLst>
                <a:path w="0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7" name=""/>
            <p:cNvSpPr/>
            <p:nvPr/>
          </p:nvSpPr>
          <p:spPr>
            <a:xfrm>
              <a:off x="7390080" y="2660400"/>
              <a:ext cx="8280" cy="936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6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8" name=""/>
            <p:cNvSpPr/>
            <p:nvPr/>
          </p:nvSpPr>
          <p:spPr>
            <a:xfrm>
              <a:off x="7390080" y="2660400"/>
              <a:ext cx="8280" cy="936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9" name=""/>
            <p:cNvSpPr/>
            <p:nvPr/>
          </p:nvSpPr>
          <p:spPr>
            <a:xfrm>
              <a:off x="7443720" y="2008080"/>
              <a:ext cx="389160" cy="322200"/>
            </a:xfrm>
            <a:custGeom>
              <a:avLst/>
              <a:gdLst/>
              <a:ahLst/>
              <a:rect l="l" t="t" r="r" b="b"/>
              <a:pathLst>
                <a:path w="269" h="203">
                  <a:moveTo>
                    <a:pt x="0" y="0"/>
                  </a:moveTo>
                  <a:lnTo>
                    <a:pt x="18" y="141"/>
                  </a:lnTo>
                  <a:lnTo>
                    <a:pt x="49" y="172"/>
                  </a:lnTo>
                  <a:lnTo>
                    <a:pt x="49" y="190"/>
                  </a:lnTo>
                  <a:lnTo>
                    <a:pt x="55" y="190"/>
                  </a:lnTo>
                  <a:lnTo>
                    <a:pt x="61" y="196"/>
                  </a:lnTo>
                  <a:lnTo>
                    <a:pt x="67" y="190"/>
                  </a:lnTo>
                  <a:lnTo>
                    <a:pt x="85" y="203"/>
                  </a:lnTo>
                  <a:lnTo>
                    <a:pt x="135" y="190"/>
                  </a:lnTo>
                  <a:lnTo>
                    <a:pt x="141" y="190"/>
                  </a:lnTo>
                  <a:lnTo>
                    <a:pt x="153" y="178"/>
                  </a:lnTo>
                  <a:lnTo>
                    <a:pt x="165" y="178"/>
                  </a:lnTo>
                  <a:lnTo>
                    <a:pt x="171" y="172"/>
                  </a:lnTo>
                  <a:lnTo>
                    <a:pt x="196" y="172"/>
                  </a:lnTo>
                  <a:lnTo>
                    <a:pt x="220" y="166"/>
                  </a:lnTo>
                  <a:lnTo>
                    <a:pt x="227" y="166"/>
                  </a:lnTo>
                  <a:lnTo>
                    <a:pt x="214" y="172"/>
                  </a:lnTo>
                  <a:lnTo>
                    <a:pt x="214" y="178"/>
                  </a:lnTo>
                  <a:lnTo>
                    <a:pt x="227" y="166"/>
                  </a:lnTo>
                  <a:lnTo>
                    <a:pt x="233" y="172"/>
                  </a:lnTo>
                  <a:lnTo>
                    <a:pt x="269" y="178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70" name=""/>
            <p:cNvSpPr/>
            <p:nvPr/>
          </p:nvSpPr>
          <p:spPr>
            <a:xfrm>
              <a:off x="7832880" y="2290320"/>
              <a:ext cx="36000" cy="19080"/>
            </a:xfrm>
            <a:custGeom>
              <a:avLst/>
              <a:gdLst/>
              <a:ahLst/>
              <a:rect l="l" t="t" r="r" b="b"/>
              <a:pathLst>
                <a:path w="25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25" y="1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71" name=""/>
            <p:cNvSpPr/>
            <p:nvPr/>
          </p:nvSpPr>
          <p:spPr>
            <a:xfrm>
              <a:off x="7869240" y="2300040"/>
              <a:ext cx="17280" cy="9360"/>
            </a:xfrm>
            <a:custGeom>
              <a:avLst/>
              <a:gdLst/>
              <a:ahLst/>
              <a:rect l="l" t="t" r="r" b="b"/>
              <a:pathLst>
                <a:path w="12" h="6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72" name=""/>
            <p:cNvSpPr/>
            <p:nvPr/>
          </p:nvSpPr>
          <p:spPr>
            <a:xfrm flipV="1">
              <a:off x="7886520" y="2271240"/>
              <a:ext cx="8640" cy="2844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73" name=""/>
            <p:cNvSpPr/>
            <p:nvPr/>
          </p:nvSpPr>
          <p:spPr>
            <a:xfrm>
              <a:off x="7443720" y="2017440"/>
              <a:ext cx="195120" cy="312840"/>
            </a:xfrm>
            <a:custGeom>
              <a:avLst/>
              <a:gdLst/>
              <a:ahLst/>
              <a:rect l="l" t="t" r="r" b="b"/>
              <a:pathLst>
                <a:path w="135" h="197">
                  <a:moveTo>
                    <a:pt x="135" y="184"/>
                  </a:moveTo>
                  <a:lnTo>
                    <a:pt x="85" y="197"/>
                  </a:lnTo>
                  <a:lnTo>
                    <a:pt x="67" y="190"/>
                  </a:lnTo>
                  <a:lnTo>
                    <a:pt x="55" y="190"/>
                  </a:lnTo>
                  <a:lnTo>
                    <a:pt x="55" y="184"/>
                  </a:lnTo>
                  <a:lnTo>
                    <a:pt x="49" y="184"/>
                  </a:lnTo>
                  <a:lnTo>
                    <a:pt x="43" y="166"/>
                  </a:lnTo>
                  <a:lnTo>
                    <a:pt x="18" y="13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74" name=""/>
            <p:cNvSpPr/>
            <p:nvPr/>
          </p:nvSpPr>
          <p:spPr>
            <a:xfrm>
              <a:off x="7798320" y="2026800"/>
              <a:ext cx="141480" cy="195480"/>
            </a:xfrm>
            <a:custGeom>
              <a:avLst/>
              <a:gdLst/>
              <a:ahLst/>
              <a:rect l="l" t="t" r="r" b="b"/>
              <a:pathLst>
                <a:path w="98" h="123">
                  <a:moveTo>
                    <a:pt x="0" y="0"/>
                  </a:moveTo>
                  <a:lnTo>
                    <a:pt x="37" y="86"/>
                  </a:lnTo>
                  <a:lnTo>
                    <a:pt x="98" y="12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75" name=""/>
            <p:cNvSpPr/>
            <p:nvPr/>
          </p:nvSpPr>
          <p:spPr>
            <a:xfrm>
              <a:off x="7798320" y="2017440"/>
              <a:ext cx="141480" cy="204840"/>
            </a:xfrm>
            <a:custGeom>
              <a:avLst/>
              <a:gdLst/>
              <a:ahLst/>
              <a:rect l="l" t="t" r="r" b="b"/>
              <a:pathLst>
                <a:path w="98" h="129">
                  <a:moveTo>
                    <a:pt x="98" y="129"/>
                  </a:moveTo>
                  <a:lnTo>
                    <a:pt x="37" y="92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76" name=""/>
            <p:cNvSpPr/>
            <p:nvPr/>
          </p:nvSpPr>
          <p:spPr>
            <a:xfrm>
              <a:off x="7931520" y="2261880"/>
              <a:ext cx="17280" cy="47520"/>
            </a:xfrm>
            <a:custGeom>
              <a:avLst/>
              <a:gdLst/>
              <a:ahLst/>
              <a:rect l="l" t="t" r="r" b="b"/>
              <a:pathLst>
                <a:path w="12" h="30">
                  <a:moveTo>
                    <a:pt x="6" y="0"/>
                  </a:moveTo>
                  <a:lnTo>
                    <a:pt x="0" y="12"/>
                  </a:lnTo>
                  <a:lnTo>
                    <a:pt x="12" y="3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77" name=""/>
            <p:cNvSpPr/>
            <p:nvPr/>
          </p:nvSpPr>
          <p:spPr>
            <a:xfrm flipH="1">
              <a:off x="7939800" y="2241360"/>
              <a:ext cx="17280" cy="1116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78" name=""/>
            <p:cNvSpPr/>
            <p:nvPr/>
          </p:nvSpPr>
          <p:spPr>
            <a:xfrm>
              <a:off x="7327800" y="2757240"/>
              <a:ext cx="34560" cy="20520"/>
            </a:xfrm>
            <a:custGeom>
              <a:avLst/>
              <a:gdLst/>
              <a:ahLst/>
              <a:rect l="l" t="t" r="r" b="b"/>
              <a:pathLst>
                <a:path w="24" h="13">
                  <a:moveTo>
                    <a:pt x="0" y="0"/>
                  </a:moveTo>
                  <a:lnTo>
                    <a:pt x="0" y="7"/>
                  </a:lnTo>
                  <a:lnTo>
                    <a:pt x="24" y="1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79" name=""/>
            <p:cNvSpPr/>
            <p:nvPr/>
          </p:nvSpPr>
          <p:spPr>
            <a:xfrm>
              <a:off x="7362720" y="2777760"/>
              <a:ext cx="53280" cy="9720"/>
            </a:xfrm>
            <a:custGeom>
              <a:avLst/>
              <a:gdLst/>
              <a:ahLst/>
              <a:rect l="l" t="t" r="r" b="b"/>
              <a:pathLst>
                <a:path w="37" h="6">
                  <a:moveTo>
                    <a:pt x="0" y="0"/>
                  </a:moveTo>
                  <a:lnTo>
                    <a:pt x="7" y="0"/>
                  </a:lnTo>
                  <a:lnTo>
                    <a:pt x="19" y="6"/>
                  </a:lnTo>
                  <a:lnTo>
                    <a:pt x="37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80" name=""/>
            <p:cNvSpPr/>
            <p:nvPr/>
          </p:nvSpPr>
          <p:spPr>
            <a:xfrm>
              <a:off x="7416000" y="2787480"/>
              <a:ext cx="8640" cy="19080"/>
            </a:xfrm>
            <a:custGeom>
              <a:avLst/>
              <a:gdLst/>
              <a:ahLst/>
              <a:rect l="l" t="t" r="r" b="b"/>
              <a:pathLst>
                <a:path w="6" h="12">
                  <a:moveTo>
                    <a:pt x="0" y="0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1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81" name=""/>
            <p:cNvSpPr/>
            <p:nvPr/>
          </p:nvSpPr>
          <p:spPr>
            <a:xfrm>
              <a:off x="7416000" y="2777760"/>
              <a:ext cx="44640" cy="47880"/>
            </a:xfrm>
            <a:custGeom>
              <a:avLst/>
              <a:gdLst/>
              <a:ahLst/>
              <a:rect l="l" t="t" r="r" b="b"/>
              <a:pathLst>
                <a:path w="31" h="30">
                  <a:moveTo>
                    <a:pt x="6" y="18"/>
                  </a:moveTo>
                  <a:lnTo>
                    <a:pt x="12" y="30"/>
                  </a:lnTo>
                  <a:lnTo>
                    <a:pt x="19" y="30"/>
                  </a:lnTo>
                  <a:lnTo>
                    <a:pt x="19" y="18"/>
                  </a:lnTo>
                  <a:lnTo>
                    <a:pt x="31" y="6"/>
                  </a:lnTo>
                  <a:lnTo>
                    <a:pt x="25" y="6"/>
                  </a:lnTo>
                  <a:lnTo>
                    <a:pt x="19" y="0"/>
                  </a:lnTo>
                  <a:lnTo>
                    <a:pt x="0" y="6"/>
                  </a:lnTo>
                  <a:lnTo>
                    <a:pt x="0" y="1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82" name=""/>
            <p:cNvSpPr/>
            <p:nvPr/>
          </p:nvSpPr>
          <p:spPr>
            <a:xfrm>
              <a:off x="7452360" y="2719080"/>
              <a:ext cx="124560" cy="96840"/>
            </a:xfrm>
            <a:custGeom>
              <a:avLst/>
              <a:gdLst/>
              <a:ahLst/>
              <a:rect l="l" t="t" r="r" b="b"/>
              <a:pathLst>
                <a:path w="86" h="61">
                  <a:moveTo>
                    <a:pt x="6" y="43"/>
                  </a:moveTo>
                  <a:lnTo>
                    <a:pt x="6" y="37"/>
                  </a:lnTo>
                  <a:lnTo>
                    <a:pt x="61" y="6"/>
                  </a:lnTo>
                  <a:lnTo>
                    <a:pt x="73" y="6"/>
                  </a:lnTo>
                  <a:lnTo>
                    <a:pt x="73" y="0"/>
                  </a:lnTo>
                  <a:lnTo>
                    <a:pt x="73" y="6"/>
                  </a:lnTo>
                  <a:lnTo>
                    <a:pt x="86" y="0"/>
                  </a:lnTo>
                  <a:lnTo>
                    <a:pt x="73" y="6"/>
                  </a:lnTo>
                  <a:lnTo>
                    <a:pt x="61" y="6"/>
                  </a:lnTo>
                  <a:lnTo>
                    <a:pt x="12" y="37"/>
                  </a:lnTo>
                  <a:lnTo>
                    <a:pt x="12" y="43"/>
                  </a:lnTo>
                  <a:lnTo>
                    <a:pt x="6" y="49"/>
                  </a:lnTo>
                  <a:lnTo>
                    <a:pt x="12" y="55"/>
                  </a:lnTo>
                  <a:lnTo>
                    <a:pt x="0" y="61"/>
                  </a:lnTo>
                  <a:lnTo>
                    <a:pt x="12" y="55"/>
                  </a:lnTo>
                  <a:lnTo>
                    <a:pt x="6" y="43"/>
                  </a:lnTo>
                  <a:close/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83" name=""/>
            <p:cNvSpPr/>
            <p:nvPr/>
          </p:nvSpPr>
          <p:spPr>
            <a:xfrm>
              <a:off x="7452360" y="2719080"/>
              <a:ext cx="124560" cy="96840"/>
            </a:xfrm>
            <a:custGeom>
              <a:avLst/>
              <a:gdLst/>
              <a:ahLst/>
              <a:rect l="l" t="t" r="r" b="b"/>
              <a:pathLst>
                <a:path w="86" h="61">
                  <a:moveTo>
                    <a:pt x="6" y="43"/>
                  </a:moveTo>
                  <a:lnTo>
                    <a:pt x="6" y="37"/>
                  </a:lnTo>
                  <a:lnTo>
                    <a:pt x="61" y="6"/>
                  </a:lnTo>
                  <a:lnTo>
                    <a:pt x="73" y="6"/>
                  </a:lnTo>
                  <a:lnTo>
                    <a:pt x="73" y="0"/>
                  </a:lnTo>
                  <a:lnTo>
                    <a:pt x="73" y="6"/>
                  </a:lnTo>
                  <a:lnTo>
                    <a:pt x="86" y="0"/>
                  </a:lnTo>
                  <a:lnTo>
                    <a:pt x="73" y="6"/>
                  </a:lnTo>
                  <a:lnTo>
                    <a:pt x="61" y="6"/>
                  </a:lnTo>
                  <a:lnTo>
                    <a:pt x="12" y="37"/>
                  </a:lnTo>
                  <a:lnTo>
                    <a:pt x="12" y="43"/>
                  </a:lnTo>
                  <a:lnTo>
                    <a:pt x="6" y="49"/>
                  </a:lnTo>
                  <a:lnTo>
                    <a:pt x="12" y="55"/>
                  </a:lnTo>
                  <a:lnTo>
                    <a:pt x="0" y="61"/>
                  </a:lnTo>
                  <a:lnTo>
                    <a:pt x="12" y="55"/>
                  </a:lnTo>
                  <a:lnTo>
                    <a:pt x="6" y="4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84" name=""/>
            <p:cNvSpPr/>
            <p:nvPr/>
          </p:nvSpPr>
          <p:spPr>
            <a:xfrm>
              <a:off x="7461000" y="2757240"/>
              <a:ext cx="44640" cy="49320"/>
            </a:xfrm>
            <a:custGeom>
              <a:avLst/>
              <a:gdLst/>
              <a:ahLst/>
              <a:rect l="l" t="t" r="r" b="b"/>
              <a:pathLst>
                <a:path w="31" h="31">
                  <a:moveTo>
                    <a:pt x="0" y="19"/>
                  </a:moveTo>
                  <a:lnTo>
                    <a:pt x="6" y="31"/>
                  </a:lnTo>
                  <a:lnTo>
                    <a:pt x="24" y="25"/>
                  </a:lnTo>
                  <a:lnTo>
                    <a:pt x="24" y="13"/>
                  </a:lnTo>
                  <a:lnTo>
                    <a:pt x="31" y="7"/>
                  </a:lnTo>
                  <a:lnTo>
                    <a:pt x="31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85" name=""/>
            <p:cNvSpPr/>
            <p:nvPr/>
          </p:nvSpPr>
          <p:spPr>
            <a:xfrm>
              <a:off x="7585560" y="2660400"/>
              <a:ext cx="17280" cy="39600"/>
            </a:xfrm>
            <a:custGeom>
              <a:avLst/>
              <a:gdLst/>
              <a:ahLst/>
              <a:rect l="l" t="t" r="r" b="b"/>
              <a:pathLst>
                <a:path w="12" h="25">
                  <a:moveTo>
                    <a:pt x="12" y="0"/>
                  </a:moveTo>
                  <a:lnTo>
                    <a:pt x="6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25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86" name=""/>
            <p:cNvSpPr/>
            <p:nvPr/>
          </p:nvSpPr>
          <p:spPr>
            <a:xfrm>
              <a:off x="7585560" y="2660400"/>
              <a:ext cx="17280" cy="39600"/>
            </a:xfrm>
            <a:custGeom>
              <a:avLst/>
              <a:gdLst/>
              <a:ahLst/>
              <a:rect l="l" t="t" r="r" b="b"/>
              <a:pathLst>
                <a:path w="12" h="25">
                  <a:moveTo>
                    <a:pt x="12" y="0"/>
                  </a:moveTo>
                  <a:lnTo>
                    <a:pt x="6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25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87" name=""/>
            <p:cNvSpPr/>
            <p:nvPr/>
          </p:nvSpPr>
          <p:spPr>
            <a:xfrm>
              <a:off x="7602840" y="2660400"/>
              <a:ext cx="25920" cy="39600"/>
            </a:xfrm>
            <a:custGeom>
              <a:avLst/>
              <a:gdLst/>
              <a:ahLst/>
              <a:rect l="l" t="t" r="r" b="b"/>
              <a:pathLst>
                <a:path w="18" h="25">
                  <a:moveTo>
                    <a:pt x="18" y="25"/>
                  </a:moveTo>
                  <a:lnTo>
                    <a:pt x="12" y="12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88" name=""/>
            <p:cNvSpPr/>
            <p:nvPr/>
          </p:nvSpPr>
          <p:spPr>
            <a:xfrm>
              <a:off x="7495920" y="2709720"/>
              <a:ext cx="132840" cy="77760"/>
            </a:xfrm>
            <a:custGeom>
              <a:avLst/>
              <a:gdLst/>
              <a:ahLst/>
              <a:rect l="l" t="t" r="r" b="b"/>
              <a:pathLst>
                <a:path w="92" h="49">
                  <a:moveTo>
                    <a:pt x="92" y="0"/>
                  </a:moveTo>
                  <a:lnTo>
                    <a:pt x="80" y="0"/>
                  </a:lnTo>
                  <a:lnTo>
                    <a:pt x="62" y="6"/>
                  </a:lnTo>
                  <a:lnTo>
                    <a:pt x="56" y="12"/>
                  </a:lnTo>
                  <a:lnTo>
                    <a:pt x="49" y="43"/>
                  </a:lnTo>
                  <a:lnTo>
                    <a:pt x="43" y="43"/>
                  </a:lnTo>
                  <a:lnTo>
                    <a:pt x="37" y="37"/>
                  </a:lnTo>
                  <a:lnTo>
                    <a:pt x="37" y="43"/>
                  </a:lnTo>
                  <a:lnTo>
                    <a:pt x="7" y="49"/>
                  </a:lnTo>
                  <a:lnTo>
                    <a:pt x="0" y="49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960" bIns="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89" name=""/>
            <p:cNvSpPr/>
            <p:nvPr/>
          </p:nvSpPr>
          <p:spPr>
            <a:xfrm>
              <a:off x="7576920" y="2660400"/>
              <a:ext cx="25920" cy="1440"/>
            </a:xfrm>
            <a:custGeom>
              <a:avLst/>
              <a:gdLst/>
              <a:ahLst/>
              <a:rect l="l" t="t" r="r" b="b"/>
              <a:pathLst>
                <a:path w="18" h="0">
                  <a:moveTo>
                    <a:pt x="0" y="0"/>
                  </a:moveTo>
                  <a:lnTo>
                    <a:pt x="12" y="0"/>
                  </a:lnTo>
                  <a:lnTo>
                    <a:pt x="18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90" name=""/>
            <p:cNvSpPr/>
            <p:nvPr/>
          </p:nvSpPr>
          <p:spPr>
            <a:xfrm>
              <a:off x="7602840" y="2611080"/>
              <a:ext cx="1080" cy="180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91" name=""/>
            <p:cNvSpPr/>
            <p:nvPr/>
          </p:nvSpPr>
          <p:spPr>
            <a:xfrm>
              <a:off x="7665120" y="2622240"/>
              <a:ext cx="8280" cy="972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6"/>
                  </a:moveTo>
                  <a:lnTo>
                    <a:pt x="6" y="6"/>
                  </a:lnTo>
                  <a:lnTo>
                    <a:pt x="6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92" name=""/>
            <p:cNvSpPr/>
            <p:nvPr/>
          </p:nvSpPr>
          <p:spPr>
            <a:xfrm>
              <a:off x="7673760" y="2622240"/>
              <a:ext cx="1080" cy="972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93" name=""/>
            <p:cNvSpPr/>
            <p:nvPr/>
          </p:nvSpPr>
          <p:spPr>
            <a:xfrm>
              <a:off x="7699680" y="2592000"/>
              <a:ext cx="27360" cy="19080"/>
            </a:xfrm>
            <a:custGeom>
              <a:avLst/>
              <a:gdLst/>
              <a:ahLst/>
              <a:rect l="l" t="t" r="r" b="b"/>
              <a:pathLst>
                <a:path w="19" h="12">
                  <a:moveTo>
                    <a:pt x="13" y="12"/>
                  </a:moveTo>
                  <a:lnTo>
                    <a:pt x="13" y="6"/>
                  </a:lnTo>
                  <a:lnTo>
                    <a:pt x="7" y="6"/>
                  </a:lnTo>
                  <a:lnTo>
                    <a:pt x="13" y="6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94" name=""/>
            <p:cNvSpPr/>
            <p:nvPr/>
          </p:nvSpPr>
          <p:spPr>
            <a:xfrm>
              <a:off x="7699680" y="2601720"/>
              <a:ext cx="10080" cy="1440"/>
            </a:xfrm>
            <a:custGeom>
              <a:avLst/>
              <a:gdLst/>
              <a:ahLst/>
              <a:rect l="l" t="t" r="r" b="b"/>
              <a:pathLst>
                <a:path w="7" h="0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95" name=""/>
            <p:cNvSpPr/>
            <p:nvPr/>
          </p:nvSpPr>
          <p:spPr>
            <a:xfrm>
              <a:off x="7709760" y="2601720"/>
              <a:ext cx="1440" cy="11160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96" name=""/>
            <p:cNvSpPr/>
            <p:nvPr/>
          </p:nvSpPr>
          <p:spPr>
            <a:xfrm>
              <a:off x="7673760" y="2611080"/>
              <a:ext cx="36000" cy="88920"/>
            </a:xfrm>
            <a:custGeom>
              <a:avLst/>
              <a:gdLst/>
              <a:ahLst/>
              <a:rect l="l" t="t" r="r" b="b"/>
              <a:pathLst>
                <a:path w="25" h="56">
                  <a:moveTo>
                    <a:pt x="25" y="0"/>
                  </a:moveTo>
                  <a:lnTo>
                    <a:pt x="18" y="7"/>
                  </a:lnTo>
                  <a:lnTo>
                    <a:pt x="0" y="56"/>
                  </a:lnTo>
                  <a:lnTo>
                    <a:pt x="6" y="49"/>
                  </a:lnTo>
                  <a:lnTo>
                    <a:pt x="6" y="43"/>
                  </a:lnTo>
                  <a:lnTo>
                    <a:pt x="18" y="37"/>
                  </a:lnTo>
                  <a:lnTo>
                    <a:pt x="25" y="13"/>
                  </a:lnTo>
                  <a:lnTo>
                    <a:pt x="18" y="13"/>
                  </a:lnTo>
                  <a:lnTo>
                    <a:pt x="12" y="1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120" bIns="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97" name=""/>
            <p:cNvSpPr/>
            <p:nvPr/>
          </p:nvSpPr>
          <p:spPr>
            <a:xfrm flipH="1">
              <a:off x="7699680" y="2601720"/>
              <a:ext cx="10080" cy="2052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98" name=""/>
            <p:cNvSpPr/>
            <p:nvPr/>
          </p:nvSpPr>
          <p:spPr>
            <a:xfrm>
              <a:off x="7718760" y="2592000"/>
              <a:ext cx="17280" cy="39960"/>
            </a:xfrm>
            <a:custGeom>
              <a:avLst/>
              <a:gdLst/>
              <a:ahLst/>
              <a:rect l="l" t="t" r="r" b="b"/>
              <a:pathLst>
                <a:path w="12" h="25">
                  <a:moveTo>
                    <a:pt x="6" y="25"/>
                  </a:moveTo>
                  <a:lnTo>
                    <a:pt x="0" y="25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19"/>
                  </a:lnTo>
                  <a:lnTo>
                    <a:pt x="12" y="19"/>
                  </a:lnTo>
                  <a:lnTo>
                    <a:pt x="6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99" name=""/>
            <p:cNvSpPr/>
            <p:nvPr/>
          </p:nvSpPr>
          <p:spPr>
            <a:xfrm>
              <a:off x="7691040" y="2650680"/>
              <a:ext cx="36000" cy="49320"/>
            </a:xfrm>
            <a:custGeom>
              <a:avLst/>
              <a:gdLst/>
              <a:ahLst/>
              <a:rect l="l" t="t" r="r" b="b"/>
              <a:pathLst>
                <a:path w="25" h="31">
                  <a:moveTo>
                    <a:pt x="25" y="0"/>
                  </a:moveTo>
                  <a:lnTo>
                    <a:pt x="19" y="0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0" y="24"/>
                  </a:lnTo>
                  <a:lnTo>
                    <a:pt x="13" y="31"/>
                  </a:lnTo>
                  <a:lnTo>
                    <a:pt x="19" y="18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00" name=""/>
            <p:cNvSpPr/>
            <p:nvPr/>
          </p:nvSpPr>
          <p:spPr>
            <a:xfrm>
              <a:off x="7718760" y="2660400"/>
              <a:ext cx="1080" cy="19080"/>
            </a:xfrm>
            <a:custGeom>
              <a:avLst/>
              <a:gdLst/>
              <a:ahLst/>
              <a:rect l="l" t="t" r="r" b="b"/>
              <a:pathLst>
                <a:path w="0" h="12">
                  <a:moveTo>
                    <a:pt x="0" y="12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01" name=""/>
            <p:cNvSpPr/>
            <p:nvPr/>
          </p:nvSpPr>
          <p:spPr>
            <a:xfrm>
              <a:off x="7673760" y="2738160"/>
              <a:ext cx="79560" cy="96840"/>
            </a:xfrm>
            <a:custGeom>
              <a:avLst/>
              <a:gdLst/>
              <a:ahLst/>
              <a:rect l="l" t="t" r="r" b="b"/>
              <a:pathLst>
                <a:path w="55" h="61">
                  <a:moveTo>
                    <a:pt x="37" y="61"/>
                  </a:moveTo>
                  <a:lnTo>
                    <a:pt x="0" y="43"/>
                  </a:lnTo>
                  <a:lnTo>
                    <a:pt x="0" y="37"/>
                  </a:lnTo>
                  <a:lnTo>
                    <a:pt x="25" y="12"/>
                  </a:lnTo>
                  <a:lnTo>
                    <a:pt x="49" y="0"/>
                  </a:lnTo>
                  <a:lnTo>
                    <a:pt x="55" y="12"/>
                  </a:lnTo>
                  <a:lnTo>
                    <a:pt x="49" y="19"/>
                  </a:lnTo>
                  <a:lnTo>
                    <a:pt x="55" y="31"/>
                  </a:lnTo>
                  <a:lnTo>
                    <a:pt x="43" y="19"/>
                  </a:lnTo>
                  <a:lnTo>
                    <a:pt x="49" y="12"/>
                  </a:lnTo>
                  <a:lnTo>
                    <a:pt x="49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02" name=""/>
            <p:cNvSpPr/>
            <p:nvPr/>
          </p:nvSpPr>
          <p:spPr>
            <a:xfrm>
              <a:off x="7727400" y="2747520"/>
              <a:ext cx="8640" cy="30240"/>
            </a:xfrm>
            <a:custGeom>
              <a:avLst/>
              <a:gdLst/>
              <a:ahLst/>
              <a:rect l="l" t="t" r="r" b="b"/>
              <a:pathLst>
                <a:path w="6" h="19">
                  <a:moveTo>
                    <a:pt x="0" y="0"/>
                  </a:moveTo>
                  <a:lnTo>
                    <a:pt x="6" y="13"/>
                  </a:ln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03" name=""/>
            <p:cNvSpPr/>
            <p:nvPr/>
          </p:nvSpPr>
          <p:spPr>
            <a:xfrm>
              <a:off x="7744680" y="2719080"/>
              <a:ext cx="1440" cy="2844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04" name=""/>
            <p:cNvSpPr/>
            <p:nvPr/>
          </p:nvSpPr>
          <p:spPr>
            <a:xfrm flipV="1">
              <a:off x="7744680" y="2718720"/>
              <a:ext cx="1440" cy="1908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05" name=""/>
            <p:cNvSpPr/>
            <p:nvPr/>
          </p:nvSpPr>
          <p:spPr>
            <a:xfrm>
              <a:off x="7727400" y="2719080"/>
              <a:ext cx="17280" cy="1908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12" y="0"/>
                  </a:moveTo>
                  <a:lnTo>
                    <a:pt x="0" y="12"/>
                  </a:lnTo>
                  <a:lnTo>
                    <a:pt x="6" y="1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06" name=""/>
            <p:cNvSpPr/>
            <p:nvPr/>
          </p:nvSpPr>
          <p:spPr>
            <a:xfrm>
              <a:off x="7656480" y="2669760"/>
              <a:ext cx="79560" cy="68400"/>
            </a:xfrm>
            <a:custGeom>
              <a:avLst/>
              <a:gdLst/>
              <a:ahLst/>
              <a:rect l="l" t="t" r="r" b="b"/>
              <a:pathLst>
                <a:path w="55" h="43">
                  <a:moveTo>
                    <a:pt x="55" y="43"/>
                  </a:moveTo>
                  <a:lnTo>
                    <a:pt x="12" y="37"/>
                  </a:lnTo>
                  <a:lnTo>
                    <a:pt x="0" y="31"/>
                  </a:lnTo>
                  <a:lnTo>
                    <a:pt x="12" y="19"/>
                  </a:lnTo>
                  <a:lnTo>
                    <a:pt x="30" y="19"/>
                  </a:lnTo>
                  <a:lnTo>
                    <a:pt x="24" y="12"/>
                  </a:lnTo>
                  <a:lnTo>
                    <a:pt x="3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0" bIns="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07" name=""/>
            <p:cNvSpPr/>
            <p:nvPr/>
          </p:nvSpPr>
          <p:spPr>
            <a:xfrm>
              <a:off x="7638840" y="2719080"/>
              <a:ext cx="17280" cy="38160"/>
            </a:xfrm>
            <a:custGeom>
              <a:avLst/>
              <a:gdLst/>
              <a:ahLst/>
              <a:rect l="l" t="t" r="r" b="b"/>
              <a:pathLst>
                <a:path w="12" h="24">
                  <a:moveTo>
                    <a:pt x="12" y="0"/>
                  </a:moveTo>
                  <a:lnTo>
                    <a:pt x="0" y="12"/>
                  </a:lnTo>
                  <a:lnTo>
                    <a:pt x="6" y="18"/>
                  </a:lnTo>
                  <a:lnTo>
                    <a:pt x="12" y="24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08" name=""/>
            <p:cNvSpPr/>
            <p:nvPr/>
          </p:nvSpPr>
          <p:spPr>
            <a:xfrm>
              <a:off x="7673760" y="2728800"/>
              <a:ext cx="1080" cy="18720"/>
            </a:xfrm>
            <a:custGeom>
              <a:avLst/>
              <a:gdLst/>
              <a:ahLst/>
              <a:rect l="l" t="t" r="r" b="b"/>
              <a:pathLst>
                <a:path w="0" h="12">
                  <a:moveTo>
                    <a:pt x="0" y="0"/>
                  </a:moveTo>
                  <a:lnTo>
                    <a:pt x="0" y="12"/>
                  </a:lnTo>
                  <a:lnTo>
                    <a:pt x="0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09" name=""/>
            <p:cNvSpPr/>
            <p:nvPr/>
          </p:nvSpPr>
          <p:spPr>
            <a:xfrm>
              <a:off x="7673760" y="2738160"/>
              <a:ext cx="8280" cy="936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10" name=""/>
            <p:cNvSpPr/>
            <p:nvPr/>
          </p:nvSpPr>
          <p:spPr>
            <a:xfrm>
              <a:off x="7469640" y="2768400"/>
              <a:ext cx="70560" cy="77760"/>
            </a:xfrm>
            <a:custGeom>
              <a:avLst/>
              <a:gdLst/>
              <a:ahLst/>
              <a:rect l="l" t="t" r="r" b="b"/>
              <a:pathLst>
                <a:path w="49" h="49">
                  <a:moveTo>
                    <a:pt x="43" y="0"/>
                  </a:moveTo>
                  <a:lnTo>
                    <a:pt x="43" y="12"/>
                  </a:lnTo>
                  <a:lnTo>
                    <a:pt x="49" y="24"/>
                  </a:lnTo>
                  <a:lnTo>
                    <a:pt x="43" y="30"/>
                  </a:lnTo>
                  <a:lnTo>
                    <a:pt x="25" y="36"/>
                  </a:lnTo>
                  <a:lnTo>
                    <a:pt x="18" y="42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36"/>
                  </a:lnTo>
                  <a:lnTo>
                    <a:pt x="18" y="42"/>
                  </a:lnTo>
                  <a:lnTo>
                    <a:pt x="31" y="49"/>
                  </a:lnTo>
                  <a:lnTo>
                    <a:pt x="31" y="42"/>
                  </a:lnTo>
                  <a:lnTo>
                    <a:pt x="31" y="3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960" bIns="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11" name=""/>
            <p:cNvSpPr/>
            <p:nvPr/>
          </p:nvSpPr>
          <p:spPr>
            <a:xfrm>
              <a:off x="7469640" y="2846160"/>
              <a:ext cx="44640" cy="135000"/>
            </a:xfrm>
            <a:custGeom>
              <a:avLst/>
              <a:gdLst/>
              <a:ahLst/>
              <a:rect l="l" t="t" r="r" b="b"/>
              <a:pathLst>
                <a:path w="31" h="85">
                  <a:moveTo>
                    <a:pt x="31" y="0"/>
                  </a:moveTo>
                  <a:lnTo>
                    <a:pt x="31" y="12"/>
                  </a:lnTo>
                  <a:lnTo>
                    <a:pt x="31" y="24"/>
                  </a:lnTo>
                  <a:lnTo>
                    <a:pt x="18" y="30"/>
                  </a:lnTo>
                  <a:lnTo>
                    <a:pt x="0" y="61"/>
                  </a:lnTo>
                  <a:lnTo>
                    <a:pt x="6" y="67"/>
                  </a:lnTo>
                  <a:lnTo>
                    <a:pt x="6" y="79"/>
                  </a:lnTo>
                  <a:lnTo>
                    <a:pt x="6" y="85"/>
                  </a:lnTo>
                  <a:lnTo>
                    <a:pt x="0" y="61"/>
                  </a:lnTo>
                  <a:lnTo>
                    <a:pt x="18" y="30"/>
                  </a:lnTo>
                  <a:lnTo>
                    <a:pt x="25" y="24"/>
                  </a:lnTo>
                  <a:lnTo>
                    <a:pt x="31" y="6"/>
                  </a:lnTo>
                  <a:lnTo>
                    <a:pt x="31" y="0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31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12" name=""/>
            <p:cNvSpPr/>
            <p:nvPr/>
          </p:nvSpPr>
          <p:spPr>
            <a:xfrm>
              <a:off x="7549560" y="2815920"/>
              <a:ext cx="44640" cy="68400"/>
            </a:xfrm>
            <a:custGeom>
              <a:avLst/>
              <a:gdLst/>
              <a:ahLst/>
              <a:rect l="l" t="t" r="r" b="b"/>
              <a:pathLst>
                <a:path w="31" h="43">
                  <a:moveTo>
                    <a:pt x="0" y="25"/>
                  </a:moveTo>
                  <a:lnTo>
                    <a:pt x="6" y="31"/>
                  </a:lnTo>
                  <a:lnTo>
                    <a:pt x="0" y="43"/>
                  </a:lnTo>
                  <a:lnTo>
                    <a:pt x="12" y="25"/>
                  </a:lnTo>
                  <a:lnTo>
                    <a:pt x="19" y="12"/>
                  </a:lnTo>
                  <a:lnTo>
                    <a:pt x="31" y="6"/>
                  </a:lnTo>
                  <a:lnTo>
                    <a:pt x="25" y="0"/>
                  </a:lnTo>
                  <a:lnTo>
                    <a:pt x="12" y="12"/>
                  </a:lnTo>
                  <a:lnTo>
                    <a:pt x="6" y="25"/>
                  </a:lnTo>
                  <a:lnTo>
                    <a:pt x="0" y="25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0" bIns="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13" name=""/>
            <p:cNvSpPr/>
            <p:nvPr/>
          </p:nvSpPr>
          <p:spPr>
            <a:xfrm>
              <a:off x="7540560" y="2855520"/>
              <a:ext cx="8640" cy="19080"/>
            </a:xfrm>
            <a:custGeom>
              <a:avLst/>
              <a:gdLst/>
              <a:ahLst/>
              <a:rect l="l" t="t" r="r" b="b"/>
              <a:pathLst>
                <a:path w="6" h="12">
                  <a:moveTo>
                    <a:pt x="6" y="0"/>
                  </a:moveTo>
                  <a:lnTo>
                    <a:pt x="6" y="6"/>
                  </a:lnTo>
                  <a:lnTo>
                    <a:pt x="0" y="1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14" name=""/>
            <p:cNvSpPr/>
            <p:nvPr/>
          </p:nvSpPr>
          <p:spPr>
            <a:xfrm>
              <a:off x="7514640" y="2874600"/>
              <a:ext cx="25920" cy="9720"/>
            </a:xfrm>
            <a:custGeom>
              <a:avLst/>
              <a:gdLst/>
              <a:ahLst/>
              <a:rect l="l" t="t" r="r" b="b"/>
              <a:pathLst>
                <a:path w="18" h="6">
                  <a:moveTo>
                    <a:pt x="18" y="0"/>
                  </a:moveTo>
                  <a:lnTo>
                    <a:pt x="6" y="6"/>
                  </a:lnTo>
                  <a:lnTo>
                    <a:pt x="0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15" name=""/>
            <p:cNvSpPr/>
            <p:nvPr/>
          </p:nvSpPr>
          <p:spPr>
            <a:xfrm>
              <a:off x="7514640" y="2884320"/>
              <a:ext cx="17280" cy="68040"/>
            </a:xfrm>
            <a:custGeom>
              <a:avLst/>
              <a:gdLst/>
              <a:ahLst/>
              <a:rect l="l" t="t" r="r" b="b"/>
              <a:pathLst>
                <a:path w="12" h="43">
                  <a:moveTo>
                    <a:pt x="0" y="0"/>
                  </a:moveTo>
                  <a:lnTo>
                    <a:pt x="12" y="31"/>
                  </a:lnTo>
                  <a:lnTo>
                    <a:pt x="12" y="37"/>
                  </a:lnTo>
                  <a:lnTo>
                    <a:pt x="12" y="43"/>
                  </a:lnTo>
                  <a:lnTo>
                    <a:pt x="12" y="31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240" bIns="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16" name=""/>
            <p:cNvSpPr/>
            <p:nvPr/>
          </p:nvSpPr>
          <p:spPr>
            <a:xfrm>
              <a:off x="7531920" y="2815920"/>
              <a:ext cx="62280" cy="49320"/>
            </a:xfrm>
            <a:custGeom>
              <a:avLst/>
              <a:gdLst/>
              <a:ahLst/>
              <a:rect l="l" t="t" r="r" b="b"/>
              <a:pathLst>
                <a:path w="43" h="31">
                  <a:moveTo>
                    <a:pt x="0" y="31"/>
                  </a:moveTo>
                  <a:lnTo>
                    <a:pt x="31" y="6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31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17" name=""/>
            <p:cNvSpPr/>
            <p:nvPr/>
          </p:nvSpPr>
          <p:spPr>
            <a:xfrm>
              <a:off x="7585560" y="2700000"/>
              <a:ext cx="53280" cy="115920"/>
            </a:xfrm>
            <a:custGeom>
              <a:avLst/>
              <a:gdLst/>
              <a:ahLst/>
              <a:rect l="l" t="t" r="r" b="b"/>
              <a:pathLst>
                <a:path w="37" h="73">
                  <a:moveTo>
                    <a:pt x="24" y="73"/>
                  </a:moveTo>
                  <a:lnTo>
                    <a:pt x="30" y="67"/>
                  </a:lnTo>
                  <a:lnTo>
                    <a:pt x="37" y="67"/>
                  </a:lnTo>
                  <a:lnTo>
                    <a:pt x="37" y="61"/>
                  </a:lnTo>
                  <a:lnTo>
                    <a:pt x="18" y="36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18" name=""/>
            <p:cNvSpPr/>
            <p:nvPr/>
          </p:nvSpPr>
          <p:spPr>
            <a:xfrm>
              <a:off x="7602840" y="2747520"/>
              <a:ext cx="17280" cy="30240"/>
            </a:xfrm>
            <a:custGeom>
              <a:avLst/>
              <a:gdLst/>
              <a:ahLst/>
              <a:rect l="l" t="t" r="r" b="b"/>
              <a:pathLst>
                <a:path w="12" h="19">
                  <a:moveTo>
                    <a:pt x="0" y="6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19" name=""/>
            <p:cNvSpPr/>
            <p:nvPr/>
          </p:nvSpPr>
          <p:spPr>
            <a:xfrm>
              <a:off x="7602840" y="2747520"/>
              <a:ext cx="17280" cy="30240"/>
            </a:xfrm>
            <a:custGeom>
              <a:avLst/>
              <a:gdLst/>
              <a:ahLst/>
              <a:rect l="l" t="t" r="r" b="b"/>
              <a:pathLst>
                <a:path w="12" h="19">
                  <a:moveTo>
                    <a:pt x="0" y="6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20" name=""/>
            <p:cNvSpPr/>
            <p:nvPr/>
          </p:nvSpPr>
          <p:spPr>
            <a:xfrm>
              <a:off x="7585560" y="2768400"/>
              <a:ext cx="34560" cy="47520"/>
            </a:xfrm>
            <a:custGeom>
              <a:avLst/>
              <a:gdLst/>
              <a:ahLst/>
              <a:rect l="l" t="t" r="r" b="b"/>
              <a:pathLst>
                <a:path w="24" h="30">
                  <a:moveTo>
                    <a:pt x="24" y="0"/>
                  </a:moveTo>
                  <a:lnTo>
                    <a:pt x="18" y="6"/>
                  </a:lnTo>
                  <a:lnTo>
                    <a:pt x="12" y="18"/>
                  </a:lnTo>
                  <a:lnTo>
                    <a:pt x="0" y="3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21" name=""/>
            <p:cNvSpPr/>
            <p:nvPr/>
          </p:nvSpPr>
          <p:spPr>
            <a:xfrm>
              <a:off x="7620120" y="2757240"/>
              <a:ext cx="27360" cy="11160"/>
            </a:xfrm>
            <a:custGeom>
              <a:avLst/>
              <a:gdLst/>
              <a:ahLst/>
              <a:rect l="l" t="t" r="r" b="b"/>
              <a:pathLst>
                <a:path w="19" h="7">
                  <a:moveTo>
                    <a:pt x="19" y="7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22" name=""/>
            <p:cNvSpPr/>
            <p:nvPr/>
          </p:nvSpPr>
          <p:spPr>
            <a:xfrm>
              <a:off x="7620120" y="2757240"/>
              <a:ext cx="18360" cy="20520"/>
            </a:xfrm>
            <a:custGeom>
              <a:avLst/>
              <a:gdLst/>
              <a:ahLst/>
              <a:rect l="l" t="t" r="r" b="b"/>
              <a:pathLst>
                <a:path w="13" h="13">
                  <a:moveTo>
                    <a:pt x="0" y="0"/>
                  </a:moveTo>
                  <a:lnTo>
                    <a:pt x="0" y="0"/>
                  </a:lnTo>
                  <a:lnTo>
                    <a:pt x="13" y="7"/>
                  </a:lnTo>
                  <a:lnTo>
                    <a:pt x="13" y="1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23" name=""/>
            <p:cNvSpPr/>
            <p:nvPr/>
          </p:nvSpPr>
          <p:spPr>
            <a:xfrm>
              <a:off x="7638840" y="2777760"/>
              <a:ext cx="1440" cy="972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24" name=""/>
            <p:cNvSpPr/>
            <p:nvPr/>
          </p:nvSpPr>
          <p:spPr>
            <a:xfrm>
              <a:off x="7620120" y="2747520"/>
              <a:ext cx="18360" cy="180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25" name=""/>
            <p:cNvSpPr/>
            <p:nvPr/>
          </p:nvSpPr>
          <p:spPr>
            <a:xfrm>
              <a:off x="7620120" y="2738160"/>
              <a:ext cx="18360" cy="9360"/>
            </a:xfrm>
            <a:custGeom>
              <a:avLst/>
              <a:gdLst/>
              <a:ahLst/>
              <a:rect l="l" t="t" r="r" b="b"/>
              <a:pathLst>
                <a:path w="13" h="6">
                  <a:moveTo>
                    <a:pt x="0" y="6"/>
                  </a:moveTo>
                  <a:lnTo>
                    <a:pt x="6" y="6"/>
                  </a:lnTo>
                  <a:lnTo>
                    <a:pt x="13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26" name=""/>
            <p:cNvSpPr/>
            <p:nvPr/>
          </p:nvSpPr>
          <p:spPr>
            <a:xfrm>
              <a:off x="7665120" y="2747520"/>
              <a:ext cx="8280" cy="59040"/>
            </a:xfrm>
            <a:custGeom>
              <a:avLst/>
              <a:gdLst/>
              <a:ahLst/>
              <a:rect l="l" t="t" r="r" b="b"/>
              <a:pathLst>
                <a:path w="6" h="37">
                  <a:moveTo>
                    <a:pt x="0" y="0"/>
                  </a:moveTo>
                  <a:lnTo>
                    <a:pt x="6" y="6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6" y="31"/>
                  </a:lnTo>
                  <a:lnTo>
                    <a:pt x="6" y="37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27" name=""/>
            <p:cNvSpPr/>
            <p:nvPr/>
          </p:nvSpPr>
          <p:spPr>
            <a:xfrm>
              <a:off x="7594200" y="2757240"/>
              <a:ext cx="79200" cy="68400"/>
            </a:xfrm>
            <a:custGeom>
              <a:avLst/>
              <a:gdLst/>
              <a:ahLst/>
              <a:rect l="l" t="t" r="r" b="b"/>
              <a:pathLst>
                <a:path w="55" h="43">
                  <a:moveTo>
                    <a:pt x="49" y="0"/>
                  </a:moveTo>
                  <a:lnTo>
                    <a:pt x="49" y="7"/>
                  </a:lnTo>
                  <a:lnTo>
                    <a:pt x="55" y="13"/>
                  </a:lnTo>
                  <a:lnTo>
                    <a:pt x="55" y="25"/>
                  </a:lnTo>
                  <a:lnTo>
                    <a:pt x="55" y="31"/>
                  </a:lnTo>
                  <a:lnTo>
                    <a:pt x="49" y="31"/>
                  </a:lnTo>
                  <a:lnTo>
                    <a:pt x="37" y="43"/>
                  </a:lnTo>
                  <a:lnTo>
                    <a:pt x="24" y="43"/>
                  </a:lnTo>
                  <a:lnTo>
                    <a:pt x="18" y="37"/>
                  </a:lnTo>
                  <a:lnTo>
                    <a:pt x="0" y="37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0" bIns="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28" name=""/>
            <p:cNvSpPr/>
            <p:nvPr/>
          </p:nvSpPr>
          <p:spPr>
            <a:xfrm flipH="1">
              <a:off x="7531560" y="3147840"/>
              <a:ext cx="8280" cy="1908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29" name=""/>
            <p:cNvSpPr/>
            <p:nvPr/>
          </p:nvSpPr>
          <p:spPr>
            <a:xfrm>
              <a:off x="7362720" y="3166920"/>
              <a:ext cx="70560" cy="37800"/>
            </a:xfrm>
            <a:custGeom>
              <a:avLst/>
              <a:gdLst/>
              <a:ahLst/>
              <a:rect l="l" t="t" r="r" b="b"/>
              <a:pathLst>
                <a:path w="49" h="24">
                  <a:moveTo>
                    <a:pt x="0" y="24"/>
                  </a:moveTo>
                  <a:lnTo>
                    <a:pt x="7" y="18"/>
                  </a:lnTo>
                  <a:lnTo>
                    <a:pt x="13" y="0"/>
                  </a:lnTo>
                  <a:lnTo>
                    <a:pt x="31" y="12"/>
                  </a:lnTo>
                  <a:lnTo>
                    <a:pt x="49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30" name=""/>
            <p:cNvSpPr/>
            <p:nvPr/>
          </p:nvSpPr>
          <p:spPr>
            <a:xfrm flipH="1" flipV="1">
              <a:off x="7353720" y="3186000"/>
              <a:ext cx="18720" cy="936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31" name=""/>
            <p:cNvSpPr/>
            <p:nvPr/>
          </p:nvSpPr>
          <p:spPr>
            <a:xfrm>
              <a:off x="7478640" y="2962080"/>
              <a:ext cx="53280" cy="39600"/>
            </a:xfrm>
            <a:custGeom>
              <a:avLst/>
              <a:gdLst/>
              <a:ahLst/>
              <a:rect l="l" t="t" r="r" b="b"/>
              <a:pathLst>
                <a:path w="37" h="25">
                  <a:moveTo>
                    <a:pt x="37" y="0"/>
                  </a:moveTo>
                  <a:lnTo>
                    <a:pt x="37" y="12"/>
                  </a:lnTo>
                  <a:lnTo>
                    <a:pt x="25" y="25"/>
                  </a:lnTo>
                  <a:lnTo>
                    <a:pt x="19" y="19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32" name=""/>
            <p:cNvSpPr/>
            <p:nvPr/>
          </p:nvSpPr>
          <p:spPr>
            <a:xfrm>
              <a:off x="7478640" y="2952360"/>
              <a:ext cx="53280" cy="49320"/>
            </a:xfrm>
            <a:custGeom>
              <a:avLst/>
              <a:gdLst/>
              <a:ahLst/>
              <a:rect l="l" t="t" r="r" b="b"/>
              <a:pathLst>
                <a:path w="37" h="31">
                  <a:moveTo>
                    <a:pt x="37" y="6"/>
                  </a:moveTo>
                  <a:lnTo>
                    <a:pt x="37" y="18"/>
                  </a:lnTo>
                  <a:lnTo>
                    <a:pt x="25" y="31"/>
                  </a:lnTo>
                  <a:lnTo>
                    <a:pt x="19" y="25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33" name=""/>
            <p:cNvSpPr/>
            <p:nvPr/>
          </p:nvSpPr>
          <p:spPr>
            <a:xfrm>
              <a:off x="7506000" y="3011040"/>
              <a:ext cx="25920" cy="87480"/>
            </a:xfrm>
            <a:custGeom>
              <a:avLst/>
              <a:gdLst/>
              <a:ahLst/>
              <a:rect l="l" t="t" r="r" b="b"/>
              <a:pathLst>
                <a:path w="18" h="55">
                  <a:moveTo>
                    <a:pt x="0" y="55"/>
                  </a:moveTo>
                  <a:lnTo>
                    <a:pt x="18" y="43"/>
                  </a:lnTo>
                  <a:lnTo>
                    <a:pt x="18" y="37"/>
                  </a:lnTo>
                  <a:lnTo>
                    <a:pt x="12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34" name=""/>
            <p:cNvSpPr/>
            <p:nvPr/>
          </p:nvSpPr>
          <p:spPr>
            <a:xfrm>
              <a:off x="7514640" y="3001680"/>
              <a:ext cx="8280" cy="936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35" name=""/>
            <p:cNvSpPr/>
            <p:nvPr/>
          </p:nvSpPr>
          <p:spPr>
            <a:xfrm>
              <a:off x="7506000" y="3020760"/>
              <a:ext cx="25920" cy="68400"/>
            </a:xfrm>
            <a:custGeom>
              <a:avLst/>
              <a:gdLst/>
              <a:ahLst/>
              <a:rect l="l" t="t" r="r" b="b"/>
              <a:pathLst>
                <a:path w="18" h="43">
                  <a:moveTo>
                    <a:pt x="0" y="43"/>
                  </a:moveTo>
                  <a:lnTo>
                    <a:pt x="18" y="31"/>
                  </a:lnTo>
                  <a:lnTo>
                    <a:pt x="6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0" bIns="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36" name=""/>
            <p:cNvSpPr/>
            <p:nvPr/>
          </p:nvSpPr>
          <p:spPr>
            <a:xfrm>
              <a:off x="7506000" y="3001680"/>
              <a:ext cx="8280" cy="19080"/>
            </a:xfrm>
            <a:custGeom>
              <a:avLst/>
              <a:gdLst/>
              <a:ahLst/>
              <a:rect l="l" t="t" r="r" b="b"/>
              <a:pathLst>
                <a:path w="6" h="12">
                  <a:moveTo>
                    <a:pt x="6" y="12"/>
                  </a:move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37" name=""/>
            <p:cNvSpPr/>
            <p:nvPr/>
          </p:nvSpPr>
          <p:spPr>
            <a:xfrm>
              <a:off x="7469640" y="3001680"/>
              <a:ext cx="8640" cy="936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38" name=""/>
            <p:cNvSpPr/>
            <p:nvPr/>
          </p:nvSpPr>
          <p:spPr>
            <a:xfrm flipV="1">
              <a:off x="7478640" y="3001680"/>
              <a:ext cx="1080" cy="936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39" name=""/>
            <p:cNvSpPr/>
            <p:nvPr/>
          </p:nvSpPr>
          <p:spPr>
            <a:xfrm>
              <a:off x="7495920" y="3020760"/>
              <a:ext cx="18360" cy="68400"/>
            </a:xfrm>
            <a:custGeom>
              <a:avLst/>
              <a:gdLst/>
              <a:ahLst/>
              <a:rect l="l" t="t" r="r" b="b"/>
              <a:pathLst>
                <a:path w="13" h="43">
                  <a:moveTo>
                    <a:pt x="7" y="43"/>
                  </a:moveTo>
                  <a:lnTo>
                    <a:pt x="13" y="37"/>
                  </a:lnTo>
                  <a:lnTo>
                    <a:pt x="13" y="12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3" y="0"/>
                  </a:lnTo>
                  <a:lnTo>
                    <a:pt x="0" y="6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7" y="43"/>
                  </a:lnTo>
                  <a:lnTo>
                    <a:pt x="13" y="6"/>
                  </a:lnTo>
                  <a:lnTo>
                    <a:pt x="7" y="37"/>
                  </a:lnTo>
                  <a:lnTo>
                    <a:pt x="7" y="4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0" bIns="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40" name=""/>
            <p:cNvSpPr/>
            <p:nvPr/>
          </p:nvSpPr>
          <p:spPr>
            <a:xfrm flipV="1">
              <a:off x="7486920" y="3029760"/>
              <a:ext cx="8640" cy="972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41" name=""/>
            <p:cNvSpPr/>
            <p:nvPr/>
          </p:nvSpPr>
          <p:spPr>
            <a:xfrm>
              <a:off x="7478640" y="3039840"/>
              <a:ext cx="17280" cy="9360"/>
            </a:xfrm>
            <a:custGeom>
              <a:avLst/>
              <a:gdLst/>
              <a:ahLst/>
              <a:rect l="l" t="t" r="r" b="b"/>
              <a:pathLst>
                <a:path w="12" h="6">
                  <a:moveTo>
                    <a:pt x="0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0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42" name=""/>
            <p:cNvSpPr/>
            <p:nvPr/>
          </p:nvSpPr>
          <p:spPr>
            <a:xfrm>
              <a:off x="7486920" y="3049200"/>
              <a:ext cx="18720" cy="20880"/>
            </a:xfrm>
            <a:custGeom>
              <a:avLst/>
              <a:gdLst/>
              <a:ahLst/>
              <a:rect l="l" t="t" r="r" b="b"/>
              <a:pathLst>
                <a:path w="13" h="13">
                  <a:moveTo>
                    <a:pt x="6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6" y="13"/>
                  </a:lnTo>
                  <a:lnTo>
                    <a:pt x="6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6" y="7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43" name=""/>
            <p:cNvSpPr/>
            <p:nvPr/>
          </p:nvSpPr>
          <p:spPr>
            <a:xfrm>
              <a:off x="7407720" y="2971440"/>
              <a:ext cx="17280" cy="9720"/>
            </a:xfrm>
            <a:custGeom>
              <a:avLst/>
              <a:gdLst/>
              <a:ahLst/>
              <a:rect l="l" t="t" r="r" b="b"/>
              <a:pathLst>
                <a:path w="12" h="6">
                  <a:moveTo>
                    <a:pt x="12" y="6"/>
                  </a:move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44" name=""/>
            <p:cNvSpPr/>
            <p:nvPr/>
          </p:nvSpPr>
          <p:spPr>
            <a:xfrm>
              <a:off x="7407720" y="2971440"/>
              <a:ext cx="8280" cy="972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45" name=""/>
            <p:cNvSpPr/>
            <p:nvPr/>
          </p:nvSpPr>
          <p:spPr>
            <a:xfrm>
              <a:off x="7416000" y="2981160"/>
              <a:ext cx="1440" cy="1440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46" name=""/>
            <p:cNvSpPr/>
            <p:nvPr/>
          </p:nvSpPr>
          <p:spPr>
            <a:xfrm>
              <a:off x="7416000" y="2981160"/>
              <a:ext cx="8640" cy="144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47" name=""/>
            <p:cNvSpPr/>
            <p:nvPr/>
          </p:nvSpPr>
          <p:spPr>
            <a:xfrm>
              <a:off x="7407720" y="2971440"/>
              <a:ext cx="17280" cy="180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48" name=""/>
            <p:cNvSpPr/>
            <p:nvPr/>
          </p:nvSpPr>
          <p:spPr>
            <a:xfrm>
              <a:off x="7425000" y="2962080"/>
              <a:ext cx="8280" cy="936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49" name=""/>
            <p:cNvSpPr/>
            <p:nvPr/>
          </p:nvSpPr>
          <p:spPr>
            <a:xfrm>
              <a:off x="7425000" y="2943000"/>
              <a:ext cx="8280" cy="19080"/>
            </a:xfrm>
            <a:custGeom>
              <a:avLst/>
              <a:gdLst/>
              <a:ahLst/>
              <a:rect l="l" t="t" r="r" b="b"/>
              <a:pathLst>
                <a:path w="6" h="12">
                  <a:moveTo>
                    <a:pt x="6" y="12"/>
                  </a:move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50" name=""/>
            <p:cNvSpPr/>
            <p:nvPr/>
          </p:nvSpPr>
          <p:spPr>
            <a:xfrm>
              <a:off x="7398720" y="2914560"/>
              <a:ext cx="34560" cy="56880"/>
            </a:xfrm>
            <a:custGeom>
              <a:avLst/>
              <a:gdLst/>
              <a:ahLst/>
              <a:rect l="l" t="t" r="r" b="b"/>
              <a:pathLst>
                <a:path w="24" h="36">
                  <a:moveTo>
                    <a:pt x="18" y="18"/>
                  </a:moveTo>
                  <a:lnTo>
                    <a:pt x="12" y="1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36"/>
                  </a:lnTo>
                  <a:lnTo>
                    <a:pt x="6" y="24"/>
                  </a:lnTo>
                  <a:lnTo>
                    <a:pt x="18" y="18"/>
                  </a:lnTo>
                  <a:lnTo>
                    <a:pt x="24" y="18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51" name=""/>
            <p:cNvSpPr/>
            <p:nvPr/>
          </p:nvSpPr>
          <p:spPr>
            <a:xfrm>
              <a:off x="7425000" y="2923920"/>
              <a:ext cx="18360" cy="47520"/>
            </a:xfrm>
            <a:custGeom>
              <a:avLst/>
              <a:gdLst/>
              <a:ahLst/>
              <a:rect l="l" t="t" r="r" b="b"/>
              <a:pathLst>
                <a:path w="13" h="30">
                  <a:moveTo>
                    <a:pt x="0" y="30"/>
                  </a:moveTo>
                  <a:lnTo>
                    <a:pt x="13" y="30"/>
                  </a:lnTo>
                  <a:lnTo>
                    <a:pt x="13" y="24"/>
                  </a:lnTo>
                  <a:lnTo>
                    <a:pt x="13" y="18"/>
                  </a:lnTo>
                  <a:lnTo>
                    <a:pt x="6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52" name=""/>
            <p:cNvSpPr/>
            <p:nvPr/>
          </p:nvSpPr>
          <p:spPr>
            <a:xfrm flipV="1">
              <a:off x="7433640" y="2855160"/>
              <a:ext cx="72360" cy="1908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53" name=""/>
            <p:cNvSpPr/>
            <p:nvPr/>
          </p:nvSpPr>
          <p:spPr>
            <a:xfrm>
              <a:off x="7486920" y="2835000"/>
              <a:ext cx="18720" cy="20520"/>
            </a:xfrm>
            <a:custGeom>
              <a:avLst/>
              <a:gdLst/>
              <a:ahLst/>
              <a:rect l="l" t="t" r="r" b="b"/>
              <a:pathLst>
                <a:path w="13" h="13">
                  <a:moveTo>
                    <a:pt x="13" y="13"/>
                  </a:moveTo>
                  <a:lnTo>
                    <a:pt x="13" y="7"/>
                  </a:lnTo>
                  <a:lnTo>
                    <a:pt x="6" y="7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54" name=""/>
            <p:cNvSpPr/>
            <p:nvPr/>
          </p:nvSpPr>
          <p:spPr>
            <a:xfrm>
              <a:off x="7486920" y="2835000"/>
              <a:ext cx="1440" cy="1440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55" name=""/>
            <p:cNvSpPr/>
            <p:nvPr/>
          </p:nvSpPr>
          <p:spPr>
            <a:xfrm>
              <a:off x="7443720" y="2815920"/>
              <a:ext cx="43200" cy="19080"/>
            </a:xfrm>
            <a:custGeom>
              <a:avLst/>
              <a:gdLst/>
              <a:ahLst/>
              <a:rect l="l" t="t" r="r" b="b"/>
              <a:pathLst>
                <a:path w="30" h="12">
                  <a:moveTo>
                    <a:pt x="30" y="12"/>
                  </a:moveTo>
                  <a:lnTo>
                    <a:pt x="24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56" name=""/>
            <p:cNvSpPr/>
            <p:nvPr/>
          </p:nvSpPr>
          <p:spPr>
            <a:xfrm>
              <a:off x="7452360" y="2815920"/>
              <a:ext cx="10080" cy="1800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57" name=""/>
            <p:cNvSpPr/>
            <p:nvPr/>
          </p:nvSpPr>
          <p:spPr>
            <a:xfrm>
              <a:off x="7461000" y="2815920"/>
              <a:ext cx="1080" cy="1800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58" name=""/>
            <p:cNvSpPr/>
            <p:nvPr/>
          </p:nvSpPr>
          <p:spPr>
            <a:xfrm>
              <a:off x="7461000" y="2815920"/>
              <a:ext cx="8280" cy="49320"/>
            </a:xfrm>
            <a:custGeom>
              <a:avLst/>
              <a:gdLst/>
              <a:ahLst/>
              <a:rect l="l" t="t" r="r" b="b"/>
              <a:pathLst>
                <a:path w="6" h="31">
                  <a:moveTo>
                    <a:pt x="0" y="0"/>
                  </a:moveTo>
                  <a:lnTo>
                    <a:pt x="0" y="12"/>
                  </a:lnTo>
                  <a:lnTo>
                    <a:pt x="6" y="31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59" name=""/>
            <p:cNvSpPr/>
            <p:nvPr/>
          </p:nvSpPr>
          <p:spPr>
            <a:xfrm>
              <a:off x="7531920" y="2768400"/>
              <a:ext cx="17280" cy="28440"/>
            </a:xfrm>
            <a:custGeom>
              <a:avLst/>
              <a:gdLst/>
              <a:ahLst/>
              <a:rect l="l" t="t" r="r" b="b"/>
              <a:pathLst>
                <a:path w="12" h="18">
                  <a:moveTo>
                    <a:pt x="0" y="6"/>
                  </a:moveTo>
                  <a:lnTo>
                    <a:pt x="0" y="12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2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60" name=""/>
            <p:cNvSpPr/>
            <p:nvPr/>
          </p:nvSpPr>
          <p:spPr>
            <a:xfrm>
              <a:off x="7611480" y="2874600"/>
              <a:ext cx="79560" cy="195480"/>
            </a:xfrm>
            <a:custGeom>
              <a:avLst/>
              <a:gdLst/>
              <a:ahLst/>
              <a:rect l="l" t="t" r="r" b="b"/>
              <a:pathLst>
                <a:path w="55" h="123">
                  <a:moveTo>
                    <a:pt x="0" y="0"/>
                  </a:moveTo>
                  <a:lnTo>
                    <a:pt x="19" y="31"/>
                  </a:lnTo>
                  <a:lnTo>
                    <a:pt x="31" y="55"/>
                  </a:lnTo>
                  <a:lnTo>
                    <a:pt x="43" y="74"/>
                  </a:lnTo>
                  <a:lnTo>
                    <a:pt x="55" y="80"/>
                  </a:lnTo>
                  <a:lnTo>
                    <a:pt x="55" y="86"/>
                  </a:lnTo>
                  <a:lnTo>
                    <a:pt x="49" y="92"/>
                  </a:lnTo>
                  <a:lnTo>
                    <a:pt x="49" y="12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61" name=""/>
            <p:cNvSpPr/>
            <p:nvPr/>
          </p:nvSpPr>
          <p:spPr>
            <a:xfrm>
              <a:off x="7594200" y="2835000"/>
              <a:ext cx="61920" cy="146160"/>
            </a:xfrm>
            <a:custGeom>
              <a:avLst/>
              <a:gdLst/>
              <a:ahLst/>
              <a:rect l="l" t="t" r="r" b="b"/>
              <a:pathLst>
                <a:path w="43" h="92">
                  <a:moveTo>
                    <a:pt x="43" y="80"/>
                  </a:moveTo>
                  <a:lnTo>
                    <a:pt x="31" y="86"/>
                  </a:lnTo>
                  <a:lnTo>
                    <a:pt x="12" y="92"/>
                  </a:lnTo>
                  <a:lnTo>
                    <a:pt x="0" y="56"/>
                  </a:lnTo>
                  <a:lnTo>
                    <a:pt x="6" y="43"/>
                  </a:lnTo>
                  <a:lnTo>
                    <a:pt x="6" y="19"/>
                  </a:lnTo>
                  <a:lnTo>
                    <a:pt x="6" y="7"/>
                  </a:lnTo>
                  <a:lnTo>
                    <a:pt x="0" y="13"/>
                  </a:lnTo>
                  <a:lnTo>
                    <a:pt x="6" y="0"/>
                  </a:lnTo>
                  <a:lnTo>
                    <a:pt x="12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62" name=""/>
            <p:cNvSpPr/>
            <p:nvPr/>
          </p:nvSpPr>
          <p:spPr>
            <a:xfrm>
              <a:off x="7647840" y="2806560"/>
              <a:ext cx="25920" cy="19080"/>
            </a:xfrm>
            <a:custGeom>
              <a:avLst/>
              <a:gdLst/>
              <a:ahLst/>
              <a:rect l="l" t="t" r="r" b="b"/>
              <a:pathLst>
                <a:path w="18" h="12">
                  <a:moveTo>
                    <a:pt x="0" y="12"/>
                  </a:move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63" name=""/>
            <p:cNvSpPr/>
            <p:nvPr/>
          </p:nvSpPr>
          <p:spPr>
            <a:xfrm>
              <a:off x="7611480" y="2815920"/>
              <a:ext cx="8640" cy="180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64" name=""/>
            <p:cNvSpPr/>
            <p:nvPr/>
          </p:nvSpPr>
          <p:spPr>
            <a:xfrm>
              <a:off x="7594200" y="2768400"/>
              <a:ext cx="79200" cy="47520"/>
            </a:xfrm>
            <a:custGeom>
              <a:avLst/>
              <a:gdLst/>
              <a:ahLst/>
              <a:rect l="l" t="t" r="r" b="b"/>
              <a:pathLst>
                <a:path w="55" h="30">
                  <a:moveTo>
                    <a:pt x="55" y="6"/>
                  </a:moveTo>
                  <a:lnTo>
                    <a:pt x="49" y="6"/>
                  </a:lnTo>
                  <a:lnTo>
                    <a:pt x="49" y="12"/>
                  </a:lnTo>
                  <a:lnTo>
                    <a:pt x="43" y="12"/>
                  </a:lnTo>
                  <a:lnTo>
                    <a:pt x="43" y="6"/>
                  </a:lnTo>
                  <a:lnTo>
                    <a:pt x="37" y="6"/>
                  </a:lnTo>
                  <a:lnTo>
                    <a:pt x="31" y="6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18"/>
                  </a:lnTo>
                  <a:lnTo>
                    <a:pt x="0" y="3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65" name=""/>
            <p:cNvSpPr/>
            <p:nvPr/>
          </p:nvSpPr>
          <p:spPr>
            <a:xfrm>
              <a:off x="7594200" y="2768400"/>
              <a:ext cx="8280" cy="936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0"/>
                  </a:move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66" name=""/>
            <p:cNvSpPr/>
            <p:nvPr/>
          </p:nvSpPr>
          <p:spPr>
            <a:xfrm flipH="1">
              <a:off x="7310520" y="3204720"/>
              <a:ext cx="43200" cy="180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67" name=""/>
            <p:cNvSpPr/>
            <p:nvPr/>
          </p:nvSpPr>
          <p:spPr>
            <a:xfrm>
              <a:off x="7229520" y="2747520"/>
              <a:ext cx="143280" cy="98640"/>
            </a:xfrm>
            <a:custGeom>
              <a:avLst/>
              <a:gdLst/>
              <a:ahLst/>
              <a:rect l="l" t="t" r="r" b="b"/>
              <a:pathLst>
                <a:path w="99" h="62">
                  <a:moveTo>
                    <a:pt x="92" y="19"/>
                  </a:moveTo>
                  <a:lnTo>
                    <a:pt x="92" y="0"/>
                  </a:lnTo>
                  <a:lnTo>
                    <a:pt x="99" y="6"/>
                  </a:lnTo>
                  <a:lnTo>
                    <a:pt x="92" y="19"/>
                  </a:lnTo>
                  <a:lnTo>
                    <a:pt x="62" y="43"/>
                  </a:lnTo>
                  <a:lnTo>
                    <a:pt x="43" y="37"/>
                  </a:lnTo>
                  <a:lnTo>
                    <a:pt x="37" y="49"/>
                  </a:lnTo>
                  <a:lnTo>
                    <a:pt x="0" y="6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68" name=""/>
            <p:cNvSpPr/>
            <p:nvPr/>
          </p:nvSpPr>
          <p:spPr>
            <a:xfrm>
              <a:off x="7789680" y="2017440"/>
              <a:ext cx="124200" cy="235080"/>
            </a:xfrm>
            <a:custGeom>
              <a:avLst/>
              <a:gdLst/>
              <a:ahLst/>
              <a:rect l="l" t="t" r="r" b="b"/>
              <a:pathLst>
                <a:path w="86" h="148">
                  <a:moveTo>
                    <a:pt x="0" y="0"/>
                  </a:moveTo>
                  <a:lnTo>
                    <a:pt x="43" y="92"/>
                  </a:lnTo>
                  <a:lnTo>
                    <a:pt x="86" y="123"/>
                  </a:lnTo>
                  <a:lnTo>
                    <a:pt x="79" y="148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69" name=""/>
            <p:cNvSpPr/>
            <p:nvPr/>
          </p:nvSpPr>
          <p:spPr>
            <a:xfrm>
              <a:off x="7691040" y="2582640"/>
              <a:ext cx="18360" cy="1440"/>
            </a:xfrm>
            <a:custGeom>
              <a:avLst/>
              <a:gdLst/>
              <a:ahLst/>
              <a:rect l="l" t="t" r="r" b="b"/>
              <a:pathLst>
                <a:path w="13" h="0">
                  <a:moveTo>
                    <a:pt x="13" y="0"/>
                  </a:move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70" name=""/>
            <p:cNvSpPr/>
            <p:nvPr/>
          </p:nvSpPr>
          <p:spPr>
            <a:xfrm>
              <a:off x="7656480" y="2582640"/>
              <a:ext cx="34560" cy="19080"/>
            </a:xfrm>
            <a:custGeom>
              <a:avLst/>
              <a:gdLst/>
              <a:ahLst/>
              <a:rect l="l" t="t" r="r" b="b"/>
              <a:pathLst>
                <a:path w="24" h="12">
                  <a:moveTo>
                    <a:pt x="24" y="0"/>
                  </a:moveTo>
                  <a:lnTo>
                    <a:pt x="18" y="0"/>
                  </a:lnTo>
                  <a:lnTo>
                    <a:pt x="6" y="12"/>
                  </a:lnTo>
                  <a:lnTo>
                    <a:pt x="0" y="1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71" name=""/>
            <p:cNvSpPr/>
            <p:nvPr/>
          </p:nvSpPr>
          <p:spPr>
            <a:xfrm>
              <a:off x="7566840" y="2601720"/>
              <a:ext cx="106920" cy="117360"/>
            </a:xfrm>
            <a:custGeom>
              <a:avLst/>
              <a:gdLst/>
              <a:ahLst/>
              <a:rect l="l" t="t" r="r" b="b"/>
              <a:pathLst>
                <a:path w="74" h="74">
                  <a:moveTo>
                    <a:pt x="62" y="0"/>
                  </a:moveTo>
                  <a:lnTo>
                    <a:pt x="68" y="31"/>
                  </a:lnTo>
                  <a:lnTo>
                    <a:pt x="68" y="37"/>
                  </a:lnTo>
                  <a:lnTo>
                    <a:pt x="74" y="62"/>
                  </a:lnTo>
                  <a:lnTo>
                    <a:pt x="43" y="74"/>
                  </a:lnTo>
                  <a:lnTo>
                    <a:pt x="0" y="68"/>
                  </a:lnTo>
                  <a:lnTo>
                    <a:pt x="7" y="6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72" name=""/>
            <p:cNvSpPr/>
            <p:nvPr/>
          </p:nvSpPr>
          <p:spPr>
            <a:xfrm>
              <a:off x="7566840" y="2660400"/>
              <a:ext cx="10080" cy="39600"/>
            </a:xfrm>
            <a:custGeom>
              <a:avLst/>
              <a:gdLst/>
              <a:ahLst/>
              <a:rect l="l" t="t" r="r" b="b"/>
              <a:pathLst>
                <a:path w="7" h="25">
                  <a:moveTo>
                    <a:pt x="7" y="25"/>
                  </a:moveTo>
                  <a:lnTo>
                    <a:pt x="7" y="25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73" name=""/>
            <p:cNvSpPr/>
            <p:nvPr/>
          </p:nvSpPr>
          <p:spPr>
            <a:xfrm>
              <a:off x="7540560" y="2650680"/>
              <a:ext cx="25920" cy="9720"/>
            </a:xfrm>
            <a:custGeom>
              <a:avLst/>
              <a:gdLst/>
              <a:ahLst/>
              <a:rect l="l" t="t" r="r" b="b"/>
              <a:pathLst>
                <a:path w="18" h="6">
                  <a:moveTo>
                    <a:pt x="18" y="6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74" name=""/>
            <p:cNvSpPr/>
            <p:nvPr/>
          </p:nvSpPr>
          <p:spPr>
            <a:xfrm>
              <a:off x="7486920" y="2650680"/>
              <a:ext cx="53280" cy="9720"/>
            </a:xfrm>
            <a:custGeom>
              <a:avLst/>
              <a:gdLst/>
              <a:ahLst/>
              <a:rect l="l" t="t" r="r" b="b"/>
              <a:pathLst>
                <a:path w="37" h="6">
                  <a:moveTo>
                    <a:pt x="37" y="0"/>
                  </a:moveTo>
                  <a:lnTo>
                    <a:pt x="31" y="0"/>
                  </a:lnTo>
                  <a:lnTo>
                    <a:pt x="13" y="6"/>
                  </a:lnTo>
                  <a:lnTo>
                    <a:pt x="0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75" name=""/>
            <p:cNvSpPr/>
            <p:nvPr/>
          </p:nvSpPr>
          <p:spPr>
            <a:xfrm>
              <a:off x="7478640" y="2660400"/>
              <a:ext cx="8280" cy="936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76" name=""/>
            <p:cNvSpPr/>
            <p:nvPr/>
          </p:nvSpPr>
          <p:spPr>
            <a:xfrm>
              <a:off x="7106400" y="2669760"/>
              <a:ext cx="371880" cy="155880"/>
            </a:xfrm>
            <a:custGeom>
              <a:avLst/>
              <a:gdLst/>
              <a:ahLst/>
              <a:rect l="l" t="t" r="r" b="b"/>
              <a:pathLst>
                <a:path w="257" h="98">
                  <a:moveTo>
                    <a:pt x="257" y="0"/>
                  </a:moveTo>
                  <a:lnTo>
                    <a:pt x="233" y="31"/>
                  </a:lnTo>
                  <a:lnTo>
                    <a:pt x="220" y="31"/>
                  </a:lnTo>
                  <a:lnTo>
                    <a:pt x="220" y="37"/>
                  </a:lnTo>
                  <a:lnTo>
                    <a:pt x="214" y="74"/>
                  </a:lnTo>
                  <a:lnTo>
                    <a:pt x="190" y="80"/>
                  </a:lnTo>
                  <a:lnTo>
                    <a:pt x="171" y="80"/>
                  </a:lnTo>
                  <a:lnTo>
                    <a:pt x="147" y="80"/>
                  </a:lnTo>
                  <a:lnTo>
                    <a:pt x="128" y="80"/>
                  </a:lnTo>
                  <a:lnTo>
                    <a:pt x="73" y="92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18" y="86"/>
                  </a:lnTo>
                  <a:lnTo>
                    <a:pt x="0" y="98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77" name=""/>
            <p:cNvSpPr/>
            <p:nvPr/>
          </p:nvSpPr>
          <p:spPr>
            <a:xfrm flipH="1" flipV="1">
              <a:off x="7576560" y="2699640"/>
              <a:ext cx="8280" cy="1908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78" name=""/>
            <p:cNvSpPr/>
            <p:nvPr/>
          </p:nvSpPr>
          <p:spPr>
            <a:xfrm>
              <a:off x="7044480" y="2709720"/>
              <a:ext cx="522360" cy="271440"/>
            </a:xfrm>
            <a:custGeom>
              <a:avLst/>
              <a:gdLst/>
              <a:ahLst/>
              <a:rect l="l" t="t" r="r" b="b"/>
              <a:pathLst>
                <a:path w="361" h="171">
                  <a:moveTo>
                    <a:pt x="361" y="0"/>
                  </a:moveTo>
                  <a:lnTo>
                    <a:pt x="257" y="55"/>
                  </a:lnTo>
                  <a:lnTo>
                    <a:pt x="227" y="61"/>
                  </a:lnTo>
                  <a:lnTo>
                    <a:pt x="214" y="55"/>
                  </a:lnTo>
                  <a:lnTo>
                    <a:pt x="202" y="55"/>
                  </a:lnTo>
                  <a:lnTo>
                    <a:pt x="190" y="61"/>
                  </a:lnTo>
                  <a:lnTo>
                    <a:pt x="171" y="61"/>
                  </a:lnTo>
                  <a:lnTo>
                    <a:pt x="147" y="67"/>
                  </a:lnTo>
                  <a:lnTo>
                    <a:pt x="116" y="67"/>
                  </a:lnTo>
                  <a:lnTo>
                    <a:pt x="92" y="67"/>
                  </a:lnTo>
                  <a:lnTo>
                    <a:pt x="104" y="92"/>
                  </a:lnTo>
                  <a:lnTo>
                    <a:pt x="79" y="73"/>
                  </a:lnTo>
                  <a:lnTo>
                    <a:pt x="67" y="73"/>
                  </a:lnTo>
                  <a:lnTo>
                    <a:pt x="61" y="67"/>
                  </a:lnTo>
                  <a:lnTo>
                    <a:pt x="43" y="79"/>
                  </a:lnTo>
                  <a:lnTo>
                    <a:pt x="30" y="67"/>
                  </a:lnTo>
                  <a:lnTo>
                    <a:pt x="18" y="61"/>
                  </a:lnTo>
                  <a:lnTo>
                    <a:pt x="18" y="73"/>
                  </a:lnTo>
                  <a:lnTo>
                    <a:pt x="12" y="79"/>
                  </a:lnTo>
                  <a:lnTo>
                    <a:pt x="0" y="98"/>
                  </a:lnTo>
                  <a:lnTo>
                    <a:pt x="24" y="171"/>
                  </a:lnTo>
                  <a:lnTo>
                    <a:pt x="61" y="165"/>
                  </a:lnTo>
                  <a:lnTo>
                    <a:pt x="135" y="171"/>
                  </a:lnTo>
                  <a:lnTo>
                    <a:pt x="159" y="171"/>
                  </a:lnTo>
                  <a:lnTo>
                    <a:pt x="184" y="171"/>
                  </a:lnTo>
                  <a:lnTo>
                    <a:pt x="184" y="159"/>
                  </a:lnTo>
                  <a:lnTo>
                    <a:pt x="245" y="147"/>
                  </a:lnTo>
                  <a:lnTo>
                    <a:pt x="245" y="165"/>
                  </a:lnTo>
                  <a:lnTo>
                    <a:pt x="276" y="153"/>
                  </a:lnTo>
                  <a:lnTo>
                    <a:pt x="288" y="171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79" name=""/>
            <p:cNvSpPr/>
            <p:nvPr/>
          </p:nvSpPr>
          <p:spPr>
            <a:xfrm>
              <a:off x="7452360" y="2825640"/>
              <a:ext cx="17280" cy="1440"/>
            </a:xfrm>
            <a:custGeom>
              <a:avLst/>
              <a:gdLst/>
              <a:ahLst/>
              <a:rect l="l" t="t" r="r" b="b"/>
              <a:pathLst>
                <a:path w="12" h="0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80" name=""/>
            <p:cNvSpPr/>
            <p:nvPr/>
          </p:nvSpPr>
          <p:spPr>
            <a:xfrm>
              <a:off x="7469640" y="2825640"/>
              <a:ext cx="8640" cy="20520"/>
            </a:xfrm>
            <a:custGeom>
              <a:avLst/>
              <a:gdLst/>
              <a:ahLst/>
              <a:rect l="l" t="t" r="r" b="b"/>
              <a:pathLst>
                <a:path w="6" h="13">
                  <a:moveTo>
                    <a:pt x="0" y="0"/>
                  </a:moveTo>
                  <a:lnTo>
                    <a:pt x="6" y="6"/>
                  </a:lnTo>
                  <a:lnTo>
                    <a:pt x="6" y="1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81" name=""/>
            <p:cNvSpPr/>
            <p:nvPr/>
          </p:nvSpPr>
          <p:spPr>
            <a:xfrm>
              <a:off x="7452360" y="2846160"/>
              <a:ext cx="70560" cy="135000"/>
            </a:xfrm>
            <a:custGeom>
              <a:avLst/>
              <a:gdLst/>
              <a:ahLst/>
              <a:rect l="l" t="t" r="r" b="b"/>
              <a:pathLst>
                <a:path w="49" h="85">
                  <a:moveTo>
                    <a:pt x="18" y="0"/>
                  </a:moveTo>
                  <a:lnTo>
                    <a:pt x="37" y="6"/>
                  </a:lnTo>
                  <a:lnTo>
                    <a:pt x="49" y="12"/>
                  </a:lnTo>
                  <a:lnTo>
                    <a:pt x="43" y="24"/>
                  </a:lnTo>
                  <a:lnTo>
                    <a:pt x="24" y="30"/>
                  </a:lnTo>
                  <a:lnTo>
                    <a:pt x="6" y="61"/>
                  </a:lnTo>
                  <a:lnTo>
                    <a:pt x="0" y="67"/>
                  </a:lnTo>
                  <a:lnTo>
                    <a:pt x="12" y="85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82" name=""/>
            <p:cNvSpPr/>
            <p:nvPr/>
          </p:nvSpPr>
          <p:spPr>
            <a:xfrm>
              <a:off x="7025400" y="2971440"/>
              <a:ext cx="418320" cy="223920"/>
            </a:xfrm>
            <a:custGeom>
              <a:avLst/>
              <a:gdLst/>
              <a:ahLst/>
              <a:rect l="l" t="t" r="r" b="b"/>
              <a:pathLst>
                <a:path w="289" h="141">
                  <a:moveTo>
                    <a:pt x="0" y="13"/>
                  </a:moveTo>
                  <a:lnTo>
                    <a:pt x="37" y="6"/>
                  </a:lnTo>
                  <a:lnTo>
                    <a:pt x="43" y="25"/>
                  </a:lnTo>
                  <a:lnTo>
                    <a:pt x="49" y="43"/>
                  </a:lnTo>
                  <a:lnTo>
                    <a:pt x="123" y="37"/>
                  </a:lnTo>
                  <a:lnTo>
                    <a:pt x="154" y="43"/>
                  </a:lnTo>
                  <a:lnTo>
                    <a:pt x="190" y="43"/>
                  </a:lnTo>
                  <a:lnTo>
                    <a:pt x="197" y="19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13"/>
                  </a:lnTo>
                  <a:lnTo>
                    <a:pt x="270" y="19"/>
                  </a:lnTo>
                  <a:lnTo>
                    <a:pt x="270" y="43"/>
                  </a:lnTo>
                  <a:lnTo>
                    <a:pt x="276" y="68"/>
                  </a:lnTo>
                  <a:lnTo>
                    <a:pt x="276" y="86"/>
                  </a:lnTo>
                  <a:lnTo>
                    <a:pt x="282" y="129"/>
                  </a:lnTo>
                  <a:lnTo>
                    <a:pt x="289" y="141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83" name=""/>
            <p:cNvSpPr/>
            <p:nvPr/>
          </p:nvSpPr>
          <p:spPr>
            <a:xfrm>
              <a:off x="7211880" y="3039840"/>
              <a:ext cx="212760" cy="164880"/>
            </a:xfrm>
            <a:custGeom>
              <a:avLst/>
              <a:gdLst/>
              <a:ahLst/>
              <a:rect l="l" t="t" r="r" b="b"/>
              <a:pathLst>
                <a:path w="147" h="104">
                  <a:moveTo>
                    <a:pt x="147" y="49"/>
                  </a:moveTo>
                  <a:lnTo>
                    <a:pt x="98" y="25"/>
                  </a:lnTo>
                  <a:lnTo>
                    <a:pt x="98" y="19"/>
                  </a:lnTo>
                  <a:lnTo>
                    <a:pt x="92" y="19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61" y="6"/>
                  </a:lnTo>
                  <a:lnTo>
                    <a:pt x="25" y="6"/>
                  </a:lnTo>
                  <a:lnTo>
                    <a:pt x="0" y="0"/>
                  </a:lnTo>
                  <a:lnTo>
                    <a:pt x="37" y="55"/>
                  </a:lnTo>
                  <a:lnTo>
                    <a:pt x="68" y="104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884" name=""/>
          <p:cNvSpPr/>
          <p:nvPr/>
        </p:nvSpPr>
        <p:spPr>
          <a:xfrm>
            <a:off x="7283520" y="3205080"/>
            <a:ext cx="36360" cy="20880"/>
          </a:xfrm>
          <a:custGeom>
            <a:avLst/>
            <a:gdLst/>
            <a:ahLst/>
            <a:rect l="l" t="t" r="r" b="b"/>
            <a:pathLst>
              <a:path w="25" h="13">
                <a:moveTo>
                  <a:pt x="25" y="13"/>
                </a:moveTo>
                <a:lnTo>
                  <a:pt x="19" y="0"/>
                </a:lnTo>
                <a:lnTo>
                  <a:pt x="0" y="13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85" name=""/>
          <p:cNvSpPr/>
          <p:nvPr/>
        </p:nvSpPr>
        <p:spPr>
          <a:xfrm flipH="1">
            <a:off x="7275600" y="3166920"/>
            <a:ext cx="7920" cy="9720"/>
          </a:xfrm>
          <a:prstGeom prst="line">
            <a:avLst/>
          </a:prstGeom>
          <a:ln w="9360">
            <a:solidFill>
              <a:srgbClr val="00f0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86" name=""/>
          <p:cNvSpPr/>
          <p:nvPr/>
        </p:nvSpPr>
        <p:spPr>
          <a:xfrm flipH="1" flipV="1">
            <a:off x="7524360" y="3002040"/>
            <a:ext cx="33480" cy="77760"/>
          </a:xfrm>
          <a:prstGeom prst="line">
            <a:avLst/>
          </a:prstGeom>
          <a:ln w="9360">
            <a:solidFill>
              <a:srgbClr val="00f0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87" name=""/>
          <p:cNvSpPr/>
          <p:nvPr/>
        </p:nvSpPr>
        <p:spPr>
          <a:xfrm>
            <a:off x="7524720" y="3011400"/>
            <a:ext cx="25560" cy="68400"/>
          </a:xfrm>
          <a:prstGeom prst="line">
            <a:avLst/>
          </a:prstGeom>
          <a:ln w="9360">
            <a:solidFill>
              <a:srgbClr val="00f0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88" name=""/>
          <p:cNvSpPr/>
          <p:nvPr/>
        </p:nvSpPr>
        <p:spPr>
          <a:xfrm>
            <a:off x="7532640" y="2757600"/>
            <a:ext cx="81000" cy="98280"/>
          </a:xfrm>
          <a:custGeom>
            <a:avLst/>
            <a:gdLst/>
            <a:ahLst/>
            <a:rect l="l" t="t" r="r" b="b"/>
            <a:pathLst>
              <a:path w="55" h="62">
                <a:moveTo>
                  <a:pt x="43" y="0"/>
                </a:moveTo>
                <a:lnTo>
                  <a:pt x="49" y="7"/>
                </a:lnTo>
                <a:lnTo>
                  <a:pt x="55" y="7"/>
                </a:lnTo>
                <a:lnTo>
                  <a:pt x="55" y="0"/>
                </a:lnTo>
                <a:lnTo>
                  <a:pt x="43" y="0"/>
                </a:lnTo>
                <a:lnTo>
                  <a:pt x="24" y="37"/>
                </a:lnTo>
                <a:lnTo>
                  <a:pt x="24" y="43"/>
                </a:lnTo>
                <a:lnTo>
                  <a:pt x="0" y="62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89" name=""/>
          <p:cNvSpPr/>
          <p:nvPr/>
        </p:nvSpPr>
        <p:spPr>
          <a:xfrm>
            <a:off x="7639200" y="2719440"/>
            <a:ext cx="71280" cy="155520"/>
          </a:xfrm>
          <a:custGeom>
            <a:avLst/>
            <a:gdLst/>
            <a:ahLst/>
            <a:rect l="l" t="t" r="r" b="b"/>
            <a:pathLst>
              <a:path w="49" h="98">
                <a:moveTo>
                  <a:pt x="49" y="0"/>
                </a:moveTo>
                <a:lnTo>
                  <a:pt x="30" y="49"/>
                </a:lnTo>
                <a:lnTo>
                  <a:pt x="36" y="67"/>
                </a:lnTo>
                <a:lnTo>
                  <a:pt x="42" y="73"/>
                </a:lnTo>
                <a:lnTo>
                  <a:pt x="24" y="92"/>
                </a:lnTo>
                <a:lnTo>
                  <a:pt x="0" y="98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0" name=""/>
          <p:cNvSpPr/>
          <p:nvPr/>
        </p:nvSpPr>
        <p:spPr>
          <a:xfrm>
            <a:off x="7639200" y="2835360"/>
            <a:ext cx="36360" cy="39600"/>
          </a:xfrm>
          <a:custGeom>
            <a:avLst/>
            <a:gdLst/>
            <a:ahLst/>
            <a:rect l="l" t="t" r="r" b="b"/>
            <a:pathLst>
              <a:path w="24" h="25">
                <a:moveTo>
                  <a:pt x="0" y="25"/>
                </a:moveTo>
                <a:lnTo>
                  <a:pt x="6" y="19"/>
                </a:lnTo>
                <a:lnTo>
                  <a:pt x="18" y="7"/>
                </a:lnTo>
                <a:lnTo>
                  <a:pt x="24" y="0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1" name=""/>
          <p:cNvSpPr/>
          <p:nvPr/>
        </p:nvSpPr>
        <p:spPr>
          <a:xfrm>
            <a:off x="7675560" y="2816280"/>
            <a:ext cx="1440" cy="19080"/>
          </a:xfrm>
          <a:custGeom>
            <a:avLst/>
            <a:gdLst/>
            <a:ahLst/>
            <a:rect l="l" t="t" r="r" b="b"/>
            <a:pathLst>
              <a:path w="0" h="12">
                <a:moveTo>
                  <a:pt x="0" y="12"/>
                </a:move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2" name=""/>
          <p:cNvSpPr/>
          <p:nvPr/>
        </p:nvSpPr>
        <p:spPr>
          <a:xfrm>
            <a:off x="7650000" y="2816280"/>
            <a:ext cx="32040" cy="49320"/>
          </a:xfrm>
          <a:custGeom>
            <a:avLst/>
            <a:gdLst/>
            <a:ahLst/>
            <a:rect l="l" t="t" r="r" b="b"/>
            <a:pathLst>
              <a:path w="24" h="31">
                <a:moveTo>
                  <a:pt x="18" y="0"/>
                </a:moveTo>
                <a:lnTo>
                  <a:pt x="24" y="12"/>
                </a:lnTo>
                <a:lnTo>
                  <a:pt x="0" y="31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3" name=""/>
          <p:cNvSpPr/>
          <p:nvPr/>
        </p:nvSpPr>
        <p:spPr>
          <a:xfrm>
            <a:off x="7613640" y="2865600"/>
            <a:ext cx="36360" cy="1440"/>
          </a:xfrm>
          <a:custGeom>
            <a:avLst/>
            <a:gdLst/>
            <a:ahLst/>
            <a:rect l="l" t="t" r="r" b="b"/>
            <a:pathLst>
              <a:path w="25" h="0">
                <a:moveTo>
                  <a:pt x="25" y="0"/>
                </a:moveTo>
                <a:lnTo>
                  <a:pt x="19" y="0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4" name=""/>
          <p:cNvSpPr/>
          <p:nvPr/>
        </p:nvSpPr>
        <p:spPr>
          <a:xfrm>
            <a:off x="7532640" y="2865600"/>
            <a:ext cx="81000" cy="18720"/>
          </a:xfrm>
          <a:custGeom>
            <a:avLst/>
            <a:gdLst/>
            <a:ahLst/>
            <a:rect l="l" t="t" r="r" b="b"/>
            <a:pathLst>
              <a:path w="55" h="12">
                <a:moveTo>
                  <a:pt x="55" y="0"/>
                </a:moveTo>
                <a:lnTo>
                  <a:pt x="43" y="0"/>
                </a:lnTo>
                <a:lnTo>
                  <a:pt x="18" y="6"/>
                </a:lnTo>
                <a:lnTo>
                  <a:pt x="0" y="12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8080" bIns="-28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5" name=""/>
          <p:cNvSpPr/>
          <p:nvPr/>
        </p:nvSpPr>
        <p:spPr>
          <a:xfrm flipV="1">
            <a:off x="7532640" y="2855520"/>
            <a:ext cx="3240" cy="28440"/>
          </a:xfrm>
          <a:prstGeom prst="line">
            <a:avLst/>
          </a:prstGeom>
          <a:ln w="9360">
            <a:solidFill>
              <a:srgbClr val="00f0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6" name=""/>
          <p:cNvSpPr/>
          <p:nvPr/>
        </p:nvSpPr>
        <p:spPr>
          <a:xfrm>
            <a:off x="7194600" y="2835360"/>
            <a:ext cx="291960" cy="58680"/>
          </a:xfrm>
          <a:custGeom>
            <a:avLst/>
            <a:gdLst/>
            <a:ahLst/>
            <a:rect l="l" t="t" r="r" b="b"/>
            <a:pathLst>
              <a:path w="202" h="37">
                <a:moveTo>
                  <a:pt x="202" y="37"/>
                </a:moveTo>
                <a:lnTo>
                  <a:pt x="190" y="37"/>
                </a:lnTo>
                <a:lnTo>
                  <a:pt x="184" y="37"/>
                </a:lnTo>
                <a:lnTo>
                  <a:pt x="153" y="13"/>
                </a:lnTo>
                <a:lnTo>
                  <a:pt x="123" y="19"/>
                </a:lnTo>
                <a:lnTo>
                  <a:pt x="92" y="13"/>
                </a:lnTo>
                <a:lnTo>
                  <a:pt x="86" y="7"/>
                </a:lnTo>
                <a:lnTo>
                  <a:pt x="67" y="0"/>
                </a:lnTo>
                <a:lnTo>
                  <a:pt x="37" y="7"/>
                </a:lnTo>
                <a:lnTo>
                  <a:pt x="31" y="19"/>
                </a:lnTo>
                <a:lnTo>
                  <a:pt x="18" y="13"/>
                </a:lnTo>
                <a:lnTo>
                  <a:pt x="0" y="13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1880" bIns="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7" name=""/>
          <p:cNvSpPr/>
          <p:nvPr/>
        </p:nvSpPr>
        <p:spPr>
          <a:xfrm>
            <a:off x="7434360" y="2017800"/>
            <a:ext cx="247680" cy="341280"/>
          </a:xfrm>
          <a:custGeom>
            <a:avLst/>
            <a:gdLst/>
            <a:ahLst/>
            <a:rect l="l" t="t" r="r" b="b"/>
            <a:pathLst>
              <a:path w="172" h="215">
                <a:moveTo>
                  <a:pt x="0" y="0"/>
                </a:moveTo>
                <a:lnTo>
                  <a:pt x="19" y="141"/>
                </a:lnTo>
                <a:lnTo>
                  <a:pt x="43" y="166"/>
                </a:lnTo>
                <a:lnTo>
                  <a:pt x="68" y="166"/>
                </a:lnTo>
                <a:lnTo>
                  <a:pt x="86" y="184"/>
                </a:lnTo>
                <a:lnTo>
                  <a:pt x="129" y="178"/>
                </a:lnTo>
                <a:lnTo>
                  <a:pt x="154" y="209"/>
                </a:lnTo>
                <a:lnTo>
                  <a:pt x="172" y="215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8" name=""/>
          <p:cNvSpPr/>
          <p:nvPr/>
        </p:nvSpPr>
        <p:spPr>
          <a:xfrm>
            <a:off x="7613640" y="2368440"/>
            <a:ext cx="52560" cy="19080"/>
          </a:xfrm>
          <a:custGeom>
            <a:avLst/>
            <a:gdLst/>
            <a:ahLst/>
            <a:rect l="l" t="t" r="r" b="b"/>
            <a:pathLst>
              <a:path w="37" h="12">
                <a:moveTo>
                  <a:pt x="0" y="0"/>
                </a:moveTo>
                <a:lnTo>
                  <a:pt x="0" y="6"/>
                </a:lnTo>
                <a:lnTo>
                  <a:pt x="37" y="12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9" name=""/>
          <p:cNvSpPr/>
          <p:nvPr/>
        </p:nvSpPr>
        <p:spPr>
          <a:xfrm>
            <a:off x="7353360" y="2262240"/>
            <a:ext cx="55440" cy="47520"/>
          </a:xfrm>
          <a:custGeom>
            <a:avLst/>
            <a:gdLst/>
            <a:ahLst/>
            <a:rect l="l" t="t" r="r" b="b"/>
            <a:pathLst>
              <a:path w="37" h="30">
                <a:moveTo>
                  <a:pt x="0" y="0"/>
                </a:moveTo>
                <a:lnTo>
                  <a:pt x="13" y="6"/>
                </a:lnTo>
                <a:lnTo>
                  <a:pt x="25" y="18"/>
                </a:lnTo>
                <a:lnTo>
                  <a:pt x="37" y="30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0" name=""/>
          <p:cNvSpPr/>
          <p:nvPr/>
        </p:nvSpPr>
        <p:spPr>
          <a:xfrm>
            <a:off x="7408800" y="2290680"/>
            <a:ext cx="77760" cy="19080"/>
          </a:xfrm>
          <a:custGeom>
            <a:avLst/>
            <a:gdLst/>
            <a:ahLst/>
            <a:rect l="l" t="t" r="r" b="b"/>
            <a:pathLst>
              <a:path w="55" h="12">
                <a:moveTo>
                  <a:pt x="0" y="12"/>
                </a:moveTo>
                <a:lnTo>
                  <a:pt x="12" y="6"/>
                </a:lnTo>
                <a:lnTo>
                  <a:pt x="37" y="6"/>
                </a:lnTo>
                <a:lnTo>
                  <a:pt x="55" y="0"/>
                </a:lnTo>
              </a:path>
            </a:pathLst>
          </a:custGeom>
          <a:solidFill>
            <a:srgbClr val="ffffff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1" name=""/>
          <p:cNvSpPr/>
          <p:nvPr/>
        </p:nvSpPr>
        <p:spPr>
          <a:xfrm>
            <a:off x="7472520" y="3089160"/>
            <a:ext cx="33120" cy="68400"/>
          </a:xfrm>
          <a:custGeom>
            <a:avLst/>
            <a:gdLst/>
            <a:ahLst/>
            <a:rect l="l" t="t" r="r" b="b"/>
            <a:pathLst>
              <a:path w="25" h="43">
                <a:moveTo>
                  <a:pt x="0" y="43"/>
                </a:moveTo>
                <a:lnTo>
                  <a:pt x="25" y="31"/>
                </a:lnTo>
                <a:lnTo>
                  <a:pt x="18" y="18"/>
                </a:lnTo>
                <a:lnTo>
                  <a:pt x="12" y="0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2" name=""/>
          <p:cNvSpPr/>
          <p:nvPr/>
        </p:nvSpPr>
        <p:spPr>
          <a:xfrm flipH="1">
            <a:off x="7007400" y="3040200"/>
            <a:ext cx="88560" cy="29880"/>
          </a:xfrm>
          <a:prstGeom prst="line">
            <a:avLst/>
          </a:prstGeom>
          <a:ln w="9360">
            <a:solidFill>
              <a:srgbClr val="00f0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6920" bIns="-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3" name=""/>
          <p:cNvSpPr/>
          <p:nvPr/>
        </p:nvSpPr>
        <p:spPr>
          <a:xfrm>
            <a:off x="6688080" y="2816280"/>
            <a:ext cx="231840" cy="253800"/>
          </a:xfrm>
          <a:custGeom>
            <a:avLst/>
            <a:gdLst/>
            <a:ahLst/>
            <a:rect l="l" t="t" r="r" b="b"/>
            <a:pathLst>
              <a:path w="160" h="160">
                <a:moveTo>
                  <a:pt x="0" y="0"/>
                </a:moveTo>
                <a:lnTo>
                  <a:pt x="0" y="12"/>
                </a:lnTo>
                <a:lnTo>
                  <a:pt x="0" y="19"/>
                </a:lnTo>
                <a:lnTo>
                  <a:pt x="13" y="19"/>
                </a:lnTo>
                <a:lnTo>
                  <a:pt x="43" y="43"/>
                </a:lnTo>
                <a:lnTo>
                  <a:pt x="111" y="62"/>
                </a:lnTo>
                <a:lnTo>
                  <a:pt x="129" y="86"/>
                </a:lnTo>
                <a:lnTo>
                  <a:pt x="160" y="86"/>
                </a:lnTo>
                <a:lnTo>
                  <a:pt x="62" y="135"/>
                </a:lnTo>
                <a:lnTo>
                  <a:pt x="62" y="16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4" name=""/>
          <p:cNvSpPr/>
          <p:nvPr/>
        </p:nvSpPr>
        <p:spPr>
          <a:xfrm>
            <a:off x="6954840" y="2962440"/>
            <a:ext cx="88920" cy="233280"/>
          </a:xfrm>
          <a:custGeom>
            <a:avLst/>
            <a:gdLst/>
            <a:ahLst/>
            <a:rect l="l" t="t" r="r" b="b"/>
            <a:pathLst>
              <a:path w="62" h="147">
                <a:moveTo>
                  <a:pt x="43" y="0"/>
                </a:moveTo>
                <a:lnTo>
                  <a:pt x="62" y="19"/>
                </a:lnTo>
                <a:lnTo>
                  <a:pt x="37" y="74"/>
                </a:lnTo>
                <a:lnTo>
                  <a:pt x="13" y="98"/>
                </a:lnTo>
                <a:lnTo>
                  <a:pt x="0" y="141"/>
                </a:lnTo>
                <a:lnTo>
                  <a:pt x="0" y="147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5" name=""/>
          <p:cNvSpPr/>
          <p:nvPr/>
        </p:nvSpPr>
        <p:spPr>
          <a:xfrm>
            <a:off x="6954840" y="3195720"/>
            <a:ext cx="52560" cy="88920"/>
          </a:xfrm>
          <a:custGeom>
            <a:avLst/>
            <a:gdLst/>
            <a:ahLst/>
            <a:rect l="l" t="t" r="r" b="b"/>
            <a:pathLst>
              <a:path w="37" h="56">
                <a:moveTo>
                  <a:pt x="0" y="0"/>
                </a:moveTo>
                <a:lnTo>
                  <a:pt x="31" y="37"/>
                </a:lnTo>
                <a:lnTo>
                  <a:pt x="37" y="56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6" name=""/>
          <p:cNvSpPr/>
          <p:nvPr/>
        </p:nvSpPr>
        <p:spPr>
          <a:xfrm>
            <a:off x="6318360" y="3079800"/>
            <a:ext cx="203040" cy="291960"/>
          </a:xfrm>
          <a:custGeom>
            <a:avLst/>
            <a:gdLst/>
            <a:ahLst/>
            <a:rect l="l" t="t" r="r" b="b"/>
            <a:pathLst>
              <a:path w="141" h="184">
                <a:moveTo>
                  <a:pt x="116" y="0"/>
                </a:moveTo>
                <a:lnTo>
                  <a:pt x="122" y="6"/>
                </a:lnTo>
                <a:lnTo>
                  <a:pt x="141" y="92"/>
                </a:lnTo>
                <a:lnTo>
                  <a:pt x="141" y="98"/>
                </a:lnTo>
                <a:lnTo>
                  <a:pt x="104" y="147"/>
                </a:lnTo>
                <a:lnTo>
                  <a:pt x="67" y="165"/>
                </a:lnTo>
                <a:lnTo>
                  <a:pt x="55" y="184"/>
                </a:lnTo>
                <a:lnTo>
                  <a:pt x="0" y="79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7" name=""/>
          <p:cNvSpPr/>
          <p:nvPr/>
        </p:nvSpPr>
        <p:spPr>
          <a:xfrm>
            <a:off x="6875640" y="3117960"/>
            <a:ext cx="98280" cy="48960"/>
          </a:xfrm>
          <a:custGeom>
            <a:avLst/>
            <a:gdLst/>
            <a:ahLst/>
            <a:rect l="l" t="t" r="r" b="b"/>
            <a:pathLst>
              <a:path w="68" h="31">
                <a:moveTo>
                  <a:pt x="68" y="0"/>
                </a:moveTo>
                <a:lnTo>
                  <a:pt x="49" y="6"/>
                </a:lnTo>
                <a:lnTo>
                  <a:pt x="49" y="25"/>
                </a:lnTo>
                <a:lnTo>
                  <a:pt x="25" y="25"/>
                </a:lnTo>
                <a:lnTo>
                  <a:pt x="0" y="31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8" name=""/>
          <p:cNvSpPr/>
          <p:nvPr/>
        </p:nvSpPr>
        <p:spPr>
          <a:xfrm>
            <a:off x="6562800" y="2514600"/>
            <a:ext cx="11160" cy="28440"/>
          </a:xfrm>
          <a:custGeom>
            <a:avLst/>
            <a:gdLst/>
            <a:ahLst/>
            <a:rect l="l" t="t" r="r" b="b"/>
            <a:pathLst>
              <a:path w="7" h="18">
                <a:moveTo>
                  <a:pt x="7" y="0"/>
                </a:moveTo>
                <a:lnTo>
                  <a:pt x="0" y="0"/>
                </a:lnTo>
                <a:lnTo>
                  <a:pt x="0" y="6"/>
                </a:lnTo>
                <a:lnTo>
                  <a:pt x="0" y="18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9" name=""/>
          <p:cNvSpPr/>
          <p:nvPr/>
        </p:nvSpPr>
        <p:spPr>
          <a:xfrm>
            <a:off x="6396120" y="2825640"/>
            <a:ext cx="133200" cy="447840"/>
          </a:xfrm>
          <a:custGeom>
            <a:avLst/>
            <a:gdLst/>
            <a:ahLst/>
            <a:rect l="l" t="t" r="r" b="b"/>
            <a:pathLst>
              <a:path w="92" h="282">
                <a:moveTo>
                  <a:pt x="24" y="264"/>
                </a:moveTo>
                <a:lnTo>
                  <a:pt x="37" y="282"/>
                </a:lnTo>
                <a:lnTo>
                  <a:pt x="80" y="184"/>
                </a:lnTo>
                <a:lnTo>
                  <a:pt x="49" y="172"/>
                </a:lnTo>
                <a:lnTo>
                  <a:pt x="61" y="197"/>
                </a:lnTo>
                <a:lnTo>
                  <a:pt x="92" y="141"/>
                </a:lnTo>
                <a:lnTo>
                  <a:pt x="86" y="74"/>
                </a:lnTo>
                <a:lnTo>
                  <a:pt x="86" y="43"/>
                </a:lnTo>
                <a:lnTo>
                  <a:pt x="80" y="37"/>
                </a:lnTo>
                <a:lnTo>
                  <a:pt x="74" y="31"/>
                </a:lnTo>
                <a:lnTo>
                  <a:pt x="24" y="6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0" name=""/>
          <p:cNvSpPr/>
          <p:nvPr/>
        </p:nvSpPr>
        <p:spPr>
          <a:xfrm>
            <a:off x="6662880" y="3060720"/>
            <a:ext cx="25200" cy="77760"/>
          </a:xfrm>
          <a:custGeom>
            <a:avLst/>
            <a:gdLst/>
            <a:ahLst/>
            <a:rect l="l" t="t" r="r" b="b"/>
            <a:pathLst>
              <a:path w="18" h="49">
                <a:moveTo>
                  <a:pt x="12" y="0"/>
                </a:moveTo>
                <a:lnTo>
                  <a:pt x="12" y="18"/>
                </a:lnTo>
                <a:lnTo>
                  <a:pt x="18" y="24"/>
                </a:lnTo>
                <a:lnTo>
                  <a:pt x="12" y="30"/>
                </a:lnTo>
                <a:lnTo>
                  <a:pt x="12" y="36"/>
                </a:lnTo>
                <a:lnTo>
                  <a:pt x="0" y="49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1" name=""/>
          <p:cNvSpPr/>
          <p:nvPr/>
        </p:nvSpPr>
        <p:spPr>
          <a:xfrm>
            <a:off x="6637320" y="2914560"/>
            <a:ext cx="95400" cy="57240"/>
          </a:xfrm>
          <a:custGeom>
            <a:avLst/>
            <a:gdLst/>
            <a:ahLst/>
            <a:rect l="l" t="t" r="r" b="b"/>
            <a:pathLst>
              <a:path w="67" h="36">
                <a:moveTo>
                  <a:pt x="67" y="36"/>
                </a:moveTo>
                <a:lnTo>
                  <a:pt x="12" y="0"/>
                </a:lnTo>
                <a:lnTo>
                  <a:pt x="6" y="6"/>
                </a:lnTo>
                <a:lnTo>
                  <a:pt x="0" y="12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2" name=""/>
          <p:cNvSpPr/>
          <p:nvPr/>
        </p:nvSpPr>
        <p:spPr>
          <a:xfrm>
            <a:off x="6892920" y="2971800"/>
            <a:ext cx="54000" cy="155520"/>
          </a:xfrm>
          <a:custGeom>
            <a:avLst/>
            <a:gdLst/>
            <a:ahLst/>
            <a:rect l="l" t="t" r="r" b="b"/>
            <a:pathLst>
              <a:path w="37" h="98">
                <a:moveTo>
                  <a:pt x="0" y="0"/>
                </a:moveTo>
                <a:lnTo>
                  <a:pt x="37" y="25"/>
                </a:lnTo>
                <a:lnTo>
                  <a:pt x="25" y="98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3" name=""/>
          <p:cNvSpPr/>
          <p:nvPr/>
        </p:nvSpPr>
        <p:spPr>
          <a:xfrm>
            <a:off x="6591240" y="3254400"/>
            <a:ext cx="55800" cy="87120"/>
          </a:xfrm>
          <a:custGeom>
            <a:avLst/>
            <a:gdLst/>
            <a:ahLst/>
            <a:rect l="l" t="t" r="r" b="b"/>
            <a:pathLst>
              <a:path w="37" h="55">
                <a:moveTo>
                  <a:pt x="0" y="31"/>
                </a:moveTo>
                <a:lnTo>
                  <a:pt x="0" y="0"/>
                </a:lnTo>
                <a:lnTo>
                  <a:pt x="37" y="55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4" name=""/>
          <p:cNvSpPr/>
          <p:nvPr/>
        </p:nvSpPr>
        <p:spPr>
          <a:xfrm>
            <a:off x="6494400" y="3284640"/>
            <a:ext cx="68400" cy="77760"/>
          </a:xfrm>
          <a:custGeom>
            <a:avLst/>
            <a:gdLst/>
            <a:ahLst/>
            <a:rect l="l" t="t" r="r" b="b"/>
            <a:pathLst>
              <a:path w="49" h="49">
                <a:moveTo>
                  <a:pt x="43" y="24"/>
                </a:moveTo>
                <a:lnTo>
                  <a:pt x="49" y="36"/>
                </a:lnTo>
                <a:lnTo>
                  <a:pt x="31" y="49"/>
                </a:lnTo>
                <a:lnTo>
                  <a:pt x="7" y="49"/>
                </a:lnTo>
                <a:lnTo>
                  <a:pt x="0" y="42"/>
                </a:lnTo>
                <a:lnTo>
                  <a:pt x="0" y="36"/>
                </a:lnTo>
                <a:lnTo>
                  <a:pt x="7" y="30"/>
                </a:lnTo>
                <a:lnTo>
                  <a:pt x="7" y="18"/>
                </a:lnTo>
                <a:lnTo>
                  <a:pt x="19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5" name=""/>
          <p:cNvSpPr/>
          <p:nvPr/>
        </p:nvSpPr>
        <p:spPr>
          <a:xfrm>
            <a:off x="6380280" y="3390840"/>
            <a:ext cx="50760" cy="9720"/>
          </a:xfrm>
          <a:prstGeom prst="line">
            <a:avLst/>
          </a:prstGeom>
          <a:ln w="9360">
            <a:solidFill>
              <a:srgbClr val="00f0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6" name=""/>
          <p:cNvSpPr/>
          <p:nvPr/>
        </p:nvSpPr>
        <p:spPr>
          <a:xfrm>
            <a:off x="6350040" y="3117960"/>
            <a:ext cx="108000" cy="166680"/>
          </a:xfrm>
          <a:custGeom>
            <a:avLst/>
            <a:gdLst/>
            <a:ahLst/>
            <a:rect l="l" t="t" r="r" b="b"/>
            <a:pathLst>
              <a:path w="74" h="105">
                <a:moveTo>
                  <a:pt x="0" y="105"/>
                </a:moveTo>
                <a:lnTo>
                  <a:pt x="19" y="98"/>
                </a:lnTo>
                <a:lnTo>
                  <a:pt x="37" y="31"/>
                </a:lnTo>
                <a:lnTo>
                  <a:pt x="74" y="13"/>
                </a:lnTo>
                <a:lnTo>
                  <a:pt x="74" y="0"/>
                </a:lnTo>
                <a:lnTo>
                  <a:pt x="62" y="6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7" name=""/>
          <p:cNvSpPr/>
          <p:nvPr/>
        </p:nvSpPr>
        <p:spPr>
          <a:xfrm>
            <a:off x="6396120" y="3117960"/>
            <a:ext cx="34920" cy="166680"/>
          </a:xfrm>
          <a:custGeom>
            <a:avLst/>
            <a:gdLst/>
            <a:ahLst/>
            <a:rect l="l" t="t" r="r" b="b"/>
            <a:pathLst>
              <a:path w="24" h="105">
                <a:moveTo>
                  <a:pt x="24" y="0"/>
                </a:moveTo>
                <a:lnTo>
                  <a:pt x="24" y="13"/>
                </a:lnTo>
                <a:lnTo>
                  <a:pt x="0" y="105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8" name=""/>
          <p:cNvSpPr/>
          <p:nvPr/>
        </p:nvSpPr>
        <p:spPr>
          <a:xfrm>
            <a:off x="6076800" y="3176640"/>
            <a:ext cx="44640" cy="68040"/>
          </a:xfrm>
          <a:custGeom>
            <a:avLst/>
            <a:gdLst/>
            <a:ahLst/>
            <a:rect l="l" t="t" r="r" b="b"/>
            <a:pathLst>
              <a:path w="31" h="43">
                <a:moveTo>
                  <a:pt x="0" y="43"/>
                </a:moveTo>
                <a:lnTo>
                  <a:pt x="31" y="18"/>
                </a:lnTo>
                <a:lnTo>
                  <a:pt x="19" y="0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240" bIns="21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9" name=""/>
          <p:cNvSpPr/>
          <p:nvPr/>
        </p:nvSpPr>
        <p:spPr>
          <a:xfrm>
            <a:off x="6165720" y="3049560"/>
            <a:ext cx="42840" cy="20520"/>
          </a:xfrm>
          <a:custGeom>
            <a:avLst/>
            <a:gdLst/>
            <a:ahLst/>
            <a:rect l="l" t="t" r="r" b="b"/>
            <a:pathLst>
              <a:path w="30" h="13">
                <a:moveTo>
                  <a:pt x="0" y="7"/>
                </a:moveTo>
                <a:lnTo>
                  <a:pt x="12" y="13"/>
                </a:lnTo>
                <a:lnTo>
                  <a:pt x="30" y="0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0" name=""/>
          <p:cNvSpPr/>
          <p:nvPr/>
        </p:nvSpPr>
        <p:spPr>
          <a:xfrm>
            <a:off x="6183360" y="3070080"/>
            <a:ext cx="9360" cy="19080"/>
          </a:xfrm>
          <a:prstGeom prst="line">
            <a:avLst/>
          </a:prstGeom>
          <a:ln w="9360">
            <a:solidFill>
              <a:srgbClr val="00f0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1" name=""/>
          <p:cNvSpPr/>
          <p:nvPr/>
        </p:nvSpPr>
        <p:spPr>
          <a:xfrm>
            <a:off x="6032520" y="2797200"/>
            <a:ext cx="222120" cy="272880"/>
          </a:xfrm>
          <a:custGeom>
            <a:avLst/>
            <a:gdLst/>
            <a:ahLst/>
            <a:rect l="l" t="t" r="r" b="b"/>
            <a:pathLst>
              <a:path w="153" h="172">
                <a:moveTo>
                  <a:pt x="0" y="172"/>
                </a:moveTo>
                <a:lnTo>
                  <a:pt x="92" y="86"/>
                </a:lnTo>
                <a:lnTo>
                  <a:pt x="134" y="31"/>
                </a:lnTo>
                <a:lnTo>
                  <a:pt x="153" y="0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2" name=""/>
          <p:cNvSpPr/>
          <p:nvPr/>
        </p:nvSpPr>
        <p:spPr>
          <a:xfrm flipV="1">
            <a:off x="6245280" y="2855880"/>
            <a:ext cx="34920" cy="47520"/>
          </a:xfrm>
          <a:prstGeom prst="line">
            <a:avLst/>
          </a:prstGeom>
          <a:ln w="9360">
            <a:solidFill>
              <a:srgbClr val="00f0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3" name=""/>
          <p:cNvSpPr/>
          <p:nvPr/>
        </p:nvSpPr>
        <p:spPr>
          <a:xfrm flipV="1">
            <a:off x="6245280" y="2855880"/>
            <a:ext cx="34920" cy="47520"/>
          </a:xfrm>
          <a:prstGeom prst="line">
            <a:avLst/>
          </a:prstGeom>
          <a:ln w="9360">
            <a:solidFill>
              <a:srgbClr val="00f0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4" name=""/>
          <p:cNvSpPr/>
          <p:nvPr/>
        </p:nvSpPr>
        <p:spPr>
          <a:xfrm flipV="1">
            <a:off x="6245280" y="2865240"/>
            <a:ext cx="34920" cy="37800"/>
          </a:xfrm>
          <a:prstGeom prst="line">
            <a:avLst/>
          </a:prstGeom>
          <a:ln w="9360">
            <a:solidFill>
              <a:srgbClr val="00f0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9000" bIns="-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5" name=""/>
          <p:cNvSpPr/>
          <p:nvPr/>
        </p:nvSpPr>
        <p:spPr>
          <a:xfrm flipV="1">
            <a:off x="6254640" y="2865600"/>
            <a:ext cx="33480" cy="48960"/>
          </a:xfrm>
          <a:prstGeom prst="line">
            <a:avLst/>
          </a:prstGeom>
          <a:ln w="9360">
            <a:solidFill>
              <a:srgbClr val="00f0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6" name=""/>
          <p:cNvSpPr/>
          <p:nvPr/>
        </p:nvSpPr>
        <p:spPr>
          <a:xfrm>
            <a:off x="6254640" y="2865600"/>
            <a:ext cx="141480" cy="37800"/>
          </a:xfrm>
          <a:custGeom>
            <a:avLst/>
            <a:gdLst/>
            <a:ahLst/>
            <a:rect l="l" t="t" r="r" b="b"/>
            <a:pathLst>
              <a:path w="98" h="24">
                <a:moveTo>
                  <a:pt x="98" y="0"/>
                </a:moveTo>
                <a:lnTo>
                  <a:pt x="92" y="12"/>
                </a:lnTo>
                <a:lnTo>
                  <a:pt x="6" y="24"/>
                </a:lnTo>
                <a:lnTo>
                  <a:pt x="0" y="18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9000" bIns="-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7" name=""/>
          <p:cNvSpPr/>
          <p:nvPr/>
        </p:nvSpPr>
        <p:spPr>
          <a:xfrm>
            <a:off x="6235560" y="2894040"/>
            <a:ext cx="19080" cy="20520"/>
          </a:xfrm>
          <a:custGeom>
            <a:avLst/>
            <a:gdLst/>
            <a:ahLst/>
            <a:rect l="l" t="t" r="r" b="b"/>
            <a:pathLst>
              <a:path w="12" h="13">
                <a:moveTo>
                  <a:pt x="12" y="0"/>
                </a:moveTo>
                <a:lnTo>
                  <a:pt x="12" y="0"/>
                </a:lnTo>
                <a:lnTo>
                  <a:pt x="6" y="6"/>
                </a:lnTo>
                <a:lnTo>
                  <a:pt x="0" y="13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8" name=""/>
          <p:cNvSpPr/>
          <p:nvPr/>
        </p:nvSpPr>
        <p:spPr>
          <a:xfrm>
            <a:off x="6173640" y="2914560"/>
            <a:ext cx="61920" cy="9720"/>
          </a:xfrm>
          <a:custGeom>
            <a:avLst/>
            <a:gdLst/>
            <a:ahLst/>
            <a:rect l="l" t="t" r="r" b="b"/>
            <a:pathLst>
              <a:path w="43" h="6">
                <a:moveTo>
                  <a:pt x="43" y="0"/>
                </a:moveTo>
                <a:lnTo>
                  <a:pt x="30" y="0"/>
                </a:lnTo>
                <a:lnTo>
                  <a:pt x="12" y="6"/>
                </a:lnTo>
                <a:lnTo>
                  <a:pt x="0" y="6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9" name=""/>
          <p:cNvSpPr/>
          <p:nvPr/>
        </p:nvSpPr>
        <p:spPr>
          <a:xfrm flipV="1">
            <a:off x="6173640" y="2855880"/>
            <a:ext cx="3240" cy="68400"/>
          </a:xfrm>
          <a:prstGeom prst="line">
            <a:avLst/>
          </a:prstGeom>
          <a:ln w="9360">
            <a:solidFill>
              <a:srgbClr val="00f0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0" name=""/>
          <p:cNvSpPr/>
          <p:nvPr/>
        </p:nvSpPr>
        <p:spPr>
          <a:xfrm>
            <a:off x="6272280" y="2825640"/>
            <a:ext cx="46080" cy="20880"/>
          </a:xfrm>
          <a:custGeom>
            <a:avLst/>
            <a:gdLst/>
            <a:ahLst/>
            <a:rect l="l" t="t" r="r" b="b"/>
            <a:pathLst>
              <a:path w="31" h="13">
                <a:moveTo>
                  <a:pt x="31" y="6"/>
                </a:moveTo>
                <a:lnTo>
                  <a:pt x="25" y="13"/>
                </a:lnTo>
                <a:lnTo>
                  <a:pt x="0" y="13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1" name=""/>
          <p:cNvSpPr/>
          <p:nvPr/>
        </p:nvSpPr>
        <p:spPr>
          <a:xfrm>
            <a:off x="5827680" y="2855880"/>
            <a:ext cx="231840" cy="476280"/>
          </a:xfrm>
          <a:custGeom>
            <a:avLst/>
            <a:gdLst/>
            <a:ahLst/>
            <a:rect l="l" t="t" r="r" b="b"/>
            <a:pathLst>
              <a:path w="160" h="300">
                <a:moveTo>
                  <a:pt x="43" y="300"/>
                </a:moveTo>
                <a:lnTo>
                  <a:pt x="7" y="135"/>
                </a:lnTo>
                <a:lnTo>
                  <a:pt x="0" y="43"/>
                </a:lnTo>
                <a:lnTo>
                  <a:pt x="37" y="49"/>
                </a:lnTo>
                <a:lnTo>
                  <a:pt x="117" y="37"/>
                </a:lnTo>
                <a:lnTo>
                  <a:pt x="117" y="12"/>
                </a:lnTo>
                <a:lnTo>
                  <a:pt x="160" y="6"/>
                </a:lnTo>
                <a:lnTo>
                  <a:pt x="160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2" name=""/>
          <p:cNvSpPr/>
          <p:nvPr/>
        </p:nvSpPr>
        <p:spPr>
          <a:xfrm>
            <a:off x="6165720" y="2825640"/>
            <a:ext cx="27000" cy="77760"/>
          </a:xfrm>
          <a:custGeom>
            <a:avLst/>
            <a:gdLst/>
            <a:ahLst/>
            <a:rect l="l" t="t" r="r" b="b"/>
            <a:pathLst>
              <a:path w="18" h="49">
                <a:moveTo>
                  <a:pt x="0" y="13"/>
                </a:moveTo>
                <a:lnTo>
                  <a:pt x="12" y="0"/>
                </a:lnTo>
                <a:lnTo>
                  <a:pt x="12" y="13"/>
                </a:lnTo>
                <a:lnTo>
                  <a:pt x="18" y="49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3" name=""/>
          <p:cNvSpPr/>
          <p:nvPr/>
        </p:nvSpPr>
        <p:spPr>
          <a:xfrm>
            <a:off x="6154560" y="2554200"/>
            <a:ext cx="38160" cy="87480"/>
          </a:xfrm>
          <a:custGeom>
            <a:avLst/>
            <a:gdLst/>
            <a:ahLst/>
            <a:rect l="l" t="t" r="r" b="b"/>
            <a:pathLst>
              <a:path w="25" h="55">
                <a:moveTo>
                  <a:pt x="0" y="0"/>
                </a:moveTo>
                <a:lnTo>
                  <a:pt x="0" y="12"/>
                </a:lnTo>
                <a:lnTo>
                  <a:pt x="7" y="12"/>
                </a:lnTo>
                <a:lnTo>
                  <a:pt x="13" y="30"/>
                </a:lnTo>
                <a:lnTo>
                  <a:pt x="25" y="24"/>
                </a:lnTo>
                <a:lnTo>
                  <a:pt x="25" y="55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680" bIns="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4" name=""/>
          <p:cNvSpPr/>
          <p:nvPr/>
        </p:nvSpPr>
        <p:spPr>
          <a:xfrm>
            <a:off x="6173640" y="2738520"/>
            <a:ext cx="44640" cy="9360"/>
          </a:xfrm>
          <a:custGeom>
            <a:avLst/>
            <a:gdLst/>
            <a:ahLst/>
            <a:rect l="l" t="t" r="r" b="b"/>
            <a:pathLst>
              <a:path w="30" h="6">
                <a:moveTo>
                  <a:pt x="0" y="6"/>
                </a:moveTo>
                <a:lnTo>
                  <a:pt x="18" y="6"/>
                </a:lnTo>
                <a:lnTo>
                  <a:pt x="30" y="0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5" name=""/>
          <p:cNvSpPr/>
          <p:nvPr/>
        </p:nvSpPr>
        <p:spPr>
          <a:xfrm>
            <a:off x="6208560" y="2700360"/>
            <a:ext cx="27000" cy="87120"/>
          </a:xfrm>
          <a:custGeom>
            <a:avLst/>
            <a:gdLst/>
            <a:ahLst/>
            <a:rect l="l" t="t" r="r" b="b"/>
            <a:pathLst>
              <a:path w="19" h="55">
                <a:moveTo>
                  <a:pt x="19" y="55"/>
                </a:moveTo>
                <a:lnTo>
                  <a:pt x="0" y="36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6" name=""/>
          <p:cNvSpPr/>
          <p:nvPr/>
        </p:nvSpPr>
        <p:spPr>
          <a:xfrm>
            <a:off x="6202440" y="2660760"/>
            <a:ext cx="6120" cy="39600"/>
          </a:xfrm>
          <a:custGeom>
            <a:avLst/>
            <a:gdLst/>
            <a:ahLst/>
            <a:rect l="l" t="t" r="r" b="b"/>
            <a:pathLst>
              <a:path w="6" h="25">
                <a:moveTo>
                  <a:pt x="6" y="25"/>
                </a:moveTo>
                <a:lnTo>
                  <a:pt x="6" y="25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7" name=""/>
          <p:cNvSpPr/>
          <p:nvPr/>
        </p:nvSpPr>
        <p:spPr>
          <a:xfrm>
            <a:off x="6208560" y="2700360"/>
            <a:ext cx="36720" cy="77760"/>
          </a:xfrm>
          <a:custGeom>
            <a:avLst/>
            <a:gdLst/>
            <a:ahLst/>
            <a:rect l="l" t="t" r="r" b="b"/>
            <a:pathLst>
              <a:path w="25" h="49">
                <a:moveTo>
                  <a:pt x="0" y="0"/>
                </a:moveTo>
                <a:lnTo>
                  <a:pt x="6" y="30"/>
                </a:lnTo>
                <a:lnTo>
                  <a:pt x="25" y="49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8" name=""/>
          <p:cNvSpPr/>
          <p:nvPr/>
        </p:nvSpPr>
        <p:spPr>
          <a:xfrm>
            <a:off x="6227640" y="2778120"/>
            <a:ext cx="17640" cy="9360"/>
          </a:xfrm>
          <a:custGeom>
            <a:avLst/>
            <a:gdLst/>
            <a:ahLst/>
            <a:rect l="l" t="t" r="r" b="b"/>
            <a:pathLst>
              <a:path w="13" h="6">
                <a:moveTo>
                  <a:pt x="13" y="0"/>
                </a:moveTo>
                <a:lnTo>
                  <a:pt x="13" y="0"/>
                </a:lnTo>
                <a:lnTo>
                  <a:pt x="7" y="6"/>
                </a:lnTo>
                <a:lnTo>
                  <a:pt x="0" y="6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9" name=""/>
          <p:cNvSpPr/>
          <p:nvPr/>
        </p:nvSpPr>
        <p:spPr>
          <a:xfrm>
            <a:off x="6202440" y="2757600"/>
            <a:ext cx="25200" cy="29880"/>
          </a:xfrm>
          <a:custGeom>
            <a:avLst/>
            <a:gdLst/>
            <a:ahLst/>
            <a:rect l="l" t="t" r="r" b="b"/>
            <a:pathLst>
              <a:path w="18" h="19">
                <a:moveTo>
                  <a:pt x="18" y="19"/>
                </a:moveTo>
                <a:lnTo>
                  <a:pt x="12" y="13"/>
                </a:lnTo>
                <a:lnTo>
                  <a:pt x="6" y="7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920" bIns="-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40" name=""/>
          <p:cNvSpPr/>
          <p:nvPr/>
        </p:nvSpPr>
        <p:spPr>
          <a:xfrm flipV="1">
            <a:off x="6202440" y="2709360"/>
            <a:ext cx="6120" cy="47880"/>
          </a:xfrm>
          <a:prstGeom prst="line">
            <a:avLst/>
          </a:prstGeom>
          <a:ln w="9360">
            <a:solidFill>
              <a:srgbClr val="00f0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41" name=""/>
          <p:cNvSpPr/>
          <p:nvPr/>
        </p:nvSpPr>
        <p:spPr>
          <a:xfrm>
            <a:off x="6208560" y="2709720"/>
            <a:ext cx="27000" cy="77760"/>
          </a:xfrm>
          <a:custGeom>
            <a:avLst/>
            <a:gdLst/>
            <a:ahLst/>
            <a:rect l="l" t="t" r="r" b="b"/>
            <a:pathLst>
              <a:path w="19" h="49">
                <a:moveTo>
                  <a:pt x="0" y="0"/>
                </a:moveTo>
                <a:lnTo>
                  <a:pt x="0" y="30"/>
                </a:lnTo>
                <a:lnTo>
                  <a:pt x="19" y="49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42" name=""/>
          <p:cNvSpPr/>
          <p:nvPr/>
        </p:nvSpPr>
        <p:spPr>
          <a:xfrm>
            <a:off x="6208560" y="2768760"/>
            <a:ext cx="9720" cy="37800"/>
          </a:xfrm>
          <a:custGeom>
            <a:avLst/>
            <a:gdLst/>
            <a:ahLst/>
            <a:rect l="l" t="t" r="r" b="b"/>
            <a:pathLst>
              <a:path w="6" h="24">
                <a:moveTo>
                  <a:pt x="6" y="0"/>
                </a:moveTo>
                <a:lnTo>
                  <a:pt x="0" y="12"/>
                </a:lnTo>
                <a:lnTo>
                  <a:pt x="6" y="24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9000" bIns="-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43" name=""/>
          <p:cNvSpPr/>
          <p:nvPr/>
        </p:nvSpPr>
        <p:spPr>
          <a:xfrm>
            <a:off x="6208560" y="2768760"/>
            <a:ext cx="19080" cy="47520"/>
          </a:xfrm>
          <a:custGeom>
            <a:avLst/>
            <a:gdLst/>
            <a:ahLst/>
            <a:rect l="l" t="t" r="r" b="b"/>
            <a:pathLst>
              <a:path w="12" h="30">
                <a:moveTo>
                  <a:pt x="12" y="0"/>
                </a:moveTo>
                <a:lnTo>
                  <a:pt x="6" y="6"/>
                </a:lnTo>
                <a:lnTo>
                  <a:pt x="6" y="24"/>
                </a:lnTo>
                <a:lnTo>
                  <a:pt x="0" y="30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44" name=""/>
          <p:cNvSpPr/>
          <p:nvPr/>
        </p:nvSpPr>
        <p:spPr>
          <a:xfrm>
            <a:off x="6202440" y="2768760"/>
            <a:ext cx="25200" cy="37800"/>
          </a:xfrm>
          <a:custGeom>
            <a:avLst/>
            <a:gdLst/>
            <a:ahLst/>
            <a:rect l="l" t="t" r="r" b="b"/>
            <a:pathLst>
              <a:path w="18" h="24">
                <a:moveTo>
                  <a:pt x="18" y="6"/>
                </a:moveTo>
                <a:lnTo>
                  <a:pt x="18" y="24"/>
                </a:lnTo>
                <a:lnTo>
                  <a:pt x="6" y="24"/>
                </a:lnTo>
                <a:lnTo>
                  <a:pt x="0" y="12"/>
                </a:lnTo>
                <a:lnTo>
                  <a:pt x="12" y="0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9000" bIns="-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45" name=""/>
          <p:cNvSpPr/>
          <p:nvPr/>
        </p:nvSpPr>
        <p:spPr>
          <a:xfrm>
            <a:off x="6208560" y="2709720"/>
            <a:ext cx="27000" cy="77760"/>
          </a:xfrm>
          <a:custGeom>
            <a:avLst/>
            <a:gdLst/>
            <a:ahLst/>
            <a:rect l="l" t="t" r="r" b="b"/>
            <a:pathLst>
              <a:path w="19" h="49">
                <a:moveTo>
                  <a:pt x="0" y="0"/>
                </a:moveTo>
                <a:lnTo>
                  <a:pt x="0" y="30"/>
                </a:lnTo>
                <a:lnTo>
                  <a:pt x="19" y="49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46" name=""/>
          <p:cNvSpPr/>
          <p:nvPr/>
        </p:nvSpPr>
        <p:spPr>
          <a:xfrm>
            <a:off x="6202440" y="2835360"/>
            <a:ext cx="69840" cy="39600"/>
          </a:xfrm>
          <a:custGeom>
            <a:avLst/>
            <a:gdLst/>
            <a:ahLst/>
            <a:rect l="l" t="t" r="r" b="b"/>
            <a:pathLst>
              <a:path w="49" h="25">
                <a:moveTo>
                  <a:pt x="49" y="13"/>
                </a:moveTo>
                <a:lnTo>
                  <a:pt x="49" y="0"/>
                </a:lnTo>
                <a:lnTo>
                  <a:pt x="0" y="13"/>
                </a:lnTo>
                <a:lnTo>
                  <a:pt x="6" y="25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47" name=""/>
          <p:cNvSpPr/>
          <p:nvPr/>
        </p:nvSpPr>
        <p:spPr>
          <a:xfrm>
            <a:off x="6235560" y="2855880"/>
            <a:ext cx="19080" cy="19080"/>
          </a:xfrm>
          <a:prstGeom prst="line">
            <a:avLst/>
          </a:prstGeom>
          <a:ln w="9360">
            <a:solidFill>
              <a:srgbClr val="00f0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48" name=""/>
          <p:cNvSpPr/>
          <p:nvPr/>
        </p:nvSpPr>
        <p:spPr>
          <a:xfrm>
            <a:off x="6192720" y="2825640"/>
            <a:ext cx="9720" cy="58680"/>
          </a:xfrm>
          <a:custGeom>
            <a:avLst/>
            <a:gdLst/>
            <a:ahLst/>
            <a:rect l="l" t="t" r="r" b="b"/>
            <a:pathLst>
              <a:path w="6" h="37">
                <a:moveTo>
                  <a:pt x="0" y="0"/>
                </a:moveTo>
                <a:lnTo>
                  <a:pt x="0" y="6"/>
                </a:lnTo>
                <a:lnTo>
                  <a:pt x="6" y="37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1880" bIns="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49" name=""/>
          <p:cNvSpPr/>
          <p:nvPr/>
        </p:nvSpPr>
        <p:spPr>
          <a:xfrm>
            <a:off x="6343560" y="2962440"/>
            <a:ext cx="15840" cy="48960"/>
          </a:xfrm>
          <a:custGeom>
            <a:avLst/>
            <a:gdLst/>
            <a:ahLst/>
            <a:rect l="l" t="t" r="r" b="b"/>
            <a:pathLst>
              <a:path w="12" h="31">
                <a:moveTo>
                  <a:pt x="12" y="31"/>
                </a:moveTo>
                <a:lnTo>
                  <a:pt x="12" y="12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50" name=""/>
          <p:cNvSpPr/>
          <p:nvPr/>
        </p:nvSpPr>
        <p:spPr>
          <a:xfrm flipH="1">
            <a:off x="6324480" y="3284640"/>
            <a:ext cx="44640" cy="38160"/>
          </a:xfrm>
          <a:prstGeom prst="line">
            <a:avLst/>
          </a:prstGeom>
          <a:ln w="9360">
            <a:solidFill>
              <a:srgbClr val="00f0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51" name=""/>
          <p:cNvSpPr/>
          <p:nvPr/>
        </p:nvSpPr>
        <p:spPr>
          <a:xfrm>
            <a:off x="6324480" y="3060720"/>
            <a:ext cx="125640" cy="28440"/>
          </a:xfrm>
          <a:custGeom>
            <a:avLst/>
            <a:gdLst/>
            <a:ahLst/>
            <a:rect l="l" t="t" r="r" b="b"/>
            <a:pathLst>
              <a:path w="86" h="18">
                <a:moveTo>
                  <a:pt x="0" y="18"/>
                </a:moveTo>
                <a:lnTo>
                  <a:pt x="61" y="6"/>
                </a:lnTo>
                <a:lnTo>
                  <a:pt x="61" y="0"/>
                </a:lnTo>
                <a:lnTo>
                  <a:pt x="86" y="0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52" name=""/>
          <p:cNvSpPr/>
          <p:nvPr/>
        </p:nvSpPr>
        <p:spPr>
          <a:xfrm>
            <a:off x="6529320" y="2855880"/>
            <a:ext cx="55800" cy="38160"/>
          </a:xfrm>
          <a:custGeom>
            <a:avLst/>
            <a:gdLst/>
            <a:ahLst/>
            <a:rect l="l" t="t" r="r" b="b"/>
            <a:pathLst>
              <a:path w="37" h="24">
                <a:moveTo>
                  <a:pt x="0" y="6"/>
                </a:moveTo>
                <a:lnTo>
                  <a:pt x="24" y="6"/>
                </a:lnTo>
                <a:lnTo>
                  <a:pt x="31" y="24"/>
                </a:lnTo>
                <a:lnTo>
                  <a:pt x="37" y="24"/>
                </a:lnTo>
                <a:lnTo>
                  <a:pt x="31" y="0"/>
                </a:lnTo>
                <a:lnTo>
                  <a:pt x="0" y="6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53" name=""/>
          <p:cNvSpPr/>
          <p:nvPr/>
        </p:nvSpPr>
        <p:spPr>
          <a:xfrm>
            <a:off x="6431040" y="2631960"/>
            <a:ext cx="293760" cy="68400"/>
          </a:xfrm>
          <a:custGeom>
            <a:avLst/>
            <a:gdLst/>
            <a:ahLst/>
            <a:rect l="l" t="t" r="r" b="b"/>
            <a:pathLst>
              <a:path w="203" h="43">
                <a:moveTo>
                  <a:pt x="111" y="0"/>
                </a:moveTo>
                <a:lnTo>
                  <a:pt x="117" y="36"/>
                </a:lnTo>
                <a:lnTo>
                  <a:pt x="148" y="30"/>
                </a:lnTo>
                <a:lnTo>
                  <a:pt x="154" y="43"/>
                </a:lnTo>
                <a:lnTo>
                  <a:pt x="203" y="36"/>
                </a:lnTo>
                <a:lnTo>
                  <a:pt x="178" y="36"/>
                </a:lnTo>
                <a:lnTo>
                  <a:pt x="172" y="18"/>
                </a:lnTo>
                <a:lnTo>
                  <a:pt x="160" y="18"/>
                </a:lnTo>
                <a:lnTo>
                  <a:pt x="160" y="6"/>
                </a:lnTo>
                <a:lnTo>
                  <a:pt x="0" y="30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54" name=""/>
          <p:cNvSpPr/>
          <p:nvPr/>
        </p:nvSpPr>
        <p:spPr>
          <a:xfrm>
            <a:off x="6750000" y="2573280"/>
            <a:ext cx="11160" cy="38160"/>
          </a:xfrm>
          <a:prstGeom prst="line">
            <a:avLst/>
          </a:prstGeom>
          <a:ln w="9360">
            <a:solidFill>
              <a:srgbClr val="00f0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55" name=""/>
          <p:cNvSpPr/>
          <p:nvPr/>
        </p:nvSpPr>
        <p:spPr>
          <a:xfrm>
            <a:off x="6707160" y="2670120"/>
            <a:ext cx="17640" cy="19080"/>
          </a:xfrm>
          <a:custGeom>
            <a:avLst/>
            <a:gdLst/>
            <a:ahLst/>
            <a:rect l="l" t="t" r="r" b="b"/>
            <a:pathLst>
              <a:path w="12" h="12">
                <a:moveTo>
                  <a:pt x="6" y="0"/>
                </a:moveTo>
                <a:lnTo>
                  <a:pt x="0" y="6"/>
                </a:lnTo>
                <a:lnTo>
                  <a:pt x="12" y="12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56" name=""/>
          <p:cNvSpPr/>
          <p:nvPr/>
        </p:nvSpPr>
        <p:spPr>
          <a:xfrm>
            <a:off x="6624720" y="2573280"/>
            <a:ext cx="28440" cy="1800"/>
          </a:xfrm>
          <a:prstGeom prst="line">
            <a:avLst/>
          </a:prstGeom>
          <a:ln w="9360">
            <a:solidFill>
              <a:srgbClr val="00f0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57" name=""/>
          <p:cNvSpPr/>
          <p:nvPr/>
        </p:nvSpPr>
        <p:spPr>
          <a:xfrm flipV="1">
            <a:off x="6624720" y="2572920"/>
            <a:ext cx="28440" cy="9720"/>
          </a:xfrm>
          <a:prstGeom prst="line">
            <a:avLst/>
          </a:prstGeom>
          <a:ln w="9360">
            <a:solidFill>
              <a:srgbClr val="00f0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58" name=""/>
          <p:cNvSpPr/>
          <p:nvPr/>
        </p:nvSpPr>
        <p:spPr>
          <a:xfrm>
            <a:off x="6343560" y="2465280"/>
            <a:ext cx="69840" cy="146160"/>
          </a:xfrm>
          <a:custGeom>
            <a:avLst/>
            <a:gdLst/>
            <a:ahLst/>
            <a:rect l="l" t="t" r="r" b="b"/>
            <a:pathLst>
              <a:path w="49" h="92">
                <a:moveTo>
                  <a:pt x="49" y="74"/>
                </a:moveTo>
                <a:lnTo>
                  <a:pt x="49" y="86"/>
                </a:lnTo>
                <a:lnTo>
                  <a:pt x="49" y="92"/>
                </a:lnTo>
                <a:lnTo>
                  <a:pt x="43" y="74"/>
                </a:lnTo>
                <a:lnTo>
                  <a:pt x="31" y="68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59" name=""/>
          <p:cNvSpPr/>
          <p:nvPr/>
        </p:nvSpPr>
        <p:spPr>
          <a:xfrm>
            <a:off x="6334200" y="2408400"/>
            <a:ext cx="15840" cy="2844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18"/>
                </a:moveTo>
                <a:lnTo>
                  <a:pt x="0" y="6"/>
                </a:lnTo>
                <a:lnTo>
                  <a:pt x="12" y="0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60" name=""/>
          <p:cNvSpPr/>
          <p:nvPr/>
        </p:nvSpPr>
        <p:spPr>
          <a:xfrm>
            <a:off x="6927840" y="2806560"/>
            <a:ext cx="46080" cy="1800"/>
          </a:xfrm>
          <a:prstGeom prst="line">
            <a:avLst/>
          </a:prstGeom>
          <a:ln w="9360">
            <a:solidFill>
              <a:srgbClr val="00f0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61" name=""/>
          <p:cNvSpPr/>
          <p:nvPr/>
        </p:nvSpPr>
        <p:spPr>
          <a:xfrm>
            <a:off x="7770960" y="1892160"/>
            <a:ext cx="20520" cy="125640"/>
          </a:xfrm>
          <a:custGeom>
            <a:avLst/>
            <a:gdLst/>
            <a:ahLst/>
            <a:rect l="l" t="t" r="r" b="b"/>
            <a:pathLst>
              <a:path w="12" h="79">
                <a:moveTo>
                  <a:pt x="12" y="79"/>
                </a:moveTo>
                <a:lnTo>
                  <a:pt x="12" y="61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62" name=""/>
          <p:cNvSpPr/>
          <p:nvPr/>
        </p:nvSpPr>
        <p:spPr>
          <a:xfrm flipH="1" flipV="1">
            <a:off x="5924520" y="2465280"/>
            <a:ext cx="241200" cy="777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63" name=""/>
          <p:cNvSpPr/>
          <p:nvPr/>
        </p:nvSpPr>
        <p:spPr>
          <a:xfrm>
            <a:off x="5716440" y="3235320"/>
            <a:ext cx="81000" cy="96840"/>
          </a:xfrm>
          <a:custGeom>
            <a:avLst/>
            <a:gdLst/>
            <a:ahLst/>
            <a:rect l="l" t="t" r="r" b="b"/>
            <a:pathLst>
              <a:path w="55" h="61">
                <a:moveTo>
                  <a:pt x="55" y="61"/>
                </a:moveTo>
                <a:lnTo>
                  <a:pt x="12" y="31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64" name=""/>
          <p:cNvSpPr/>
          <p:nvPr/>
        </p:nvSpPr>
        <p:spPr>
          <a:xfrm>
            <a:off x="6227640" y="4519440"/>
            <a:ext cx="185760" cy="155880"/>
          </a:xfrm>
          <a:custGeom>
            <a:avLst/>
            <a:gdLst/>
            <a:ahLst/>
            <a:rect l="l" t="t" r="r" b="b"/>
            <a:pathLst>
              <a:path w="129" h="98">
                <a:moveTo>
                  <a:pt x="37" y="80"/>
                </a:moveTo>
                <a:lnTo>
                  <a:pt x="68" y="56"/>
                </a:lnTo>
                <a:lnTo>
                  <a:pt x="86" y="74"/>
                </a:lnTo>
                <a:lnTo>
                  <a:pt x="105" y="74"/>
                </a:lnTo>
                <a:lnTo>
                  <a:pt x="117" y="62"/>
                </a:lnTo>
                <a:lnTo>
                  <a:pt x="99" y="37"/>
                </a:lnTo>
                <a:lnTo>
                  <a:pt x="129" y="13"/>
                </a:lnTo>
                <a:lnTo>
                  <a:pt x="123" y="0"/>
                </a:lnTo>
                <a:lnTo>
                  <a:pt x="50" y="62"/>
                </a:lnTo>
                <a:lnTo>
                  <a:pt x="25" y="74"/>
                </a:lnTo>
                <a:lnTo>
                  <a:pt x="0" y="98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65" name=""/>
          <p:cNvSpPr/>
          <p:nvPr/>
        </p:nvSpPr>
        <p:spPr>
          <a:xfrm>
            <a:off x="6405480" y="4102200"/>
            <a:ext cx="460440" cy="506160"/>
          </a:xfrm>
          <a:custGeom>
            <a:avLst/>
            <a:gdLst/>
            <a:ahLst/>
            <a:rect l="l" t="t" r="r" b="b"/>
            <a:pathLst>
              <a:path w="319" h="319">
                <a:moveTo>
                  <a:pt x="0" y="276"/>
                </a:moveTo>
                <a:lnTo>
                  <a:pt x="37" y="288"/>
                </a:lnTo>
                <a:lnTo>
                  <a:pt x="61" y="306"/>
                </a:lnTo>
                <a:lnTo>
                  <a:pt x="74" y="312"/>
                </a:lnTo>
                <a:lnTo>
                  <a:pt x="98" y="300"/>
                </a:lnTo>
                <a:lnTo>
                  <a:pt x="166" y="288"/>
                </a:lnTo>
                <a:lnTo>
                  <a:pt x="184" y="288"/>
                </a:lnTo>
                <a:lnTo>
                  <a:pt x="209" y="319"/>
                </a:lnTo>
                <a:lnTo>
                  <a:pt x="270" y="282"/>
                </a:lnTo>
                <a:lnTo>
                  <a:pt x="307" y="251"/>
                </a:lnTo>
                <a:lnTo>
                  <a:pt x="288" y="245"/>
                </a:lnTo>
                <a:lnTo>
                  <a:pt x="288" y="239"/>
                </a:lnTo>
                <a:lnTo>
                  <a:pt x="252" y="214"/>
                </a:lnTo>
                <a:lnTo>
                  <a:pt x="215" y="227"/>
                </a:lnTo>
                <a:lnTo>
                  <a:pt x="209" y="220"/>
                </a:lnTo>
                <a:lnTo>
                  <a:pt x="202" y="220"/>
                </a:lnTo>
                <a:lnTo>
                  <a:pt x="184" y="165"/>
                </a:lnTo>
                <a:lnTo>
                  <a:pt x="147" y="153"/>
                </a:lnTo>
                <a:lnTo>
                  <a:pt x="141" y="159"/>
                </a:lnTo>
                <a:lnTo>
                  <a:pt x="117" y="135"/>
                </a:lnTo>
                <a:lnTo>
                  <a:pt x="123" y="49"/>
                </a:lnTo>
                <a:lnTo>
                  <a:pt x="110" y="12"/>
                </a:lnTo>
                <a:lnTo>
                  <a:pt x="110" y="0"/>
                </a:lnTo>
                <a:lnTo>
                  <a:pt x="61" y="18"/>
                </a:lnTo>
                <a:lnTo>
                  <a:pt x="49" y="18"/>
                </a:lnTo>
                <a:lnTo>
                  <a:pt x="55" y="49"/>
                </a:lnTo>
                <a:lnTo>
                  <a:pt x="61" y="73"/>
                </a:lnTo>
                <a:lnTo>
                  <a:pt x="74" y="43"/>
                </a:lnTo>
                <a:lnTo>
                  <a:pt x="123" y="49"/>
                </a:lnTo>
                <a:lnTo>
                  <a:pt x="135" y="55"/>
                </a:lnTo>
                <a:lnTo>
                  <a:pt x="141" y="79"/>
                </a:lnTo>
                <a:lnTo>
                  <a:pt x="172" y="73"/>
                </a:lnTo>
                <a:lnTo>
                  <a:pt x="239" y="98"/>
                </a:lnTo>
                <a:lnTo>
                  <a:pt x="294" y="79"/>
                </a:lnTo>
                <a:lnTo>
                  <a:pt x="319" y="159"/>
                </a:lnTo>
              </a:path>
            </a:pathLst>
          </a:custGeom>
          <a:noFill/>
          <a:ln w="255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66" name=""/>
          <p:cNvSpPr/>
          <p:nvPr/>
        </p:nvSpPr>
        <p:spPr>
          <a:xfrm>
            <a:off x="6280200" y="4248000"/>
            <a:ext cx="293760" cy="203400"/>
          </a:xfrm>
          <a:custGeom>
            <a:avLst/>
            <a:gdLst/>
            <a:ahLst/>
            <a:rect l="l" t="t" r="r" b="b"/>
            <a:pathLst>
              <a:path w="203" h="128">
                <a:moveTo>
                  <a:pt x="203" y="30"/>
                </a:moveTo>
                <a:lnTo>
                  <a:pt x="86" y="43"/>
                </a:lnTo>
                <a:lnTo>
                  <a:pt x="62" y="49"/>
                </a:lnTo>
                <a:lnTo>
                  <a:pt x="19" y="67"/>
                </a:lnTo>
                <a:lnTo>
                  <a:pt x="0" y="128"/>
                </a:lnTo>
                <a:lnTo>
                  <a:pt x="49" y="73"/>
                </a:lnTo>
                <a:lnTo>
                  <a:pt x="92" y="49"/>
                </a:lnTo>
                <a:lnTo>
                  <a:pt x="111" y="0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67" name=""/>
          <p:cNvSpPr/>
          <p:nvPr/>
        </p:nvSpPr>
        <p:spPr>
          <a:xfrm>
            <a:off x="6443640" y="4218120"/>
            <a:ext cx="39600" cy="29880"/>
          </a:xfrm>
          <a:custGeom>
            <a:avLst/>
            <a:gdLst/>
            <a:ahLst/>
            <a:rect l="l" t="t" r="r" b="b"/>
            <a:pathLst>
              <a:path w="30" h="19">
                <a:moveTo>
                  <a:pt x="0" y="19"/>
                </a:moveTo>
                <a:lnTo>
                  <a:pt x="6" y="19"/>
                </a:lnTo>
                <a:lnTo>
                  <a:pt x="18" y="6"/>
                </a:lnTo>
                <a:lnTo>
                  <a:pt x="30" y="0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920" bIns="-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68" name=""/>
          <p:cNvSpPr/>
          <p:nvPr/>
        </p:nvSpPr>
        <p:spPr>
          <a:xfrm>
            <a:off x="6483240" y="4170240"/>
            <a:ext cx="28800" cy="47880"/>
          </a:xfrm>
          <a:custGeom>
            <a:avLst/>
            <a:gdLst/>
            <a:ahLst/>
            <a:rect l="l" t="t" r="r" b="b"/>
            <a:pathLst>
              <a:path w="19" h="30">
                <a:moveTo>
                  <a:pt x="0" y="30"/>
                </a:moveTo>
                <a:lnTo>
                  <a:pt x="6" y="24"/>
                </a:lnTo>
                <a:lnTo>
                  <a:pt x="13" y="6"/>
                </a:lnTo>
                <a:lnTo>
                  <a:pt x="19" y="0"/>
                </a:lnTo>
              </a:path>
            </a:pathLst>
          </a:custGeom>
          <a:noFill/>
          <a:ln w="93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69" name=""/>
          <p:cNvSpPr/>
          <p:nvPr/>
        </p:nvSpPr>
        <p:spPr>
          <a:xfrm>
            <a:off x="6272280" y="4451400"/>
            <a:ext cx="7920" cy="49320"/>
          </a:xfrm>
          <a:custGeom>
            <a:avLst/>
            <a:gdLst/>
            <a:ahLst/>
            <a:rect l="l" t="t" r="r" b="b"/>
            <a:pathLst>
              <a:path w="6" h="31">
                <a:moveTo>
                  <a:pt x="6" y="0"/>
                </a:moveTo>
                <a:lnTo>
                  <a:pt x="6" y="25"/>
                </a:lnTo>
                <a:lnTo>
                  <a:pt x="0" y="31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70" name=""/>
          <p:cNvSpPr/>
          <p:nvPr/>
        </p:nvSpPr>
        <p:spPr>
          <a:xfrm>
            <a:off x="6254640" y="4500720"/>
            <a:ext cx="17640" cy="39600"/>
          </a:xfrm>
          <a:custGeom>
            <a:avLst/>
            <a:gdLst/>
            <a:ahLst/>
            <a:rect l="l" t="t" r="r" b="b"/>
            <a:pathLst>
              <a:path w="12" h="25">
                <a:moveTo>
                  <a:pt x="12" y="0"/>
                </a:moveTo>
                <a:lnTo>
                  <a:pt x="12" y="6"/>
                </a:lnTo>
                <a:lnTo>
                  <a:pt x="12" y="18"/>
                </a:lnTo>
                <a:lnTo>
                  <a:pt x="0" y="25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71" name=""/>
          <p:cNvSpPr/>
          <p:nvPr/>
        </p:nvSpPr>
        <p:spPr>
          <a:xfrm>
            <a:off x="6202440" y="4540320"/>
            <a:ext cx="52200" cy="38160"/>
          </a:xfrm>
          <a:custGeom>
            <a:avLst/>
            <a:gdLst/>
            <a:ahLst/>
            <a:rect l="l" t="t" r="r" b="b"/>
            <a:pathLst>
              <a:path w="37" h="24">
                <a:moveTo>
                  <a:pt x="37" y="0"/>
                </a:moveTo>
                <a:lnTo>
                  <a:pt x="31" y="0"/>
                </a:lnTo>
                <a:lnTo>
                  <a:pt x="18" y="6"/>
                </a:lnTo>
                <a:lnTo>
                  <a:pt x="0" y="24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72" name=""/>
          <p:cNvSpPr/>
          <p:nvPr/>
        </p:nvSpPr>
        <p:spPr>
          <a:xfrm>
            <a:off x="6146640" y="4578480"/>
            <a:ext cx="55800" cy="87120"/>
          </a:xfrm>
          <a:custGeom>
            <a:avLst/>
            <a:gdLst/>
            <a:ahLst/>
            <a:rect l="l" t="t" r="r" b="b"/>
            <a:pathLst>
              <a:path w="37" h="55">
                <a:moveTo>
                  <a:pt x="37" y="0"/>
                </a:moveTo>
                <a:lnTo>
                  <a:pt x="25" y="12"/>
                </a:lnTo>
                <a:lnTo>
                  <a:pt x="13" y="43"/>
                </a:lnTo>
                <a:lnTo>
                  <a:pt x="0" y="55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73" name=""/>
          <p:cNvSpPr/>
          <p:nvPr/>
        </p:nvSpPr>
        <p:spPr>
          <a:xfrm>
            <a:off x="6192720" y="4587840"/>
            <a:ext cx="1800" cy="98640"/>
          </a:xfrm>
          <a:prstGeom prst="line">
            <a:avLst/>
          </a:prstGeom>
          <a:ln w="9360">
            <a:solidFill>
              <a:srgbClr val="00f0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74" name=""/>
          <p:cNvSpPr/>
          <p:nvPr/>
        </p:nvSpPr>
        <p:spPr>
          <a:xfrm>
            <a:off x="6405480" y="4335480"/>
            <a:ext cx="193680" cy="282600"/>
          </a:xfrm>
          <a:custGeom>
            <a:avLst/>
            <a:gdLst/>
            <a:ahLst/>
            <a:rect l="l" t="t" r="r" b="b"/>
            <a:pathLst>
              <a:path w="135" h="178">
                <a:moveTo>
                  <a:pt x="61" y="178"/>
                </a:moveTo>
                <a:lnTo>
                  <a:pt x="49" y="165"/>
                </a:lnTo>
                <a:lnTo>
                  <a:pt x="25" y="172"/>
                </a:lnTo>
                <a:lnTo>
                  <a:pt x="12" y="153"/>
                </a:lnTo>
                <a:lnTo>
                  <a:pt x="0" y="147"/>
                </a:lnTo>
                <a:lnTo>
                  <a:pt x="0" y="129"/>
                </a:lnTo>
                <a:lnTo>
                  <a:pt x="0" y="98"/>
                </a:lnTo>
                <a:lnTo>
                  <a:pt x="61" y="86"/>
                </a:lnTo>
                <a:lnTo>
                  <a:pt x="61" y="61"/>
                </a:lnTo>
                <a:lnTo>
                  <a:pt x="68" y="86"/>
                </a:lnTo>
                <a:lnTo>
                  <a:pt x="104" y="80"/>
                </a:lnTo>
                <a:lnTo>
                  <a:pt x="110" y="86"/>
                </a:lnTo>
                <a:lnTo>
                  <a:pt x="117" y="73"/>
                </a:lnTo>
                <a:lnTo>
                  <a:pt x="135" y="73"/>
                </a:lnTo>
                <a:lnTo>
                  <a:pt x="135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75" name=""/>
          <p:cNvSpPr/>
          <p:nvPr/>
        </p:nvSpPr>
        <p:spPr>
          <a:xfrm>
            <a:off x="6483240" y="4130640"/>
            <a:ext cx="101880" cy="58680"/>
          </a:xfrm>
          <a:custGeom>
            <a:avLst/>
            <a:gdLst/>
            <a:ahLst/>
            <a:rect l="l" t="t" r="r" b="b"/>
            <a:pathLst>
              <a:path w="68" h="37">
                <a:moveTo>
                  <a:pt x="0" y="0"/>
                </a:moveTo>
                <a:lnTo>
                  <a:pt x="19" y="6"/>
                </a:lnTo>
                <a:lnTo>
                  <a:pt x="37" y="0"/>
                </a:lnTo>
                <a:lnTo>
                  <a:pt x="49" y="0"/>
                </a:lnTo>
                <a:lnTo>
                  <a:pt x="62" y="6"/>
                </a:lnTo>
                <a:lnTo>
                  <a:pt x="68" y="37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1880" bIns="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76" name=""/>
          <p:cNvSpPr/>
          <p:nvPr/>
        </p:nvSpPr>
        <p:spPr>
          <a:xfrm>
            <a:off x="6585120" y="4140360"/>
            <a:ext cx="31680" cy="48960"/>
          </a:xfrm>
          <a:custGeom>
            <a:avLst/>
            <a:gdLst/>
            <a:ahLst/>
            <a:rect l="l" t="t" r="r" b="b"/>
            <a:pathLst>
              <a:path w="24" h="31">
                <a:moveTo>
                  <a:pt x="0" y="31"/>
                </a:moveTo>
                <a:lnTo>
                  <a:pt x="0" y="25"/>
                </a:lnTo>
                <a:lnTo>
                  <a:pt x="12" y="6"/>
                </a:lnTo>
                <a:lnTo>
                  <a:pt x="24" y="0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77" name=""/>
          <p:cNvSpPr/>
          <p:nvPr/>
        </p:nvSpPr>
        <p:spPr>
          <a:xfrm>
            <a:off x="6616800" y="4043520"/>
            <a:ext cx="20520" cy="96840"/>
          </a:xfrm>
          <a:custGeom>
            <a:avLst/>
            <a:gdLst/>
            <a:ahLst/>
            <a:rect l="l" t="t" r="r" b="b"/>
            <a:pathLst>
              <a:path w="13" h="61">
                <a:moveTo>
                  <a:pt x="0" y="61"/>
                </a:moveTo>
                <a:lnTo>
                  <a:pt x="0" y="49"/>
                </a:lnTo>
                <a:lnTo>
                  <a:pt x="6" y="24"/>
                </a:lnTo>
                <a:lnTo>
                  <a:pt x="13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78" name=""/>
          <p:cNvSpPr/>
          <p:nvPr/>
        </p:nvSpPr>
        <p:spPr>
          <a:xfrm>
            <a:off x="6637320" y="3975120"/>
            <a:ext cx="61920" cy="68400"/>
          </a:xfrm>
          <a:custGeom>
            <a:avLst/>
            <a:gdLst/>
            <a:ahLst/>
            <a:rect l="l" t="t" r="r" b="b"/>
            <a:pathLst>
              <a:path w="42" h="43">
                <a:moveTo>
                  <a:pt x="0" y="43"/>
                </a:moveTo>
                <a:lnTo>
                  <a:pt x="12" y="31"/>
                </a:lnTo>
                <a:lnTo>
                  <a:pt x="30" y="12"/>
                </a:lnTo>
                <a:lnTo>
                  <a:pt x="42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79" name=""/>
          <p:cNvSpPr/>
          <p:nvPr/>
        </p:nvSpPr>
        <p:spPr>
          <a:xfrm>
            <a:off x="6653160" y="3878280"/>
            <a:ext cx="46080" cy="96840"/>
          </a:xfrm>
          <a:custGeom>
            <a:avLst/>
            <a:gdLst/>
            <a:ahLst/>
            <a:rect l="l" t="t" r="r" b="b"/>
            <a:pathLst>
              <a:path w="30" h="61">
                <a:moveTo>
                  <a:pt x="30" y="61"/>
                </a:moveTo>
                <a:lnTo>
                  <a:pt x="12" y="49"/>
                </a:lnTo>
                <a:lnTo>
                  <a:pt x="0" y="36"/>
                </a:lnTo>
                <a:lnTo>
                  <a:pt x="6" y="30"/>
                </a:lnTo>
                <a:lnTo>
                  <a:pt x="6" y="0"/>
                </a:lnTo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80" name=""/>
          <p:cNvSpPr/>
          <p:nvPr/>
        </p:nvSpPr>
        <p:spPr>
          <a:xfrm>
            <a:off x="7143840" y="3751200"/>
            <a:ext cx="203040" cy="106560"/>
          </a:xfrm>
          <a:custGeom>
            <a:avLst/>
            <a:gdLst/>
            <a:ahLst/>
            <a:rect l="l" t="t" r="r" b="b"/>
            <a:pathLst>
              <a:path w="141" h="67">
                <a:moveTo>
                  <a:pt x="0" y="6"/>
                </a:moveTo>
                <a:lnTo>
                  <a:pt x="0" y="61"/>
                </a:lnTo>
                <a:lnTo>
                  <a:pt x="31" y="67"/>
                </a:lnTo>
                <a:lnTo>
                  <a:pt x="43" y="61"/>
                </a:lnTo>
                <a:lnTo>
                  <a:pt x="68" y="49"/>
                </a:lnTo>
                <a:lnTo>
                  <a:pt x="98" y="43"/>
                </a:lnTo>
                <a:lnTo>
                  <a:pt x="110" y="43"/>
                </a:lnTo>
                <a:lnTo>
                  <a:pt x="141" y="0"/>
                </a:lnTo>
              </a:path>
            </a:pathLst>
          </a:custGeom>
          <a:noFill/>
          <a:ln w="93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81" name=""/>
          <p:cNvSpPr/>
          <p:nvPr/>
        </p:nvSpPr>
        <p:spPr>
          <a:xfrm>
            <a:off x="7389720" y="3732120"/>
            <a:ext cx="142920" cy="106560"/>
          </a:xfrm>
          <a:custGeom>
            <a:avLst/>
            <a:gdLst/>
            <a:ahLst/>
            <a:rect l="l" t="t" r="r" b="b"/>
            <a:pathLst>
              <a:path w="98" h="67">
                <a:moveTo>
                  <a:pt x="98" y="61"/>
                </a:moveTo>
                <a:lnTo>
                  <a:pt x="73" y="12"/>
                </a:lnTo>
                <a:lnTo>
                  <a:pt x="0" y="0"/>
                </a:lnTo>
                <a:lnTo>
                  <a:pt x="18" y="30"/>
                </a:lnTo>
                <a:lnTo>
                  <a:pt x="24" y="36"/>
                </a:lnTo>
                <a:lnTo>
                  <a:pt x="61" y="55"/>
                </a:lnTo>
                <a:lnTo>
                  <a:pt x="86" y="67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82" name=""/>
          <p:cNvSpPr/>
          <p:nvPr/>
        </p:nvSpPr>
        <p:spPr>
          <a:xfrm>
            <a:off x="7221600" y="4071960"/>
            <a:ext cx="104760" cy="136440"/>
          </a:xfrm>
          <a:custGeom>
            <a:avLst/>
            <a:gdLst/>
            <a:ahLst/>
            <a:rect l="l" t="t" r="r" b="b"/>
            <a:pathLst>
              <a:path w="74" h="86">
                <a:moveTo>
                  <a:pt x="74" y="0"/>
                </a:moveTo>
                <a:lnTo>
                  <a:pt x="68" y="19"/>
                </a:lnTo>
                <a:lnTo>
                  <a:pt x="43" y="19"/>
                </a:lnTo>
                <a:lnTo>
                  <a:pt x="13" y="25"/>
                </a:lnTo>
                <a:lnTo>
                  <a:pt x="0" y="37"/>
                </a:lnTo>
                <a:lnTo>
                  <a:pt x="6" y="86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83" name=""/>
          <p:cNvSpPr/>
          <p:nvPr/>
        </p:nvSpPr>
        <p:spPr>
          <a:xfrm>
            <a:off x="7105680" y="4024440"/>
            <a:ext cx="204840" cy="37800"/>
          </a:xfrm>
          <a:custGeom>
            <a:avLst/>
            <a:gdLst/>
            <a:ahLst/>
            <a:rect l="l" t="t" r="r" b="b"/>
            <a:pathLst>
              <a:path w="141" h="24">
                <a:moveTo>
                  <a:pt x="0" y="18"/>
                </a:moveTo>
                <a:lnTo>
                  <a:pt x="0" y="0"/>
                </a:lnTo>
                <a:lnTo>
                  <a:pt x="141" y="24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9000" bIns="-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84" name=""/>
          <p:cNvSpPr/>
          <p:nvPr/>
        </p:nvSpPr>
        <p:spPr>
          <a:xfrm>
            <a:off x="7310520" y="4062240"/>
            <a:ext cx="36360" cy="19080"/>
          </a:xfrm>
          <a:custGeom>
            <a:avLst/>
            <a:gdLst/>
            <a:ahLst/>
            <a:rect l="l" t="t" r="r" b="b"/>
            <a:pathLst>
              <a:path w="24" h="12">
                <a:moveTo>
                  <a:pt x="0" y="0"/>
                </a:moveTo>
                <a:lnTo>
                  <a:pt x="6" y="0"/>
                </a:lnTo>
                <a:lnTo>
                  <a:pt x="12" y="6"/>
                </a:lnTo>
                <a:lnTo>
                  <a:pt x="24" y="12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85" name=""/>
          <p:cNvSpPr/>
          <p:nvPr/>
        </p:nvSpPr>
        <p:spPr>
          <a:xfrm>
            <a:off x="7095960" y="3848040"/>
            <a:ext cx="179640" cy="185760"/>
          </a:xfrm>
          <a:custGeom>
            <a:avLst/>
            <a:gdLst/>
            <a:ahLst/>
            <a:rect l="l" t="t" r="r" b="b"/>
            <a:pathLst>
              <a:path w="123" h="117">
                <a:moveTo>
                  <a:pt x="7" y="117"/>
                </a:moveTo>
                <a:lnTo>
                  <a:pt x="0" y="111"/>
                </a:lnTo>
                <a:lnTo>
                  <a:pt x="31" y="0"/>
                </a:lnTo>
                <a:lnTo>
                  <a:pt x="49" y="31"/>
                </a:lnTo>
                <a:lnTo>
                  <a:pt x="123" y="31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86" name=""/>
          <p:cNvSpPr/>
          <p:nvPr/>
        </p:nvSpPr>
        <p:spPr>
          <a:xfrm>
            <a:off x="6769080" y="4519440"/>
            <a:ext cx="336600" cy="214560"/>
          </a:xfrm>
          <a:custGeom>
            <a:avLst/>
            <a:gdLst/>
            <a:ahLst/>
            <a:rect l="l" t="t" r="r" b="b"/>
            <a:pathLst>
              <a:path w="233" h="135">
                <a:moveTo>
                  <a:pt x="0" y="92"/>
                </a:moveTo>
                <a:lnTo>
                  <a:pt x="12" y="86"/>
                </a:lnTo>
                <a:lnTo>
                  <a:pt x="36" y="80"/>
                </a:lnTo>
                <a:lnTo>
                  <a:pt x="55" y="56"/>
                </a:lnTo>
                <a:lnTo>
                  <a:pt x="85" y="31"/>
                </a:lnTo>
                <a:lnTo>
                  <a:pt x="110" y="31"/>
                </a:lnTo>
                <a:lnTo>
                  <a:pt x="116" y="31"/>
                </a:lnTo>
                <a:lnTo>
                  <a:pt x="159" y="25"/>
                </a:lnTo>
                <a:lnTo>
                  <a:pt x="190" y="0"/>
                </a:lnTo>
                <a:lnTo>
                  <a:pt x="226" y="37"/>
                </a:lnTo>
                <a:lnTo>
                  <a:pt x="233" y="135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87" name=""/>
          <p:cNvSpPr/>
          <p:nvPr/>
        </p:nvSpPr>
        <p:spPr>
          <a:xfrm>
            <a:off x="7095960" y="4578480"/>
            <a:ext cx="109800" cy="108000"/>
          </a:xfrm>
          <a:custGeom>
            <a:avLst/>
            <a:gdLst/>
            <a:ahLst/>
            <a:rect l="l" t="t" r="r" b="b"/>
            <a:pathLst>
              <a:path w="74" h="68">
                <a:moveTo>
                  <a:pt x="74" y="25"/>
                </a:moveTo>
                <a:lnTo>
                  <a:pt x="68" y="37"/>
                </a:lnTo>
                <a:lnTo>
                  <a:pt x="56" y="49"/>
                </a:lnTo>
                <a:lnTo>
                  <a:pt x="49" y="68"/>
                </a:lnTo>
                <a:lnTo>
                  <a:pt x="43" y="68"/>
                </a:lnTo>
                <a:lnTo>
                  <a:pt x="19" y="37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88" name=""/>
          <p:cNvSpPr/>
          <p:nvPr/>
        </p:nvSpPr>
        <p:spPr>
          <a:xfrm>
            <a:off x="7532640" y="3468600"/>
            <a:ext cx="95400" cy="341280"/>
          </a:xfrm>
          <a:custGeom>
            <a:avLst/>
            <a:gdLst/>
            <a:ahLst/>
            <a:rect l="l" t="t" r="r" b="b"/>
            <a:pathLst>
              <a:path w="67" h="215">
                <a:moveTo>
                  <a:pt x="0" y="215"/>
                </a:moveTo>
                <a:lnTo>
                  <a:pt x="12" y="184"/>
                </a:lnTo>
                <a:lnTo>
                  <a:pt x="24" y="123"/>
                </a:lnTo>
                <a:lnTo>
                  <a:pt x="43" y="98"/>
                </a:lnTo>
                <a:lnTo>
                  <a:pt x="67" y="92"/>
                </a:lnTo>
                <a:lnTo>
                  <a:pt x="61" y="80"/>
                </a:lnTo>
                <a:lnTo>
                  <a:pt x="43" y="74"/>
                </a:lnTo>
                <a:lnTo>
                  <a:pt x="12" y="55"/>
                </a:lnTo>
                <a:lnTo>
                  <a:pt x="31" y="31"/>
                </a:lnTo>
                <a:lnTo>
                  <a:pt x="24" y="25"/>
                </a:lnTo>
                <a:lnTo>
                  <a:pt x="12" y="0"/>
                </a:lnTo>
                <a:lnTo>
                  <a:pt x="31" y="25"/>
                </a:lnTo>
                <a:lnTo>
                  <a:pt x="43" y="31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89" name=""/>
          <p:cNvSpPr/>
          <p:nvPr/>
        </p:nvSpPr>
        <p:spPr>
          <a:xfrm>
            <a:off x="7416720" y="3556080"/>
            <a:ext cx="44640" cy="9360"/>
          </a:xfrm>
          <a:custGeom>
            <a:avLst/>
            <a:gdLst/>
            <a:ahLst/>
            <a:rect l="l" t="t" r="r" b="b"/>
            <a:pathLst>
              <a:path w="31" h="6">
                <a:moveTo>
                  <a:pt x="0" y="6"/>
                </a:moveTo>
                <a:lnTo>
                  <a:pt x="6" y="0"/>
                </a:lnTo>
                <a:lnTo>
                  <a:pt x="19" y="0"/>
                </a:lnTo>
                <a:lnTo>
                  <a:pt x="31" y="0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90" name=""/>
          <p:cNvSpPr/>
          <p:nvPr/>
        </p:nvSpPr>
        <p:spPr>
          <a:xfrm>
            <a:off x="7461360" y="3527280"/>
            <a:ext cx="36360" cy="28800"/>
          </a:xfrm>
          <a:custGeom>
            <a:avLst/>
            <a:gdLst/>
            <a:ahLst/>
            <a:rect l="l" t="t" r="r" b="b"/>
            <a:pathLst>
              <a:path w="24" h="18">
                <a:moveTo>
                  <a:pt x="0" y="18"/>
                </a:moveTo>
                <a:lnTo>
                  <a:pt x="6" y="12"/>
                </a:lnTo>
                <a:lnTo>
                  <a:pt x="18" y="6"/>
                </a:lnTo>
                <a:lnTo>
                  <a:pt x="24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91" name=""/>
          <p:cNvSpPr/>
          <p:nvPr/>
        </p:nvSpPr>
        <p:spPr>
          <a:xfrm>
            <a:off x="7497720" y="3527280"/>
            <a:ext cx="15840" cy="9720"/>
          </a:xfrm>
          <a:custGeom>
            <a:avLst/>
            <a:gdLst/>
            <a:ahLst/>
            <a:rect l="l" t="t" r="r" b="b"/>
            <a:pathLst>
              <a:path w="13" h="6">
                <a:moveTo>
                  <a:pt x="0" y="0"/>
                </a:moveTo>
                <a:lnTo>
                  <a:pt x="7" y="0"/>
                </a:lnTo>
                <a:lnTo>
                  <a:pt x="13" y="0"/>
                </a:lnTo>
                <a:lnTo>
                  <a:pt x="13" y="6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92" name=""/>
          <p:cNvSpPr/>
          <p:nvPr/>
        </p:nvSpPr>
        <p:spPr>
          <a:xfrm>
            <a:off x="7513560" y="3537000"/>
            <a:ext cx="44640" cy="1440"/>
          </a:xfrm>
          <a:custGeom>
            <a:avLst/>
            <a:gdLst/>
            <a:ahLst/>
            <a:rect l="l" t="t" r="r" b="b"/>
            <a:pathLst>
              <a:path w="30" h="0">
                <a:moveTo>
                  <a:pt x="0" y="0"/>
                </a:moveTo>
                <a:lnTo>
                  <a:pt x="12" y="0"/>
                </a:lnTo>
                <a:lnTo>
                  <a:pt x="18" y="0"/>
                </a:lnTo>
                <a:lnTo>
                  <a:pt x="30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93" name=""/>
          <p:cNvSpPr/>
          <p:nvPr/>
        </p:nvSpPr>
        <p:spPr>
          <a:xfrm>
            <a:off x="7588080" y="3362400"/>
            <a:ext cx="14400" cy="38160"/>
          </a:xfrm>
          <a:custGeom>
            <a:avLst/>
            <a:gdLst/>
            <a:ahLst/>
            <a:rect l="l" t="t" r="r" b="b"/>
            <a:pathLst>
              <a:path w="12" h="24">
                <a:moveTo>
                  <a:pt x="6" y="0"/>
                </a:moveTo>
                <a:lnTo>
                  <a:pt x="12" y="12"/>
                </a:lnTo>
                <a:lnTo>
                  <a:pt x="6" y="18"/>
                </a:lnTo>
                <a:lnTo>
                  <a:pt x="0" y="24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94" name=""/>
          <p:cNvSpPr/>
          <p:nvPr/>
        </p:nvSpPr>
        <p:spPr>
          <a:xfrm>
            <a:off x="7588080" y="3400560"/>
            <a:ext cx="360" cy="10800"/>
          </a:xfrm>
          <a:prstGeom prst="rect">
            <a:avLst/>
          </a:prstGeom>
          <a:noFill/>
          <a:ln w="9360">
            <a:solidFill>
              <a:srgbClr val="00f0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0" bIns="-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95" name=""/>
          <p:cNvSpPr/>
          <p:nvPr/>
        </p:nvSpPr>
        <p:spPr>
          <a:xfrm>
            <a:off x="7575480" y="3409920"/>
            <a:ext cx="12600" cy="9720"/>
          </a:xfrm>
          <a:custGeom>
            <a:avLst/>
            <a:gdLst/>
            <a:ahLst/>
            <a:rect l="l" t="t" r="r" b="b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96" name=""/>
          <p:cNvSpPr/>
          <p:nvPr/>
        </p:nvSpPr>
        <p:spPr>
          <a:xfrm>
            <a:off x="7558200" y="3419640"/>
            <a:ext cx="17280" cy="48960"/>
          </a:xfrm>
          <a:custGeom>
            <a:avLst/>
            <a:gdLst/>
            <a:ahLst/>
            <a:rect l="l" t="t" r="r" b="b"/>
            <a:pathLst>
              <a:path w="13" h="31">
                <a:moveTo>
                  <a:pt x="13" y="0"/>
                </a:moveTo>
                <a:lnTo>
                  <a:pt x="13" y="13"/>
                </a:lnTo>
                <a:lnTo>
                  <a:pt x="6" y="19"/>
                </a:lnTo>
                <a:lnTo>
                  <a:pt x="0" y="31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97" name=""/>
          <p:cNvSpPr/>
          <p:nvPr/>
        </p:nvSpPr>
        <p:spPr>
          <a:xfrm>
            <a:off x="7472520" y="3459240"/>
            <a:ext cx="85680" cy="9360"/>
          </a:xfrm>
          <a:custGeom>
            <a:avLst/>
            <a:gdLst/>
            <a:ahLst/>
            <a:rect l="l" t="t" r="r" b="b"/>
            <a:pathLst>
              <a:path w="61" h="6">
                <a:moveTo>
                  <a:pt x="61" y="6"/>
                </a:moveTo>
                <a:lnTo>
                  <a:pt x="43" y="6"/>
                </a:lnTo>
                <a:lnTo>
                  <a:pt x="25" y="6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98" name=""/>
          <p:cNvSpPr/>
          <p:nvPr/>
        </p:nvSpPr>
        <p:spPr>
          <a:xfrm>
            <a:off x="7461360" y="3459240"/>
            <a:ext cx="11160" cy="1440"/>
          </a:xfrm>
          <a:custGeom>
            <a:avLst/>
            <a:gdLst/>
            <a:ahLst/>
            <a:rect l="l" t="t" r="r" b="b"/>
            <a:pathLst>
              <a:path w="6" h="0">
                <a:moveTo>
                  <a:pt x="6" y="0"/>
                </a:moveTo>
                <a:lnTo>
                  <a:pt x="6" y="0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99" name=""/>
          <p:cNvSpPr/>
          <p:nvPr/>
        </p:nvSpPr>
        <p:spPr>
          <a:xfrm>
            <a:off x="7639200" y="3381480"/>
            <a:ext cx="17280" cy="38160"/>
          </a:xfrm>
          <a:custGeom>
            <a:avLst/>
            <a:gdLst/>
            <a:ahLst/>
            <a:rect l="l" t="t" r="r" b="b"/>
            <a:pathLst>
              <a:path w="12" h="24">
                <a:moveTo>
                  <a:pt x="0" y="0"/>
                </a:moveTo>
                <a:lnTo>
                  <a:pt x="6" y="6"/>
                </a:lnTo>
                <a:lnTo>
                  <a:pt x="12" y="18"/>
                </a:lnTo>
                <a:lnTo>
                  <a:pt x="12" y="24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00" name=""/>
          <p:cNvSpPr/>
          <p:nvPr/>
        </p:nvSpPr>
        <p:spPr>
          <a:xfrm>
            <a:off x="7620120" y="3419640"/>
            <a:ext cx="36360" cy="10800"/>
          </a:xfrm>
          <a:custGeom>
            <a:avLst/>
            <a:gdLst/>
            <a:ahLst/>
            <a:rect l="l" t="t" r="r" b="b"/>
            <a:pathLst>
              <a:path w="25" h="7">
                <a:moveTo>
                  <a:pt x="25" y="0"/>
                </a:moveTo>
                <a:lnTo>
                  <a:pt x="19" y="7"/>
                </a:lnTo>
                <a:lnTo>
                  <a:pt x="6" y="7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0" bIns="-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01" name=""/>
          <p:cNvSpPr/>
          <p:nvPr/>
        </p:nvSpPr>
        <p:spPr>
          <a:xfrm>
            <a:off x="7602480" y="3381480"/>
            <a:ext cx="17640" cy="3816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24"/>
                </a:moveTo>
                <a:lnTo>
                  <a:pt x="12" y="18"/>
                </a:lnTo>
                <a:lnTo>
                  <a:pt x="6" y="6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02" name=""/>
          <p:cNvSpPr/>
          <p:nvPr/>
        </p:nvSpPr>
        <p:spPr>
          <a:xfrm>
            <a:off x="6688080" y="3254400"/>
            <a:ext cx="61920" cy="117360"/>
          </a:xfrm>
          <a:custGeom>
            <a:avLst/>
            <a:gdLst/>
            <a:ahLst/>
            <a:rect l="l" t="t" r="r" b="b"/>
            <a:pathLst>
              <a:path w="43" h="74">
                <a:moveTo>
                  <a:pt x="0" y="74"/>
                </a:moveTo>
                <a:lnTo>
                  <a:pt x="43" y="49"/>
                </a:lnTo>
                <a:lnTo>
                  <a:pt x="37" y="0"/>
                </a:lnTo>
              </a:path>
            </a:pathLst>
          </a:custGeom>
          <a:solidFill>
            <a:srgbClr val="ffffff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03" name=""/>
          <p:cNvSpPr/>
          <p:nvPr/>
        </p:nvSpPr>
        <p:spPr>
          <a:xfrm>
            <a:off x="5568840" y="2060640"/>
            <a:ext cx="563760" cy="81000"/>
          </a:xfrm>
          <a:custGeom>
            <a:avLst/>
            <a:gdLst/>
            <a:ahLst/>
            <a:rect l="l" t="t" r="r" b="b"/>
            <a:pathLst>
              <a:path w="390" h="51">
                <a:moveTo>
                  <a:pt x="0" y="0"/>
                </a:moveTo>
                <a:lnTo>
                  <a:pt x="101" y="30"/>
                </a:lnTo>
                <a:lnTo>
                  <a:pt x="390" y="51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04" name=""/>
          <p:cNvSpPr/>
          <p:nvPr/>
        </p:nvSpPr>
        <p:spPr>
          <a:xfrm>
            <a:off x="5607000" y="1973160"/>
            <a:ext cx="246240" cy="857520"/>
          </a:xfrm>
          <a:custGeom>
            <a:avLst/>
            <a:gdLst/>
            <a:ahLst/>
            <a:rect l="l" t="t" r="r" b="b"/>
            <a:pathLst>
              <a:path w="169" h="540">
                <a:moveTo>
                  <a:pt x="169" y="0"/>
                </a:moveTo>
                <a:lnTo>
                  <a:pt x="84" y="41"/>
                </a:lnTo>
                <a:lnTo>
                  <a:pt x="22" y="212"/>
                </a:lnTo>
                <a:lnTo>
                  <a:pt x="0" y="540"/>
                </a:lnTo>
              </a:path>
            </a:pathLst>
          </a:custGeom>
          <a:noFill/>
          <a:ln w="255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05" name=""/>
          <p:cNvSpPr/>
          <p:nvPr/>
        </p:nvSpPr>
        <p:spPr>
          <a:xfrm>
            <a:off x="5438880" y="2203560"/>
            <a:ext cx="198360" cy="102960"/>
          </a:xfrm>
          <a:custGeom>
            <a:avLst/>
            <a:gdLst/>
            <a:ahLst/>
            <a:rect l="l" t="t" r="r" b="b"/>
            <a:pathLst>
              <a:path w="138" h="65">
                <a:moveTo>
                  <a:pt x="0" y="0"/>
                </a:moveTo>
                <a:lnTo>
                  <a:pt x="79" y="0"/>
                </a:lnTo>
                <a:lnTo>
                  <a:pt x="79" y="65"/>
                </a:lnTo>
                <a:lnTo>
                  <a:pt x="138" y="65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06" name=""/>
          <p:cNvSpPr/>
          <p:nvPr/>
        </p:nvSpPr>
        <p:spPr>
          <a:xfrm>
            <a:off x="5481720" y="2384280"/>
            <a:ext cx="100080" cy="123840"/>
          </a:xfrm>
          <a:prstGeom prst="line">
            <a:avLst/>
          </a:prstGeom>
          <a:ln w="255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07" name=""/>
          <p:cNvSpPr/>
          <p:nvPr/>
        </p:nvSpPr>
        <p:spPr>
          <a:xfrm>
            <a:off x="5019840" y="2340000"/>
            <a:ext cx="882360" cy="438120"/>
          </a:xfrm>
          <a:custGeom>
            <a:avLst/>
            <a:gdLst/>
            <a:ahLst/>
            <a:rect l="l" t="t" r="r" b="b"/>
            <a:pathLst>
              <a:path w="610" h="276">
                <a:moveTo>
                  <a:pt x="610" y="8"/>
                </a:moveTo>
                <a:lnTo>
                  <a:pt x="425" y="73"/>
                </a:lnTo>
                <a:lnTo>
                  <a:pt x="175" y="276"/>
                </a:lnTo>
                <a:lnTo>
                  <a:pt x="0" y="0"/>
                </a:lnTo>
              </a:path>
            </a:pathLst>
          </a:custGeom>
          <a:noFill/>
          <a:ln w="255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08" name=""/>
          <p:cNvSpPr/>
          <p:nvPr/>
        </p:nvSpPr>
        <p:spPr>
          <a:xfrm flipH="1">
            <a:off x="5254200" y="2782800"/>
            <a:ext cx="17640" cy="493920"/>
          </a:xfrm>
          <a:prstGeom prst="line">
            <a:avLst/>
          </a:prstGeom>
          <a:ln w="1908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09" name=""/>
          <p:cNvSpPr/>
          <p:nvPr/>
        </p:nvSpPr>
        <p:spPr>
          <a:xfrm>
            <a:off x="4578480" y="2610000"/>
            <a:ext cx="1612800" cy="1730160"/>
          </a:xfrm>
          <a:custGeom>
            <a:avLst/>
            <a:gdLst/>
            <a:ahLst/>
            <a:rect l="l" t="t" r="r" b="b"/>
            <a:pathLst>
              <a:path w="1114" h="1090">
                <a:moveTo>
                  <a:pt x="1114" y="0"/>
                </a:moveTo>
                <a:lnTo>
                  <a:pt x="1044" y="65"/>
                </a:lnTo>
                <a:lnTo>
                  <a:pt x="915" y="73"/>
                </a:lnTo>
                <a:lnTo>
                  <a:pt x="713" y="138"/>
                </a:lnTo>
                <a:lnTo>
                  <a:pt x="472" y="423"/>
                </a:lnTo>
                <a:lnTo>
                  <a:pt x="351" y="548"/>
                </a:lnTo>
                <a:lnTo>
                  <a:pt x="199" y="680"/>
                </a:lnTo>
                <a:lnTo>
                  <a:pt x="111" y="800"/>
                </a:lnTo>
                <a:lnTo>
                  <a:pt x="0" y="1090"/>
                </a:lnTo>
              </a:path>
            </a:pathLst>
          </a:custGeom>
          <a:noFill/>
          <a:ln w="255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10" name=""/>
          <p:cNvSpPr/>
          <p:nvPr/>
        </p:nvSpPr>
        <p:spPr>
          <a:xfrm>
            <a:off x="5087880" y="3470400"/>
            <a:ext cx="106560" cy="120600"/>
          </a:xfrm>
          <a:prstGeom prst="line">
            <a:avLst/>
          </a:prstGeom>
          <a:ln w="1908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11" name=""/>
          <p:cNvSpPr/>
          <p:nvPr/>
        </p:nvSpPr>
        <p:spPr>
          <a:xfrm>
            <a:off x="4738680" y="3479760"/>
            <a:ext cx="127080" cy="211320"/>
          </a:xfrm>
          <a:custGeom>
            <a:avLst/>
            <a:gdLst/>
            <a:ahLst/>
            <a:rect l="l" t="t" r="r" b="b"/>
            <a:pathLst>
              <a:path w="87" h="133">
                <a:moveTo>
                  <a:pt x="0" y="0"/>
                </a:moveTo>
                <a:lnTo>
                  <a:pt x="6" y="84"/>
                </a:lnTo>
                <a:lnTo>
                  <a:pt x="87" y="133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12" name=""/>
          <p:cNvSpPr/>
          <p:nvPr/>
        </p:nvSpPr>
        <p:spPr>
          <a:xfrm>
            <a:off x="4811760" y="3768840"/>
            <a:ext cx="284040" cy="185760"/>
          </a:xfrm>
          <a:custGeom>
            <a:avLst/>
            <a:gdLst/>
            <a:ahLst/>
            <a:rect l="l" t="t" r="r" b="b"/>
            <a:pathLst>
              <a:path w="197" h="117">
                <a:moveTo>
                  <a:pt x="0" y="0"/>
                </a:moveTo>
                <a:lnTo>
                  <a:pt x="71" y="71"/>
                </a:lnTo>
                <a:lnTo>
                  <a:pt x="197" y="117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13" name=""/>
          <p:cNvSpPr/>
          <p:nvPr/>
        </p:nvSpPr>
        <p:spPr>
          <a:xfrm>
            <a:off x="4559400" y="3849840"/>
            <a:ext cx="190440" cy="206280"/>
          </a:xfrm>
          <a:custGeom>
            <a:avLst/>
            <a:gdLst/>
            <a:ahLst/>
            <a:rect l="l" t="t" r="r" b="b"/>
            <a:pathLst>
              <a:path w="132" h="130">
                <a:moveTo>
                  <a:pt x="132" y="0"/>
                </a:moveTo>
                <a:lnTo>
                  <a:pt x="0" y="65"/>
                </a:lnTo>
                <a:lnTo>
                  <a:pt x="14" y="130"/>
                </a:lnTo>
              </a:path>
            </a:pathLst>
          </a:custGeom>
          <a:noFill/>
          <a:ln w="255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14" name=""/>
          <p:cNvSpPr/>
          <p:nvPr/>
        </p:nvSpPr>
        <p:spPr>
          <a:xfrm>
            <a:off x="4710240" y="3948120"/>
            <a:ext cx="74520" cy="108000"/>
          </a:xfrm>
          <a:prstGeom prst="line">
            <a:avLst/>
          </a:prstGeom>
          <a:ln w="1908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15" name=""/>
          <p:cNvSpPr/>
          <p:nvPr/>
        </p:nvSpPr>
        <p:spPr>
          <a:xfrm>
            <a:off x="4181400" y="1725480"/>
            <a:ext cx="1420920" cy="1096920"/>
          </a:xfrm>
          <a:custGeom>
            <a:avLst/>
            <a:gdLst/>
            <a:ahLst/>
            <a:rect l="l" t="t" r="r" b="b"/>
            <a:pathLst>
              <a:path w="982" h="691">
                <a:moveTo>
                  <a:pt x="0" y="0"/>
                </a:moveTo>
                <a:lnTo>
                  <a:pt x="311" y="191"/>
                </a:lnTo>
                <a:lnTo>
                  <a:pt x="611" y="406"/>
                </a:lnTo>
                <a:lnTo>
                  <a:pt x="982" y="691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16" name=""/>
          <p:cNvSpPr/>
          <p:nvPr/>
        </p:nvSpPr>
        <p:spPr>
          <a:xfrm>
            <a:off x="3797280" y="2843280"/>
            <a:ext cx="1457280" cy="304560"/>
          </a:xfrm>
          <a:custGeom>
            <a:avLst/>
            <a:gdLst/>
            <a:ahLst/>
            <a:rect l="l" t="t" r="r" b="b"/>
            <a:pathLst>
              <a:path w="1006" h="192">
                <a:moveTo>
                  <a:pt x="0" y="0"/>
                </a:moveTo>
                <a:lnTo>
                  <a:pt x="333" y="41"/>
                </a:lnTo>
                <a:lnTo>
                  <a:pt x="429" y="188"/>
                </a:lnTo>
                <a:lnTo>
                  <a:pt x="1006" y="192"/>
                </a:lnTo>
              </a:path>
            </a:pathLst>
          </a:custGeom>
          <a:noFill/>
          <a:ln w="255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17" name=""/>
          <p:cNvSpPr/>
          <p:nvPr/>
        </p:nvSpPr>
        <p:spPr>
          <a:xfrm>
            <a:off x="3968640" y="3559320"/>
            <a:ext cx="66960" cy="239400"/>
          </a:xfrm>
          <a:custGeom>
            <a:avLst/>
            <a:gdLst/>
            <a:ahLst/>
            <a:rect l="l" t="t" r="r" b="b"/>
            <a:pathLst>
              <a:path w="46" h="151">
                <a:moveTo>
                  <a:pt x="0" y="0"/>
                </a:moveTo>
                <a:lnTo>
                  <a:pt x="46" y="98"/>
                </a:lnTo>
                <a:lnTo>
                  <a:pt x="13" y="151"/>
                </a:lnTo>
              </a:path>
            </a:pathLst>
          </a:custGeom>
          <a:noFill/>
          <a:ln w="255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18" name=""/>
          <p:cNvSpPr/>
          <p:nvPr/>
        </p:nvSpPr>
        <p:spPr>
          <a:xfrm>
            <a:off x="4419720" y="4334040"/>
            <a:ext cx="247680" cy="393480"/>
          </a:xfrm>
          <a:custGeom>
            <a:avLst/>
            <a:gdLst/>
            <a:ahLst/>
            <a:rect l="l" t="t" r="r" b="b"/>
            <a:pathLst>
              <a:path w="170" h="248">
                <a:moveTo>
                  <a:pt x="76" y="136"/>
                </a:moveTo>
                <a:lnTo>
                  <a:pt x="0" y="8"/>
                </a:lnTo>
                <a:lnTo>
                  <a:pt x="115" y="0"/>
                </a:lnTo>
                <a:lnTo>
                  <a:pt x="170" y="86"/>
                </a:lnTo>
                <a:lnTo>
                  <a:pt x="145" y="248"/>
                </a:lnTo>
                <a:lnTo>
                  <a:pt x="55" y="244"/>
                </a:lnTo>
              </a:path>
            </a:pathLst>
          </a:custGeom>
          <a:noFill/>
          <a:ln w="255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19" name=""/>
          <p:cNvSpPr/>
          <p:nvPr/>
        </p:nvSpPr>
        <p:spPr>
          <a:xfrm flipH="1">
            <a:off x="4295520" y="3998880"/>
            <a:ext cx="398520" cy="200160"/>
          </a:xfrm>
          <a:prstGeom prst="line">
            <a:avLst/>
          </a:prstGeom>
          <a:ln w="38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20" name=""/>
          <p:cNvSpPr/>
          <p:nvPr/>
        </p:nvSpPr>
        <p:spPr>
          <a:xfrm>
            <a:off x="3165480" y="3774960"/>
            <a:ext cx="1290600" cy="855720"/>
          </a:xfrm>
          <a:custGeom>
            <a:avLst/>
            <a:gdLst/>
            <a:ahLst/>
            <a:rect l="l" t="t" r="r" b="b"/>
            <a:pathLst>
              <a:path w="892" h="539">
                <a:moveTo>
                  <a:pt x="0" y="0"/>
                </a:moveTo>
                <a:lnTo>
                  <a:pt x="1" y="2"/>
                </a:lnTo>
                <a:lnTo>
                  <a:pt x="542" y="2"/>
                </a:lnTo>
                <a:lnTo>
                  <a:pt x="673" y="67"/>
                </a:lnTo>
                <a:lnTo>
                  <a:pt x="778" y="266"/>
                </a:lnTo>
                <a:lnTo>
                  <a:pt x="892" y="539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21" name=""/>
          <p:cNvSpPr/>
          <p:nvPr/>
        </p:nvSpPr>
        <p:spPr>
          <a:xfrm>
            <a:off x="5086440" y="4616280"/>
            <a:ext cx="2398680" cy="671760"/>
          </a:xfrm>
          <a:custGeom>
            <a:avLst/>
            <a:gdLst/>
            <a:ahLst/>
            <a:rect l="l" t="t" r="r" b="b"/>
            <a:pathLst>
              <a:path w="1657" h="423">
                <a:moveTo>
                  <a:pt x="1649" y="419"/>
                </a:moveTo>
                <a:lnTo>
                  <a:pt x="1657" y="281"/>
                </a:lnTo>
                <a:lnTo>
                  <a:pt x="1560" y="240"/>
                </a:lnTo>
                <a:lnTo>
                  <a:pt x="1450" y="49"/>
                </a:lnTo>
                <a:lnTo>
                  <a:pt x="1303" y="0"/>
                </a:lnTo>
                <a:lnTo>
                  <a:pt x="784" y="8"/>
                </a:lnTo>
                <a:lnTo>
                  <a:pt x="616" y="61"/>
                </a:lnTo>
                <a:lnTo>
                  <a:pt x="278" y="85"/>
                </a:lnTo>
                <a:lnTo>
                  <a:pt x="126" y="146"/>
                </a:lnTo>
                <a:lnTo>
                  <a:pt x="38" y="240"/>
                </a:lnTo>
                <a:lnTo>
                  <a:pt x="0" y="305"/>
                </a:lnTo>
                <a:lnTo>
                  <a:pt x="17" y="423"/>
                </a:lnTo>
              </a:path>
            </a:pathLst>
          </a:custGeom>
          <a:noFill/>
          <a:ln w="2232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22" name=""/>
          <p:cNvSpPr/>
          <p:nvPr/>
        </p:nvSpPr>
        <p:spPr>
          <a:xfrm>
            <a:off x="7147080" y="4881600"/>
            <a:ext cx="134640" cy="77760"/>
          </a:xfrm>
          <a:custGeom>
            <a:avLst/>
            <a:gdLst/>
            <a:ahLst/>
            <a:rect l="l" t="t" r="r" b="b"/>
            <a:pathLst>
              <a:path w="92" h="49">
                <a:moveTo>
                  <a:pt x="92" y="0"/>
                </a:moveTo>
                <a:lnTo>
                  <a:pt x="38" y="12"/>
                </a:lnTo>
                <a:lnTo>
                  <a:pt x="0" y="49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23" name=""/>
          <p:cNvSpPr/>
          <p:nvPr/>
        </p:nvSpPr>
        <p:spPr>
          <a:xfrm>
            <a:off x="7209000" y="4894200"/>
            <a:ext cx="52200" cy="92160"/>
          </a:xfrm>
          <a:custGeom>
            <a:avLst/>
            <a:gdLst/>
            <a:ahLst/>
            <a:rect l="l" t="t" r="r" b="b"/>
            <a:pathLst>
              <a:path w="38" h="58">
                <a:moveTo>
                  <a:pt x="38" y="58"/>
                </a:moveTo>
                <a:lnTo>
                  <a:pt x="4" y="41"/>
                </a:lnTo>
                <a:lnTo>
                  <a:pt x="0" y="0"/>
                </a:lnTo>
              </a:path>
            </a:pathLst>
          </a:custGeom>
          <a:noFill/>
          <a:ln w="255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360" bIns="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24" name=""/>
          <p:cNvSpPr/>
          <p:nvPr/>
        </p:nvSpPr>
        <p:spPr>
          <a:xfrm flipV="1">
            <a:off x="7188120" y="4952880"/>
            <a:ext cx="25560" cy="44640"/>
          </a:xfrm>
          <a:prstGeom prst="line">
            <a:avLst/>
          </a:prstGeom>
          <a:ln w="1908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25" name=""/>
          <p:cNvSpPr/>
          <p:nvPr/>
        </p:nvSpPr>
        <p:spPr>
          <a:xfrm>
            <a:off x="5315040" y="5230800"/>
            <a:ext cx="110880" cy="147600"/>
          </a:xfrm>
          <a:custGeom>
            <a:avLst/>
            <a:gdLst/>
            <a:ahLst/>
            <a:rect l="l" t="t" r="r" b="b"/>
            <a:pathLst>
              <a:path w="77" h="93">
                <a:moveTo>
                  <a:pt x="77" y="0"/>
                </a:moveTo>
                <a:lnTo>
                  <a:pt x="4" y="8"/>
                </a:lnTo>
                <a:lnTo>
                  <a:pt x="0" y="93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26" name=""/>
          <p:cNvSpPr/>
          <p:nvPr/>
        </p:nvSpPr>
        <p:spPr>
          <a:xfrm>
            <a:off x="5176800" y="5083200"/>
            <a:ext cx="144360" cy="160200"/>
          </a:xfrm>
          <a:prstGeom prst="line">
            <a:avLst/>
          </a:prstGeom>
          <a:ln w="255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27" name=""/>
          <p:cNvSpPr/>
          <p:nvPr/>
        </p:nvSpPr>
        <p:spPr>
          <a:xfrm>
            <a:off x="4979880" y="4778280"/>
            <a:ext cx="525600" cy="420840"/>
          </a:xfrm>
          <a:custGeom>
            <a:avLst/>
            <a:gdLst/>
            <a:ahLst/>
            <a:rect l="l" t="t" r="r" b="b"/>
            <a:pathLst>
              <a:path w="363" h="265">
                <a:moveTo>
                  <a:pt x="363" y="16"/>
                </a:moveTo>
                <a:lnTo>
                  <a:pt x="160" y="135"/>
                </a:lnTo>
                <a:lnTo>
                  <a:pt x="84" y="265"/>
                </a:lnTo>
                <a:lnTo>
                  <a:pt x="0" y="257"/>
                </a:lnTo>
                <a:lnTo>
                  <a:pt x="4" y="151"/>
                </a:lnTo>
                <a:lnTo>
                  <a:pt x="101" y="0"/>
                </a:lnTo>
              </a:path>
            </a:pathLst>
          </a:custGeom>
          <a:noFill/>
          <a:ln w="255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28" name=""/>
          <p:cNvSpPr/>
          <p:nvPr/>
        </p:nvSpPr>
        <p:spPr>
          <a:xfrm>
            <a:off x="4925880" y="4683240"/>
            <a:ext cx="919440" cy="296640"/>
          </a:xfrm>
          <a:custGeom>
            <a:avLst/>
            <a:gdLst/>
            <a:ahLst/>
            <a:rect l="l" t="t" r="r" b="b"/>
            <a:pathLst>
              <a:path w="636" h="187">
                <a:moveTo>
                  <a:pt x="0" y="187"/>
                </a:moveTo>
                <a:lnTo>
                  <a:pt x="118" y="171"/>
                </a:lnTo>
                <a:lnTo>
                  <a:pt x="211" y="77"/>
                </a:lnTo>
                <a:lnTo>
                  <a:pt x="392" y="8"/>
                </a:lnTo>
                <a:lnTo>
                  <a:pt x="636" y="0"/>
                </a:lnTo>
              </a:path>
            </a:pathLst>
          </a:custGeom>
          <a:noFill/>
          <a:ln w="255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29" name=""/>
          <p:cNvSpPr/>
          <p:nvPr/>
        </p:nvSpPr>
        <p:spPr>
          <a:xfrm flipH="1">
            <a:off x="6366960" y="4637160"/>
            <a:ext cx="1800" cy="84240"/>
          </a:xfrm>
          <a:prstGeom prst="line">
            <a:avLst/>
          </a:prstGeom>
          <a:ln w="1908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30" name=""/>
          <p:cNvSpPr/>
          <p:nvPr/>
        </p:nvSpPr>
        <p:spPr>
          <a:xfrm>
            <a:off x="7162920" y="4643280"/>
            <a:ext cx="98280" cy="122400"/>
          </a:xfrm>
          <a:custGeom>
            <a:avLst/>
            <a:gdLst/>
            <a:ahLst/>
            <a:rect l="l" t="t" r="r" b="b"/>
            <a:pathLst>
              <a:path w="69" h="77">
                <a:moveTo>
                  <a:pt x="69" y="0"/>
                </a:moveTo>
                <a:lnTo>
                  <a:pt x="13" y="28"/>
                </a:lnTo>
                <a:lnTo>
                  <a:pt x="0" y="77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31" name=""/>
          <p:cNvSpPr/>
          <p:nvPr/>
        </p:nvSpPr>
        <p:spPr>
          <a:xfrm>
            <a:off x="5334120" y="4941720"/>
            <a:ext cx="158760" cy="238320"/>
          </a:xfrm>
          <a:custGeom>
            <a:avLst/>
            <a:gdLst/>
            <a:ahLst/>
            <a:rect l="l" t="t" r="r" b="b"/>
            <a:pathLst>
              <a:path w="109" h="150">
                <a:moveTo>
                  <a:pt x="80" y="0"/>
                </a:moveTo>
                <a:lnTo>
                  <a:pt x="109" y="41"/>
                </a:lnTo>
                <a:lnTo>
                  <a:pt x="80" y="69"/>
                </a:lnTo>
                <a:lnTo>
                  <a:pt x="0" y="109"/>
                </a:lnTo>
                <a:lnTo>
                  <a:pt x="4" y="150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32" name=""/>
          <p:cNvSpPr/>
          <p:nvPr/>
        </p:nvSpPr>
        <p:spPr>
          <a:xfrm flipH="1">
            <a:off x="5316120" y="2128680"/>
            <a:ext cx="41400" cy="27000"/>
          </a:xfrm>
          <a:prstGeom prst="line">
            <a:avLst/>
          </a:prstGeom>
          <a:ln w="9360">
            <a:solidFill>
              <a:srgbClr val="9933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33" name=""/>
          <p:cNvSpPr/>
          <p:nvPr/>
        </p:nvSpPr>
        <p:spPr>
          <a:xfrm flipV="1">
            <a:off x="6234120" y="4710240"/>
            <a:ext cx="38160" cy="155520"/>
          </a:xfrm>
          <a:prstGeom prst="line">
            <a:avLst/>
          </a:prstGeom>
          <a:ln w="1908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034" name=""/>
          <p:cNvGrpSpPr/>
          <p:nvPr/>
        </p:nvGrpSpPr>
        <p:grpSpPr>
          <a:xfrm>
            <a:off x="2416320" y="1744560"/>
            <a:ext cx="5628600" cy="3436920"/>
            <a:chOff x="2416320" y="1744560"/>
            <a:chExt cx="5628600" cy="3436920"/>
          </a:xfrm>
        </p:grpSpPr>
        <p:sp>
          <p:nvSpPr>
            <p:cNvPr id="5035" name=""/>
            <p:cNvSpPr/>
            <p:nvPr/>
          </p:nvSpPr>
          <p:spPr>
            <a:xfrm flipH="1">
              <a:off x="7981560" y="2412720"/>
              <a:ext cx="63360" cy="20520"/>
            </a:xfrm>
            <a:prstGeom prst="line">
              <a:avLst/>
            </a:prstGeom>
            <a:ln w="1908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5036" name=""/>
            <p:cNvGrpSpPr/>
            <p:nvPr/>
          </p:nvGrpSpPr>
          <p:grpSpPr>
            <a:xfrm>
              <a:off x="2416320" y="1744560"/>
              <a:ext cx="4300200" cy="3436920"/>
              <a:chOff x="2416320" y="1744560"/>
              <a:chExt cx="4300200" cy="3436920"/>
            </a:xfrm>
          </p:grpSpPr>
          <p:sp>
            <p:nvSpPr>
              <p:cNvPr id="5037" name=""/>
              <p:cNvSpPr/>
              <p:nvPr/>
            </p:nvSpPr>
            <p:spPr>
              <a:xfrm flipH="1">
                <a:off x="4500000" y="4331880"/>
                <a:ext cx="76680" cy="387360"/>
              </a:xfrm>
              <a:prstGeom prst="line">
                <a:avLst/>
              </a:prstGeom>
              <a:ln w="1908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38" name=""/>
              <p:cNvSpPr/>
              <p:nvPr/>
            </p:nvSpPr>
            <p:spPr>
              <a:xfrm>
                <a:off x="2508840" y="1744560"/>
                <a:ext cx="921960" cy="625320"/>
              </a:xfrm>
              <a:custGeom>
                <a:avLst/>
                <a:gdLst/>
                <a:ahLst/>
                <a:rect l="l" t="t" r="r" b="b"/>
                <a:pathLst>
                  <a:path w="637" h="394">
                    <a:moveTo>
                      <a:pt x="21" y="394"/>
                    </a:moveTo>
                    <a:lnTo>
                      <a:pt x="0" y="349"/>
                    </a:lnTo>
                    <a:lnTo>
                      <a:pt x="131" y="175"/>
                    </a:lnTo>
                    <a:lnTo>
                      <a:pt x="169" y="154"/>
                    </a:lnTo>
                    <a:lnTo>
                      <a:pt x="198" y="142"/>
                    </a:lnTo>
                    <a:lnTo>
                      <a:pt x="291" y="175"/>
                    </a:lnTo>
                    <a:lnTo>
                      <a:pt x="494" y="20"/>
                    </a:lnTo>
                    <a:lnTo>
                      <a:pt x="553" y="0"/>
                    </a:lnTo>
                    <a:lnTo>
                      <a:pt x="637" y="41"/>
                    </a:lnTo>
                  </a:path>
                </a:pathLst>
              </a:custGeom>
              <a:noFill/>
              <a:ln w="1908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39" name=""/>
              <p:cNvSpPr/>
              <p:nvPr/>
            </p:nvSpPr>
            <p:spPr>
              <a:xfrm>
                <a:off x="2465280" y="2511000"/>
                <a:ext cx="223920" cy="236520"/>
              </a:xfrm>
              <a:custGeom>
                <a:avLst/>
                <a:gdLst/>
                <a:ahLst/>
                <a:rect l="l" t="t" r="r" b="b"/>
                <a:pathLst>
                  <a:path w="155" h="149">
                    <a:moveTo>
                      <a:pt x="24" y="0"/>
                    </a:moveTo>
                    <a:lnTo>
                      <a:pt x="0" y="68"/>
                    </a:lnTo>
                    <a:lnTo>
                      <a:pt x="155" y="149"/>
                    </a:lnTo>
                  </a:path>
                </a:pathLst>
              </a:custGeom>
              <a:noFill/>
              <a:ln w="1908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40" name=""/>
              <p:cNvSpPr/>
              <p:nvPr/>
            </p:nvSpPr>
            <p:spPr>
              <a:xfrm>
                <a:off x="2416320" y="2781000"/>
                <a:ext cx="195120" cy="282600"/>
              </a:xfrm>
              <a:custGeom>
                <a:avLst/>
                <a:gdLst/>
                <a:ahLst/>
                <a:rect l="l" t="t" r="r" b="b"/>
                <a:pathLst>
                  <a:path w="135" h="178">
                    <a:moveTo>
                      <a:pt x="0" y="0"/>
                    </a:moveTo>
                    <a:lnTo>
                      <a:pt x="58" y="178"/>
                    </a:lnTo>
                    <a:lnTo>
                      <a:pt x="135" y="171"/>
                    </a:lnTo>
                  </a:path>
                </a:pathLst>
              </a:custGeom>
              <a:noFill/>
              <a:ln w="1908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41" name=""/>
              <p:cNvSpPr/>
              <p:nvPr/>
            </p:nvSpPr>
            <p:spPr>
              <a:xfrm>
                <a:off x="2708640" y="3178080"/>
                <a:ext cx="78120" cy="422280"/>
              </a:xfrm>
              <a:custGeom>
                <a:avLst/>
                <a:gdLst/>
                <a:ahLst/>
                <a:rect l="l" t="t" r="r" b="b"/>
                <a:pathLst>
                  <a:path w="54" h="266">
                    <a:moveTo>
                      <a:pt x="0" y="0"/>
                    </a:moveTo>
                    <a:lnTo>
                      <a:pt x="54" y="10"/>
                    </a:lnTo>
                    <a:lnTo>
                      <a:pt x="34" y="266"/>
                    </a:lnTo>
                  </a:path>
                </a:pathLst>
              </a:custGeom>
              <a:noFill/>
              <a:ln w="1908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42" name=""/>
              <p:cNvSpPr/>
              <p:nvPr/>
            </p:nvSpPr>
            <p:spPr>
              <a:xfrm>
                <a:off x="2684160" y="3315960"/>
                <a:ext cx="223920" cy="480960"/>
              </a:xfrm>
              <a:custGeom>
                <a:avLst/>
                <a:gdLst/>
                <a:ahLst/>
                <a:rect l="l" t="t" r="r" b="b"/>
                <a:pathLst>
                  <a:path w="155" h="303">
                    <a:moveTo>
                      <a:pt x="0" y="0"/>
                    </a:moveTo>
                    <a:lnTo>
                      <a:pt x="58" y="92"/>
                    </a:lnTo>
                    <a:lnTo>
                      <a:pt x="145" y="225"/>
                    </a:lnTo>
                    <a:lnTo>
                      <a:pt x="155" y="281"/>
                    </a:lnTo>
                    <a:lnTo>
                      <a:pt x="71" y="303"/>
                    </a:lnTo>
                  </a:path>
                </a:pathLst>
              </a:custGeom>
              <a:noFill/>
              <a:ln w="1908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43" name=""/>
              <p:cNvSpPr/>
              <p:nvPr/>
            </p:nvSpPr>
            <p:spPr>
              <a:xfrm>
                <a:off x="2655000" y="3460320"/>
                <a:ext cx="219600" cy="311400"/>
              </a:xfrm>
              <a:prstGeom prst="line">
                <a:avLst/>
              </a:prstGeom>
              <a:ln w="1908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44" name=""/>
              <p:cNvSpPr/>
              <p:nvPr/>
            </p:nvSpPr>
            <p:spPr>
              <a:xfrm>
                <a:off x="2895480" y="3719160"/>
                <a:ext cx="61920" cy="346320"/>
              </a:xfrm>
              <a:custGeom>
                <a:avLst/>
                <a:gdLst/>
                <a:ahLst/>
                <a:rect l="l" t="t" r="r" b="b"/>
                <a:pathLst>
                  <a:path w="43" h="218">
                    <a:moveTo>
                      <a:pt x="9" y="0"/>
                    </a:moveTo>
                    <a:lnTo>
                      <a:pt x="43" y="43"/>
                    </a:lnTo>
                    <a:lnTo>
                      <a:pt x="37" y="144"/>
                    </a:lnTo>
                    <a:lnTo>
                      <a:pt x="17" y="218"/>
                    </a:lnTo>
                    <a:lnTo>
                      <a:pt x="0" y="163"/>
                    </a:lnTo>
                    <a:lnTo>
                      <a:pt x="37" y="150"/>
                    </a:lnTo>
                  </a:path>
                </a:pathLst>
              </a:custGeom>
              <a:noFill/>
              <a:ln w="1908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45" name=""/>
              <p:cNvSpPr/>
              <p:nvPr/>
            </p:nvSpPr>
            <p:spPr>
              <a:xfrm flipH="1">
                <a:off x="4944960" y="4846320"/>
                <a:ext cx="82080" cy="168480"/>
              </a:xfrm>
              <a:prstGeom prst="line">
                <a:avLst/>
              </a:prstGeom>
              <a:ln w="1908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46" name=""/>
              <p:cNvSpPr/>
              <p:nvPr/>
            </p:nvSpPr>
            <p:spPr>
              <a:xfrm>
                <a:off x="5144400" y="4885920"/>
                <a:ext cx="224280" cy="295560"/>
              </a:xfrm>
              <a:custGeom>
                <a:avLst/>
                <a:gdLst/>
                <a:ahLst/>
                <a:rect l="l" t="t" r="r" b="b"/>
                <a:pathLst>
                  <a:path w="155" h="186">
                    <a:moveTo>
                      <a:pt x="3" y="186"/>
                    </a:moveTo>
                    <a:lnTo>
                      <a:pt x="0" y="111"/>
                    </a:lnTo>
                    <a:lnTo>
                      <a:pt x="20" y="78"/>
                    </a:lnTo>
                    <a:lnTo>
                      <a:pt x="91" y="26"/>
                    </a:lnTo>
                    <a:lnTo>
                      <a:pt x="155" y="0"/>
                    </a:lnTo>
                  </a:path>
                </a:pathLst>
              </a:custGeom>
              <a:noFill/>
              <a:ln w="1908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47" name=""/>
              <p:cNvSpPr/>
              <p:nvPr/>
            </p:nvSpPr>
            <p:spPr>
              <a:xfrm>
                <a:off x="6285240" y="3187440"/>
                <a:ext cx="431280" cy="449280"/>
              </a:xfrm>
              <a:custGeom>
                <a:avLst/>
                <a:gdLst/>
                <a:ahLst/>
                <a:rect l="l" t="t" r="r" b="b"/>
                <a:pathLst>
                  <a:path w="298" h="283">
                    <a:moveTo>
                      <a:pt x="298" y="0"/>
                    </a:moveTo>
                    <a:lnTo>
                      <a:pt x="227" y="104"/>
                    </a:lnTo>
                    <a:lnTo>
                      <a:pt x="0" y="283"/>
                    </a:lnTo>
                  </a:path>
                </a:pathLst>
              </a:custGeom>
              <a:noFill/>
              <a:ln w="1908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5048" name=""/>
          <p:cNvSpPr/>
          <p:nvPr/>
        </p:nvSpPr>
        <p:spPr>
          <a:xfrm flipH="1" flipV="1">
            <a:off x="6272280" y="4122360"/>
            <a:ext cx="71280" cy="27000"/>
          </a:xfrm>
          <a:prstGeom prst="line">
            <a:avLst/>
          </a:prstGeom>
          <a:ln w="1908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049" name=""/>
          <p:cNvGrpSpPr/>
          <p:nvPr/>
        </p:nvGrpSpPr>
        <p:grpSpPr>
          <a:xfrm>
            <a:off x="2928960" y="2712960"/>
            <a:ext cx="4114440" cy="1998720"/>
            <a:chOff x="2928960" y="2712960"/>
            <a:chExt cx="4114440" cy="1998720"/>
          </a:xfrm>
        </p:grpSpPr>
        <p:sp>
          <p:nvSpPr>
            <p:cNvPr id="5050" name=""/>
            <p:cNvSpPr/>
            <p:nvPr/>
          </p:nvSpPr>
          <p:spPr>
            <a:xfrm>
              <a:off x="2928960" y="3741840"/>
              <a:ext cx="312120" cy="50760"/>
            </a:xfrm>
            <a:custGeom>
              <a:avLst/>
              <a:gdLst/>
              <a:ahLst/>
              <a:rect l="l" t="t" r="r" b="b"/>
              <a:pathLst>
                <a:path w="216" h="32">
                  <a:moveTo>
                    <a:pt x="17" y="25"/>
                  </a:moveTo>
                  <a:lnTo>
                    <a:pt x="182" y="32"/>
                  </a:lnTo>
                  <a:lnTo>
                    <a:pt x="216" y="6"/>
                  </a:lnTo>
                  <a:lnTo>
                    <a:pt x="152" y="0"/>
                  </a:lnTo>
                  <a:lnTo>
                    <a:pt x="0" y="6"/>
                  </a:lnTo>
                </a:path>
              </a:pathLst>
            </a:custGeom>
            <a:noFill/>
            <a:ln w="1908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51" name=""/>
            <p:cNvSpPr/>
            <p:nvPr/>
          </p:nvSpPr>
          <p:spPr>
            <a:xfrm>
              <a:off x="4208040" y="4365720"/>
              <a:ext cx="688680" cy="345960"/>
            </a:xfrm>
            <a:custGeom>
              <a:avLst/>
              <a:gdLst/>
              <a:ahLst/>
              <a:rect l="l" t="t" r="r" b="b"/>
              <a:pathLst>
                <a:path w="476" h="218">
                  <a:moveTo>
                    <a:pt x="0" y="0"/>
                  </a:moveTo>
                  <a:lnTo>
                    <a:pt x="243" y="144"/>
                  </a:lnTo>
                  <a:lnTo>
                    <a:pt x="476" y="218"/>
                  </a:lnTo>
                </a:path>
              </a:pathLst>
            </a:custGeom>
            <a:noFill/>
            <a:ln w="1908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52" name=""/>
            <p:cNvSpPr/>
            <p:nvPr/>
          </p:nvSpPr>
          <p:spPr>
            <a:xfrm flipH="1">
              <a:off x="4323960" y="2712960"/>
              <a:ext cx="30240" cy="171720"/>
            </a:xfrm>
            <a:prstGeom prst="line">
              <a:avLst/>
            </a:prstGeom>
            <a:ln w="1908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53" name=""/>
            <p:cNvSpPr/>
            <p:nvPr/>
          </p:nvSpPr>
          <p:spPr>
            <a:xfrm>
              <a:off x="4270680" y="2889360"/>
              <a:ext cx="2211480" cy="1446120"/>
            </a:xfrm>
            <a:custGeom>
              <a:avLst/>
              <a:gdLst/>
              <a:ahLst/>
              <a:rect l="l" t="t" r="r" b="b"/>
              <a:pathLst>
                <a:path w="1528" h="911">
                  <a:moveTo>
                    <a:pt x="0" y="911"/>
                  </a:moveTo>
                  <a:lnTo>
                    <a:pt x="61" y="868"/>
                  </a:lnTo>
                  <a:lnTo>
                    <a:pt x="243" y="713"/>
                  </a:lnTo>
                  <a:lnTo>
                    <a:pt x="314" y="550"/>
                  </a:lnTo>
                  <a:lnTo>
                    <a:pt x="398" y="478"/>
                  </a:lnTo>
                  <a:lnTo>
                    <a:pt x="826" y="62"/>
                  </a:lnTo>
                  <a:lnTo>
                    <a:pt x="1194" y="0"/>
                  </a:lnTo>
                  <a:lnTo>
                    <a:pt x="1376" y="42"/>
                  </a:lnTo>
                  <a:lnTo>
                    <a:pt x="1427" y="257"/>
                  </a:lnTo>
                  <a:lnTo>
                    <a:pt x="1470" y="283"/>
                  </a:lnTo>
                  <a:lnTo>
                    <a:pt x="1528" y="426"/>
                  </a:lnTo>
                </a:path>
              </a:pathLst>
            </a:custGeom>
            <a:noFill/>
            <a:ln w="1908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54" name=""/>
            <p:cNvSpPr/>
            <p:nvPr/>
          </p:nvSpPr>
          <p:spPr>
            <a:xfrm>
              <a:off x="5101200" y="3198960"/>
              <a:ext cx="18360" cy="181080"/>
            </a:xfrm>
            <a:prstGeom prst="line">
              <a:avLst/>
            </a:prstGeom>
            <a:ln w="1908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55" name=""/>
            <p:cNvSpPr/>
            <p:nvPr/>
          </p:nvSpPr>
          <p:spPr>
            <a:xfrm>
              <a:off x="4403520" y="3895920"/>
              <a:ext cx="765720" cy="568080"/>
            </a:xfrm>
            <a:custGeom>
              <a:avLst/>
              <a:gdLst/>
              <a:ahLst/>
              <a:rect l="l" t="t" r="r" b="b"/>
              <a:pathLst>
                <a:path w="529" h="358">
                  <a:moveTo>
                    <a:pt x="0" y="358"/>
                  </a:moveTo>
                  <a:lnTo>
                    <a:pt x="158" y="286"/>
                  </a:lnTo>
                  <a:lnTo>
                    <a:pt x="239" y="0"/>
                  </a:lnTo>
                  <a:lnTo>
                    <a:pt x="529" y="123"/>
                  </a:lnTo>
                </a:path>
              </a:pathLst>
            </a:custGeom>
            <a:noFill/>
            <a:ln w="1908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56" name=""/>
            <p:cNvSpPr/>
            <p:nvPr/>
          </p:nvSpPr>
          <p:spPr>
            <a:xfrm flipV="1">
              <a:off x="5564520" y="4241880"/>
              <a:ext cx="24480" cy="108000"/>
            </a:xfrm>
            <a:prstGeom prst="line">
              <a:avLst/>
            </a:prstGeom>
            <a:ln w="1908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57" name=""/>
            <p:cNvSpPr/>
            <p:nvPr/>
          </p:nvSpPr>
          <p:spPr>
            <a:xfrm>
              <a:off x="6418440" y="4118040"/>
              <a:ext cx="29880" cy="119160"/>
            </a:xfrm>
            <a:prstGeom prst="line">
              <a:avLst/>
            </a:prstGeom>
            <a:ln w="1908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58" name=""/>
            <p:cNvSpPr/>
            <p:nvPr/>
          </p:nvSpPr>
          <p:spPr>
            <a:xfrm>
              <a:off x="6218640" y="4211640"/>
              <a:ext cx="48960" cy="128520"/>
            </a:xfrm>
            <a:custGeom>
              <a:avLst/>
              <a:gdLst/>
              <a:ahLst/>
              <a:rect l="l" t="t" r="r" b="b"/>
              <a:pathLst>
                <a:path w="34" h="81">
                  <a:moveTo>
                    <a:pt x="34" y="81"/>
                  </a:moveTo>
                  <a:lnTo>
                    <a:pt x="28" y="49"/>
                  </a:ln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59" name=""/>
            <p:cNvSpPr/>
            <p:nvPr/>
          </p:nvSpPr>
          <p:spPr>
            <a:xfrm flipH="1" flipV="1">
              <a:off x="6686280" y="3065040"/>
              <a:ext cx="357120" cy="133560"/>
            </a:xfrm>
            <a:prstGeom prst="line">
              <a:avLst/>
            </a:prstGeom>
            <a:ln w="1908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60" name=""/>
            <p:cNvSpPr/>
            <p:nvPr/>
          </p:nvSpPr>
          <p:spPr>
            <a:xfrm flipH="1">
              <a:off x="5877000" y="3917880"/>
              <a:ext cx="28800" cy="277920"/>
            </a:xfrm>
            <a:prstGeom prst="line">
              <a:avLst/>
            </a:prstGeom>
            <a:ln w="1908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61" name=""/>
            <p:cNvSpPr/>
            <p:nvPr/>
          </p:nvSpPr>
          <p:spPr>
            <a:xfrm>
              <a:off x="5778720" y="4086360"/>
              <a:ext cx="48960" cy="160200"/>
            </a:xfrm>
            <a:prstGeom prst="line">
              <a:avLst/>
            </a:prstGeom>
            <a:ln w="1908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62" name=""/>
            <p:cNvSpPr/>
            <p:nvPr/>
          </p:nvSpPr>
          <p:spPr>
            <a:xfrm flipV="1">
              <a:off x="5665680" y="4289400"/>
              <a:ext cx="179280" cy="5040"/>
            </a:xfrm>
            <a:prstGeom prst="line">
              <a:avLst/>
            </a:prstGeom>
            <a:ln w="1908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760" bIns="-41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63" name=""/>
            <p:cNvSpPr/>
            <p:nvPr/>
          </p:nvSpPr>
          <p:spPr>
            <a:xfrm>
              <a:off x="6409440" y="3478320"/>
              <a:ext cx="195480" cy="77760"/>
            </a:xfrm>
            <a:custGeom>
              <a:avLst/>
              <a:gdLst/>
              <a:ahLst/>
              <a:rect l="l" t="t" r="r" b="b"/>
              <a:pathLst>
                <a:path w="135" h="49">
                  <a:moveTo>
                    <a:pt x="135" y="9"/>
                  </a:moveTo>
                  <a:lnTo>
                    <a:pt x="91" y="49"/>
                  </a:ln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960" bIns="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64" name=""/>
            <p:cNvSpPr/>
            <p:nvPr/>
          </p:nvSpPr>
          <p:spPr>
            <a:xfrm flipH="1">
              <a:off x="6298200" y="4065840"/>
              <a:ext cx="2880" cy="72720"/>
            </a:xfrm>
            <a:prstGeom prst="line">
              <a:avLst/>
            </a:prstGeom>
            <a:ln w="1908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65" name=""/>
            <p:cNvSpPr/>
            <p:nvPr/>
          </p:nvSpPr>
          <p:spPr>
            <a:xfrm flipV="1">
              <a:off x="6003000" y="4282920"/>
              <a:ext cx="1440" cy="52200"/>
            </a:xfrm>
            <a:prstGeom prst="line">
              <a:avLst/>
            </a:prstGeom>
            <a:ln w="1908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66" name=""/>
          <p:cNvGrpSpPr/>
          <p:nvPr/>
        </p:nvGrpSpPr>
        <p:grpSpPr>
          <a:xfrm>
            <a:off x="4016520" y="2290680"/>
            <a:ext cx="4104720" cy="2673360"/>
            <a:chOff x="4016520" y="2290680"/>
            <a:chExt cx="4104720" cy="2673360"/>
          </a:xfrm>
        </p:grpSpPr>
        <p:sp>
          <p:nvSpPr>
            <p:cNvPr id="5067" name=""/>
            <p:cNvSpPr/>
            <p:nvPr/>
          </p:nvSpPr>
          <p:spPr>
            <a:xfrm>
              <a:off x="4016520" y="3100320"/>
              <a:ext cx="90720" cy="200160"/>
            </a:xfrm>
            <a:custGeom>
              <a:avLst/>
              <a:gdLst/>
              <a:ahLst/>
              <a:rect l="l" t="t" r="r" b="b"/>
              <a:pathLst>
                <a:path w="63" h="126">
                  <a:moveTo>
                    <a:pt x="63" y="126"/>
                  </a:moveTo>
                  <a:lnTo>
                    <a:pt x="38" y="69"/>
                  </a:lnTo>
                  <a:lnTo>
                    <a:pt x="38" y="0"/>
                  </a:lnTo>
                  <a:lnTo>
                    <a:pt x="0" y="28"/>
                  </a:lnTo>
                </a:path>
              </a:pathLst>
            </a:custGeom>
            <a:noFill/>
            <a:ln w="1908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68" name=""/>
            <p:cNvSpPr/>
            <p:nvPr/>
          </p:nvSpPr>
          <p:spPr>
            <a:xfrm flipH="1">
              <a:off x="4511520" y="3544920"/>
              <a:ext cx="72000" cy="82440"/>
            </a:xfrm>
            <a:prstGeom prst="line">
              <a:avLst/>
            </a:prstGeom>
            <a:ln w="1908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69" name=""/>
            <p:cNvSpPr/>
            <p:nvPr/>
          </p:nvSpPr>
          <p:spPr>
            <a:xfrm>
              <a:off x="5234040" y="3013200"/>
              <a:ext cx="205560" cy="504720"/>
            </a:xfrm>
            <a:custGeom>
              <a:avLst/>
              <a:gdLst/>
              <a:ahLst/>
              <a:rect l="l" t="t" r="r" b="b"/>
              <a:pathLst>
                <a:path w="142" h="318">
                  <a:moveTo>
                    <a:pt x="37" y="318"/>
                  </a:moveTo>
                  <a:lnTo>
                    <a:pt x="0" y="234"/>
                  </a:lnTo>
                  <a:lnTo>
                    <a:pt x="142" y="0"/>
                  </a:lnTo>
                </a:path>
              </a:pathLst>
            </a:custGeom>
            <a:noFill/>
            <a:ln w="1908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70" name=""/>
            <p:cNvSpPr/>
            <p:nvPr/>
          </p:nvSpPr>
          <p:spPr>
            <a:xfrm>
              <a:off x="4770720" y="3311640"/>
              <a:ext cx="873000" cy="336600"/>
            </a:xfrm>
            <a:custGeom>
              <a:avLst/>
              <a:gdLst/>
              <a:ahLst/>
              <a:rect l="l" t="t" r="r" b="b"/>
              <a:pathLst>
                <a:path w="603" h="212">
                  <a:moveTo>
                    <a:pt x="0" y="212"/>
                  </a:moveTo>
                  <a:lnTo>
                    <a:pt x="299" y="95"/>
                  </a:lnTo>
                  <a:lnTo>
                    <a:pt x="600" y="72"/>
                  </a:lnTo>
                  <a:lnTo>
                    <a:pt x="603" y="0"/>
                  </a:lnTo>
                  <a:lnTo>
                    <a:pt x="327" y="56"/>
                  </a:lnTo>
                </a:path>
              </a:pathLst>
            </a:custGeom>
            <a:noFill/>
            <a:ln w="1908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71" name=""/>
            <p:cNvSpPr/>
            <p:nvPr/>
          </p:nvSpPr>
          <p:spPr>
            <a:xfrm>
              <a:off x="4901040" y="2898720"/>
              <a:ext cx="1426320" cy="692280"/>
            </a:xfrm>
            <a:custGeom>
              <a:avLst/>
              <a:gdLst/>
              <a:ahLst/>
              <a:rect l="l" t="t" r="r" b="b"/>
              <a:pathLst>
                <a:path w="985" h="436">
                  <a:moveTo>
                    <a:pt x="985" y="0"/>
                  </a:moveTo>
                  <a:lnTo>
                    <a:pt x="709" y="62"/>
                  </a:lnTo>
                  <a:lnTo>
                    <a:pt x="411" y="173"/>
                  </a:lnTo>
                  <a:lnTo>
                    <a:pt x="0" y="436"/>
                  </a:lnTo>
                </a:path>
              </a:pathLst>
            </a:custGeom>
            <a:noFill/>
            <a:ln w="1908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72" name=""/>
            <p:cNvSpPr/>
            <p:nvPr/>
          </p:nvSpPr>
          <p:spPr>
            <a:xfrm>
              <a:off x="7963920" y="2290680"/>
              <a:ext cx="48960" cy="103320"/>
            </a:xfrm>
            <a:prstGeom prst="line">
              <a:avLst/>
            </a:prstGeom>
            <a:ln w="1908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73" name=""/>
            <p:cNvSpPr/>
            <p:nvPr/>
          </p:nvSpPr>
          <p:spPr>
            <a:xfrm>
              <a:off x="7983720" y="2446560"/>
              <a:ext cx="137520" cy="60120"/>
            </a:xfrm>
            <a:custGeom>
              <a:avLst/>
              <a:gdLst/>
              <a:ahLst/>
              <a:rect l="l" t="t" r="r" b="b"/>
              <a:pathLst>
                <a:path w="95" h="38">
                  <a:moveTo>
                    <a:pt x="95" y="22"/>
                  </a:moveTo>
                  <a:lnTo>
                    <a:pt x="41" y="38"/>
                  </a:ln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320" bIns="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74" name=""/>
            <p:cNvSpPr/>
            <p:nvPr/>
          </p:nvSpPr>
          <p:spPr>
            <a:xfrm flipH="1">
              <a:off x="7300440" y="2471760"/>
              <a:ext cx="63360" cy="211320"/>
            </a:xfrm>
            <a:prstGeom prst="line">
              <a:avLst/>
            </a:prstGeom>
            <a:ln w="1908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75" name=""/>
            <p:cNvSpPr/>
            <p:nvPr/>
          </p:nvSpPr>
          <p:spPr>
            <a:xfrm>
              <a:off x="7139520" y="2471760"/>
              <a:ext cx="741240" cy="289080"/>
            </a:xfrm>
            <a:custGeom>
              <a:avLst/>
              <a:gdLst/>
              <a:ahLst/>
              <a:rect l="l" t="t" r="r" b="b"/>
              <a:pathLst>
                <a:path w="512" h="182">
                  <a:moveTo>
                    <a:pt x="0" y="182"/>
                  </a:moveTo>
                  <a:lnTo>
                    <a:pt x="23" y="156"/>
                  </a:lnTo>
                  <a:lnTo>
                    <a:pt x="114" y="133"/>
                  </a:lnTo>
                  <a:lnTo>
                    <a:pt x="202" y="139"/>
                  </a:lnTo>
                  <a:lnTo>
                    <a:pt x="296" y="117"/>
                  </a:lnTo>
                  <a:lnTo>
                    <a:pt x="347" y="126"/>
                  </a:lnTo>
                  <a:lnTo>
                    <a:pt x="434" y="156"/>
                  </a:lnTo>
                  <a:lnTo>
                    <a:pt x="489" y="114"/>
                  </a:lnTo>
                  <a:lnTo>
                    <a:pt x="509" y="98"/>
                  </a:lnTo>
                  <a:lnTo>
                    <a:pt x="501" y="65"/>
                  </a:lnTo>
                  <a:lnTo>
                    <a:pt x="512" y="0"/>
                  </a:lnTo>
                </a:path>
              </a:pathLst>
            </a:custGeom>
            <a:noFill/>
            <a:ln w="1908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76" name=""/>
            <p:cNvSpPr/>
            <p:nvPr/>
          </p:nvSpPr>
          <p:spPr>
            <a:xfrm>
              <a:off x="6831360" y="3130560"/>
              <a:ext cx="742680" cy="392040"/>
            </a:xfrm>
            <a:custGeom>
              <a:avLst/>
              <a:gdLst/>
              <a:ahLst/>
              <a:rect l="l" t="t" r="r" b="b"/>
              <a:pathLst>
                <a:path w="513" h="247">
                  <a:moveTo>
                    <a:pt x="513" y="23"/>
                  </a:moveTo>
                  <a:lnTo>
                    <a:pt x="462" y="0"/>
                  </a:lnTo>
                  <a:lnTo>
                    <a:pt x="361" y="0"/>
                  </a:lnTo>
                  <a:lnTo>
                    <a:pt x="54" y="62"/>
                  </a:lnTo>
                  <a:lnTo>
                    <a:pt x="61" y="182"/>
                  </a:lnTo>
                  <a:lnTo>
                    <a:pt x="0" y="247"/>
                  </a:lnTo>
                </a:path>
              </a:pathLst>
            </a:custGeom>
            <a:noFill/>
            <a:ln w="1908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77" name=""/>
            <p:cNvSpPr/>
            <p:nvPr/>
          </p:nvSpPr>
          <p:spPr>
            <a:xfrm>
              <a:off x="6260760" y="2914920"/>
              <a:ext cx="837000" cy="1982520"/>
            </a:xfrm>
            <a:custGeom>
              <a:avLst/>
              <a:gdLst/>
              <a:ahLst/>
              <a:rect l="l" t="t" r="r" b="b"/>
              <a:pathLst>
                <a:path w="578" h="1249">
                  <a:moveTo>
                    <a:pt x="578" y="0"/>
                  </a:moveTo>
                  <a:lnTo>
                    <a:pt x="494" y="62"/>
                  </a:lnTo>
                  <a:lnTo>
                    <a:pt x="446" y="172"/>
                  </a:lnTo>
                  <a:lnTo>
                    <a:pt x="334" y="341"/>
                  </a:lnTo>
                  <a:lnTo>
                    <a:pt x="297" y="448"/>
                  </a:lnTo>
                  <a:lnTo>
                    <a:pt x="108" y="647"/>
                  </a:lnTo>
                  <a:lnTo>
                    <a:pt x="51" y="784"/>
                  </a:lnTo>
                  <a:lnTo>
                    <a:pt x="57" y="914"/>
                  </a:lnTo>
                  <a:lnTo>
                    <a:pt x="3" y="1161"/>
                  </a:lnTo>
                  <a:lnTo>
                    <a:pt x="0" y="1249"/>
                  </a:lnTo>
                </a:path>
              </a:pathLst>
            </a:custGeom>
            <a:noFill/>
            <a:ln w="1908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78" name=""/>
            <p:cNvSpPr/>
            <p:nvPr/>
          </p:nvSpPr>
          <p:spPr>
            <a:xfrm flipH="1" flipV="1">
              <a:off x="7059960" y="4071960"/>
              <a:ext cx="177840" cy="155520"/>
            </a:xfrm>
            <a:prstGeom prst="line">
              <a:avLst/>
            </a:prstGeom>
            <a:ln w="1908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79" name=""/>
            <p:cNvSpPr/>
            <p:nvPr/>
          </p:nvSpPr>
          <p:spPr>
            <a:xfrm>
              <a:off x="6001560" y="4624560"/>
              <a:ext cx="321480" cy="210960"/>
            </a:xfrm>
            <a:custGeom>
              <a:avLst/>
              <a:gdLst/>
              <a:ahLst/>
              <a:rect l="l" t="t" r="r" b="b"/>
              <a:pathLst>
                <a:path w="222" h="133">
                  <a:moveTo>
                    <a:pt x="222" y="62"/>
                  </a:moveTo>
                  <a:lnTo>
                    <a:pt x="111" y="133"/>
                  </a:ln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80" name=""/>
            <p:cNvSpPr/>
            <p:nvPr/>
          </p:nvSpPr>
          <p:spPr>
            <a:xfrm>
              <a:off x="6131880" y="3105360"/>
              <a:ext cx="840960" cy="898560"/>
            </a:xfrm>
            <a:custGeom>
              <a:avLst/>
              <a:gdLst/>
              <a:ahLst/>
              <a:rect l="l" t="t" r="r" b="b"/>
              <a:pathLst>
                <a:path w="581" h="566">
                  <a:moveTo>
                    <a:pt x="581" y="0"/>
                  </a:moveTo>
                  <a:lnTo>
                    <a:pt x="520" y="94"/>
                  </a:lnTo>
                  <a:lnTo>
                    <a:pt x="472" y="198"/>
                  </a:lnTo>
                  <a:lnTo>
                    <a:pt x="260" y="384"/>
                  </a:lnTo>
                  <a:lnTo>
                    <a:pt x="92" y="556"/>
                  </a:lnTo>
                  <a:lnTo>
                    <a:pt x="0" y="566"/>
                  </a:lnTo>
                </a:path>
              </a:pathLst>
            </a:custGeom>
            <a:noFill/>
            <a:ln w="1908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81" name=""/>
            <p:cNvSpPr/>
            <p:nvPr/>
          </p:nvSpPr>
          <p:spPr>
            <a:xfrm>
              <a:off x="5732280" y="4086360"/>
              <a:ext cx="334440" cy="877680"/>
            </a:xfrm>
            <a:custGeom>
              <a:avLst/>
              <a:gdLst/>
              <a:ahLst/>
              <a:rect l="l" t="t" r="r" b="b"/>
              <a:pathLst>
                <a:path w="231" h="553">
                  <a:moveTo>
                    <a:pt x="0" y="553"/>
                  </a:moveTo>
                  <a:lnTo>
                    <a:pt x="81" y="488"/>
                  </a:lnTo>
                  <a:lnTo>
                    <a:pt x="95" y="377"/>
                  </a:lnTo>
                  <a:lnTo>
                    <a:pt x="147" y="124"/>
                  </a:lnTo>
                  <a:lnTo>
                    <a:pt x="231" y="40"/>
                  </a:lnTo>
                  <a:lnTo>
                    <a:pt x="231" y="0"/>
                  </a:lnTo>
                </a:path>
              </a:pathLst>
            </a:custGeom>
            <a:noFill/>
            <a:ln w="1908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82" name=""/>
            <p:cNvSpPr/>
            <p:nvPr/>
          </p:nvSpPr>
          <p:spPr>
            <a:xfrm>
              <a:off x="6369120" y="3110040"/>
              <a:ext cx="173880" cy="430200"/>
            </a:xfrm>
            <a:custGeom>
              <a:avLst/>
              <a:gdLst/>
              <a:ahLst/>
              <a:rect l="l" t="t" r="r" b="b"/>
              <a:pathLst>
                <a:path w="120" h="271">
                  <a:moveTo>
                    <a:pt x="120" y="0"/>
                  </a:moveTo>
                  <a:lnTo>
                    <a:pt x="0" y="16"/>
                  </a:lnTo>
                  <a:lnTo>
                    <a:pt x="14" y="271"/>
                  </a:lnTo>
                </a:path>
              </a:pathLst>
            </a:custGeom>
            <a:noFill/>
            <a:ln w="1908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83" name=""/>
            <p:cNvSpPr/>
            <p:nvPr/>
          </p:nvSpPr>
          <p:spPr>
            <a:xfrm>
              <a:off x="5976720" y="3730680"/>
              <a:ext cx="272160" cy="511200"/>
            </a:xfrm>
            <a:custGeom>
              <a:avLst/>
              <a:gdLst/>
              <a:ahLst/>
              <a:rect l="l" t="t" r="r" b="b"/>
              <a:pathLst>
                <a:path w="188" h="322">
                  <a:moveTo>
                    <a:pt x="0" y="322"/>
                  </a:moveTo>
                  <a:lnTo>
                    <a:pt x="6" y="264"/>
                  </a:lnTo>
                  <a:lnTo>
                    <a:pt x="104" y="199"/>
                  </a:lnTo>
                  <a:lnTo>
                    <a:pt x="188" y="23"/>
                  </a:lnTo>
                  <a:lnTo>
                    <a:pt x="185" y="0"/>
                  </a:lnTo>
                </a:path>
              </a:pathLst>
            </a:custGeom>
            <a:noFill/>
            <a:ln w="1908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84" name=""/>
            <p:cNvSpPr/>
            <p:nvPr/>
          </p:nvSpPr>
          <p:spPr>
            <a:xfrm>
              <a:off x="5454360" y="4149720"/>
              <a:ext cx="546840" cy="387360"/>
            </a:xfrm>
            <a:custGeom>
              <a:avLst/>
              <a:gdLst/>
              <a:ahLst/>
              <a:rect l="l" t="t" r="r" b="b"/>
              <a:pathLst>
                <a:path w="378" h="244">
                  <a:moveTo>
                    <a:pt x="0" y="244"/>
                  </a:moveTo>
                  <a:lnTo>
                    <a:pt x="125" y="185"/>
                  </a:lnTo>
                  <a:lnTo>
                    <a:pt x="257" y="77"/>
                  </a:lnTo>
                  <a:lnTo>
                    <a:pt x="378" y="0"/>
                  </a:lnTo>
                </a:path>
              </a:pathLst>
            </a:custGeom>
            <a:noFill/>
            <a:ln w="1908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085" name=""/>
          <p:cNvSpPr/>
          <p:nvPr/>
        </p:nvSpPr>
        <p:spPr>
          <a:xfrm>
            <a:off x="5245200" y="3778200"/>
            <a:ext cx="285480" cy="1058760"/>
          </a:xfrm>
          <a:custGeom>
            <a:avLst/>
            <a:gdLst/>
            <a:ahLst/>
            <a:rect l="l" t="t" r="r" b="b"/>
            <a:pathLst>
              <a:path w="197" h="667">
                <a:moveTo>
                  <a:pt x="0" y="0"/>
                </a:moveTo>
                <a:lnTo>
                  <a:pt x="71" y="378"/>
                </a:lnTo>
                <a:lnTo>
                  <a:pt x="176" y="525"/>
                </a:lnTo>
                <a:lnTo>
                  <a:pt x="168" y="618"/>
                </a:lnTo>
                <a:lnTo>
                  <a:pt x="197" y="667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86" name=""/>
          <p:cNvSpPr/>
          <p:nvPr/>
        </p:nvSpPr>
        <p:spPr>
          <a:xfrm>
            <a:off x="2612880" y="1255680"/>
            <a:ext cx="1106640" cy="2063880"/>
          </a:xfrm>
          <a:custGeom>
            <a:avLst/>
            <a:gdLst/>
            <a:ahLst/>
            <a:rect l="l" t="t" r="r" b="b"/>
            <a:pathLst>
              <a:path w="764" h="1300">
                <a:moveTo>
                  <a:pt x="709" y="0"/>
                </a:moveTo>
                <a:lnTo>
                  <a:pt x="743" y="77"/>
                </a:lnTo>
                <a:lnTo>
                  <a:pt x="764" y="162"/>
                </a:lnTo>
                <a:lnTo>
                  <a:pt x="574" y="227"/>
                </a:lnTo>
                <a:lnTo>
                  <a:pt x="557" y="276"/>
                </a:lnTo>
                <a:lnTo>
                  <a:pt x="498" y="325"/>
                </a:lnTo>
                <a:lnTo>
                  <a:pt x="274" y="500"/>
                </a:lnTo>
                <a:lnTo>
                  <a:pt x="46" y="691"/>
                </a:lnTo>
                <a:lnTo>
                  <a:pt x="80" y="837"/>
                </a:lnTo>
                <a:lnTo>
                  <a:pt x="0" y="1137"/>
                </a:lnTo>
                <a:lnTo>
                  <a:pt x="51" y="1300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87" name=""/>
          <p:cNvSpPr/>
          <p:nvPr/>
        </p:nvSpPr>
        <p:spPr>
          <a:xfrm>
            <a:off x="2728800" y="1476360"/>
            <a:ext cx="195480" cy="528480"/>
          </a:xfrm>
          <a:custGeom>
            <a:avLst/>
            <a:gdLst/>
            <a:ahLst/>
            <a:rect l="l" t="t" r="r" b="b"/>
            <a:pathLst>
              <a:path w="135" h="333">
                <a:moveTo>
                  <a:pt x="135" y="0"/>
                </a:moveTo>
                <a:lnTo>
                  <a:pt x="101" y="49"/>
                </a:lnTo>
                <a:lnTo>
                  <a:pt x="93" y="154"/>
                </a:lnTo>
                <a:lnTo>
                  <a:pt x="21" y="211"/>
                </a:lnTo>
                <a:lnTo>
                  <a:pt x="0" y="333"/>
                </a:lnTo>
              </a:path>
            </a:pathLst>
          </a:custGeom>
          <a:noFill/>
          <a:ln w="255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88" name=""/>
          <p:cNvSpPr/>
          <p:nvPr/>
        </p:nvSpPr>
        <p:spPr>
          <a:xfrm>
            <a:off x="3687840" y="1392120"/>
            <a:ext cx="527040" cy="341280"/>
          </a:xfrm>
          <a:custGeom>
            <a:avLst/>
            <a:gdLst/>
            <a:ahLst/>
            <a:rect l="l" t="t" r="r" b="b"/>
            <a:pathLst>
              <a:path w="363" h="215">
                <a:moveTo>
                  <a:pt x="363" y="215"/>
                </a:moveTo>
                <a:lnTo>
                  <a:pt x="253" y="110"/>
                </a:lnTo>
                <a:lnTo>
                  <a:pt x="186" y="101"/>
                </a:lnTo>
                <a:lnTo>
                  <a:pt x="0" y="0"/>
                </a:lnTo>
              </a:path>
            </a:pathLst>
          </a:custGeom>
          <a:noFill/>
          <a:ln w="255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89" name=""/>
          <p:cNvSpPr/>
          <p:nvPr/>
        </p:nvSpPr>
        <p:spPr>
          <a:xfrm>
            <a:off x="3678120" y="1351080"/>
            <a:ext cx="3540240" cy="985680"/>
          </a:xfrm>
          <a:custGeom>
            <a:avLst/>
            <a:gdLst/>
            <a:ahLst/>
            <a:rect l="l" t="t" r="r" b="b"/>
            <a:pathLst>
              <a:path w="2445" h="621">
                <a:moveTo>
                  <a:pt x="6" y="0"/>
                </a:moveTo>
                <a:lnTo>
                  <a:pt x="0" y="10"/>
                </a:lnTo>
                <a:lnTo>
                  <a:pt x="190" y="112"/>
                </a:lnTo>
                <a:lnTo>
                  <a:pt x="191" y="112"/>
                </a:lnTo>
                <a:lnTo>
                  <a:pt x="193" y="113"/>
                </a:lnTo>
                <a:lnTo>
                  <a:pt x="758" y="182"/>
                </a:lnTo>
                <a:lnTo>
                  <a:pt x="758" y="176"/>
                </a:lnTo>
                <a:lnTo>
                  <a:pt x="757" y="182"/>
                </a:lnTo>
                <a:lnTo>
                  <a:pt x="1119" y="251"/>
                </a:lnTo>
                <a:lnTo>
                  <a:pt x="1120" y="251"/>
                </a:lnTo>
                <a:lnTo>
                  <a:pt x="1567" y="255"/>
                </a:lnTo>
                <a:lnTo>
                  <a:pt x="1567" y="249"/>
                </a:lnTo>
                <a:lnTo>
                  <a:pt x="1565" y="255"/>
                </a:lnTo>
                <a:lnTo>
                  <a:pt x="1662" y="292"/>
                </a:lnTo>
                <a:lnTo>
                  <a:pt x="1664" y="292"/>
                </a:lnTo>
                <a:lnTo>
                  <a:pt x="1666" y="291"/>
                </a:lnTo>
                <a:lnTo>
                  <a:pt x="1668" y="291"/>
                </a:lnTo>
                <a:lnTo>
                  <a:pt x="1731" y="234"/>
                </a:lnTo>
                <a:lnTo>
                  <a:pt x="1727" y="229"/>
                </a:lnTo>
                <a:lnTo>
                  <a:pt x="1729" y="235"/>
                </a:lnTo>
                <a:lnTo>
                  <a:pt x="1797" y="214"/>
                </a:lnTo>
                <a:lnTo>
                  <a:pt x="1795" y="208"/>
                </a:lnTo>
                <a:lnTo>
                  <a:pt x="1795" y="214"/>
                </a:lnTo>
                <a:lnTo>
                  <a:pt x="2301" y="198"/>
                </a:lnTo>
                <a:lnTo>
                  <a:pt x="2301" y="192"/>
                </a:lnTo>
                <a:lnTo>
                  <a:pt x="2300" y="198"/>
                </a:lnTo>
                <a:lnTo>
                  <a:pt x="2329" y="206"/>
                </a:lnTo>
                <a:lnTo>
                  <a:pt x="2330" y="200"/>
                </a:lnTo>
                <a:lnTo>
                  <a:pt x="2326" y="205"/>
                </a:lnTo>
                <a:lnTo>
                  <a:pt x="2360" y="242"/>
                </a:lnTo>
                <a:lnTo>
                  <a:pt x="2364" y="237"/>
                </a:lnTo>
                <a:lnTo>
                  <a:pt x="2359" y="239"/>
                </a:lnTo>
                <a:lnTo>
                  <a:pt x="2389" y="320"/>
                </a:lnTo>
                <a:lnTo>
                  <a:pt x="2394" y="318"/>
                </a:lnTo>
                <a:lnTo>
                  <a:pt x="2388" y="319"/>
                </a:lnTo>
                <a:lnTo>
                  <a:pt x="2409" y="555"/>
                </a:lnTo>
                <a:lnTo>
                  <a:pt x="2410" y="556"/>
                </a:lnTo>
                <a:lnTo>
                  <a:pt x="2435" y="621"/>
                </a:lnTo>
                <a:lnTo>
                  <a:pt x="2445" y="617"/>
                </a:lnTo>
                <a:lnTo>
                  <a:pt x="2420" y="552"/>
                </a:lnTo>
                <a:lnTo>
                  <a:pt x="2415" y="554"/>
                </a:lnTo>
                <a:lnTo>
                  <a:pt x="2421" y="554"/>
                </a:lnTo>
                <a:lnTo>
                  <a:pt x="2400" y="318"/>
                </a:lnTo>
                <a:lnTo>
                  <a:pt x="2399" y="316"/>
                </a:lnTo>
                <a:lnTo>
                  <a:pt x="2369" y="235"/>
                </a:lnTo>
                <a:lnTo>
                  <a:pt x="2368" y="233"/>
                </a:lnTo>
                <a:lnTo>
                  <a:pt x="2368" y="233"/>
                </a:lnTo>
                <a:lnTo>
                  <a:pt x="2334" y="196"/>
                </a:lnTo>
                <a:lnTo>
                  <a:pt x="2332" y="195"/>
                </a:lnTo>
                <a:lnTo>
                  <a:pt x="2332" y="195"/>
                </a:lnTo>
                <a:lnTo>
                  <a:pt x="2303" y="187"/>
                </a:lnTo>
                <a:lnTo>
                  <a:pt x="2301" y="186"/>
                </a:lnTo>
                <a:lnTo>
                  <a:pt x="2301" y="186"/>
                </a:lnTo>
                <a:lnTo>
                  <a:pt x="1795" y="202"/>
                </a:lnTo>
                <a:lnTo>
                  <a:pt x="1793" y="203"/>
                </a:lnTo>
                <a:lnTo>
                  <a:pt x="1725" y="224"/>
                </a:lnTo>
                <a:lnTo>
                  <a:pt x="1725" y="224"/>
                </a:lnTo>
                <a:lnTo>
                  <a:pt x="1724" y="225"/>
                </a:lnTo>
                <a:lnTo>
                  <a:pt x="1661" y="282"/>
                </a:lnTo>
                <a:lnTo>
                  <a:pt x="1664" y="280"/>
                </a:lnTo>
                <a:lnTo>
                  <a:pt x="1662" y="281"/>
                </a:lnTo>
                <a:lnTo>
                  <a:pt x="1664" y="286"/>
                </a:lnTo>
                <a:lnTo>
                  <a:pt x="1666" y="281"/>
                </a:lnTo>
                <a:lnTo>
                  <a:pt x="1569" y="244"/>
                </a:lnTo>
                <a:lnTo>
                  <a:pt x="1567" y="243"/>
                </a:lnTo>
                <a:lnTo>
                  <a:pt x="1120" y="239"/>
                </a:lnTo>
                <a:lnTo>
                  <a:pt x="1120" y="245"/>
                </a:lnTo>
                <a:lnTo>
                  <a:pt x="1121" y="239"/>
                </a:lnTo>
                <a:lnTo>
                  <a:pt x="759" y="170"/>
                </a:lnTo>
                <a:lnTo>
                  <a:pt x="759" y="170"/>
                </a:lnTo>
                <a:lnTo>
                  <a:pt x="194" y="101"/>
                </a:lnTo>
                <a:lnTo>
                  <a:pt x="193" y="107"/>
                </a:lnTo>
                <a:lnTo>
                  <a:pt x="196" y="102"/>
                </a:lnTo>
                <a:lnTo>
                  <a:pt x="6" y="0"/>
                </a:lnTo>
                <a:close/>
              </a:path>
            </a:pathLst>
          </a:custGeom>
          <a:solidFill>
            <a:srgbClr val="ffe80f"/>
          </a:solidFill>
          <a:ln w="93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90" name=""/>
          <p:cNvSpPr/>
          <p:nvPr/>
        </p:nvSpPr>
        <p:spPr>
          <a:xfrm>
            <a:off x="2989440" y="1752480"/>
            <a:ext cx="1069920" cy="1827360"/>
          </a:xfrm>
          <a:custGeom>
            <a:avLst/>
            <a:gdLst/>
            <a:ahLst/>
            <a:rect l="l" t="t" r="r" b="b"/>
            <a:pathLst>
              <a:path w="740" h="1151">
                <a:moveTo>
                  <a:pt x="52" y="9"/>
                </a:moveTo>
                <a:lnTo>
                  <a:pt x="44" y="0"/>
                </a:lnTo>
                <a:lnTo>
                  <a:pt x="2" y="61"/>
                </a:lnTo>
                <a:lnTo>
                  <a:pt x="2" y="61"/>
                </a:lnTo>
                <a:lnTo>
                  <a:pt x="0" y="65"/>
                </a:lnTo>
                <a:lnTo>
                  <a:pt x="1" y="67"/>
                </a:lnTo>
                <a:lnTo>
                  <a:pt x="31" y="169"/>
                </a:lnTo>
                <a:lnTo>
                  <a:pt x="32" y="171"/>
                </a:lnTo>
                <a:lnTo>
                  <a:pt x="32" y="172"/>
                </a:lnTo>
                <a:lnTo>
                  <a:pt x="162" y="334"/>
                </a:lnTo>
                <a:lnTo>
                  <a:pt x="166" y="329"/>
                </a:lnTo>
                <a:lnTo>
                  <a:pt x="161" y="330"/>
                </a:lnTo>
                <a:lnTo>
                  <a:pt x="174" y="391"/>
                </a:lnTo>
                <a:lnTo>
                  <a:pt x="175" y="394"/>
                </a:lnTo>
                <a:lnTo>
                  <a:pt x="175" y="395"/>
                </a:lnTo>
                <a:lnTo>
                  <a:pt x="318" y="582"/>
                </a:lnTo>
                <a:lnTo>
                  <a:pt x="320" y="582"/>
                </a:lnTo>
                <a:lnTo>
                  <a:pt x="322" y="583"/>
                </a:lnTo>
                <a:lnTo>
                  <a:pt x="322" y="583"/>
                </a:lnTo>
                <a:lnTo>
                  <a:pt x="428" y="579"/>
                </a:lnTo>
                <a:lnTo>
                  <a:pt x="430" y="578"/>
                </a:lnTo>
                <a:lnTo>
                  <a:pt x="432" y="578"/>
                </a:lnTo>
                <a:lnTo>
                  <a:pt x="457" y="554"/>
                </a:lnTo>
                <a:lnTo>
                  <a:pt x="453" y="549"/>
                </a:lnTo>
                <a:lnTo>
                  <a:pt x="456" y="555"/>
                </a:lnTo>
                <a:lnTo>
                  <a:pt x="477" y="546"/>
                </a:lnTo>
                <a:lnTo>
                  <a:pt x="474" y="540"/>
                </a:lnTo>
                <a:lnTo>
                  <a:pt x="472" y="545"/>
                </a:lnTo>
                <a:lnTo>
                  <a:pt x="474" y="546"/>
                </a:lnTo>
                <a:lnTo>
                  <a:pt x="476" y="545"/>
                </a:lnTo>
                <a:lnTo>
                  <a:pt x="471" y="545"/>
                </a:lnTo>
                <a:lnTo>
                  <a:pt x="505" y="570"/>
                </a:lnTo>
                <a:lnTo>
                  <a:pt x="506" y="570"/>
                </a:lnTo>
                <a:lnTo>
                  <a:pt x="508" y="571"/>
                </a:lnTo>
                <a:lnTo>
                  <a:pt x="550" y="575"/>
                </a:lnTo>
                <a:lnTo>
                  <a:pt x="550" y="569"/>
                </a:lnTo>
                <a:lnTo>
                  <a:pt x="546" y="573"/>
                </a:lnTo>
                <a:lnTo>
                  <a:pt x="548" y="574"/>
                </a:lnTo>
                <a:lnTo>
                  <a:pt x="545" y="570"/>
                </a:lnTo>
                <a:lnTo>
                  <a:pt x="562" y="643"/>
                </a:lnTo>
                <a:lnTo>
                  <a:pt x="563" y="646"/>
                </a:lnTo>
                <a:lnTo>
                  <a:pt x="564" y="647"/>
                </a:lnTo>
                <a:lnTo>
                  <a:pt x="678" y="757"/>
                </a:lnTo>
                <a:lnTo>
                  <a:pt x="681" y="752"/>
                </a:lnTo>
                <a:lnTo>
                  <a:pt x="676" y="751"/>
                </a:lnTo>
                <a:lnTo>
                  <a:pt x="659" y="840"/>
                </a:lnTo>
                <a:lnTo>
                  <a:pt x="658" y="841"/>
                </a:lnTo>
                <a:lnTo>
                  <a:pt x="660" y="845"/>
                </a:lnTo>
                <a:lnTo>
                  <a:pt x="661" y="846"/>
                </a:lnTo>
                <a:lnTo>
                  <a:pt x="712" y="883"/>
                </a:lnTo>
                <a:lnTo>
                  <a:pt x="715" y="878"/>
                </a:lnTo>
                <a:lnTo>
                  <a:pt x="710" y="877"/>
                </a:lnTo>
                <a:lnTo>
                  <a:pt x="693" y="946"/>
                </a:lnTo>
                <a:lnTo>
                  <a:pt x="698" y="947"/>
                </a:lnTo>
                <a:lnTo>
                  <a:pt x="694" y="943"/>
                </a:lnTo>
                <a:lnTo>
                  <a:pt x="694" y="943"/>
                </a:lnTo>
                <a:lnTo>
                  <a:pt x="660" y="983"/>
                </a:lnTo>
                <a:lnTo>
                  <a:pt x="664" y="987"/>
                </a:lnTo>
                <a:lnTo>
                  <a:pt x="661" y="982"/>
                </a:lnTo>
                <a:lnTo>
                  <a:pt x="606" y="1011"/>
                </a:lnTo>
                <a:lnTo>
                  <a:pt x="605" y="1012"/>
                </a:lnTo>
                <a:lnTo>
                  <a:pt x="603" y="1016"/>
                </a:lnTo>
                <a:lnTo>
                  <a:pt x="605" y="1020"/>
                </a:lnTo>
                <a:lnTo>
                  <a:pt x="605" y="1021"/>
                </a:lnTo>
                <a:lnTo>
                  <a:pt x="660" y="1098"/>
                </a:lnTo>
                <a:lnTo>
                  <a:pt x="661" y="1098"/>
                </a:lnTo>
                <a:lnTo>
                  <a:pt x="733" y="1151"/>
                </a:lnTo>
                <a:lnTo>
                  <a:pt x="740" y="1141"/>
                </a:lnTo>
                <a:lnTo>
                  <a:pt x="668" y="1088"/>
                </a:lnTo>
                <a:lnTo>
                  <a:pt x="664" y="1093"/>
                </a:lnTo>
                <a:lnTo>
                  <a:pt x="668" y="1089"/>
                </a:lnTo>
                <a:lnTo>
                  <a:pt x="613" y="1012"/>
                </a:lnTo>
                <a:lnTo>
                  <a:pt x="613" y="1020"/>
                </a:lnTo>
                <a:lnTo>
                  <a:pt x="615" y="1016"/>
                </a:lnTo>
                <a:lnTo>
                  <a:pt x="613" y="1012"/>
                </a:lnTo>
                <a:lnTo>
                  <a:pt x="609" y="1016"/>
                </a:lnTo>
                <a:lnTo>
                  <a:pt x="612" y="1021"/>
                </a:lnTo>
                <a:lnTo>
                  <a:pt x="667" y="992"/>
                </a:lnTo>
                <a:lnTo>
                  <a:pt x="668" y="992"/>
                </a:lnTo>
                <a:lnTo>
                  <a:pt x="702" y="952"/>
                </a:lnTo>
                <a:lnTo>
                  <a:pt x="702" y="951"/>
                </a:lnTo>
                <a:lnTo>
                  <a:pt x="704" y="947"/>
                </a:lnTo>
                <a:lnTo>
                  <a:pt x="704" y="949"/>
                </a:lnTo>
                <a:lnTo>
                  <a:pt x="721" y="880"/>
                </a:lnTo>
                <a:lnTo>
                  <a:pt x="721" y="878"/>
                </a:lnTo>
                <a:lnTo>
                  <a:pt x="719" y="874"/>
                </a:lnTo>
                <a:lnTo>
                  <a:pt x="719" y="873"/>
                </a:lnTo>
                <a:lnTo>
                  <a:pt x="668" y="836"/>
                </a:lnTo>
                <a:lnTo>
                  <a:pt x="664" y="841"/>
                </a:lnTo>
                <a:lnTo>
                  <a:pt x="670" y="842"/>
                </a:lnTo>
                <a:lnTo>
                  <a:pt x="687" y="753"/>
                </a:lnTo>
                <a:lnTo>
                  <a:pt x="687" y="752"/>
                </a:lnTo>
                <a:lnTo>
                  <a:pt x="685" y="748"/>
                </a:lnTo>
                <a:lnTo>
                  <a:pt x="685" y="748"/>
                </a:lnTo>
                <a:lnTo>
                  <a:pt x="571" y="638"/>
                </a:lnTo>
                <a:lnTo>
                  <a:pt x="567" y="642"/>
                </a:lnTo>
                <a:lnTo>
                  <a:pt x="573" y="641"/>
                </a:lnTo>
                <a:lnTo>
                  <a:pt x="556" y="568"/>
                </a:lnTo>
                <a:lnTo>
                  <a:pt x="554" y="565"/>
                </a:lnTo>
                <a:lnTo>
                  <a:pt x="552" y="564"/>
                </a:lnTo>
                <a:lnTo>
                  <a:pt x="551" y="563"/>
                </a:lnTo>
                <a:lnTo>
                  <a:pt x="509" y="559"/>
                </a:lnTo>
                <a:lnTo>
                  <a:pt x="510" y="560"/>
                </a:lnTo>
                <a:lnTo>
                  <a:pt x="508" y="565"/>
                </a:lnTo>
                <a:lnTo>
                  <a:pt x="512" y="560"/>
                </a:lnTo>
                <a:lnTo>
                  <a:pt x="478" y="535"/>
                </a:lnTo>
                <a:lnTo>
                  <a:pt x="476" y="535"/>
                </a:lnTo>
                <a:lnTo>
                  <a:pt x="474" y="534"/>
                </a:lnTo>
                <a:lnTo>
                  <a:pt x="472" y="535"/>
                </a:lnTo>
                <a:lnTo>
                  <a:pt x="472" y="535"/>
                </a:lnTo>
                <a:lnTo>
                  <a:pt x="451" y="544"/>
                </a:lnTo>
                <a:lnTo>
                  <a:pt x="450" y="545"/>
                </a:lnTo>
                <a:lnTo>
                  <a:pt x="425" y="569"/>
                </a:lnTo>
                <a:lnTo>
                  <a:pt x="426" y="568"/>
                </a:lnTo>
                <a:lnTo>
                  <a:pt x="428" y="573"/>
                </a:lnTo>
                <a:lnTo>
                  <a:pt x="428" y="567"/>
                </a:lnTo>
                <a:lnTo>
                  <a:pt x="322" y="571"/>
                </a:lnTo>
                <a:lnTo>
                  <a:pt x="324" y="572"/>
                </a:lnTo>
                <a:lnTo>
                  <a:pt x="322" y="571"/>
                </a:lnTo>
                <a:lnTo>
                  <a:pt x="322" y="577"/>
                </a:lnTo>
                <a:lnTo>
                  <a:pt x="326" y="573"/>
                </a:lnTo>
                <a:lnTo>
                  <a:pt x="183" y="386"/>
                </a:lnTo>
                <a:lnTo>
                  <a:pt x="179" y="390"/>
                </a:lnTo>
                <a:lnTo>
                  <a:pt x="185" y="389"/>
                </a:lnTo>
                <a:lnTo>
                  <a:pt x="172" y="328"/>
                </a:lnTo>
                <a:lnTo>
                  <a:pt x="170" y="325"/>
                </a:lnTo>
                <a:lnTo>
                  <a:pt x="170" y="325"/>
                </a:lnTo>
                <a:lnTo>
                  <a:pt x="40" y="163"/>
                </a:lnTo>
                <a:lnTo>
                  <a:pt x="36" y="167"/>
                </a:lnTo>
                <a:lnTo>
                  <a:pt x="42" y="166"/>
                </a:lnTo>
                <a:lnTo>
                  <a:pt x="12" y="64"/>
                </a:lnTo>
                <a:lnTo>
                  <a:pt x="6" y="65"/>
                </a:lnTo>
                <a:lnTo>
                  <a:pt x="10" y="70"/>
                </a:lnTo>
                <a:lnTo>
                  <a:pt x="52" y="9"/>
                </a:lnTo>
                <a:close/>
              </a:path>
            </a:pathLst>
          </a:custGeom>
          <a:solidFill>
            <a:srgbClr val="ffe80f"/>
          </a:solidFill>
          <a:ln w="93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91" name=""/>
          <p:cNvSpPr/>
          <p:nvPr/>
        </p:nvSpPr>
        <p:spPr>
          <a:xfrm>
            <a:off x="3859200" y="1706400"/>
            <a:ext cx="208080" cy="1116000"/>
          </a:xfrm>
          <a:custGeom>
            <a:avLst/>
            <a:gdLst/>
            <a:ahLst/>
            <a:rect l="l" t="t" r="r" b="b"/>
            <a:pathLst>
              <a:path w="144" h="703">
                <a:moveTo>
                  <a:pt x="76" y="0"/>
                </a:moveTo>
                <a:lnTo>
                  <a:pt x="144" y="447"/>
                </a:lnTo>
                <a:lnTo>
                  <a:pt x="0" y="703"/>
                </a:lnTo>
              </a:path>
            </a:pathLst>
          </a:custGeom>
          <a:noFill/>
          <a:ln w="255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92" name=""/>
          <p:cNvSpPr/>
          <p:nvPr/>
        </p:nvSpPr>
        <p:spPr>
          <a:xfrm>
            <a:off x="2570040" y="3178080"/>
            <a:ext cx="932040" cy="898560"/>
          </a:xfrm>
          <a:custGeom>
            <a:avLst/>
            <a:gdLst/>
            <a:ahLst/>
            <a:rect l="l" t="t" r="r" b="b"/>
            <a:pathLst>
              <a:path w="645" h="566">
                <a:moveTo>
                  <a:pt x="101" y="0"/>
                </a:moveTo>
                <a:lnTo>
                  <a:pt x="81" y="84"/>
                </a:lnTo>
                <a:lnTo>
                  <a:pt x="55" y="120"/>
                </a:lnTo>
                <a:lnTo>
                  <a:pt x="64" y="179"/>
                </a:lnTo>
                <a:lnTo>
                  <a:pt x="0" y="211"/>
                </a:lnTo>
                <a:lnTo>
                  <a:pt x="21" y="319"/>
                </a:lnTo>
                <a:lnTo>
                  <a:pt x="95" y="344"/>
                </a:lnTo>
                <a:lnTo>
                  <a:pt x="263" y="478"/>
                </a:lnTo>
                <a:lnTo>
                  <a:pt x="435" y="510"/>
                </a:lnTo>
                <a:lnTo>
                  <a:pt x="645" y="566"/>
                </a:lnTo>
              </a:path>
            </a:pathLst>
          </a:custGeom>
          <a:noFill/>
          <a:ln w="255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93" name=""/>
          <p:cNvSpPr/>
          <p:nvPr/>
        </p:nvSpPr>
        <p:spPr>
          <a:xfrm flipV="1">
            <a:off x="3102120" y="3973680"/>
            <a:ext cx="2880" cy="117360"/>
          </a:xfrm>
          <a:prstGeom prst="line">
            <a:avLst/>
          </a:prstGeom>
          <a:ln w="1908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94" name=""/>
          <p:cNvSpPr/>
          <p:nvPr/>
        </p:nvSpPr>
        <p:spPr>
          <a:xfrm>
            <a:off x="3419640" y="3735360"/>
            <a:ext cx="1479240" cy="965160"/>
          </a:xfrm>
          <a:custGeom>
            <a:avLst/>
            <a:gdLst/>
            <a:ahLst/>
            <a:rect l="l" t="t" r="r" b="b"/>
            <a:pathLst>
              <a:path w="1023" h="608">
                <a:moveTo>
                  <a:pt x="0" y="0"/>
                </a:moveTo>
                <a:lnTo>
                  <a:pt x="81" y="302"/>
                </a:lnTo>
                <a:lnTo>
                  <a:pt x="247" y="377"/>
                </a:lnTo>
                <a:lnTo>
                  <a:pt x="435" y="342"/>
                </a:lnTo>
                <a:lnTo>
                  <a:pt x="1023" y="608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95" name=""/>
          <p:cNvSpPr/>
          <p:nvPr/>
        </p:nvSpPr>
        <p:spPr>
          <a:xfrm>
            <a:off x="4108320" y="2382840"/>
            <a:ext cx="93960" cy="468360"/>
          </a:xfrm>
          <a:prstGeom prst="line">
            <a:avLst/>
          </a:prstGeom>
          <a:ln w="255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96" name=""/>
          <p:cNvSpPr/>
          <p:nvPr/>
        </p:nvSpPr>
        <p:spPr>
          <a:xfrm>
            <a:off x="3921120" y="2786040"/>
            <a:ext cx="1305000" cy="1144440"/>
          </a:xfrm>
          <a:custGeom>
            <a:avLst/>
            <a:gdLst/>
            <a:ahLst/>
            <a:rect l="l" t="t" r="r" b="b"/>
            <a:pathLst>
              <a:path w="901" h="721">
                <a:moveTo>
                  <a:pt x="0" y="0"/>
                </a:moveTo>
                <a:lnTo>
                  <a:pt x="47" y="36"/>
                </a:lnTo>
                <a:lnTo>
                  <a:pt x="101" y="19"/>
                </a:lnTo>
                <a:lnTo>
                  <a:pt x="301" y="68"/>
                </a:lnTo>
                <a:lnTo>
                  <a:pt x="347" y="127"/>
                </a:lnTo>
                <a:lnTo>
                  <a:pt x="385" y="133"/>
                </a:lnTo>
                <a:lnTo>
                  <a:pt x="786" y="409"/>
                </a:lnTo>
                <a:lnTo>
                  <a:pt x="887" y="422"/>
                </a:lnTo>
                <a:lnTo>
                  <a:pt x="901" y="721"/>
                </a:lnTo>
              </a:path>
            </a:pathLst>
          </a:custGeom>
          <a:noFill/>
          <a:ln w="255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97" name=""/>
          <p:cNvSpPr/>
          <p:nvPr/>
        </p:nvSpPr>
        <p:spPr>
          <a:xfrm>
            <a:off x="3998880" y="2843280"/>
            <a:ext cx="1735200" cy="809640"/>
          </a:xfrm>
          <a:custGeom>
            <a:avLst/>
            <a:gdLst/>
            <a:ahLst/>
            <a:rect l="l" t="t" r="r" b="b"/>
            <a:pathLst>
              <a:path w="1198" h="510">
                <a:moveTo>
                  <a:pt x="0" y="0"/>
                </a:moveTo>
                <a:lnTo>
                  <a:pt x="155" y="26"/>
                </a:lnTo>
                <a:lnTo>
                  <a:pt x="209" y="52"/>
                </a:lnTo>
                <a:lnTo>
                  <a:pt x="287" y="81"/>
                </a:lnTo>
                <a:lnTo>
                  <a:pt x="334" y="127"/>
                </a:lnTo>
                <a:lnTo>
                  <a:pt x="351" y="364"/>
                </a:lnTo>
                <a:lnTo>
                  <a:pt x="456" y="507"/>
                </a:lnTo>
                <a:lnTo>
                  <a:pt x="881" y="510"/>
                </a:lnTo>
                <a:lnTo>
                  <a:pt x="1069" y="507"/>
                </a:lnTo>
                <a:lnTo>
                  <a:pt x="1198" y="465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98" name=""/>
          <p:cNvSpPr/>
          <p:nvPr/>
        </p:nvSpPr>
        <p:spPr>
          <a:xfrm>
            <a:off x="4502160" y="3333600"/>
            <a:ext cx="152280" cy="314640"/>
          </a:xfrm>
          <a:custGeom>
            <a:avLst/>
            <a:gdLst/>
            <a:ahLst/>
            <a:rect l="l" t="t" r="r" b="b"/>
            <a:pathLst>
              <a:path w="104" h="198">
                <a:moveTo>
                  <a:pt x="0" y="0"/>
                </a:moveTo>
                <a:lnTo>
                  <a:pt x="104" y="81"/>
                </a:lnTo>
                <a:lnTo>
                  <a:pt x="104" y="198"/>
                </a:lnTo>
              </a:path>
            </a:pathLst>
          </a:custGeom>
          <a:noFill/>
          <a:ln w="255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99" name=""/>
          <p:cNvSpPr/>
          <p:nvPr/>
        </p:nvSpPr>
        <p:spPr>
          <a:xfrm flipV="1">
            <a:off x="4540320" y="4335120"/>
            <a:ext cx="457200" cy="245880"/>
          </a:xfrm>
          <a:prstGeom prst="line">
            <a:avLst/>
          </a:prstGeom>
          <a:ln w="1908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00" name=""/>
          <p:cNvSpPr/>
          <p:nvPr/>
        </p:nvSpPr>
        <p:spPr>
          <a:xfrm flipH="1" flipV="1">
            <a:off x="4696920" y="4503600"/>
            <a:ext cx="258840" cy="84240"/>
          </a:xfrm>
          <a:prstGeom prst="line">
            <a:avLst/>
          </a:prstGeom>
          <a:ln w="255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01" name=""/>
          <p:cNvSpPr/>
          <p:nvPr/>
        </p:nvSpPr>
        <p:spPr>
          <a:xfrm>
            <a:off x="5219640" y="3209760"/>
            <a:ext cx="316080" cy="635040"/>
          </a:xfrm>
          <a:custGeom>
            <a:avLst/>
            <a:gdLst/>
            <a:ahLst/>
            <a:rect l="l" t="t" r="r" b="b"/>
            <a:pathLst>
              <a:path w="218" h="400">
                <a:moveTo>
                  <a:pt x="218" y="0"/>
                </a:moveTo>
                <a:lnTo>
                  <a:pt x="204" y="81"/>
                </a:lnTo>
                <a:lnTo>
                  <a:pt x="171" y="149"/>
                </a:lnTo>
                <a:lnTo>
                  <a:pt x="148" y="271"/>
                </a:lnTo>
                <a:lnTo>
                  <a:pt x="57" y="375"/>
                </a:lnTo>
                <a:lnTo>
                  <a:pt x="0" y="400"/>
                </a:lnTo>
              </a:path>
            </a:pathLst>
          </a:custGeom>
          <a:noFill/>
          <a:ln w="255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02" name=""/>
          <p:cNvSpPr/>
          <p:nvPr/>
        </p:nvSpPr>
        <p:spPr>
          <a:xfrm>
            <a:off x="4898880" y="3616200"/>
            <a:ext cx="360360" cy="327240"/>
          </a:xfrm>
          <a:custGeom>
            <a:avLst/>
            <a:gdLst/>
            <a:ahLst/>
            <a:rect l="l" t="t" r="r" b="b"/>
            <a:pathLst>
              <a:path w="249" h="206">
                <a:moveTo>
                  <a:pt x="40" y="206"/>
                </a:moveTo>
                <a:lnTo>
                  <a:pt x="249" y="49"/>
                </a:lnTo>
                <a:lnTo>
                  <a:pt x="245" y="16"/>
                </a:lnTo>
                <a:lnTo>
                  <a:pt x="222" y="0"/>
                </a:lnTo>
                <a:lnTo>
                  <a:pt x="0" y="30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03" name=""/>
          <p:cNvSpPr/>
          <p:nvPr/>
        </p:nvSpPr>
        <p:spPr>
          <a:xfrm>
            <a:off x="5045040" y="3817800"/>
            <a:ext cx="1074600" cy="258840"/>
          </a:xfrm>
          <a:custGeom>
            <a:avLst/>
            <a:gdLst/>
            <a:ahLst/>
            <a:rect l="l" t="t" r="r" b="b"/>
            <a:pathLst>
              <a:path w="743" h="163">
                <a:moveTo>
                  <a:pt x="0" y="39"/>
                </a:moveTo>
                <a:lnTo>
                  <a:pt x="47" y="88"/>
                </a:lnTo>
                <a:lnTo>
                  <a:pt x="108" y="140"/>
                </a:lnTo>
                <a:lnTo>
                  <a:pt x="175" y="163"/>
                </a:lnTo>
                <a:lnTo>
                  <a:pt x="273" y="160"/>
                </a:lnTo>
                <a:lnTo>
                  <a:pt x="507" y="78"/>
                </a:lnTo>
                <a:lnTo>
                  <a:pt x="743" y="0"/>
                </a:lnTo>
              </a:path>
            </a:pathLst>
          </a:custGeom>
          <a:noFill/>
          <a:ln w="255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04" name=""/>
          <p:cNvSpPr/>
          <p:nvPr/>
        </p:nvSpPr>
        <p:spPr>
          <a:xfrm>
            <a:off x="5614920" y="3776760"/>
            <a:ext cx="169920" cy="166680"/>
          </a:xfrm>
          <a:custGeom>
            <a:avLst/>
            <a:gdLst/>
            <a:ahLst/>
            <a:rect l="l" t="t" r="r" b="b"/>
            <a:pathLst>
              <a:path w="118" h="105">
                <a:moveTo>
                  <a:pt x="0" y="0"/>
                </a:moveTo>
                <a:lnTo>
                  <a:pt x="44" y="56"/>
                </a:lnTo>
                <a:lnTo>
                  <a:pt x="118" y="105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05" name=""/>
          <p:cNvSpPr/>
          <p:nvPr/>
        </p:nvSpPr>
        <p:spPr>
          <a:xfrm>
            <a:off x="4929120" y="2801880"/>
            <a:ext cx="1332000" cy="779400"/>
          </a:xfrm>
          <a:custGeom>
            <a:avLst/>
            <a:gdLst/>
            <a:ahLst/>
            <a:rect l="l" t="t" r="r" b="b"/>
            <a:pathLst>
              <a:path w="921" h="491">
                <a:moveTo>
                  <a:pt x="921" y="0"/>
                </a:moveTo>
                <a:lnTo>
                  <a:pt x="765" y="81"/>
                </a:lnTo>
                <a:lnTo>
                  <a:pt x="681" y="108"/>
                </a:lnTo>
                <a:lnTo>
                  <a:pt x="374" y="140"/>
                </a:lnTo>
                <a:lnTo>
                  <a:pt x="0" y="491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06" name=""/>
          <p:cNvSpPr/>
          <p:nvPr/>
        </p:nvSpPr>
        <p:spPr>
          <a:xfrm>
            <a:off x="5281560" y="1806480"/>
            <a:ext cx="747720" cy="644760"/>
          </a:xfrm>
          <a:custGeom>
            <a:avLst/>
            <a:gdLst/>
            <a:ahLst/>
            <a:rect l="l" t="t" r="r" b="b"/>
            <a:pathLst>
              <a:path w="516" h="406">
                <a:moveTo>
                  <a:pt x="0" y="0"/>
                </a:moveTo>
                <a:lnTo>
                  <a:pt x="26" y="176"/>
                </a:lnTo>
                <a:lnTo>
                  <a:pt x="51" y="211"/>
                </a:lnTo>
                <a:lnTo>
                  <a:pt x="161" y="269"/>
                </a:lnTo>
                <a:lnTo>
                  <a:pt x="432" y="406"/>
                </a:lnTo>
                <a:lnTo>
                  <a:pt x="516" y="406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07" name=""/>
          <p:cNvSpPr/>
          <p:nvPr/>
        </p:nvSpPr>
        <p:spPr>
          <a:xfrm>
            <a:off x="5289480" y="1806480"/>
            <a:ext cx="1125720" cy="443160"/>
          </a:xfrm>
          <a:custGeom>
            <a:avLst/>
            <a:gdLst/>
            <a:ahLst/>
            <a:rect l="l" t="t" r="r" b="b"/>
            <a:pathLst>
              <a:path w="779" h="279">
                <a:moveTo>
                  <a:pt x="0" y="0"/>
                </a:moveTo>
                <a:lnTo>
                  <a:pt x="141" y="152"/>
                </a:lnTo>
                <a:lnTo>
                  <a:pt x="246" y="155"/>
                </a:lnTo>
                <a:lnTo>
                  <a:pt x="273" y="211"/>
                </a:lnTo>
                <a:lnTo>
                  <a:pt x="330" y="230"/>
                </a:lnTo>
                <a:lnTo>
                  <a:pt x="492" y="230"/>
                </a:lnTo>
                <a:lnTo>
                  <a:pt x="613" y="279"/>
                </a:lnTo>
                <a:lnTo>
                  <a:pt x="779" y="217"/>
                </a:lnTo>
              </a:path>
            </a:pathLst>
          </a:custGeom>
          <a:noFill/>
          <a:ln w="255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08" name=""/>
          <p:cNvSpPr/>
          <p:nvPr/>
        </p:nvSpPr>
        <p:spPr>
          <a:xfrm>
            <a:off x="7155000" y="1949400"/>
            <a:ext cx="649080" cy="114480"/>
          </a:xfrm>
          <a:custGeom>
            <a:avLst/>
            <a:gdLst/>
            <a:ahLst/>
            <a:rect l="l" t="t" r="r" b="b"/>
            <a:pathLst>
              <a:path w="449" h="72">
                <a:moveTo>
                  <a:pt x="0" y="26"/>
                </a:moveTo>
                <a:lnTo>
                  <a:pt x="81" y="16"/>
                </a:lnTo>
                <a:lnTo>
                  <a:pt x="189" y="49"/>
                </a:lnTo>
                <a:lnTo>
                  <a:pt x="280" y="72"/>
                </a:lnTo>
                <a:lnTo>
                  <a:pt x="334" y="59"/>
                </a:lnTo>
                <a:lnTo>
                  <a:pt x="365" y="53"/>
                </a:lnTo>
                <a:lnTo>
                  <a:pt x="418" y="0"/>
                </a:lnTo>
                <a:lnTo>
                  <a:pt x="438" y="0"/>
                </a:lnTo>
                <a:lnTo>
                  <a:pt x="449" y="72"/>
                </a:lnTo>
              </a:path>
            </a:pathLst>
          </a:custGeom>
          <a:noFill/>
          <a:ln w="255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09" name=""/>
          <p:cNvSpPr/>
          <p:nvPr/>
        </p:nvSpPr>
        <p:spPr>
          <a:xfrm>
            <a:off x="7029360" y="2048040"/>
            <a:ext cx="584280" cy="510840"/>
          </a:xfrm>
          <a:custGeom>
            <a:avLst/>
            <a:gdLst/>
            <a:ahLst/>
            <a:rect l="l" t="t" r="r" b="b"/>
            <a:pathLst>
              <a:path w="403" h="322">
                <a:moveTo>
                  <a:pt x="403" y="0"/>
                </a:moveTo>
                <a:lnTo>
                  <a:pt x="383" y="26"/>
                </a:lnTo>
                <a:lnTo>
                  <a:pt x="288" y="88"/>
                </a:lnTo>
                <a:lnTo>
                  <a:pt x="199" y="156"/>
                </a:lnTo>
                <a:lnTo>
                  <a:pt x="132" y="176"/>
                </a:lnTo>
                <a:lnTo>
                  <a:pt x="67" y="198"/>
                </a:lnTo>
                <a:lnTo>
                  <a:pt x="20" y="231"/>
                </a:lnTo>
                <a:lnTo>
                  <a:pt x="3" y="267"/>
                </a:lnTo>
                <a:lnTo>
                  <a:pt x="0" y="306"/>
                </a:lnTo>
                <a:lnTo>
                  <a:pt x="31" y="322"/>
                </a:lnTo>
                <a:lnTo>
                  <a:pt x="84" y="306"/>
                </a:lnTo>
              </a:path>
            </a:pathLst>
          </a:custGeom>
          <a:noFill/>
          <a:ln w="255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10" name=""/>
          <p:cNvSpPr/>
          <p:nvPr/>
        </p:nvSpPr>
        <p:spPr>
          <a:xfrm>
            <a:off x="7099200" y="2368440"/>
            <a:ext cx="952560" cy="619200"/>
          </a:xfrm>
          <a:custGeom>
            <a:avLst/>
            <a:gdLst/>
            <a:ahLst/>
            <a:rect l="l" t="t" r="r" b="b"/>
            <a:pathLst>
              <a:path w="658" h="390">
                <a:moveTo>
                  <a:pt x="658" y="0"/>
                </a:moveTo>
                <a:lnTo>
                  <a:pt x="590" y="55"/>
                </a:lnTo>
                <a:lnTo>
                  <a:pt x="489" y="71"/>
                </a:lnTo>
                <a:lnTo>
                  <a:pt x="415" y="12"/>
                </a:lnTo>
                <a:lnTo>
                  <a:pt x="331" y="55"/>
                </a:lnTo>
                <a:lnTo>
                  <a:pt x="290" y="22"/>
                </a:lnTo>
                <a:lnTo>
                  <a:pt x="112" y="81"/>
                </a:lnTo>
                <a:lnTo>
                  <a:pt x="54" y="142"/>
                </a:lnTo>
                <a:lnTo>
                  <a:pt x="31" y="234"/>
                </a:lnTo>
                <a:lnTo>
                  <a:pt x="0" y="347"/>
                </a:lnTo>
                <a:lnTo>
                  <a:pt x="14" y="390"/>
                </a:lnTo>
              </a:path>
            </a:pathLst>
          </a:custGeom>
          <a:noFill/>
          <a:ln w="255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11" name=""/>
          <p:cNvSpPr/>
          <p:nvPr/>
        </p:nvSpPr>
        <p:spPr>
          <a:xfrm>
            <a:off x="5492880" y="2471760"/>
            <a:ext cx="2514600" cy="1811160"/>
          </a:xfrm>
          <a:custGeom>
            <a:avLst/>
            <a:gdLst/>
            <a:ahLst/>
            <a:rect l="l" t="t" r="r" b="b"/>
            <a:pathLst>
              <a:path w="1739" h="1141">
                <a:moveTo>
                  <a:pt x="1739" y="0"/>
                </a:moveTo>
                <a:lnTo>
                  <a:pt x="1567" y="110"/>
                </a:lnTo>
                <a:lnTo>
                  <a:pt x="1486" y="253"/>
                </a:lnTo>
                <a:lnTo>
                  <a:pt x="1247" y="309"/>
                </a:lnTo>
                <a:lnTo>
                  <a:pt x="1068" y="386"/>
                </a:lnTo>
                <a:lnTo>
                  <a:pt x="809" y="429"/>
                </a:lnTo>
                <a:lnTo>
                  <a:pt x="580" y="581"/>
                </a:lnTo>
                <a:lnTo>
                  <a:pt x="435" y="735"/>
                </a:lnTo>
                <a:lnTo>
                  <a:pt x="192" y="1024"/>
                </a:lnTo>
                <a:lnTo>
                  <a:pt x="51" y="1125"/>
                </a:lnTo>
                <a:lnTo>
                  <a:pt x="0" y="1141"/>
                </a:lnTo>
              </a:path>
            </a:pathLst>
          </a:custGeom>
          <a:noFill/>
          <a:ln w="2232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12" name=""/>
          <p:cNvSpPr/>
          <p:nvPr/>
        </p:nvSpPr>
        <p:spPr>
          <a:xfrm>
            <a:off x="6423120" y="2151000"/>
            <a:ext cx="414360" cy="552600"/>
          </a:xfrm>
          <a:custGeom>
            <a:avLst/>
            <a:gdLst/>
            <a:ahLst/>
            <a:rect l="l" t="t" r="r" b="b"/>
            <a:pathLst>
              <a:path w="285" h="348">
                <a:moveTo>
                  <a:pt x="0" y="0"/>
                </a:moveTo>
                <a:lnTo>
                  <a:pt x="48" y="7"/>
                </a:lnTo>
                <a:lnTo>
                  <a:pt x="102" y="270"/>
                </a:lnTo>
                <a:lnTo>
                  <a:pt x="125" y="311"/>
                </a:lnTo>
                <a:lnTo>
                  <a:pt x="285" y="348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13" name=""/>
          <p:cNvSpPr/>
          <p:nvPr/>
        </p:nvSpPr>
        <p:spPr>
          <a:xfrm>
            <a:off x="6016680" y="2373480"/>
            <a:ext cx="214200" cy="387360"/>
          </a:xfrm>
          <a:custGeom>
            <a:avLst/>
            <a:gdLst/>
            <a:ahLst/>
            <a:rect l="l" t="t" r="r" b="b"/>
            <a:pathLst>
              <a:path w="148" h="244">
                <a:moveTo>
                  <a:pt x="23" y="74"/>
                </a:moveTo>
                <a:lnTo>
                  <a:pt x="3" y="36"/>
                </a:lnTo>
                <a:lnTo>
                  <a:pt x="0" y="16"/>
                </a:lnTo>
                <a:lnTo>
                  <a:pt x="17" y="3"/>
                </a:lnTo>
                <a:lnTo>
                  <a:pt x="102" y="0"/>
                </a:lnTo>
                <a:lnTo>
                  <a:pt x="145" y="211"/>
                </a:lnTo>
                <a:lnTo>
                  <a:pt x="128" y="244"/>
                </a:lnTo>
                <a:lnTo>
                  <a:pt x="78" y="201"/>
                </a:lnTo>
                <a:lnTo>
                  <a:pt x="94" y="84"/>
                </a:lnTo>
                <a:lnTo>
                  <a:pt x="148" y="58"/>
                </a:lnTo>
              </a:path>
            </a:pathLst>
          </a:custGeom>
          <a:noFill/>
          <a:ln w="255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14" name=""/>
          <p:cNvSpPr/>
          <p:nvPr/>
        </p:nvSpPr>
        <p:spPr>
          <a:xfrm>
            <a:off x="6202440" y="2604960"/>
            <a:ext cx="365040" cy="330480"/>
          </a:xfrm>
          <a:custGeom>
            <a:avLst/>
            <a:gdLst/>
            <a:ahLst/>
            <a:rect l="l" t="t" r="r" b="b"/>
            <a:pathLst>
              <a:path w="253" h="208">
                <a:moveTo>
                  <a:pt x="0" y="97"/>
                </a:moveTo>
                <a:lnTo>
                  <a:pt x="0" y="208"/>
                </a:lnTo>
                <a:lnTo>
                  <a:pt x="115" y="188"/>
                </a:lnTo>
                <a:lnTo>
                  <a:pt x="189" y="127"/>
                </a:lnTo>
                <a:lnTo>
                  <a:pt x="193" y="62"/>
                </a:lnTo>
                <a:lnTo>
                  <a:pt x="253" y="0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15" name=""/>
          <p:cNvSpPr/>
          <p:nvPr/>
        </p:nvSpPr>
        <p:spPr>
          <a:xfrm>
            <a:off x="6465960" y="2820960"/>
            <a:ext cx="174600" cy="95400"/>
          </a:xfrm>
          <a:prstGeom prst="line">
            <a:avLst/>
          </a:prstGeom>
          <a:ln w="1908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16" name=""/>
          <p:cNvSpPr/>
          <p:nvPr/>
        </p:nvSpPr>
        <p:spPr>
          <a:xfrm>
            <a:off x="7288200" y="2698920"/>
            <a:ext cx="390600" cy="96840"/>
          </a:xfrm>
          <a:custGeom>
            <a:avLst/>
            <a:gdLst/>
            <a:ahLst/>
            <a:rect l="l" t="t" r="r" b="b"/>
            <a:pathLst>
              <a:path w="270" h="61">
                <a:moveTo>
                  <a:pt x="0" y="0"/>
                </a:moveTo>
                <a:lnTo>
                  <a:pt x="26" y="20"/>
                </a:lnTo>
                <a:lnTo>
                  <a:pt x="67" y="13"/>
                </a:lnTo>
                <a:lnTo>
                  <a:pt x="121" y="20"/>
                </a:lnTo>
                <a:lnTo>
                  <a:pt x="144" y="4"/>
                </a:lnTo>
                <a:lnTo>
                  <a:pt x="169" y="7"/>
                </a:lnTo>
                <a:lnTo>
                  <a:pt x="270" y="61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17" name=""/>
          <p:cNvSpPr/>
          <p:nvPr/>
        </p:nvSpPr>
        <p:spPr>
          <a:xfrm>
            <a:off x="5367240" y="2795760"/>
            <a:ext cx="2311560" cy="2090520"/>
          </a:xfrm>
          <a:custGeom>
            <a:avLst/>
            <a:gdLst/>
            <a:ahLst/>
            <a:rect l="l" t="t" r="r" b="b"/>
            <a:pathLst>
              <a:path w="1598" h="1317">
                <a:moveTo>
                  <a:pt x="1598" y="0"/>
                </a:moveTo>
                <a:lnTo>
                  <a:pt x="1554" y="40"/>
                </a:lnTo>
                <a:lnTo>
                  <a:pt x="1483" y="72"/>
                </a:lnTo>
                <a:lnTo>
                  <a:pt x="1429" y="182"/>
                </a:lnTo>
                <a:lnTo>
                  <a:pt x="1416" y="228"/>
                </a:lnTo>
                <a:lnTo>
                  <a:pt x="1393" y="293"/>
                </a:lnTo>
                <a:lnTo>
                  <a:pt x="1355" y="384"/>
                </a:lnTo>
                <a:lnTo>
                  <a:pt x="1345" y="384"/>
                </a:lnTo>
                <a:lnTo>
                  <a:pt x="1308" y="488"/>
                </a:lnTo>
                <a:lnTo>
                  <a:pt x="1233" y="566"/>
                </a:lnTo>
                <a:lnTo>
                  <a:pt x="1203" y="576"/>
                </a:lnTo>
                <a:lnTo>
                  <a:pt x="1031" y="794"/>
                </a:lnTo>
                <a:lnTo>
                  <a:pt x="994" y="810"/>
                </a:lnTo>
                <a:lnTo>
                  <a:pt x="765" y="940"/>
                </a:lnTo>
                <a:lnTo>
                  <a:pt x="634" y="1002"/>
                </a:lnTo>
                <a:lnTo>
                  <a:pt x="452" y="1129"/>
                </a:lnTo>
                <a:lnTo>
                  <a:pt x="421" y="1129"/>
                </a:lnTo>
                <a:lnTo>
                  <a:pt x="98" y="1203"/>
                </a:lnTo>
                <a:lnTo>
                  <a:pt x="0" y="1317"/>
                </a:lnTo>
              </a:path>
            </a:pathLst>
          </a:custGeom>
          <a:noFill/>
          <a:ln w="255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18" name=""/>
          <p:cNvSpPr/>
          <p:nvPr/>
        </p:nvSpPr>
        <p:spPr>
          <a:xfrm>
            <a:off x="5024520" y="2743200"/>
            <a:ext cx="1700280" cy="2108160"/>
          </a:xfrm>
          <a:custGeom>
            <a:avLst/>
            <a:gdLst/>
            <a:ahLst/>
            <a:rect l="l" t="t" r="r" b="b"/>
            <a:pathLst>
              <a:path w="1174" h="1328">
                <a:moveTo>
                  <a:pt x="1174" y="0"/>
                </a:moveTo>
                <a:lnTo>
                  <a:pt x="1116" y="111"/>
                </a:lnTo>
                <a:lnTo>
                  <a:pt x="981" y="361"/>
                </a:lnTo>
                <a:lnTo>
                  <a:pt x="938" y="420"/>
                </a:lnTo>
                <a:lnTo>
                  <a:pt x="857" y="593"/>
                </a:lnTo>
                <a:lnTo>
                  <a:pt x="833" y="642"/>
                </a:lnTo>
                <a:lnTo>
                  <a:pt x="725" y="853"/>
                </a:lnTo>
                <a:lnTo>
                  <a:pt x="418" y="1077"/>
                </a:lnTo>
                <a:lnTo>
                  <a:pt x="145" y="1188"/>
                </a:lnTo>
                <a:lnTo>
                  <a:pt x="0" y="1328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19" name=""/>
          <p:cNvSpPr/>
          <p:nvPr/>
        </p:nvSpPr>
        <p:spPr>
          <a:xfrm>
            <a:off x="5513400" y="2813040"/>
            <a:ext cx="731880" cy="1805040"/>
          </a:xfrm>
          <a:custGeom>
            <a:avLst/>
            <a:gdLst/>
            <a:ahLst/>
            <a:rect l="l" t="t" r="r" b="b"/>
            <a:pathLst>
              <a:path w="506" h="1137">
                <a:moveTo>
                  <a:pt x="506" y="0"/>
                </a:moveTo>
                <a:lnTo>
                  <a:pt x="472" y="279"/>
                </a:lnTo>
                <a:lnTo>
                  <a:pt x="438" y="292"/>
                </a:lnTo>
                <a:lnTo>
                  <a:pt x="405" y="409"/>
                </a:lnTo>
                <a:lnTo>
                  <a:pt x="385" y="422"/>
                </a:lnTo>
                <a:lnTo>
                  <a:pt x="276" y="666"/>
                </a:lnTo>
                <a:lnTo>
                  <a:pt x="158" y="812"/>
                </a:lnTo>
                <a:lnTo>
                  <a:pt x="20" y="916"/>
                </a:lnTo>
                <a:lnTo>
                  <a:pt x="37" y="975"/>
                </a:lnTo>
                <a:lnTo>
                  <a:pt x="0" y="1137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20" name=""/>
          <p:cNvSpPr/>
          <p:nvPr/>
        </p:nvSpPr>
        <p:spPr>
          <a:xfrm>
            <a:off x="7176960" y="2852640"/>
            <a:ext cx="587520" cy="196920"/>
          </a:xfrm>
          <a:custGeom>
            <a:avLst/>
            <a:gdLst/>
            <a:ahLst/>
            <a:rect l="l" t="t" r="r" b="b"/>
            <a:pathLst>
              <a:path w="405" h="124">
                <a:moveTo>
                  <a:pt x="405" y="4"/>
                </a:moveTo>
                <a:lnTo>
                  <a:pt x="368" y="53"/>
                </a:lnTo>
                <a:lnTo>
                  <a:pt x="222" y="26"/>
                </a:lnTo>
                <a:lnTo>
                  <a:pt x="109" y="0"/>
                </a:lnTo>
                <a:lnTo>
                  <a:pt x="34" y="10"/>
                </a:lnTo>
                <a:lnTo>
                  <a:pt x="0" y="95"/>
                </a:lnTo>
                <a:lnTo>
                  <a:pt x="20" y="124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21" name=""/>
          <p:cNvSpPr/>
          <p:nvPr/>
        </p:nvSpPr>
        <p:spPr>
          <a:xfrm>
            <a:off x="6923160" y="3130560"/>
            <a:ext cx="474480" cy="290520"/>
          </a:xfrm>
          <a:custGeom>
            <a:avLst/>
            <a:gdLst/>
            <a:ahLst/>
            <a:rect l="l" t="t" r="r" b="b"/>
            <a:pathLst>
              <a:path w="327" h="183">
                <a:moveTo>
                  <a:pt x="327" y="0"/>
                </a:moveTo>
                <a:lnTo>
                  <a:pt x="260" y="160"/>
                </a:lnTo>
                <a:lnTo>
                  <a:pt x="155" y="157"/>
                </a:lnTo>
                <a:lnTo>
                  <a:pt x="98" y="180"/>
                </a:lnTo>
                <a:lnTo>
                  <a:pt x="0" y="183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22" name=""/>
          <p:cNvSpPr/>
          <p:nvPr/>
        </p:nvSpPr>
        <p:spPr>
          <a:xfrm>
            <a:off x="6891480" y="2755800"/>
            <a:ext cx="90360" cy="470160"/>
          </a:xfrm>
          <a:custGeom>
            <a:avLst/>
            <a:gdLst/>
            <a:ahLst/>
            <a:rect l="l" t="t" r="r" b="b"/>
            <a:pathLst>
              <a:path w="63" h="296">
                <a:moveTo>
                  <a:pt x="37" y="0"/>
                </a:moveTo>
                <a:lnTo>
                  <a:pt x="63" y="36"/>
                </a:lnTo>
                <a:lnTo>
                  <a:pt x="0" y="98"/>
                </a:lnTo>
                <a:lnTo>
                  <a:pt x="10" y="296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23" name=""/>
          <p:cNvSpPr/>
          <p:nvPr/>
        </p:nvSpPr>
        <p:spPr>
          <a:xfrm>
            <a:off x="6753240" y="2813040"/>
            <a:ext cx="365040" cy="90360"/>
          </a:xfrm>
          <a:custGeom>
            <a:avLst/>
            <a:gdLst/>
            <a:ahLst/>
            <a:rect l="l" t="t" r="r" b="b"/>
            <a:pathLst>
              <a:path w="253" h="57">
                <a:moveTo>
                  <a:pt x="0" y="0"/>
                </a:moveTo>
                <a:lnTo>
                  <a:pt x="98" y="57"/>
                </a:lnTo>
                <a:lnTo>
                  <a:pt x="206" y="57"/>
                </a:lnTo>
                <a:lnTo>
                  <a:pt x="253" y="29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24" name=""/>
          <p:cNvSpPr/>
          <p:nvPr/>
        </p:nvSpPr>
        <p:spPr>
          <a:xfrm>
            <a:off x="6005520" y="3973680"/>
            <a:ext cx="1176480" cy="426960"/>
          </a:xfrm>
          <a:custGeom>
            <a:avLst/>
            <a:gdLst/>
            <a:ahLst/>
            <a:rect l="l" t="t" r="r" b="b"/>
            <a:pathLst>
              <a:path w="813" h="269">
                <a:moveTo>
                  <a:pt x="813" y="0"/>
                </a:moveTo>
                <a:lnTo>
                  <a:pt x="678" y="87"/>
                </a:lnTo>
                <a:lnTo>
                  <a:pt x="574" y="111"/>
                </a:lnTo>
                <a:lnTo>
                  <a:pt x="307" y="159"/>
                </a:lnTo>
                <a:lnTo>
                  <a:pt x="135" y="266"/>
                </a:lnTo>
                <a:lnTo>
                  <a:pt x="0" y="269"/>
                </a:lnTo>
              </a:path>
            </a:pathLst>
          </a:custGeom>
          <a:noFill/>
          <a:ln w="255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25" name=""/>
          <p:cNvSpPr/>
          <p:nvPr/>
        </p:nvSpPr>
        <p:spPr>
          <a:xfrm>
            <a:off x="5614920" y="4003560"/>
            <a:ext cx="1298520" cy="387360"/>
          </a:xfrm>
          <a:custGeom>
            <a:avLst/>
            <a:gdLst/>
            <a:ahLst/>
            <a:rect l="l" t="t" r="r" b="b"/>
            <a:pathLst>
              <a:path w="897" h="244">
                <a:moveTo>
                  <a:pt x="877" y="124"/>
                </a:moveTo>
                <a:lnTo>
                  <a:pt x="851" y="91"/>
                </a:lnTo>
                <a:lnTo>
                  <a:pt x="897" y="19"/>
                </a:lnTo>
                <a:lnTo>
                  <a:pt x="891" y="0"/>
                </a:lnTo>
                <a:lnTo>
                  <a:pt x="749" y="16"/>
                </a:lnTo>
                <a:lnTo>
                  <a:pt x="509" y="78"/>
                </a:lnTo>
                <a:lnTo>
                  <a:pt x="354" y="169"/>
                </a:lnTo>
                <a:lnTo>
                  <a:pt x="213" y="176"/>
                </a:lnTo>
                <a:lnTo>
                  <a:pt x="0" y="244"/>
                </a:lnTo>
              </a:path>
            </a:pathLst>
          </a:custGeom>
          <a:noFill/>
          <a:ln w="2232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26" name=""/>
          <p:cNvSpPr/>
          <p:nvPr/>
        </p:nvSpPr>
        <p:spPr>
          <a:xfrm>
            <a:off x="6637320" y="3828960"/>
            <a:ext cx="87480" cy="201600"/>
          </a:xfrm>
          <a:custGeom>
            <a:avLst/>
            <a:gdLst/>
            <a:ahLst/>
            <a:rect l="l" t="t" r="r" b="b"/>
            <a:pathLst>
              <a:path w="61" h="127">
                <a:moveTo>
                  <a:pt x="0" y="0"/>
                </a:moveTo>
                <a:lnTo>
                  <a:pt x="61" y="59"/>
                </a:lnTo>
                <a:lnTo>
                  <a:pt x="40" y="127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27" name=""/>
          <p:cNvSpPr/>
          <p:nvPr/>
        </p:nvSpPr>
        <p:spPr>
          <a:xfrm>
            <a:off x="6913440" y="4025880"/>
            <a:ext cx="68400" cy="90360"/>
          </a:xfrm>
          <a:custGeom>
            <a:avLst/>
            <a:gdLst/>
            <a:ahLst/>
            <a:rect l="l" t="t" r="r" b="b"/>
            <a:pathLst>
              <a:path w="48" h="57">
                <a:moveTo>
                  <a:pt x="48" y="57"/>
                </a:moveTo>
                <a:lnTo>
                  <a:pt x="7" y="29"/>
                </a:lnTo>
                <a:lnTo>
                  <a:pt x="0" y="0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28" name=""/>
          <p:cNvSpPr/>
          <p:nvPr/>
        </p:nvSpPr>
        <p:spPr>
          <a:xfrm>
            <a:off x="6600960" y="3948120"/>
            <a:ext cx="23760" cy="108000"/>
          </a:xfrm>
          <a:custGeom>
            <a:avLst/>
            <a:gdLst/>
            <a:ahLst/>
            <a:rect l="l" t="t" r="r" b="b"/>
            <a:pathLst>
              <a:path w="17" h="68">
                <a:moveTo>
                  <a:pt x="17" y="0"/>
                </a:moveTo>
                <a:lnTo>
                  <a:pt x="0" y="32"/>
                </a:lnTo>
                <a:lnTo>
                  <a:pt x="0" y="68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29" name=""/>
          <p:cNvSpPr/>
          <p:nvPr/>
        </p:nvSpPr>
        <p:spPr>
          <a:xfrm>
            <a:off x="6119640" y="4272120"/>
            <a:ext cx="304920" cy="558720"/>
          </a:xfrm>
          <a:custGeom>
            <a:avLst/>
            <a:gdLst/>
            <a:ahLst/>
            <a:rect l="l" t="t" r="r" b="b"/>
            <a:pathLst>
              <a:path w="211" h="352">
                <a:moveTo>
                  <a:pt x="211" y="352"/>
                </a:moveTo>
                <a:lnTo>
                  <a:pt x="121" y="319"/>
                </a:lnTo>
                <a:lnTo>
                  <a:pt x="57" y="241"/>
                </a:lnTo>
                <a:lnTo>
                  <a:pt x="37" y="189"/>
                </a:lnTo>
                <a:lnTo>
                  <a:pt x="0" y="146"/>
                </a:lnTo>
                <a:lnTo>
                  <a:pt x="23" y="78"/>
                </a:lnTo>
                <a:lnTo>
                  <a:pt x="9" y="0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30" name=""/>
          <p:cNvSpPr/>
          <p:nvPr/>
        </p:nvSpPr>
        <p:spPr>
          <a:xfrm>
            <a:off x="5581800" y="2975040"/>
            <a:ext cx="1276200" cy="1330200"/>
          </a:xfrm>
          <a:custGeom>
            <a:avLst/>
            <a:gdLst/>
            <a:ahLst/>
            <a:rect l="l" t="t" r="r" b="b"/>
            <a:pathLst>
              <a:path w="882" h="838">
                <a:moveTo>
                  <a:pt x="882" y="16"/>
                </a:moveTo>
                <a:lnTo>
                  <a:pt x="879" y="0"/>
                </a:lnTo>
                <a:lnTo>
                  <a:pt x="811" y="12"/>
                </a:lnTo>
                <a:lnTo>
                  <a:pt x="809" y="13"/>
                </a:lnTo>
                <a:lnTo>
                  <a:pt x="806" y="14"/>
                </a:lnTo>
                <a:lnTo>
                  <a:pt x="805" y="17"/>
                </a:lnTo>
                <a:lnTo>
                  <a:pt x="677" y="284"/>
                </a:lnTo>
                <a:lnTo>
                  <a:pt x="684" y="287"/>
                </a:lnTo>
                <a:lnTo>
                  <a:pt x="678" y="281"/>
                </a:lnTo>
                <a:lnTo>
                  <a:pt x="680" y="281"/>
                </a:lnTo>
                <a:lnTo>
                  <a:pt x="437" y="444"/>
                </a:lnTo>
                <a:lnTo>
                  <a:pt x="435" y="444"/>
                </a:lnTo>
                <a:lnTo>
                  <a:pt x="434" y="447"/>
                </a:lnTo>
                <a:lnTo>
                  <a:pt x="320" y="664"/>
                </a:lnTo>
                <a:lnTo>
                  <a:pt x="327" y="667"/>
                </a:lnTo>
                <a:lnTo>
                  <a:pt x="322" y="661"/>
                </a:lnTo>
                <a:lnTo>
                  <a:pt x="167" y="795"/>
                </a:lnTo>
                <a:lnTo>
                  <a:pt x="172" y="801"/>
                </a:lnTo>
                <a:lnTo>
                  <a:pt x="171" y="794"/>
                </a:lnTo>
                <a:lnTo>
                  <a:pt x="39" y="823"/>
                </a:lnTo>
                <a:lnTo>
                  <a:pt x="40" y="830"/>
                </a:lnTo>
                <a:lnTo>
                  <a:pt x="43" y="823"/>
                </a:lnTo>
                <a:lnTo>
                  <a:pt x="40" y="822"/>
                </a:lnTo>
                <a:lnTo>
                  <a:pt x="43" y="823"/>
                </a:lnTo>
                <a:lnTo>
                  <a:pt x="6" y="807"/>
                </a:lnTo>
                <a:lnTo>
                  <a:pt x="0" y="822"/>
                </a:lnTo>
                <a:lnTo>
                  <a:pt x="37" y="838"/>
                </a:lnTo>
                <a:lnTo>
                  <a:pt x="37" y="837"/>
                </a:lnTo>
                <a:lnTo>
                  <a:pt x="40" y="838"/>
                </a:lnTo>
                <a:lnTo>
                  <a:pt x="42" y="838"/>
                </a:lnTo>
                <a:lnTo>
                  <a:pt x="174" y="809"/>
                </a:lnTo>
                <a:lnTo>
                  <a:pt x="175" y="808"/>
                </a:lnTo>
                <a:lnTo>
                  <a:pt x="177" y="807"/>
                </a:lnTo>
                <a:lnTo>
                  <a:pt x="332" y="673"/>
                </a:lnTo>
                <a:lnTo>
                  <a:pt x="333" y="673"/>
                </a:lnTo>
                <a:lnTo>
                  <a:pt x="334" y="671"/>
                </a:lnTo>
                <a:lnTo>
                  <a:pt x="448" y="454"/>
                </a:lnTo>
                <a:lnTo>
                  <a:pt x="447" y="456"/>
                </a:lnTo>
                <a:lnTo>
                  <a:pt x="441" y="450"/>
                </a:lnTo>
                <a:lnTo>
                  <a:pt x="446" y="457"/>
                </a:lnTo>
                <a:lnTo>
                  <a:pt x="689" y="294"/>
                </a:lnTo>
                <a:lnTo>
                  <a:pt x="690" y="293"/>
                </a:lnTo>
                <a:lnTo>
                  <a:pt x="691" y="291"/>
                </a:lnTo>
                <a:lnTo>
                  <a:pt x="819" y="24"/>
                </a:lnTo>
                <a:lnTo>
                  <a:pt x="815" y="27"/>
                </a:lnTo>
                <a:lnTo>
                  <a:pt x="818" y="26"/>
                </a:lnTo>
                <a:lnTo>
                  <a:pt x="812" y="20"/>
                </a:lnTo>
                <a:lnTo>
                  <a:pt x="814" y="28"/>
                </a:lnTo>
                <a:lnTo>
                  <a:pt x="882" y="16"/>
                </a:lnTo>
                <a:close/>
              </a:path>
            </a:pathLst>
          </a:custGeom>
          <a:solidFill>
            <a:srgbClr val="ffe80f"/>
          </a:solidFill>
          <a:ln w="93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31" name=""/>
          <p:cNvSpPr/>
          <p:nvPr/>
        </p:nvSpPr>
        <p:spPr>
          <a:xfrm>
            <a:off x="5146560" y="5175360"/>
            <a:ext cx="44640" cy="102960"/>
          </a:xfrm>
          <a:custGeom>
            <a:avLst/>
            <a:gdLst/>
            <a:ahLst/>
            <a:rect l="l" t="t" r="r" b="b"/>
            <a:pathLst>
              <a:path w="30" h="65">
                <a:moveTo>
                  <a:pt x="30" y="65"/>
                </a:moveTo>
                <a:lnTo>
                  <a:pt x="27" y="37"/>
                </a:lnTo>
                <a:lnTo>
                  <a:pt x="0" y="0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32" name=""/>
          <p:cNvSpPr/>
          <p:nvPr/>
        </p:nvSpPr>
        <p:spPr>
          <a:xfrm>
            <a:off x="5073480" y="4730760"/>
            <a:ext cx="419400" cy="531720"/>
          </a:xfrm>
          <a:custGeom>
            <a:avLst/>
            <a:gdLst/>
            <a:ahLst/>
            <a:rect l="l" t="t" r="r" b="b"/>
            <a:pathLst>
              <a:path w="288" h="335">
                <a:moveTo>
                  <a:pt x="0" y="335"/>
                </a:moveTo>
                <a:lnTo>
                  <a:pt x="54" y="276"/>
                </a:lnTo>
                <a:lnTo>
                  <a:pt x="129" y="186"/>
                </a:lnTo>
                <a:lnTo>
                  <a:pt x="207" y="130"/>
                </a:lnTo>
                <a:lnTo>
                  <a:pt x="268" y="100"/>
                </a:lnTo>
                <a:lnTo>
                  <a:pt x="288" y="0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33" name=""/>
          <p:cNvSpPr/>
          <p:nvPr/>
        </p:nvSpPr>
        <p:spPr>
          <a:xfrm>
            <a:off x="5738760" y="3716280"/>
            <a:ext cx="770040" cy="1160640"/>
          </a:xfrm>
          <a:custGeom>
            <a:avLst/>
            <a:gdLst/>
            <a:ahLst/>
            <a:rect l="l" t="t" r="r" b="b"/>
            <a:pathLst>
              <a:path w="533" h="731">
                <a:moveTo>
                  <a:pt x="0" y="731"/>
                </a:moveTo>
                <a:lnTo>
                  <a:pt x="7" y="634"/>
                </a:lnTo>
                <a:lnTo>
                  <a:pt x="7" y="607"/>
                </a:lnTo>
                <a:lnTo>
                  <a:pt x="51" y="526"/>
                </a:lnTo>
                <a:lnTo>
                  <a:pt x="44" y="490"/>
                </a:lnTo>
                <a:lnTo>
                  <a:pt x="121" y="468"/>
                </a:lnTo>
                <a:lnTo>
                  <a:pt x="233" y="354"/>
                </a:lnTo>
                <a:lnTo>
                  <a:pt x="273" y="292"/>
                </a:lnTo>
                <a:lnTo>
                  <a:pt x="364" y="237"/>
                </a:lnTo>
                <a:lnTo>
                  <a:pt x="479" y="130"/>
                </a:lnTo>
                <a:lnTo>
                  <a:pt x="533" y="0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34" name=""/>
          <p:cNvSpPr/>
          <p:nvPr/>
        </p:nvSpPr>
        <p:spPr>
          <a:xfrm>
            <a:off x="5911920" y="3297240"/>
            <a:ext cx="293760" cy="593640"/>
          </a:xfrm>
          <a:custGeom>
            <a:avLst/>
            <a:gdLst/>
            <a:ahLst/>
            <a:rect l="l" t="t" r="r" b="b"/>
            <a:pathLst>
              <a:path w="202" h="374">
                <a:moveTo>
                  <a:pt x="202" y="28"/>
                </a:moveTo>
                <a:lnTo>
                  <a:pt x="165" y="36"/>
                </a:lnTo>
                <a:lnTo>
                  <a:pt x="118" y="0"/>
                </a:lnTo>
                <a:lnTo>
                  <a:pt x="108" y="90"/>
                </a:lnTo>
                <a:lnTo>
                  <a:pt x="0" y="374"/>
                </a:lnTo>
              </a:path>
            </a:pathLst>
          </a:custGeom>
          <a:noFill/>
          <a:ln w="255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35" name=""/>
          <p:cNvSpPr/>
          <p:nvPr/>
        </p:nvSpPr>
        <p:spPr>
          <a:xfrm>
            <a:off x="6377040" y="3040200"/>
            <a:ext cx="42840" cy="426960"/>
          </a:xfrm>
          <a:custGeom>
            <a:avLst/>
            <a:gdLst/>
            <a:ahLst/>
            <a:rect l="l" t="t" r="r" b="b"/>
            <a:pathLst>
              <a:path w="31" h="269">
                <a:moveTo>
                  <a:pt x="0" y="0"/>
                </a:moveTo>
                <a:lnTo>
                  <a:pt x="31" y="114"/>
                </a:lnTo>
                <a:lnTo>
                  <a:pt x="21" y="269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36" name=""/>
          <p:cNvSpPr/>
          <p:nvPr/>
        </p:nvSpPr>
        <p:spPr>
          <a:xfrm flipH="1" flipV="1">
            <a:off x="6459480" y="3498480"/>
            <a:ext cx="69840" cy="144360"/>
          </a:xfrm>
          <a:prstGeom prst="line">
            <a:avLst/>
          </a:prstGeom>
          <a:ln w="1908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37" name=""/>
          <p:cNvSpPr/>
          <p:nvPr/>
        </p:nvSpPr>
        <p:spPr>
          <a:xfrm>
            <a:off x="5797440" y="3208320"/>
            <a:ext cx="1017720" cy="1668600"/>
          </a:xfrm>
          <a:custGeom>
            <a:avLst/>
            <a:gdLst/>
            <a:ahLst/>
            <a:rect l="l" t="t" r="r" b="b"/>
            <a:pathLst>
              <a:path w="704" h="1051">
                <a:moveTo>
                  <a:pt x="630" y="0"/>
                </a:moveTo>
                <a:lnTo>
                  <a:pt x="704" y="81"/>
                </a:lnTo>
                <a:lnTo>
                  <a:pt x="627" y="149"/>
                </a:lnTo>
                <a:lnTo>
                  <a:pt x="583" y="270"/>
                </a:lnTo>
                <a:lnTo>
                  <a:pt x="337" y="537"/>
                </a:lnTo>
                <a:lnTo>
                  <a:pt x="324" y="644"/>
                </a:lnTo>
                <a:lnTo>
                  <a:pt x="246" y="726"/>
                </a:lnTo>
                <a:lnTo>
                  <a:pt x="128" y="921"/>
                </a:lnTo>
                <a:lnTo>
                  <a:pt x="67" y="918"/>
                </a:lnTo>
                <a:lnTo>
                  <a:pt x="0" y="1051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38" name=""/>
          <p:cNvSpPr/>
          <p:nvPr/>
        </p:nvSpPr>
        <p:spPr>
          <a:xfrm>
            <a:off x="5699160" y="3740040"/>
            <a:ext cx="809640" cy="965160"/>
          </a:xfrm>
          <a:custGeom>
            <a:avLst/>
            <a:gdLst/>
            <a:ahLst/>
            <a:rect l="l" t="t" r="r" b="b"/>
            <a:pathLst>
              <a:path w="557" h="608">
                <a:moveTo>
                  <a:pt x="0" y="608"/>
                </a:moveTo>
                <a:lnTo>
                  <a:pt x="101" y="602"/>
                </a:lnTo>
                <a:lnTo>
                  <a:pt x="114" y="485"/>
                </a:lnTo>
                <a:lnTo>
                  <a:pt x="155" y="420"/>
                </a:lnTo>
                <a:lnTo>
                  <a:pt x="225" y="355"/>
                </a:lnTo>
                <a:lnTo>
                  <a:pt x="287" y="269"/>
                </a:lnTo>
                <a:lnTo>
                  <a:pt x="381" y="201"/>
                </a:lnTo>
                <a:lnTo>
                  <a:pt x="485" y="98"/>
                </a:lnTo>
                <a:lnTo>
                  <a:pt x="557" y="0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39" name=""/>
          <p:cNvSpPr/>
          <p:nvPr/>
        </p:nvSpPr>
        <p:spPr>
          <a:xfrm>
            <a:off x="4179960" y="4343400"/>
            <a:ext cx="1068480" cy="444600"/>
          </a:xfrm>
          <a:custGeom>
            <a:avLst/>
            <a:gdLst/>
            <a:ahLst/>
            <a:rect l="l" t="t" r="r" b="b"/>
            <a:pathLst>
              <a:path w="738" h="280">
                <a:moveTo>
                  <a:pt x="0" y="0"/>
                </a:moveTo>
                <a:lnTo>
                  <a:pt x="132" y="121"/>
                </a:lnTo>
                <a:lnTo>
                  <a:pt x="233" y="182"/>
                </a:lnTo>
                <a:lnTo>
                  <a:pt x="657" y="277"/>
                </a:lnTo>
                <a:lnTo>
                  <a:pt x="698" y="247"/>
                </a:lnTo>
                <a:lnTo>
                  <a:pt x="738" y="280"/>
                </a:lnTo>
              </a:path>
            </a:pathLst>
          </a:custGeom>
          <a:noFill/>
          <a:ln w="1908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140" name=""/>
          <p:cNvGrpSpPr/>
          <p:nvPr/>
        </p:nvGrpSpPr>
        <p:grpSpPr>
          <a:xfrm>
            <a:off x="2558880" y="1841400"/>
            <a:ext cx="260280" cy="696600"/>
            <a:chOff x="2558880" y="1841400"/>
            <a:chExt cx="260280" cy="696600"/>
          </a:xfrm>
        </p:grpSpPr>
        <p:sp>
          <p:nvSpPr>
            <p:cNvPr id="5141" name=""/>
            <p:cNvSpPr/>
            <p:nvPr/>
          </p:nvSpPr>
          <p:spPr>
            <a:xfrm>
              <a:off x="2619360" y="1841400"/>
              <a:ext cx="199800" cy="22212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42" name=""/>
            <p:cNvSpPr/>
            <p:nvPr/>
          </p:nvSpPr>
          <p:spPr>
            <a:xfrm>
              <a:off x="2558880" y="1931760"/>
              <a:ext cx="146160" cy="792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43" name=""/>
            <p:cNvSpPr/>
            <p:nvPr/>
          </p:nvSpPr>
          <p:spPr>
            <a:xfrm flipV="1">
              <a:off x="2583360" y="1951920"/>
              <a:ext cx="132840" cy="6516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44" name=""/>
            <p:cNvSpPr/>
            <p:nvPr/>
          </p:nvSpPr>
          <p:spPr>
            <a:xfrm flipV="1">
              <a:off x="2637000" y="1956960"/>
              <a:ext cx="79200" cy="9864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45" name=""/>
            <p:cNvSpPr/>
            <p:nvPr/>
          </p:nvSpPr>
          <p:spPr>
            <a:xfrm>
              <a:off x="2716560" y="1952280"/>
              <a:ext cx="8640" cy="58572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146" name=""/>
          <p:cNvSpPr/>
          <p:nvPr/>
        </p:nvSpPr>
        <p:spPr>
          <a:xfrm>
            <a:off x="2362320" y="1901880"/>
            <a:ext cx="59184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47" name=""/>
          <p:cNvSpPr/>
          <p:nvPr/>
        </p:nvSpPr>
        <p:spPr>
          <a:xfrm>
            <a:off x="2556000" y="2379600"/>
            <a:ext cx="242640" cy="200160"/>
          </a:xfrm>
          <a:prstGeom prst="rect">
            <a:avLst/>
          </a:prstGeom>
          <a:solidFill>
            <a:srgbClr val="969696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48" name=""/>
          <p:cNvSpPr/>
          <p:nvPr/>
        </p:nvSpPr>
        <p:spPr>
          <a:xfrm>
            <a:off x="2395440" y="2452680"/>
            <a:ext cx="5749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49" name=""/>
          <p:cNvSpPr/>
          <p:nvPr/>
        </p:nvSpPr>
        <p:spPr>
          <a:xfrm>
            <a:off x="2581560" y="2395440"/>
            <a:ext cx="1699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COB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0" name=""/>
          <p:cNvSpPr/>
          <p:nvPr/>
        </p:nvSpPr>
        <p:spPr>
          <a:xfrm>
            <a:off x="2600640" y="2487600"/>
            <a:ext cx="1486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Hub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1" name=""/>
          <p:cNvSpPr/>
          <p:nvPr/>
        </p:nvSpPr>
        <p:spPr>
          <a:xfrm>
            <a:off x="3354480" y="3902040"/>
            <a:ext cx="242640" cy="293760"/>
          </a:xfrm>
          <a:prstGeom prst="rect">
            <a:avLst/>
          </a:prstGeom>
          <a:solidFill>
            <a:srgbClr val="969696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2" name=""/>
          <p:cNvSpPr/>
          <p:nvPr/>
        </p:nvSpPr>
        <p:spPr>
          <a:xfrm>
            <a:off x="3187800" y="3868560"/>
            <a:ext cx="57600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3" name=""/>
          <p:cNvSpPr/>
          <p:nvPr/>
        </p:nvSpPr>
        <p:spPr>
          <a:xfrm>
            <a:off x="3390120" y="3916440"/>
            <a:ext cx="1616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Palo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4" name=""/>
          <p:cNvSpPr/>
          <p:nvPr/>
        </p:nvSpPr>
        <p:spPr>
          <a:xfrm>
            <a:off x="3366720" y="4008600"/>
            <a:ext cx="2124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Verde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5" name=""/>
          <p:cNvSpPr/>
          <p:nvPr/>
        </p:nvSpPr>
        <p:spPr>
          <a:xfrm>
            <a:off x="3399120" y="4100400"/>
            <a:ext cx="1486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Hub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6" name=""/>
          <p:cNvSpPr/>
          <p:nvPr/>
        </p:nvSpPr>
        <p:spPr>
          <a:xfrm>
            <a:off x="8211960" y="2714760"/>
            <a:ext cx="16992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7" name=""/>
          <p:cNvSpPr/>
          <p:nvPr/>
        </p:nvSpPr>
        <p:spPr>
          <a:xfrm>
            <a:off x="2608200" y="1849320"/>
            <a:ext cx="200160" cy="208080"/>
          </a:xfrm>
          <a:custGeom>
            <a:avLst/>
            <a:gdLst/>
            <a:ahLst/>
            <a:rect l="l" t="t" r="r" b="b"/>
            <a:pathLst>
              <a:path w="139" h="131">
                <a:moveTo>
                  <a:pt x="69" y="0"/>
                </a:moveTo>
                <a:lnTo>
                  <a:pt x="53" y="50"/>
                </a:lnTo>
                <a:lnTo>
                  <a:pt x="0" y="50"/>
                </a:lnTo>
                <a:lnTo>
                  <a:pt x="43" y="81"/>
                </a:lnTo>
                <a:lnTo>
                  <a:pt x="27" y="131"/>
                </a:lnTo>
                <a:lnTo>
                  <a:pt x="69" y="101"/>
                </a:lnTo>
                <a:lnTo>
                  <a:pt x="112" y="131"/>
                </a:lnTo>
                <a:lnTo>
                  <a:pt x="96" y="81"/>
                </a:lnTo>
                <a:lnTo>
                  <a:pt x="139" y="50"/>
                </a:lnTo>
                <a:lnTo>
                  <a:pt x="86" y="50"/>
                </a:lnTo>
                <a:lnTo>
                  <a:pt x="69" y="0"/>
                </a:lnTo>
                <a:close/>
              </a:path>
            </a:pathLst>
          </a:custGeom>
          <a:solidFill>
            <a:srgbClr val="fc0128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8" name=""/>
          <p:cNvSpPr/>
          <p:nvPr/>
        </p:nvSpPr>
        <p:spPr>
          <a:xfrm>
            <a:off x="3654360" y="1300320"/>
            <a:ext cx="200160" cy="209520"/>
          </a:xfrm>
          <a:custGeom>
            <a:avLst/>
            <a:gdLst/>
            <a:ahLst/>
            <a:rect l="l" t="t" r="r" b="b"/>
            <a:pathLst>
              <a:path w="138" h="132">
                <a:moveTo>
                  <a:pt x="69" y="0"/>
                </a:moveTo>
                <a:lnTo>
                  <a:pt x="53" y="50"/>
                </a:lnTo>
                <a:lnTo>
                  <a:pt x="0" y="50"/>
                </a:lnTo>
                <a:lnTo>
                  <a:pt x="43" y="82"/>
                </a:lnTo>
                <a:lnTo>
                  <a:pt x="27" y="132"/>
                </a:lnTo>
                <a:lnTo>
                  <a:pt x="69" y="101"/>
                </a:lnTo>
                <a:lnTo>
                  <a:pt x="111" y="132"/>
                </a:lnTo>
                <a:lnTo>
                  <a:pt x="95" y="82"/>
                </a:lnTo>
                <a:lnTo>
                  <a:pt x="138" y="50"/>
                </a:lnTo>
                <a:lnTo>
                  <a:pt x="85" y="50"/>
                </a:lnTo>
                <a:lnTo>
                  <a:pt x="69" y="0"/>
                </a:lnTo>
                <a:close/>
              </a:path>
            </a:pathLst>
          </a:custGeom>
          <a:solidFill>
            <a:srgbClr val="fc0128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9" name=""/>
          <p:cNvSpPr/>
          <p:nvPr/>
        </p:nvSpPr>
        <p:spPr>
          <a:xfrm>
            <a:off x="4235400" y="3119400"/>
            <a:ext cx="200160" cy="209520"/>
          </a:xfrm>
          <a:custGeom>
            <a:avLst/>
            <a:gdLst/>
            <a:ahLst/>
            <a:rect l="l" t="t" r="r" b="b"/>
            <a:pathLst>
              <a:path w="138" h="132">
                <a:moveTo>
                  <a:pt x="69" y="0"/>
                </a:moveTo>
                <a:lnTo>
                  <a:pt x="53" y="50"/>
                </a:lnTo>
                <a:lnTo>
                  <a:pt x="0" y="50"/>
                </a:lnTo>
                <a:lnTo>
                  <a:pt x="43" y="82"/>
                </a:lnTo>
                <a:lnTo>
                  <a:pt x="27" y="132"/>
                </a:lnTo>
                <a:lnTo>
                  <a:pt x="69" y="101"/>
                </a:lnTo>
                <a:lnTo>
                  <a:pt x="111" y="132"/>
                </a:lnTo>
                <a:lnTo>
                  <a:pt x="95" y="82"/>
                </a:lnTo>
                <a:lnTo>
                  <a:pt x="138" y="50"/>
                </a:lnTo>
                <a:lnTo>
                  <a:pt x="85" y="50"/>
                </a:lnTo>
                <a:lnTo>
                  <a:pt x="69" y="0"/>
                </a:lnTo>
                <a:close/>
              </a:path>
            </a:pathLst>
          </a:custGeom>
          <a:solidFill>
            <a:srgbClr val="ff33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60" name=""/>
          <p:cNvSpPr/>
          <p:nvPr/>
        </p:nvSpPr>
        <p:spPr>
          <a:xfrm>
            <a:off x="5154480" y="2836800"/>
            <a:ext cx="200160" cy="208080"/>
          </a:xfrm>
          <a:custGeom>
            <a:avLst/>
            <a:gdLst/>
            <a:ahLst/>
            <a:rect l="l" t="t" r="r" b="b"/>
            <a:pathLst>
              <a:path w="138" h="131">
                <a:moveTo>
                  <a:pt x="69" y="0"/>
                </a:moveTo>
                <a:lnTo>
                  <a:pt x="53" y="50"/>
                </a:lnTo>
                <a:lnTo>
                  <a:pt x="0" y="50"/>
                </a:lnTo>
                <a:lnTo>
                  <a:pt x="43" y="81"/>
                </a:lnTo>
                <a:lnTo>
                  <a:pt x="27" y="131"/>
                </a:lnTo>
                <a:lnTo>
                  <a:pt x="69" y="101"/>
                </a:lnTo>
                <a:lnTo>
                  <a:pt x="111" y="131"/>
                </a:lnTo>
                <a:lnTo>
                  <a:pt x="95" y="81"/>
                </a:lnTo>
                <a:lnTo>
                  <a:pt x="138" y="50"/>
                </a:lnTo>
                <a:lnTo>
                  <a:pt x="85" y="50"/>
                </a:lnTo>
                <a:lnTo>
                  <a:pt x="69" y="0"/>
                </a:lnTo>
                <a:close/>
              </a:path>
            </a:pathLst>
          </a:custGeom>
          <a:solidFill>
            <a:srgbClr val="fc0128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61" name=""/>
          <p:cNvSpPr/>
          <p:nvPr/>
        </p:nvSpPr>
        <p:spPr>
          <a:xfrm>
            <a:off x="6845400" y="2360520"/>
            <a:ext cx="199800" cy="209520"/>
          </a:xfrm>
          <a:custGeom>
            <a:avLst/>
            <a:gdLst/>
            <a:ahLst/>
            <a:rect l="l" t="t" r="r" b="b"/>
            <a:pathLst>
              <a:path w="138" h="132">
                <a:moveTo>
                  <a:pt x="69" y="0"/>
                </a:moveTo>
                <a:lnTo>
                  <a:pt x="53" y="50"/>
                </a:lnTo>
                <a:lnTo>
                  <a:pt x="0" y="50"/>
                </a:lnTo>
                <a:lnTo>
                  <a:pt x="43" y="82"/>
                </a:lnTo>
                <a:lnTo>
                  <a:pt x="27" y="132"/>
                </a:lnTo>
                <a:lnTo>
                  <a:pt x="69" y="101"/>
                </a:lnTo>
                <a:lnTo>
                  <a:pt x="111" y="132"/>
                </a:lnTo>
                <a:lnTo>
                  <a:pt x="95" y="82"/>
                </a:lnTo>
                <a:lnTo>
                  <a:pt x="138" y="50"/>
                </a:lnTo>
                <a:lnTo>
                  <a:pt x="85" y="50"/>
                </a:lnTo>
                <a:lnTo>
                  <a:pt x="69" y="0"/>
                </a:lnTo>
                <a:close/>
              </a:path>
            </a:pathLst>
          </a:custGeom>
          <a:solidFill>
            <a:srgbClr val="ff33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62" name=""/>
          <p:cNvSpPr/>
          <p:nvPr/>
        </p:nvSpPr>
        <p:spPr>
          <a:xfrm>
            <a:off x="2390760" y="3030480"/>
            <a:ext cx="201600" cy="208080"/>
          </a:xfrm>
          <a:custGeom>
            <a:avLst/>
            <a:gdLst/>
            <a:ahLst/>
            <a:rect l="l" t="t" r="r" b="b"/>
            <a:pathLst>
              <a:path w="139" h="131">
                <a:moveTo>
                  <a:pt x="69" y="0"/>
                </a:moveTo>
                <a:lnTo>
                  <a:pt x="53" y="50"/>
                </a:lnTo>
                <a:lnTo>
                  <a:pt x="0" y="50"/>
                </a:lnTo>
                <a:lnTo>
                  <a:pt x="43" y="81"/>
                </a:lnTo>
                <a:lnTo>
                  <a:pt x="27" y="131"/>
                </a:lnTo>
                <a:lnTo>
                  <a:pt x="69" y="101"/>
                </a:lnTo>
                <a:lnTo>
                  <a:pt x="112" y="131"/>
                </a:lnTo>
                <a:lnTo>
                  <a:pt x="96" y="81"/>
                </a:lnTo>
                <a:lnTo>
                  <a:pt x="139" y="50"/>
                </a:lnTo>
                <a:lnTo>
                  <a:pt x="86" y="50"/>
                </a:lnTo>
                <a:lnTo>
                  <a:pt x="69" y="0"/>
                </a:lnTo>
                <a:close/>
              </a:path>
            </a:pathLst>
          </a:custGeom>
          <a:solidFill>
            <a:srgbClr val="ff33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163" name=""/>
          <p:cNvGrpSpPr/>
          <p:nvPr/>
        </p:nvGrpSpPr>
        <p:grpSpPr>
          <a:xfrm>
            <a:off x="6357960" y="2287440"/>
            <a:ext cx="183960" cy="209520"/>
            <a:chOff x="6357960" y="2287440"/>
            <a:chExt cx="183960" cy="209520"/>
          </a:xfrm>
        </p:grpSpPr>
        <p:sp>
          <p:nvSpPr>
            <p:cNvPr id="5164" name=""/>
            <p:cNvSpPr/>
            <p:nvPr/>
          </p:nvSpPr>
          <p:spPr>
            <a:xfrm>
              <a:off x="6357960" y="2287440"/>
              <a:ext cx="183960" cy="209520"/>
            </a:xfrm>
            <a:custGeom>
              <a:avLst/>
              <a:gdLst/>
              <a:ahLst/>
              <a:rect l="l" t="t" r="r" b="b"/>
              <a:pathLst>
                <a:path w="127" h="132">
                  <a:moveTo>
                    <a:pt x="63" y="0"/>
                  </a:move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15"/>
                  </a:lnTo>
                  <a:lnTo>
                    <a:pt x="1" y="119"/>
                  </a:lnTo>
                  <a:lnTo>
                    <a:pt x="5" y="122"/>
                  </a:lnTo>
                  <a:lnTo>
                    <a:pt x="11" y="125"/>
                  </a:lnTo>
                  <a:lnTo>
                    <a:pt x="18" y="127"/>
                  </a:lnTo>
                  <a:lnTo>
                    <a:pt x="28" y="129"/>
                  </a:lnTo>
                  <a:lnTo>
                    <a:pt x="38" y="131"/>
                  </a:lnTo>
                  <a:lnTo>
                    <a:pt x="50" y="132"/>
                  </a:lnTo>
                  <a:lnTo>
                    <a:pt x="63" y="132"/>
                  </a:lnTo>
                  <a:lnTo>
                    <a:pt x="76" y="132"/>
                  </a:lnTo>
                  <a:lnTo>
                    <a:pt x="88" y="131"/>
                  </a:lnTo>
                  <a:lnTo>
                    <a:pt x="99" y="129"/>
                  </a:lnTo>
                  <a:lnTo>
                    <a:pt x="109" y="127"/>
                  </a:lnTo>
                  <a:lnTo>
                    <a:pt x="116" y="125"/>
                  </a:lnTo>
                  <a:lnTo>
                    <a:pt x="122" y="122"/>
                  </a:lnTo>
                  <a:lnTo>
                    <a:pt x="126" y="119"/>
                  </a:lnTo>
                  <a:lnTo>
                    <a:pt x="127" y="115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65" name=""/>
            <p:cNvSpPr/>
            <p:nvPr/>
          </p:nvSpPr>
          <p:spPr>
            <a:xfrm>
              <a:off x="6357960" y="2287440"/>
              <a:ext cx="183960" cy="52200"/>
            </a:xfrm>
            <a:custGeom>
              <a:avLst/>
              <a:gdLst/>
              <a:ahLst/>
              <a:rect l="l" t="t" r="r" b="b"/>
              <a:pathLst>
                <a:path w="127" h="33">
                  <a:moveTo>
                    <a:pt x="0" y="16"/>
                  </a:moveTo>
                  <a:lnTo>
                    <a:pt x="1" y="20"/>
                  </a:lnTo>
                  <a:lnTo>
                    <a:pt x="5" y="23"/>
                  </a:lnTo>
                  <a:lnTo>
                    <a:pt x="11" y="26"/>
                  </a:lnTo>
                  <a:lnTo>
                    <a:pt x="18" y="28"/>
                  </a:lnTo>
                  <a:lnTo>
                    <a:pt x="28" y="30"/>
                  </a:lnTo>
                  <a:lnTo>
                    <a:pt x="38" y="32"/>
                  </a:lnTo>
                  <a:lnTo>
                    <a:pt x="50" y="33"/>
                  </a:lnTo>
                  <a:lnTo>
                    <a:pt x="63" y="33"/>
                  </a:lnTo>
                  <a:lnTo>
                    <a:pt x="76" y="33"/>
                  </a:lnTo>
                  <a:lnTo>
                    <a:pt x="88" y="32"/>
                  </a:lnTo>
                  <a:lnTo>
                    <a:pt x="99" y="30"/>
                  </a:lnTo>
                  <a:lnTo>
                    <a:pt x="109" y="28"/>
                  </a:lnTo>
                  <a:lnTo>
                    <a:pt x="116" y="26"/>
                  </a:lnTo>
                  <a:lnTo>
                    <a:pt x="122" y="23"/>
                  </a:lnTo>
                  <a:lnTo>
                    <a:pt x="126" y="20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66" name=""/>
            <p:cNvSpPr/>
            <p:nvPr/>
          </p:nvSpPr>
          <p:spPr>
            <a:xfrm>
              <a:off x="6357960" y="2287440"/>
              <a:ext cx="183960" cy="209520"/>
            </a:xfrm>
            <a:custGeom>
              <a:avLst/>
              <a:gdLst/>
              <a:ahLst/>
              <a:rect l="l" t="t" r="r" b="b"/>
              <a:pathLst>
                <a:path w="127" h="132">
                  <a:moveTo>
                    <a:pt x="63" y="0"/>
                  </a:move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15"/>
                  </a:lnTo>
                  <a:lnTo>
                    <a:pt x="1" y="119"/>
                  </a:lnTo>
                  <a:lnTo>
                    <a:pt x="5" y="122"/>
                  </a:lnTo>
                  <a:lnTo>
                    <a:pt x="11" y="125"/>
                  </a:lnTo>
                  <a:lnTo>
                    <a:pt x="18" y="127"/>
                  </a:lnTo>
                  <a:lnTo>
                    <a:pt x="28" y="129"/>
                  </a:lnTo>
                  <a:lnTo>
                    <a:pt x="38" y="131"/>
                  </a:lnTo>
                  <a:lnTo>
                    <a:pt x="50" y="132"/>
                  </a:lnTo>
                  <a:lnTo>
                    <a:pt x="63" y="132"/>
                  </a:lnTo>
                  <a:lnTo>
                    <a:pt x="76" y="132"/>
                  </a:lnTo>
                  <a:lnTo>
                    <a:pt x="88" y="131"/>
                  </a:lnTo>
                  <a:lnTo>
                    <a:pt x="99" y="129"/>
                  </a:lnTo>
                  <a:lnTo>
                    <a:pt x="109" y="127"/>
                  </a:lnTo>
                  <a:lnTo>
                    <a:pt x="116" y="125"/>
                  </a:lnTo>
                  <a:lnTo>
                    <a:pt x="122" y="122"/>
                  </a:lnTo>
                  <a:lnTo>
                    <a:pt x="126" y="119"/>
                  </a:lnTo>
                  <a:lnTo>
                    <a:pt x="127" y="115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67" name=""/>
            <p:cNvSpPr/>
            <p:nvPr/>
          </p:nvSpPr>
          <p:spPr>
            <a:xfrm>
              <a:off x="6357960" y="2312640"/>
              <a:ext cx="183960" cy="27000"/>
            </a:xfrm>
            <a:custGeom>
              <a:avLst/>
              <a:gdLst/>
              <a:ahLst/>
              <a:rect l="l" t="t" r="r" b="b"/>
              <a:pathLst>
                <a:path w="127" h="17">
                  <a:moveTo>
                    <a:pt x="0" y="0"/>
                  </a:moveTo>
                  <a:lnTo>
                    <a:pt x="1" y="4"/>
                  </a:lnTo>
                  <a:lnTo>
                    <a:pt x="5" y="7"/>
                  </a:lnTo>
                  <a:lnTo>
                    <a:pt x="11" y="10"/>
                  </a:lnTo>
                  <a:lnTo>
                    <a:pt x="18" y="12"/>
                  </a:lnTo>
                  <a:lnTo>
                    <a:pt x="28" y="14"/>
                  </a:lnTo>
                  <a:lnTo>
                    <a:pt x="38" y="16"/>
                  </a:lnTo>
                  <a:lnTo>
                    <a:pt x="50" y="17"/>
                  </a:lnTo>
                  <a:lnTo>
                    <a:pt x="63" y="17"/>
                  </a:lnTo>
                  <a:lnTo>
                    <a:pt x="76" y="17"/>
                  </a:lnTo>
                  <a:lnTo>
                    <a:pt x="88" y="16"/>
                  </a:lnTo>
                  <a:lnTo>
                    <a:pt x="99" y="14"/>
                  </a:lnTo>
                  <a:lnTo>
                    <a:pt x="109" y="12"/>
                  </a:lnTo>
                  <a:lnTo>
                    <a:pt x="116" y="10"/>
                  </a:lnTo>
                  <a:lnTo>
                    <a:pt x="122" y="7"/>
                  </a:lnTo>
                  <a:lnTo>
                    <a:pt x="126" y="4"/>
                  </a:lnTo>
                  <a:lnTo>
                    <a:pt x="127" y="0"/>
                  </a:lnTo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68" name=""/>
          <p:cNvGrpSpPr/>
          <p:nvPr/>
        </p:nvGrpSpPr>
        <p:grpSpPr>
          <a:xfrm>
            <a:off x="3490920" y="1173240"/>
            <a:ext cx="184320" cy="209520"/>
            <a:chOff x="3490920" y="1173240"/>
            <a:chExt cx="184320" cy="209520"/>
          </a:xfrm>
        </p:grpSpPr>
        <p:sp>
          <p:nvSpPr>
            <p:cNvPr id="5169" name=""/>
            <p:cNvSpPr/>
            <p:nvPr/>
          </p:nvSpPr>
          <p:spPr>
            <a:xfrm>
              <a:off x="3490920" y="1173240"/>
              <a:ext cx="184320" cy="209520"/>
            </a:xfrm>
            <a:custGeom>
              <a:avLst/>
              <a:gdLst/>
              <a:ahLst/>
              <a:rect l="l" t="t" r="r" b="b"/>
              <a:pathLst>
                <a:path w="127" h="132">
                  <a:moveTo>
                    <a:pt x="63" y="0"/>
                  </a:move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15"/>
                  </a:lnTo>
                  <a:lnTo>
                    <a:pt x="1" y="119"/>
                  </a:lnTo>
                  <a:lnTo>
                    <a:pt x="5" y="122"/>
                  </a:lnTo>
                  <a:lnTo>
                    <a:pt x="11" y="125"/>
                  </a:lnTo>
                  <a:lnTo>
                    <a:pt x="18" y="127"/>
                  </a:lnTo>
                  <a:lnTo>
                    <a:pt x="28" y="129"/>
                  </a:lnTo>
                  <a:lnTo>
                    <a:pt x="38" y="131"/>
                  </a:lnTo>
                  <a:lnTo>
                    <a:pt x="50" y="132"/>
                  </a:lnTo>
                  <a:lnTo>
                    <a:pt x="63" y="132"/>
                  </a:lnTo>
                  <a:lnTo>
                    <a:pt x="76" y="132"/>
                  </a:lnTo>
                  <a:lnTo>
                    <a:pt x="88" y="131"/>
                  </a:lnTo>
                  <a:lnTo>
                    <a:pt x="99" y="129"/>
                  </a:lnTo>
                  <a:lnTo>
                    <a:pt x="109" y="127"/>
                  </a:lnTo>
                  <a:lnTo>
                    <a:pt x="116" y="125"/>
                  </a:lnTo>
                  <a:lnTo>
                    <a:pt x="122" y="122"/>
                  </a:lnTo>
                  <a:lnTo>
                    <a:pt x="126" y="119"/>
                  </a:lnTo>
                  <a:lnTo>
                    <a:pt x="127" y="115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70" name=""/>
            <p:cNvSpPr/>
            <p:nvPr/>
          </p:nvSpPr>
          <p:spPr>
            <a:xfrm>
              <a:off x="3490920" y="1173240"/>
              <a:ext cx="184320" cy="52560"/>
            </a:xfrm>
            <a:custGeom>
              <a:avLst/>
              <a:gdLst/>
              <a:ahLst/>
              <a:rect l="l" t="t" r="r" b="b"/>
              <a:pathLst>
                <a:path w="127" h="33">
                  <a:moveTo>
                    <a:pt x="0" y="16"/>
                  </a:moveTo>
                  <a:lnTo>
                    <a:pt x="1" y="20"/>
                  </a:lnTo>
                  <a:lnTo>
                    <a:pt x="5" y="23"/>
                  </a:lnTo>
                  <a:lnTo>
                    <a:pt x="11" y="26"/>
                  </a:lnTo>
                  <a:lnTo>
                    <a:pt x="18" y="28"/>
                  </a:lnTo>
                  <a:lnTo>
                    <a:pt x="28" y="30"/>
                  </a:lnTo>
                  <a:lnTo>
                    <a:pt x="38" y="32"/>
                  </a:lnTo>
                  <a:lnTo>
                    <a:pt x="50" y="33"/>
                  </a:lnTo>
                  <a:lnTo>
                    <a:pt x="63" y="33"/>
                  </a:lnTo>
                  <a:lnTo>
                    <a:pt x="76" y="33"/>
                  </a:lnTo>
                  <a:lnTo>
                    <a:pt x="88" y="32"/>
                  </a:lnTo>
                  <a:lnTo>
                    <a:pt x="99" y="30"/>
                  </a:lnTo>
                  <a:lnTo>
                    <a:pt x="109" y="28"/>
                  </a:lnTo>
                  <a:lnTo>
                    <a:pt x="116" y="26"/>
                  </a:lnTo>
                  <a:lnTo>
                    <a:pt x="122" y="23"/>
                  </a:lnTo>
                  <a:lnTo>
                    <a:pt x="126" y="20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71" name=""/>
            <p:cNvSpPr/>
            <p:nvPr/>
          </p:nvSpPr>
          <p:spPr>
            <a:xfrm>
              <a:off x="3490920" y="1173240"/>
              <a:ext cx="184320" cy="209520"/>
            </a:xfrm>
            <a:custGeom>
              <a:avLst/>
              <a:gdLst/>
              <a:ahLst/>
              <a:rect l="l" t="t" r="r" b="b"/>
              <a:pathLst>
                <a:path w="127" h="132">
                  <a:moveTo>
                    <a:pt x="63" y="0"/>
                  </a:move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15"/>
                  </a:lnTo>
                  <a:lnTo>
                    <a:pt x="1" y="119"/>
                  </a:lnTo>
                  <a:lnTo>
                    <a:pt x="5" y="122"/>
                  </a:lnTo>
                  <a:lnTo>
                    <a:pt x="11" y="125"/>
                  </a:lnTo>
                  <a:lnTo>
                    <a:pt x="18" y="127"/>
                  </a:lnTo>
                  <a:lnTo>
                    <a:pt x="28" y="129"/>
                  </a:lnTo>
                  <a:lnTo>
                    <a:pt x="38" y="131"/>
                  </a:lnTo>
                  <a:lnTo>
                    <a:pt x="50" y="132"/>
                  </a:lnTo>
                  <a:lnTo>
                    <a:pt x="63" y="132"/>
                  </a:lnTo>
                  <a:lnTo>
                    <a:pt x="76" y="132"/>
                  </a:lnTo>
                  <a:lnTo>
                    <a:pt x="88" y="131"/>
                  </a:lnTo>
                  <a:lnTo>
                    <a:pt x="99" y="129"/>
                  </a:lnTo>
                  <a:lnTo>
                    <a:pt x="109" y="127"/>
                  </a:lnTo>
                  <a:lnTo>
                    <a:pt x="116" y="125"/>
                  </a:lnTo>
                  <a:lnTo>
                    <a:pt x="122" y="122"/>
                  </a:lnTo>
                  <a:lnTo>
                    <a:pt x="126" y="119"/>
                  </a:lnTo>
                  <a:lnTo>
                    <a:pt x="127" y="115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72" name=""/>
            <p:cNvSpPr/>
            <p:nvPr/>
          </p:nvSpPr>
          <p:spPr>
            <a:xfrm>
              <a:off x="3490920" y="1198800"/>
              <a:ext cx="184320" cy="27000"/>
            </a:xfrm>
            <a:custGeom>
              <a:avLst/>
              <a:gdLst/>
              <a:ahLst/>
              <a:rect l="l" t="t" r="r" b="b"/>
              <a:pathLst>
                <a:path w="127" h="17">
                  <a:moveTo>
                    <a:pt x="0" y="0"/>
                  </a:moveTo>
                  <a:lnTo>
                    <a:pt x="1" y="4"/>
                  </a:lnTo>
                  <a:lnTo>
                    <a:pt x="5" y="7"/>
                  </a:lnTo>
                  <a:lnTo>
                    <a:pt x="11" y="10"/>
                  </a:lnTo>
                  <a:lnTo>
                    <a:pt x="18" y="12"/>
                  </a:lnTo>
                  <a:lnTo>
                    <a:pt x="28" y="14"/>
                  </a:lnTo>
                  <a:lnTo>
                    <a:pt x="38" y="16"/>
                  </a:lnTo>
                  <a:lnTo>
                    <a:pt x="50" y="17"/>
                  </a:lnTo>
                  <a:lnTo>
                    <a:pt x="63" y="17"/>
                  </a:lnTo>
                  <a:lnTo>
                    <a:pt x="76" y="17"/>
                  </a:lnTo>
                  <a:lnTo>
                    <a:pt x="88" y="16"/>
                  </a:lnTo>
                  <a:lnTo>
                    <a:pt x="99" y="14"/>
                  </a:lnTo>
                  <a:lnTo>
                    <a:pt x="109" y="12"/>
                  </a:lnTo>
                  <a:lnTo>
                    <a:pt x="116" y="10"/>
                  </a:lnTo>
                  <a:lnTo>
                    <a:pt x="122" y="7"/>
                  </a:lnTo>
                  <a:lnTo>
                    <a:pt x="126" y="4"/>
                  </a:lnTo>
                  <a:lnTo>
                    <a:pt x="127" y="0"/>
                  </a:lnTo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73" name=""/>
          <p:cNvGrpSpPr/>
          <p:nvPr/>
        </p:nvGrpSpPr>
        <p:grpSpPr>
          <a:xfrm>
            <a:off x="3800520" y="1168560"/>
            <a:ext cx="183960" cy="209520"/>
            <a:chOff x="3800520" y="1168560"/>
            <a:chExt cx="183960" cy="209520"/>
          </a:xfrm>
        </p:grpSpPr>
        <p:sp>
          <p:nvSpPr>
            <p:cNvPr id="5174" name=""/>
            <p:cNvSpPr/>
            <p:nvPr/>
          </p:nvSpPr>
          <p:spPr>
            <a:xfrm>
              <a:off x="3800520" y="1168560"/>
              <a:ext cx="183960" cy="209520"/>
            </a:xfrm>
            <a:custGeom>
              <a:avLst/>
              <a:gdLst/>
              <a:ahLst/>
              <a:rect l="l" t="t" r="r" b="b"/>
              <a:pathLst>
                <a:path w="127" h="132">
                  <a:moveTo>
                    <a:pt x="63" y="0"/>
                  </a:move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15"/>
                  </a:lnTo>
                  <a:lnTo>
                    <a:pt x="1" y="119"/>
                  </a:lnTo>
                  <a:lnTo>
                    <a:pt x="5" y="122"/>
                  </a:lnTo>
                  <a:lnTo>
                    <a:pt x="11" y="125"/>
                  </a:lnTo>
                  <a:lnTo>
                    <a:pt x="18" y="127"/>
                  </a:lnTo>
                  <a:lnTo>
                    <a:pt x="28" y="129"/>
                  </a:lnTo>
                  <a:lnTo>
                    <a:pt x="38" y="131"/>
                  </a:lnTo>
                  <a:lnTo>
                    <a:pt x="50" y="132"/>
                  </a:lnTo>
                  <a:lnTo>
                    <a:pt x="63" y="132"/>
                  </a:lnTo>
                  <a:lnTo>
                    <a:pt x="76" y="132"/>
                  </a:lnTo>
                  <a:lnTo>
                    <a:pt x="88" y="131"/>
                  </a:lnTo>
                  <a:lnTo>
                    <a:pt x="99" y="129"/>
                  </a:lnTo>
                  <a:lnTo>
                    <a:pt x="109" y="127"/>
                  </a:lnTo>
                  <a:lnTo>
                    <a:pt x="116" y="125"/>
                  </a:lnTo>
                  <a:lnTo>
                    <a:pt x="122" y="122"/>
                  </a:lnTo>
                  <a:lnTo>
                    <a:pt x="126" y="119"/>
                  </a:lnTo>
                  <a:lnTo>
                    <a:pt x="127" y="115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75" name=""/>
            <p:cNvSpPr/>
            <p:nvPr/>
          </p:nvSpPr>
          <p:spPr>
            <a:xfrm>
              <a:off x="3800520" y="1168560"/>
              <a:ext cx="183960" cy="52200"/>
            </a:xfrm>
            <a:custGeom>
              <a:avLst/>
              <a:gdLst/>
              <a:ahLst/>
              <a:rect l="l" t="t" r="r" b="b"/>
              <a:pathLst>
                <a:path w="127" h="33">
                  <a:moveTo>
                    <a:pt x="0" y="16"/>
                  </a:moveTo>
                  <a:lnTo>
                    <a:pt x="1" y="20"/>
                  </a:lnTo>
                  <a:lnTo>
                    <a:pt x="5" y="23"/>
                  </a:lnTo>
                  <a:lnTo>
                    <a:pt x="11" y="26"/>
                  </a:lnTo>
                  <a:lnTo>
                    <a:pt x="18" y="28"/>
                  </a:lnTo>
                  <a:lnTo>
                    <a:pt x="28" y="30"/>
                  </a:lnTo>
                  <a:lnTo>
                    <a:pt x="38" y="32"/>
                  </a:lnTo>
                  <a:lnTo>
                    <a:pt x="50" y="33"/>
                  </a:lnTo>
                  <a:lnTo>
                    <a:pt x="63" y="33"/>
                  </a:lnTo>
                  <a:lnTo>
                    <a:pt x="76" y="33"/>
                  </a:lnTo>
                  <a:lnTo>
                    <a:pt x="88" y="32"/>
                  </a:lnTo>
                  <a:lnTo>
                    <a:pt x="99" y="30"/>
                  </a:lnTo>
                  <a:lnTo>
                    <a:pt x="109" y="28"/>
                  </a:lnTo>
                  <a:lnTo>
                    <a:pt x="116" y="26"/>
                  </a:lnTo>
                  <a:lnTo>
                    <a:pt x="122" y="23"/>
                  </a:lnTo>
                  <a:lnTo>
                    <a:pt x="126" y="20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76" name=""/>
            <p:cNvSpPr/>
            <p:nvPr/>
          </p:nvSpPr>
          <p:spPr>
            <a:xfrm>
              <a:off x="3800520" y="1168560"/>
              <a:ext cx="183960" cy="209520"/>
            </a:xfrm>
            <a:custGeom>
              <a:avLst/>
              <a:gdLst/>
              <a:ahLst/>
              <a:rect l="l" t="t" r="r" b="b"/>
              <a:pathLst>
                <a:path w="127" h="132">
                  <a:moveTo>
                    <a:pt x="63" y="0"/>
                  </a:move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15"/>
                  </a:lnTo>
                  <a:lnTo>
                    <a:pt x="1" y="119"/>
                  </a:lnTo>
                  <a:lnTo>
                    <a:pt x="5" y="122"/>
                  </a:lnTo>
                  <a:lnTo>
                    <a:pt x="11" y="125"/>
                  </a:lnTo>
                  <a:lnTo>
                    <a:pt x="18" y="127"/>
                  </a:lnTo>
                  <a:lnTo>
                    <a:pt x="28" y="129"/>
                  </a:lnTo>
                  <a:lnTo>
                    <a:pt x="38" y="131"/>
                  </a:lnTo>
                  <a:lnTo>
                    <a:pt x="50" y="132"/>
                  </a:lnTo>
                  <a:lnTo>
                    <a:pt x="63" y="132"/>
                  </a:lnTo>
                  <a:lnTo>
                    <a:pt x="76" y="132"/>
                  </a:lnTo>
                  <a:lnTo>
                    <a:pt x="88" y="131"/>
                  </a:lnTo>
                  <a:lnTo>
                    <a:pt x="99" y="129"/>
                  </a:lnTo>
                  <a:lnTo>
                    <a:pt x="109" y="127"/>
                  </a:lnTo>
                  <a:lnTo>
                    <a:pt x="116" y="125"/>
                  </a:lnTo>
                  <a:lnTo>
                    <a:pt x="122" y="122"/>
                  </a:lnTo>
                  <a:lnTo>
                    <a:pt x="126" y="119"/>
                  </a:lnTo>
                  <a:lnTo>
                    <a:pt x="127" y="115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77" name=""/>
            <p:cNvSpPr/>
            <p:nvPr/>
          </p:nvSpPr>
          <p:spPr>
            <a:xfrm>
              <a:off x="3800520" y="1193760"/>
              <a:ext cx="183960" cy="27000"/>
            </a:xfrm>
            <a:custGeom>
              <a:avLst/>
              <a:gdLst/>
              <a:ahLst/>
              <a:rect l="l" t="t" r="r" b="b"/>
              <a:pathLst>
                <a:path w="127" h="17">
                  <a:moveTo>
                    <a:pt x="0" y="0"/>
                  </a:moveTo>
                  <a:lnTo>
                    <a:pt x="1" y="4"/>
                  </a:lnTo>
                  <a:lnTo>
                    <a:pt x="5" y="7"/>
                  </a:lnTo>
                  <a:lnTo>
                    <a:pt x="11" y="10"/>
                  </a:lnTo>
                  <a:lnTo>
                    <a:pt x="18" y="12"/>
                  </a:lnTo>
                  <a:lnTo>
                    <a:pt x="28" y="14"/>
                  </a:lnTo>
                  <a:lnTo>
                    <a:pt x="38" y="16"/>
                  </a:lnTo>
                  <a:lnTo>
                    <a:pt x="50" y="17"/>
                  </a:lnTo>
                  <a:lnTo>
                    <a:pt x="63" y="17"/>
                  </a:lnTo>
                  <a:lnTo>
                    <a:pt x="76" y="17"/>
                  </a:lnTo>
                  <a:lnTo>
                    <a:pt x="88" y="16"/>
                  </a:lnTo>
                  <a:lnTo>
                    <a:pt x="99" y="14"/>
                  </a:lnTo>
                  <a:lnTo>
                    <a:pt x="109" y="12"/>
                  </a:lnTo>
                  <a:lnTo>
                    <a:pt x="116" y="10"/>
                  </a:lnTo>
                  <a:lnTo>
                    <a:pt x="122" y="7"/>
                  </a:lnTo>
                  <a:lnTo>
                    <a:pt x="126" y="4"/>
                  </a:lnTo>
                  <a:lnTo>
                    <a:pt x="127" y="0"/>
                  </a:lnTo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78" name=""/>
          <p:cNvGrpSpPr/>
          <p:nvPr/>
        </p:nvGrpSpPr>
        <p:grpSpPr>
          <a:xfrm>
            <a:off x="4044960" y="2135160"/>
            <a:ext cx="182520" cy="209520"/>
            <a:chOff x="4044960" y="2135160"/>
            <a:chExt cx="182520" cy="209520"/>
          </a:xfrm>
        </p:grpSpPr>
        <p:sp>
          <p:nvSpPr>
            <p:cNvPr id="5179" name=""/>
            <p:cNvSpPr/>
            <p:nvPr/>
          </p:nvSpPr>
          <p:spPr>
            <a:xfrm>
              <a:off x="4044960" y="2135160"/>
              <a:ext cx="182520" cy="209520"/>
            </a:xfrm>
            <a:custGeom>
              <a:avLst/>
              <a:gdLst/>
              <a:ahLst/>
              <a:rect l="l" t="t" r="r" b="b"/>
              <a:pathLst>
                <a:path w="127" h="132">
                  <a:moveTo>
                    <a:pt x="63" y="0"/>
                  </a:move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15"/>
                  </a:lnTo>
                  <a:lnTo>
                    <a:pt x="1" y="119"/>
                  </a:lnTo>
                  <a:lnTo>
                    <a:pt x="5" y="122"/>
                  </a:lnTo>
                  <a:lnTo>
                    <a:pt x="11" y="125"/>
                  </a:lnTo>
                  <a:lnTo>
                    <a:pt x="18" y="127"/>
                  </a:lnTo>
                  <a:lnTo>
                    <a:pt x="28" y="129"/>
                  </a:lnTo>
                  <a:lnTo>
                    <a:pt x="38" y="131"/>
                  </a:lnTo>
                  <a:lnTo>
                    <a:pt x="50" y="132"/>
                  </a:lnTo>
                  <a:lnTo>
                    <a:pt x="63" y="132"/>
                  </a:lnTo>
                  <a:lnTo>
                    <a:pt x="76" y="132"/>
                  </a:lnTo>
                  <a:lnTo>
                    <a:pt x="88" y="131"/>
                  </a:lnTo>
                  <a:lnTo>
                    <a:pt x="99" y="129"/>
                  </a:lnTo>
                  <a:lnTo>
                    <a:pt x="109" y="127"/>
                  </a:lnTo>
                  <a:lnTo>
                    <a:pt x="116" y="125"/>
                  </a:lnTo>
                  <a:lnTo>
                    <a:pt x="122" y="122"/>
                  </a:lnTo>
                  <a:lnTo>
                    <a:pt x="126" y="119"/>
                  </a:lnTo>
                  <a:lnTo>
                    <a:pt x="127" y="115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80" name=""/>
            <p:cNvSpPr/>
            <p:nvPr/>
          </p:nvSpPr>
          <p:spPr>
            <a:xfrm>
              <a:off x="4044960" y="2135160"/>
              <a:ext cx="182520" cy="52560"/>
            </a:xfrm>
            <a:custGeom>
              <a:avLst/>
              <a:gdLst/>
              <a:ahLst/>
              <a:rect l="l" t="t" r="r" b="b"/>
              <a:pathLst>
                <a:path w="127" h="33">
                  <a:moveTo>
                    <a:pt x="0" y="16"/>
                  </a:moveTo>
                  <a:lnTo>
                    <a:pt x="1" y="20"/>
                  </a:lnTo>
                  <a:lnTo>
                    <a:pt x="5" y="23"/>
                  </a:lnTo>
                  <a:lnTo>
                    <a:pt x="11" y="26"/>
                  </a:lnTo>
                  <a:lnTo>
                    <a:pt x="18" y="28"/>
                  </a:lnTo>
                  <a:lnTo>
                    <a:pt x="28" y="30"/>
                  </a:lnTo>
                  <a:lnTo>
                    <a:pt x="38" y="32"/>
                  </a:lnTo>
                  <a:lnTo>
                    <a:pt x="50" y="33"/>
                  </a:lnTo>
                  <a:lnTo>
                    <a:pt x="63" y="33"/>
                  </a:lnTo>
                  <a:lnTo>
                    <a:pt x="76" y="33"/>
                  </a:lnTo>
                  <a:lnTo>
                    <a:pt x="88" y="32"/>
                  </a:lnTo>
                  <a:lnTo>
                    <a:pt x="99" y="30"/>
                  </a:lnTo>
                  <a:lnTo>
                    <a:pt x="109" y="28"/>
                  </a:lnTo>
                  <a:lnTo>
                    <a:pt x="116" y="26"/>
                  </a:lnTo>
                  <a:lnTo>
                    <a:pt x="122" y="23"/>
                  </a:lnTo>
                  <a:lnTo>
                    <a:pt x="126" y="20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81" name=""/>
            <p:cNvSpPr/>
            <p:nvPr/>
          </p:nvSpPr>
          <p:spPr>
            <a:xfrm>
              <a:off x="4044960" y="2135160"/>
              <a:ext cx="182520" cy="209520"/>
            </a:xfrm>
            <a:custGeom>
              <a:avLst/>
              <a:gdLst/>
              <a:ahLst/>
              <a:rect l="l" t="t" r="r" b="b"/>
              <a:pathLst>
                <a:path w="127" h="132">
                  <a:moveTo>
                    <a:pt x="63" y="0"/>
                  </a:move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15"/>
                  </a:lnTo>
                  <a:lnTo>
                    <a:pt x="1" y="119"/>
                  </a:lnTo>
                  <a:lnTo>
                    <a:pt x="5" y="122"/>
                  </a:lnTo>
                  <a:lnTo>
                    <a:pt x="11" y="125"/>
                  </a:lnTo>
                  <a:lnTo>
                    <a:pt x="18" y="127"/>
                  </a:lnTo>
                  <a:lnTo>
                    <a:pt x="28" y="129"/>
                  </a:lnTo>
                  <a:lnTo>
                    <a:pt x="38" y="131"/>
                  </a:lnTo>
                  <a:lnTo>
                    <a:pt x="50" y="132"/>
                  </a:lnTo>
                  <a:lnTo>
                    <a:pt x="63" y="132"/>
                  </a:lnTo>
                  <a:lnTo>
                    <a:pt x="76" y="132"/>
                  </a:lnTo>
                  <a:lnTo>
                    <a:pt x="88" y="131"/>
                  </a:lnTo>
                  <a:lnTo>
                    <a:pt x="99" y="129"/>
                  </a:lnTo>
                  <a:lnTo>
                    <a:pt x="109" y="127"/>
                  </a:lnTo>
                  <a:lnTo>
                    <a:pt x="116" y="125"/>
                  </a:lnTo>
                  <a:lnTo>
                    <a:pt x="122" y="122"/>
                  </a:lnTo>
                  <a:lnTo>
                    <a:pt x="126" y="119"/>
                  </a:lnTo>
                  <a:lnTo>
                    <a:pt x="127" y="115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82" name=""/>
            <p:cNvSpPr/>
            <p:nvPr/>
          </p:nvSpPr>
          <p:spPr>
            <a:xfrm>
              <a:off x="4044960" y="2160720"/>
              <a:ext cx="182520" cy="27000"/>
            </a:xfrm>
            <a:custGeom>
              <a:avLst/>
              <a:gdLst/>
              <a:ahLst/>
              <a:rect l="l" t="t" r="r" b="b"/>
              <a:pathLst>
                <a:path w="127" h="17">
                  <a:moveTo>
                    <a:pt x="0" y="0"/>
                  </a:moveTo>
                  <a:lnTo>
                    <a:pt x="1" y="4"/>
                  </a:lnTo>
                  <a:lnTo>
                    <a:pt x="5" y="7"/>
                  </a:lnTo>
                  <a:lnTo>
                    <a:pt x="11" y="10"/>
                  </a:lnTo>
                  <a:lnTo>
                    <a:pt x="18" y="12"/>
                  </a:lnTo>
                  <a:lnTo>
                    <a:pt x="28" y="14"/>
                  </a:lnTo>
                  <a:lnTo>
                    <a:pt x="38" y="16"/>
                  </a:lnTo>
                  <a:lnTo>
                    <a:pt x="50" y="17"/>
                  </a:lnTo>
                  <a:lnTo>
                    <a:pt x="63" y="17"/>
                  </a:lnTo>
                  <a:lnTo>
                    <a:pt x="76" y="17"/>
                  </a:lnTo>
                  <a:lnTo>
                    <a:pt x="88" y="16"/>
                  </a:lnTo>
                  <a:lnTo>
                    <a:pt x="99" y="14"/>
                  </a:lnTo>
                  <a:lnTo>
                    <a:pt x="109" y="12"/>
                  </a:lnTo>
                  <a:lnTo>
                    <a:pt x="116" y="10"/>
                  </a:lnTo>
                  <a:lnTo>
                    <a:pt x="122" y="7"/>
                  </a:lnTo>
                  <a:lnTo>
                    <a:pt x="126" y="4"/>
                  </a:lnTo>
                  <a:lnTo>
                    <a:pt x="127" y="0"/>
                  </a:lnTo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83" name=""/>
          <p:cNvGrpSpPr/>
          <p:nvPr/>
        </p:nvGrpSpPr>
        <p:grpSpPr>
          <a:xfrm>
            <a:off x="3741840" y="3016080"/>
            <a:ext cx="183960" cy="209520"/>
            <a:chOff x="3741840" y="3016080"/>
            <a:chExt cx="183960" cy="209520"/>
          </a:xfrm>
        </p:grpSpPr>
        <p:sp>
          <p:nvSpPr>
            <p:cNvPr id="5184" name=""/>
            <p:cNvSpPr/>
            <p:nvPr/>
          </p:nvSpPr>
          <p:spPr>
            <a:xfrm>
              <a:off x="3741840" y="3016080"/>
              <a:ext cx="183960" cy="209520"/>
            </a:xfrm>
            <a:custGeom>
              <a:avLst/>
              <a:gdLst/>
              <a:ahLst/>
              <a:rect l="l" t="t" r="r" b="b"/>
              <a:pathLst>
                <a:path w="127" h="132">
                  <a:moveTo>
                    <a:pt x="63" y="0"/>
                  </a:move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15"/>
                  </a:lnTo>
                  <a:lnTo>
                    <a:pt x="1" y="119"/>
                  </a:lnTo>
                  <a:lnTo>
                    <a:pt x="5" y="122"/>
                  </a:lnTo>
                  <a:lnTo>
                    <a:pt x="11" y="125"/>
                  </a:lnTo>
                  <a:lnTo>
                    <a:pt x="18" y="127"/>
                  </a:lnTo>
                  <a:lnTo>
                    <a:pt x="28" y="129"/>
                  </a:lnTo>
                  <a:lnTo>
                    <a:pt x="38" y="131"/>
                  </a:lnTo>
                  <a:lnTo>
                    <a:pt x="50" y="132"/>
                  </a:lnTo>
                  <a:lnTo>
                    <a:pt x="63" y="132"/>
                  </a:lnTo>
                  <a:lnTo>
                    <a:pt x="76" y="132"/>
                  </a:lnTo>
                  <a:lnTo>
                    <a:pt x="88" y="131"/>
                  </a:lnTo>
                  <a:lnTo>
                    <a:pt x="99" y="129"/>
                  </a:lnTo>
                  <a:lnTo>
                    <a:pt x="109" y="127"/>
                  </a:lnTo>
                  <a:lnTo>
                    <a:pt x="116" y="125"/>
                  </a:lnTo>
                  <a:lnTo>
                    <a:pt x="122" y="122"/>
                  </a:lnTo>
                  <a:lnTo>
                    <a:pt x="126" y="119"/>
                  </a:lnTo>
                  <a:lnTo>
                    <a:pt x="127" y="115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85" name=""/>
            <p:cNvSpPr/>
            <p:nvPr/>
          </p:nvSpPr>
          <p:spPr>
            <a:xfrm>
              <a:off x="3741840" y="3016080"/>
              <a:ext cx="183960" cy="52200"/>
            </a:xfrm>
            <a:custGeom>
              <a:avLst/>
              <a:gdLst/>
              <a:ahLst/>
              <a:rect l="l" t="t" r="r" b="b"/>
              <a:pathLst>
                <a:path w="127" h="33">
                  <a:moveTo>
                    <a:pt x="0" y="16"/>
                  </a:moveTo>
                  <a:lnTo>
                    <a:pt x="1" y="20"/>
                  </a:lnTo>
                  <a:lnTo>
                    <a:pt x="5" y="23"/>
                  </a:lnTo>
                  <a:lnTo>
                    <a:pt x="11" y="26"/>
                  </a:lnTo>
                  <a:lnTo>
                    <a:pt x="18" y="28"/>
                  </a:lnTo>
                  <a:lnTo>
                    <a:pt x="28" y="30"/>
                  </a:lnTo>
                  <a:lnTo>
                    <a:pt x="38" y="32"/>
                  </a:lnTo>
                  <a:lnTo>
                    <a:pt x="50" y="33"/>
                  </a:lnTo>
                  <a:lnTo>
                    <a:pt x="63" y="33"/>
                  </a:lnTo>
                  <a:lnTo>
                    <a:pt x="76" y="33"/>
                  </a:lnTo>
                  <a:lnTo>
                    <a:pt x="88" y="32"/>
                  </a:lnTo>
                  <a:lnTo>
                    <a:pt x="99" y="30"/>
                  </a:lnTo>
                  <a:lnTo>
                    <a:pt x="109" y="28"/>
                  </a:lnTo>
                  <a:lnTo>
                    <a:pt x="116" y="26"/>
                  </a:lnTo>
                  <a:lnTo>
                    <a:pt x="122" y="23"/>
                  </a:lnTo>
                  <a:lnTo>
                    <a:pt x="126" y="20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86" name=""/>
            <p:cNvSpPr/>
            <p:nvPr/>
          </p:nvSpPr>
          <p:spPr>
            <a:xfrm>
              <a:off x="3741840" y="3016080"/>
              <a:ext cx="183960" cy="209520"/>
            </a:xfrm>
            <a:custGeom>
              <a:avLst/>
              <a:gdLst/>
              <a:ahLst/>
              <a:rect l="l" t="t" r="r" b="b"/>
              <a:pathLst>
                <a:path w="127" h="132">
                  <a:moveTo>
                    <a:pt x="63" y="0"/>
                  </a:move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15"/>
                  </a:lnTo>
                  <a:lnTo>
                    <a:pt x="1" y="119"/>
                  </a:lnTo>
                  <a:lnTo>
                    <a:pt x="5" y="122"/>
                  </a:lnTo>
                  <a:lnTo>
                    <a:pt x="11" y="125"/>
                  </a:lnTo>
                  <a:lnTo>
                    <a:pt x="18" y="127"/>
                  </a:lnTo>
                  <a:lnTo>
                    <a:pt x="28" y="129"/>
                  </a:lnTo>
                  <a:lnTo>
                    <a:pt x="38" y="131"/>
                  </a:lnTo>
                  <a:lnTo>
                    <a:pt x="50" y="132"/>
                  </a:lnTo>
                  <a:lnTo>
                    <a:pt x="63" y="132"/>
                  </a:lnTo>
                  <a:lnTo>
                    <a:pt x="76" y="132"/>
                  </a:lnTo>
                  <a:lnTo>
                    <a:pt x="88" y="131"/>
                  </a:lnTo>
                  <a:lnTo>
                    <a:pt x="99" y="129"/>
                  </a:lnTo>
                  <a:lnTo>
                    <a:pt x="109" y="127"/>
                  </a:lnTo>
                  <a:lnTo>
                    <a:pt x="116" y="125"/>
                  </a:lnTo>
                  <a:lnTo>
                    <a:pt x="122" y="122"/>
                  </a:lnTo>
                  <a:lnTo>
                    <a:pt x="126" y="119"/>
                  </a:lnTo>
                  <a:lnTo>
                    <a:pt x="127" y="115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87" name=""/>
            <p:cNvSpPr/>
            <p:nvPr/>
          </p:nvSpPr>
          <p:spPr>
            <a:xfrm>
              <a:off x="3741840" y="3041280"/>
              <a:ext cx="183960" cy="27000"/>
            </a:xfrm>
            <a:custGeom>
              <a:avLst/>
              <a:gdLst/>
              <a:ahLst/>
              <a:rect l="l" t="t" r="r" b="b"/>
              <a:pathLst>
                <a:path w="127" h="17">
                  <a:moveTo>
                    <a:pt x="0" y="0"/>
                  </a:moveTo>
                  <a:lnTo>
                    <a:pt x="1" y="4"/>
                  </a:lnTo>
                  <a:lnTo>
                    <a:pt x="5" y="7"/>
                  </a:lnTo>
                  <a:lnTo>
                    <a:pt x="11" y="10"/>
                  </a:lnTo>
                  <a:lnTo>
                    <a:pt x="18" y="12"/>
                  </a:lnTo>
                  <a:lnTo>
                    <a:pt x="28" y="14"/>
                  </a:lnTo>
                  <a:lnTo>
                    <a:pt x="38" y="16"/>
                  </a:lnTo>
                  <a:lnTo>
                    <a:pt x="50" y="17"/>
                  </a:lnTo>
                  <a:lnTo>
                    <a:pt x="63" y="17"/>
                  </a:lnTo>
                  <a:lnTo>
                    <a:pt x="76" y="17"/>
                  </a:lnTo>
                  <a:lnTo>
                    <a:pt x="88" y="16"/>
                  </a:lnTo>
                  <a:lnTo>
                    <a:pt x="99" y="14"/>
                  </a:lnTo>
                  <a:lnTo>
                    <a:pt x="109" y="12"/>
                  </a:lnTo>
                  <a:lnTo>
                    <a:pt x="116" y="10"/>
                  </a:lnTo>
                  <a:lnTo>
                    <a:pt x="122" y="7"/>
                  </a:lnTo>
                  <a:lnTo>
                    <a:pt x="126" y="4"/>
                  </a:lnTo>
                  <a:lnTo>
                    <a:pt x="127" y="0"/>
                  </a:lnTo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88" name=""/>
          <p:cNvGrpSpPr/>
          <p:nvPr/>
        </p:nvGrpSpPr>
        <p:grpSpPr>
          <a:xfrm>
            <a:off x="2649600" y="3637080"/>
            <a:ext cx="183960" cy="209520"/>
            <a:chOff x="2649600" y="3637080"/>
            <a:chExt cx="183960" cy="209520"/>
          </a:xfrm>
        </p:grpSpPr>
        <p:sp>
          <p:nvSpPr>
            <p:cNvPr id="5189" name=""/>
            <p:cNvSpPr/>
            <p:nvPr/>
          </p:nvSpPr>
          <p:spPr>
            <a:xfrm>
              <a:off x="2649600" y="3637080"/>
              <a:ext cx="183960" cy="209520"/>
            </a:xfrm>
            <a:custGeom>
              <a:avLst/>
              <a:gdLst/>
              <a:ahLst/>
              <a:rect l="l" t="t" r="r" b="b"/>
              <a:pathLst>
                <a:path w="127" h="132">
                  <a:moveTo>
                    <a:pt x="63" y="0"/>
                  </a:move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15"/>
                  </a:lnTo>
                  <a:lnTo>
                    <a:pt x="1" y="119"/>
                  </a:lnTo>
                  <a:lnTo>
                    <a:pt x="5" y="122"/>
                  </a:lnTo>
                  <a:lnTo>
                    <a:pt x="11" y="125"/>
                  </a:lnTo>
                  <a:lnTo>
                    <a:pt x="18" y="127"/>
                  </a:lnTo>
                  <a:lnTo>
                    <a:pt x="28" y="129"/>
                  </a:lnTo>
                  <a:lnTo>
                    <a:pt x="38" y="131"/>
                  </a:lnTo>
                  <a:lnTo>
                    <a:pt x="50" y="132"/>
                  </a:lnTo>
                  <a:lnTo>
                    <a:pt x="63" y="132"/>
                  </a:lnTo>
                  <a:lnTo>
                    <a:pt x="76" y="132"/>
                  </a:lnTo>
                  <a:lnTo>
                    <a:pt x="88" y="131"/>
                  </a:lnTo>
                  <a:lnTo>
                    <a:pt x="99" y="129"/>
                  </a:lnTo>
                  <a:lnTo>
                    <a:pt x="109" y="127"/>
                  </a:lnTo>
                  <a:lnTo>
                    <a:pt x="116" y="125"/>
                  </a:lnTo>
                  <a:lnTo>
                    <a:pt x="122" y="122"/>
                  </a:lnTo>
                  <a:lnTo>
                    <a:pt x="126" y="119"/>
                  </a:lnTo>
                  <a:lnTo>
                    <a:pt x="127" y="115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90" name=""/>
            <p:cNvSpPr/>
            <p:nvPr/>
          </p:nvSpPr>
          <p:spPr>
            <a:xfrm>
              <a:off x="2649600" y="3637080"/>
              <a:ext cx="183960" cy="52200"/>
            </a:xfrm>
            <a:custGeom>
              <a:avLst/>
              <a:gdLst/>
              <a:ahLst/>
              <a:rect l="l" t="t" r="r" b="b"/>
              <a:pathLst>
                <a:path w="127" h="33">
                  <a:moveTo>
                    <a:pt x="0" y="16"/>
                  </a:moveTo>
                  <a:lnTo>
                    <a:pt x="1" y="20"/>
                  </a:lnTo>
                  <a:lnTo>
                    <a:pt x="5" y="23"/>
                  </a:lnTo>
                  <a:lnTo>
                    <a:pt x="11" y="26"/>
                  </a:lnTo>
                  <a:lnTo>
                    <a:pt x="18" y="28"/>
                  </a:lnTo>
                  <a:lnTo>
                    <a:pt x="28" y="30"/>
                  </a:lnTo>
                  <a:lnTo>
                    <a:pt x="38" y="32"/>
                  </a:lnTo>
                  <a:lnTo>
                    <a:pt x="50" y="33"/>
                  </a:lnTo>
                  <a:lnTo>
                    <a:pt x="63" y="33"/>
                  </a:lnTo>
                  <a:lnTo>
                    <a:pt x="76" y="33"/>
                  </a:lnTo>
                  <a:lnTo>
                    <a:pt x="88" y="32"/>
                  </a:lnTo>
                  <a:lnTo>
                    <a:pt x="99" y="30"/>
                  </a:lnTo>
                  <a:lnTo>
                    <a:pt x="109" y="28"/>
                  </a:lnTo>
                  <a:lnTo>
                    <a:pt x="116" y="26"/>
                  </a:lnTo>
                  <a:lnTo>
                    <a:pt x="122" y="23"/>
                  </a:lnTo>
                  <a:lnTo>
                    <a:pt x="126" y="20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91" name=""/>
            <p:cNvSpPr/>
            <p:nvPr/>
          </p:nvSpPr>
          <p:spPr>
            <a:xfrm>
              <a:off x="2649600" y="3637080"/>
              <a:ext cx="183960" cy="209520"/>
            </a:xfrm>
            <a:custGeom>
              <a:avLst/>
              <a:gdLst/>
              <a:ahLst/>
              <a:rect l="l" t="t" r="r" b="b"/>
              <a:pathLst>
                <a:path w="127" h="132">
                  <a:moveTo>
                    <a:pt x="63" y="0"/>
                  </a:move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15"/>
                  </a:lnTo>
                  <a:lnTo>
                    <a:pt x="1" y="119"/>
                  </a:lnTo>
                  <a:lnTo>
                    <a:pt x="5" y="122"/>
                  </a:lnTo>
                  <a:lnTo>
                    <a:pt x="11" y="125"/>
                  </a:lnTo>
                  <a:lnTo>
                    <a:pt x="18" y="127"/>
                  </a:lnTo>
                  <a:lnTo>
                    <a:pt x="28" y="129"/>
                  </a:lnTo>
                  <a:lnTo>
                    <a:pt x="38" y="131"/>
                  </a:lnTo>
                  <a:lnTo>
                    <a:pt x="50" y="132"/>
                  </a:lnTo>
                  <a:lnTo>
                    <a:pt x="63" y="132"/>
                  </a:lnTo>
                  <a:lnTo>
                    <a:pt x="76" y="132"/>
                  </a:lnTo>
                  <a:lnTo>
                    <a:pt x="88" y="131"/>
                  </a:lnTo>
                  <a:lnTo>
                    <a:pt x="99" y="129"/>
                  </a:lnTo>
                  <a:lnTo>
                    <a:pt x="109" y="127"/>
                  </a:lnTo>
                  <a:lnTo>
                    <a:pt x="116" y="125"/>
                  </a:lnTo>
                  <a:lnTo>
                    <a:pt x="122" y="122"/>
                  </a:lnTo>
                  <a:lnTo>
                    <a:pt x="126" y="119"/>
                  </a:lnTo>
                  <a:lnTo>
                    <a:pt x="127" y="115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92" name=""/>
            <p:cNvSpPr/>
            <p:nvPr/>
          </p:nvSpPr>
          <p:spPr>
            <a:xfrm>
              <a:off x="2649600" y="3662280"/>
              <a:ext cx="183960" cy="27000"/>
            </a:xfrm>
            <a:custGeom>
              <a:avLst/>
              <a:gdLst/>
              <a:ahLst/>
              <a:rect l="l" t="t" r="r" b="b"/>
              <a:pathLst>
                <a:path w="127" h="17">
                  <a:moveTo>
                    <a:pt x="0" y="0"/>
                  </a:moveTo>
                  <a:lnTo>
                    <a:pt x="1" y="4"/>
                  </a:lnTo>
                  <a:lnTo>
                    <a:pt x="5" y="7"/>
                  </a:lnTo>
                  <a:lnTo>
                    <a:pt x="11" y="10"/>
                  </a:lnTo>
                  <a:lnTo>
                    <a:pt x="18" y="12"/>
                  </a:lnTo>
                  <a:lnTo>
                    <a:pt x="28" y="14"/>
                  </a:lnTo>
                  <a:lnTo>
                    <a:pt x="38" y="16"/>
                  </a:lnTo>
                  <a:lnTo>
                    <a:pt x="50" y="17"/>
                  </a:lnTo>
                  <a:lnTo>
                    <a:pt x="63" y="17"/>
                  </a:lnTo>
                  <a:lnTo>
                    <a:pt x="76" y="17"/>
                  </a:lnTo>
                  <a:lnTo>
                    <a:pt x="88" y="16"/>
                  </a:lnTo>
                  <a:lnTo>
                    <a:pt x="99" y="14"/>
                  </a:lnTo>
                  <a:lnTo>
                    <a:pt x="109" y="12"/>
                  </a:lnTo>
                  <a:lnTo>
                    <a:pt x="116" y="10"/>
                  </a:lnTo>
                  <a:lnTo>
                    <a:pt x="122" y="7"/>
                  </a:lnTo>
                  <a:lnTo>
                    <a:pt x="126" y="4"/>
                  </a:lnTo>
                  <a:lnTo>
                    <a:pt x="127" y="0"/>
                  </a:lnTo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93" name=""/>
          <p:cNvGrpSpPr/>
          <p:nvPr/>
        </p:nvGrpSpPr>
        <p:grpSpPr>
          <a:xfrm>
            <a:off x="5005440" y="3289320"/>
            <a:ext cx="183960" cy="209520"/>
            <a:chOff x="5005440" y="3289320"/>
            <a:chExt cx="183960" cy="209520"/>
          </a:xfrm>
        </p:grpSpPr>
        <p:sp>
          <p:nvSpPr>
            <p:cNvPr id="5194" name=""/>
            <p:cNvSpPr/>
            <p:nvPr/>
          </p:nvSpPr>
          <p:spPr>
            <a:xfrm>
              <a:off x="5005440" y="3289320"/>
              <a:ext cx="183960" cy="209520"/>
            </a:xfrm>
            <a:custGeom>
              <a:avLst/>
              <a:gdLst/>
              <a:ahLst/>
              <a:rect l="l" t="t" r="r" b="b"/>
              <a:pathLst>
                <a:path w="127" h="132">
                  <a:moveTo>
                    <a:pt x="63" y="0"/>
                  </a:move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15"/>
                  </a:lnTo>
                  <a:lnTo>
                    <a:pt x="1" y="119"/>
                  </a:lnTo>
                  <a:lnTo>
                    <a:pt x="5" y="122"/>
                  </a:lnTo>
                  <a:lnTo>
                    <a:pt x="11" y="125"/>
                  </a:lnTo>
                  <a:lnTo>
                    <a:pt x="18" y="127"/>
                  </a:lnTo>
                  <a:lnTo>
                    <a:pt x="28" y="129"/>
                  </a:lnTo>
                  <a:lnTo>
                    <a:pt x="38" y="131"/>
                  </a:lnTo>
                  <a:lnTo>
                    <a:pt x="50" y="132"/>
                  </a:lnTo>
                  <a:lnTo>
                    <a:pt x="63" y="132"/>
                  </a:lnTo>
                  <a:lnTo>
                    <a:pt x="76" y="132"/>
                  </a:lnTo>
                  <a:lnTo>
                    <a:pt x="88" y="131"/>
                  </a:lnTo>
                  <a:lnTo>
                    <a:pt x="99" y="129"/>
                  </a:lnTo>
                  <a:lnTo>
                    <a:pt x="109" y="127"/>
                  </a:lnTo>
                  <a:lnTo>
                    <a:pt x="116" y="125"/>
                  </a:lnTo>
                  <a:lnTo>
                    <a:pt x="122" y="122"/>
                  </a:lnTo>
                  <a:lnTo>
                    <a:pt x="126" y="119"/>
                  </a:lnTo>
                  <a:lnTo>
                    <a:pt x="127" y="115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95" name=""/>
            <p:cNvSpPr/>
            <p:nvPr/>
          </p:nvSpPr>
          <p:spPr>
            <a:xfrm>
              <a:off x="5005440" y="3289320"/>
              <a:ext cx="183960" cy="52560"/>
            </a:xfrm>
            <a:custGeom>
              <a:avLst/>
              <a:gdLst/>
              <a:ahLst/>
              <a:rect l="l" t="t" r="r" b="b"/>
              <a:pathLst>
                <a:path w="127" h="33">
                  <a:moveTo>
                    <a:pt x="0" y="16"/>
                  </a:moveTo>
                  <a:lnTo>
                    <a:pt x="1" y="20"/>
                  </a:lnTo>
                  <a:lnTo>
                    <a:pt x="5" y="23"/>
                  </a:lnTo>
                  <a:lnTo>
                    <a:pt x="11" y="26"/>
                  </a:lnTo>
                  <a:lnTo>
                    <a:pt x="18" y="28"/>
                  </a:lnTo>
                  <a:lnTo>
                    <a:pt x="28" y="30"/>
                  </a:lnTo>
                  <a:lnTo>
                    <a:pt x="38" y="32"/>
                  </a:lnTo>
                  <a:lnTo>
                    <a:pt x="50" y="33"/>
                  </a:lnTo>
                  <a:lnTo>
                    <a:pt x="63" y="33"/>
                  </a:lnTo>
                  <a:lnTo>
                    <a:pt x="76" y="33"/>
                  </a:lnTo>
                  <a:lnTo>
                    <a:pt x="88" y="32"/>
                  </a:lnTo>
                  <a:lnTo>
                    <a:pt x="99" y="30"/>
                  </a:lnTo>
                  <a:lnTo>
                    <a:pt x="109" y="28"/>
                  </a:lnTo>
                  <a:lnTo>
                    <a:pt x="116" y="26"/>
                  </a:lnTo>
                  <a:lnTo>
                    <a:pt x="122" y="23"/>
                  </a:lnTo>
                  <a:lnTo>
                    <a:pt x="126" y="20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96" name=""/>
            <p:cNvSpPr/>
            <p:nvPr/>
          </p:nvSpPr>
          <p:spPr>
            <a:xfrm>
              <a:off x="5005440" y="3289320"/>
              <a:ext cx="183960" cy="209520"/>
            </a:xfrm>
            <a:custGeom>
              <a:avLst/>
              <a:gdLst/>
              <a:ahLst/>
              <a:rect l="l" t="t" r="r" b="b"/>
              <a:pathLst>
                <a:path w="127" h="132">
                  <a:moveTo>
                    <a:pt x="63" y="0"/>
                  </a:move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15"/>
                  </a:lnTo>
                  <a:lnTo>
                    <a:pt x="1" y="119"/>
                  </a:lnTo>
                  <a:lnTo>
                    <a:pt x="5" y="122"/>
                  </a:lnTo>
                  <a:lnTo>
                    <a:pt x="11" y="125"/>
                  </a:lnTo>
                  <a:lnTo>
                    <a:pt x="18" y="127"/>
                  </a:lnTo>
                  <a:lnTo>
                    <a:pt x="28" y="129"/>
                  </a:lnTo>
                  <a:lnTo>
                    <a:pt x="38" y="131"/>
                  </a:lnTo>
                  <a:lnTo>
                    <a:pt x="50" y="132"/>
                  </a:lnTo>
                  <a:lnTo>
                    <a:pt x="63" y="132"/>
                  </a:lnTo>
                  <a:lnTo>
                    <a:pt x="76" y="132"/>
                  </a:lnTo>
                  <a:lnTo>
                    <a:pt x="88" y="131"/>
                  </a:lnTo>
                  <a:lnTo>
                    <a:pt x="99" y="129"/>
                  </a:lnTo>
                  <a:lnTo>
                    <a:pt x="109" y="127"/>
                  </a:lnTo>
                  <a:lnTo>
                    <a:pt x="116" y="125"/>
                  </a:lnTo>
                  <a:lnTo>
                    <a:pt x="122" y="122"/>
                  </a:lnTo>
                  <a:lnTo>
                    <a:pt x="126" y="119"/>
                  </a:lnTo>
                  <a:lnTo>
                    <a:pt x="127" y="115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97" name=""/>
            <p:cNvSpPr/>
            <p:nvPr/>
          </p:nvSpPr>
          <p:spPr>
            <a:xfrm>
              <a:off x="5005440" y="3314880"/>
              <a:ext cx="183960" cy="27000"/>
            </a:xfrm>
            <a:custGeom>
              <a:avLst/>
              <a:gdLst/>
              <a:ahLst/>
              <a:rect l="l" t="t" r="r" b="b"/>
              <a:pathLst>
                <a:path w="127" h="17">
                  <a:moveTo>
                    <a:pt x="0" y="0"/>
                  </a:moveTo>
                  <a:lnTo>
                    <a:pt x="1" y="4"/>
                  </a:lnTo>
                  <a:lnTo>
                    <a:pt x="5" y="7"/>
                  </a:lnTo>
                  <a:lnTo>
                    <a:pt x="11" y="10"/>
                  </a:lnTo>
                  <a:lnTo>
                    <a:pt x="18" y="12"/>
                  </a:lnTo>
                  <a:lnTo>
                    <a:pt x="28" y="14"/>
                  </a:lnTo>
                  <a:lnTo>
                    <a:pt x="38" y="16"/>
                  </a:lnTo>
                  <a:lnTo>
                    <a:pt x="50" y="17"/>
                  </a:lnTo>
                  <a:lnTo>
                    <a:pt x="63" y="17"/>
                  </a:lnTo>
                  <a:lnTo>
                    <a:pt x="76" y="17"/>
                  </a:lnTo>
                  <a:lnTo>
                    <a:pt x="88" y="16"/>
                  </a:lnTo>
                  <a:lnTo>
                    <a:pt x="99" y="14"/>
                  </a:lnTo>
                  <a:lnTo>
                    <a:pt x="109" y="12"/>
                  </a:lnTo>
                  <a:lnTo>
                    <a:pt x="116" y="10"/>
                  </a:lnTo>
                  <a:lnTo>
                    <a:pt x="122" y="7"/>
                  </a:lnTo>
                  <a:lnTo>
                    <a:pt x="126" y="4"/>
                  </a:lnTo>
                  <a:lnTo>
                    <a:pt x="127" y="0"/>
                  </a:lnTo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98" name=""/>
          <p:cNvGrpSpPr/>
          <p:nvPr/>
        </p:nvGrpSpPr>
        <p:grpSpPr>
          <a:xfrm>
            <a:off x="5513400" y="4559400"/>
            <a:ext cx="183960" cy="209520"/>
            <a:chOff x="5513400" y="4559400"/>
            <a:chExt cx="183960" cy="209520"/>
          </a:xfrm>
        </p:grpSpPr>
        <p:sp>
          <p:nvSpPr>
            <p:cNvPr id="5199" name=""/>
            <p:cNvSpPr/>
            <p:nvPr/>
          </p:nvSpPr>
          <p:spPr>
            <a:xfrm>
              <a:off x="5513400" y="4559400"/>
              <a:ext cx="183960" cy="209520"/>
            </a:xfrm>
            <a:custGeom>
              <a:avLst/>
              <a:gdLst/>
              <a:ahLst/>
              <a:rect l="l" t="t" r="r" b="b"/>
              <a:pathLst>
                <a:path w="127" h="132">
                  <a:moveTo>
                    <a:pt x="63" y="0"/>
                  </a:move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15"/>
                  </a:lnTo>
                  <a:lnTo>
                    <a:pt x="1" y="119"/>
                  </a:lnTo>
                  <a:lnTo>
                    <a:pt x="5" y="122"/>
                  </a:lnTo>
                  <a:lnTo>
                    <a:pt x="11" y="125"/>
                  </a:lnTo>
                  <a:lnTo>
                    <a:pt x="18" y="127"/>
                  </a:lnTo>
                  <a:lnTo>
                    <a:pt x="28" y="129"/>
                  </a:lnTo>
                  <a:lnTo>
                    <a:pt x="38" y="131"/>
                  </a:lnTo>
                  <a:lnTo>
                    <a:pt x="50" y="132"/>
                  </a:lnTo>
                  <a:lnTo>
                    <a:pt x="63" y="132"/>
                  </a:lnTo>
                  <a:lnTo>
                    <a:pt x="76" y="132"/>
                  </a:lnTo>
                  <a:lnTo>
                    <a:pt x="88" y="131"/>
                  </a:lnTo>
                  <a:lnTo>
                    <a:pt x="99" y="129"/>
                  </a:lnTo>
                  <a:lnTo>
                    <a:pt x="109" y="127"/>
                  </a:lnTo>
                  <a:lnTo>
                    <a:pt x="116" y="125"/>
                  </a:lnTo>
                  <a:lnTo>
                    <a:pt x="122" y="122"/>
                  </a:lnTo>
                  <a:lnTo>
                    <a:pt x="126" y="119"/>
                  </a:lnTo>
                  <a:lnTo>
                    <a:pt x="127" y="115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00" name=""/>
            <p:cNvSpPr/>
            <p:nvPr/>
          </p:nvSpPr>
          <p:spPr>
            <a:xfrm>
              <a:off x="5513400" y="4559400"/>
              <a:ext cx="183960" cy="52560"/>
            </a:xfrm>
            <a:custGeom>
              <a:avLst/>
              <a:gdLst/>
              <a:ahLst/>
              <a:rect l="l" t="t" r="r" b="b"/>
              <a:pathLst>
                <a:path w="127" h="33">
                  <a:moveTo>
                    <a:pt x="0" y="16"/>
                  </a:moveTo>
                  <a:lnTo>
                    <a:pt x="1" y="20"/>
                  </a:lnTo>
                  <a:lnTo>
                    <a:pt x="5" y="23"/>
                  </a:lnTo>
                  <a:lnTo>
                    <a:pt x="11" y="26"/>
                  </a:lnTo>
                  <a:lnTo>
                    <a:pt x="18" y="28"/>
                  </a:lnTo>
                  <a:lnTo>
                    <a:pt x="28" y="30"/>
                  </a:lnTo>
                  <a:lnTo>
                    <a:pt x="38" y="32"/>
                  </a:lnTo>
                  <a:lnTo>
                    <a:pt x="50" y="33"/>
                  </a:lnTo>
                  <a:lnTo>
                    <a:pt x="63" y="33"/>
                  </a:lnTo>
                  <a:lnTo>
                    <a:pt x="76" y="33"/>
                  </a:lnTo>
                  <a:lnTo>
                    <a:pt x="88" y="32"/>
                  </a:lnTo>
                  <a:lnTo>
                    <a:pt x="99" y="30"/>
                  </a:lnTo>
                  <a:lnTo>
                    <a:pt x="109" y="28"/>
                  </a:lnTo>
                  <a:lnTo>
                    <a:pt x="116" y="26"/>
                  </a:lnTo>
                  <a:lnTo>
                    <a:pt x="122" y="23"/>
                  </a:lnTo>
                  <a:lnTo>
                    <a:pt x="126" y="20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01" name=""/>
            <p:cNvSpPr/>
            <p:nvPr/>
          </p:nvSpPr>
          <p:spPr>
            <a:xfrm>
              <a:off x="5513400" y="4559400"/>
              <a:ext cx="183960" cy="209520"/>
            </a:xfrm>
            <a:custGeom>
              <a:avLst/>
              <a:gdLst/>
              <a:ahLst/>
              <a:rect l="l" t="t" r="r" b="b"/>
              <a:pathLst>
                <a:path w="127" h="132">
                  <a:moveTo>
                    <a:pt x="63" y="0"/>
                  </a:move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15"/>
                  </a:lnTo>
                  <a:lnTo>
                    <a:pt x="1" y="119"/>
                  </a:lnTo>
                  <a:lnTo>
                    <a:pt x="5" y="122"/>
                  </a:lnTo>
                  <a:lnTo>
                    <a:pt x="11" y="125"/>
                  </a:lnTo>
                  <a:lnTo>
                    <a:pt x="18" y="127"/>
                  </a:lnTo>
                  <a:lnTo>
                    <a:pt x="28" y="129"/>
                  </a:lnTo>
                  <a:lnTo>
                    <a:pt x="38" y="131"/>
                  </a:lnTo>
                  <a:lnTo>
                    <a:pt x="50" y="132"/>
                  </a:lnTo>
                  <a:lnTo>
                    <a:pt x="63" y="132"/>
                  </a:lnTo>
                  <a:lnTo>
                    <a:pt x="76" y="132"/>
                  </a:lnTo>
                  <a:lnTo>
                    <a:pt x="88" y="131"/>
                  </a:lnTo>
                  <a:lnTo>
                    <a:pt x="99" y="129"/>
                  </a:lnTo>
                  <a:lnTo>
                    <a:pt x="109" y="127"/>
                  </a:lnTo>
                  <a:lnTo>
                    <a:pt x="116" y="125"/>
                  </a:lnTo>
                  <a:lnTo>
                    <a:pt x="122" y="122"/>
                  </a:lnTo>
                  <a:lnTo>
                    <a:pt x="126" y="119"/>
                  </a:lnTo>
                  <a:lnTo>
                    <a:pt x="127" y="115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02" name=""/>
            <p:cNvSpPr/>
            <p:nvPr/>
          </p:nvSpPr>
          <p:spPr>
            <a:xfrm>
              <a:off x="5513400" y="4584960"/>
              <a:ext cx="183960" cy="27000"/>
            </a:xfrm>
            <a:custGeom>
              <a:avLst/>
              <a:gdLst/>
              <a:ahLst/>
              <a:rect l="l" t="t" r="r" b="b"/>
              <a:pathLst>
                <a:path w="127" h="17">
                  <a:moveTo>
                    <a:pt x="0" y="0"/>
                  </a:moveTo>
                  <a:lnTo>
                    <a:pt x="1" y="4"/>
                  </a:lnTo>
                  <a:lnTo>
                    <a:pt x="5" y="7"/>
                  </a:lnTo>
                  <a:lnTo>
                    <a:pt x="11" y="10"/>
                  </a:lnTo>
                  <a:lnTo>
                    <a:pt x="18" y="12"/>
                  </a:lnTo>
                  <a:lnTo>
                    <a:pt x="28" y="14"/>
                  </a:lnTo>
                  <a:lnTo>
                    <a:pt x="38" y="16"/>
                  </a:lnTo>
                  <a:lnTo>
                    <a:pt x="50" y="17"/>
                  </a:lnTo>
                  <a:lnTo>
                    <a:pt x="63" y="17"/>
                  </a:lnTo>
                  <a:lnTo>
                    <a:pt x="76" y="17"/>
                  </a:lnTo>
                  <a:lnTo>
                    <a:pt x="88" y="16"/>
                  </a:lnTo>
                  <a:lnTo>
                    <a:pt x="99" y="14"/>
                  </a:lnTo>
                  <a:lnTo>
                    <a:pt x="109" y="12"/>
                  </a:lnTo>
                  <a:lnTo>
                    <a:pt x="116" y="10"/>
                  </a:lnTo>
                  <a:lnTo>
                    <a:pt x="122" y="7"/>
                  </a:lnTo>
                  <a:lnTo>
                    <a:pt x="126" y="4"/>
                  </a:lnTo>
                  <a:lnTo>
                    <a:pt x="127" y="0"/>
                  </a:lnTo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203" name=""/>
          <p:cNvGrpSpPr/>
          <p:nvPr/>
        </p:nvGrpSpPr>
        <p:grpSpPr>
          <a:xfrm>
            <a:off x="6669000" y="2467080"/>
            <a:ext cx="184320" cy="209520"/>
            <a:chOff x="6669000" y="2467080"/>
            <a:chExt cx="184320" cy="209520"/>
          </a:xfrm>
        </p:grpSpPr>
        <p:sp>
          <p:nvSpPr>
            <p:cNvPr id="5204" name=""/>
            <p:cNvSpPr/>
            <p:nvPr/>
          </p:nvSpPr>
          <p:spPr>
            <a:xfrm>
              <a:off x="6669000" y="2467080"/>
              <a:ext cx="184320" cy="209520"/>
            </a:xfrm>
            <a:custGeom>
              <a:avLst/>
              <a:gdLst/>
              <a:ahLst/>
              <a:rect l="l" t="t" r="r" b="b"/>
              <a:pathLst>
                <a:path w="127" h="132">
                  <a:moveTo>
                    <a:pt x="63" y="0"/>
                  </a:move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15"/>
                  </a:lnTo>
                  <a:lnTo>
                    <a:pt x="1" y="119"/>
                  </a:lnTo>
                  <a:lnTo>
                    <a:pt x="5" y="122"/>
                  </a:lnTo>
                  <a:lnTo>
                    <a:pt x="11" y="125"/>
                  </a:lnTo>
                  <a:lnTo>
                    <a:pt x="18" y="127"/>
                  </a:lnTo>
                  <a:lnTo>
                    <a:pt x="28" y="129"/>
                  </a:lnTo>
                  <a:lnTo>
                    <a:pt x="38" y="131"/>
                  </a:lnTo>
                  <a:lnTo>
                    <a:pt x="50" y="132"/>
                  </a:lnTo>
                  <a:lnTo>
                    <a:pt x="63" y="132"/>
                  </a:lnTo>
                  <a:lnTo>
                    <a:pt x="76" y="132"/>
                  </a:lnTo>
                  <a:lnTo>
                    <a:pt x="88" y="131"/>
                  </a:lnTo>
                  <a:lnTo>
                    <a:pt x="99" y="129"/>
                  </a:lnTo>
                  <a:lnTo>
                    <a:pt x="109" y="127"/>
                  </a:lnTo>
                  <a:lnTo>
                    <a:pt x="116" y="125"/>
                  </a:lnTo>
                  <a:lnTo>
                    <a:pt x="122" y="122"/>
                  </a:lnTo>
                  <a:lnTo>
                    <a:pt x="126" y="119"/>
                  </a:lnTo>
                  <a:lnTo>
                    <a:pt x="127" y="115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05" name=""/>
            <p:cNvSpPr/>
            <p:nvPr/>
          </p:nvSpPr>
          <p:spPr>
            <a:xfrm>
              <a:off x="6669000" y="2467080"/>
              <a:ext cx="184320" cy="52200"/>
            </a:xfrm>
            <a:custGeom>
              <a:avLst/>
              <a:gdLst/>
              <a:ahLst/>
              <a:rect l="l" t="t" r="r" b="b"/>
              <a:pathLst>
                <a:path w="127" h="33">
                  <a:moveTo>
                    <a:pt x="0" y="16"/>
                  </a:moveTo>
                  <a:lnTo>
                    <a:pt x="1" y="20"/>
                  </a:lnTo>
                  <a:lnTo>
                    <a:pt x="5" y="23"/>
                  </a:lnTo>
                  <a:lnTo>
                    <a:pt x="11" y="26"/>
                  </a:lnTo>
                  <a:lnTo>
                    <a:pt x="18" y="28"/>
                  </a:lnTo>
                  <a:lnTo>
                    <a:pt x="28" y="30"/>
                  </a:lnTo>
                  <a:lnTo>
                    <a:pt x="38" y="32"/>
                  </a:lnTo>
                  <a:lnTo>
                    <a:pt x="50" y="33"/>
                  </a:lnTo>
                  <a:lnTo>
                    <a:pt x="63" y="33"/>
                  </a:lnTo>
                  <a:lnTo>
                    <a:pt x="76" y="33"/>
                  </a:lnTo>
                  <a:lnTo>
                    <a:pt x="88" y="32"/>
                  </a:lnTo>
                  <a:lnTo>
                    <a:pt x="99" y="30"/>
                  </a:lnTo>
                  <a:lnTo>
                    <a:pt x="109" y="28"/>
                  </a:lnTo>
                  <a:lnTo>
                    <a:pt x="116" y="26"/>
                  </a:lnTo>
                  <a:lnTo>
                    <a:pt x="122" y="23"/>
                  </a:lnTo>
                  <a:lnTo>
                    <a:pt x="126" y="20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06" name=""/>
            <p:cNvSpPr/>
            <p:nvPr/>
          </p:nvSpPr>
          <p:spPr>
            <a:xfrm>
              <a:off x="6669000" y="2467080"/>
              <a:ext cx="184320" cy="209520"/>
            </a:xfrm>
            <a:custGeom>
              <a:avLst/>
              <a:gdLst/>
              <a:ahLst/>
              <a:rect l="l" t="t" r="r" b="b"/>
              <a:pathLst>
                <a:path w="127" h="132">
                  <a:moveTo>
                    <a:pt x="63" y="0"/>
                  </a:move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15"/>
                  </a:lnTo>
                  <a:lnTo>
                    <a:pt x="1" y="119"/>
                  </a:lnTo>
                  <a:lnTo>
                    <a:pt x="5" y="122"/>
                  </a:lnTo>
                  <a:lnTo>
                    <a:pt x="11" y="125"/>
                  </a:lnTo>
                  <a:lnTo>
                    <a:pt x="18" y="127"/>
                  </a:lnTo>
                  <a:lnTo>
                    <a:pt x="28" y="129"/>
                  </a:lnTo>
                  <a:lnTo>
                    <a:pt x="38" y="131"/>
                  </a:lnTo>
                  <a:lnTo>
                    <a:pt x="50" y="132"/>
                  </a:lnTo>
                  <a:lnTo>
                    <a:pt x="63" y="132"/>
                  </a:lnTo>
                  <a:lnTo>
                    <a:pt x="76" y="132"/>
                  </a:lnTo>
                  <a:lnTo>
                    <a:pt x="88" y="131"/>
                  </a:lnTo>
                  <a:lnTo>
                    <a:pt x="99" y="129"/>
                  </a:lnTo>
                  <a:lnTo>
                    <a:pt x="109" y="127"/>
                  </a:lnTo>
                  <a:lnTo>
                    <a:pt x="116" y="125"/>
                  </a:lnTo>
                  <a:lnTo>
                    <a:pt x="122" y="122"/>
                  </a:lnTo>
                  <a:lnTo>
                    <a:pt x="126" y="119"/>
                  </a:lnTo>
                  <a:lnTo>
                    <a:pt x="127" y="115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07" name=""/>
            <p:cNvSpPr/>
            <p:nvPr/>
          </p:nvSpPr>
          <p:spPr>
            <a:xfrm>
              <a:off x="6669000" y="2492640"/>
              <a:ext cx="184320" cy="26640"/>
            </a:xfrm>
            <a:custGeom>
              <a:avLst/>
              <a:gdLst/>
              <a:ahLst/>
              <a:rect l="l" t="t" r="r" b="b"/>
              <a:pathLst>
                <a:path w="127" h="17">
                  <a:moveTo>
                    <a:pt x="0" y="0"/>
                  </a:moveTo>
                  <a:lnTo>
                    <a:pt x="1" y="4"/>
                  </a:lnTo>
                  <a:lnTo>
                    <a:pt x="5" y="7"/>
                  </a:lnTo>
                  <a:lnTo>
                    <a:pt x="11" y="10"/>
                  </a:lnTo>
                  <a:lnTo>
                    <a:pt x="18" y="12"/>
                  </a:lnTo>
                  <a:lnTo>
                    <a:pt x="28" y="14"/>
                  </a:lnTo>
                  <a:lnTo>
                    <a:pt x="38" y="16"/>
                  </a:lnTo>
                  <a:lnTo>
                    <a:pt x="50" y="17"/>
                  </a:lnTo>
                  <a:lnTo>
                    <a:pt x="63" y="17"/>
                  </a:lnTo>
                  <a:lnTo>
                    <a:pt x="76" y="17"/>
                  </a:lnTo>
                  <a:lnTo>
                    <a:pt x="88" y="16"/>
                  </a:lnTo>
                  <a:lnTo>
                    <a:pt x="99" y="14"/>
                  </a:lnTo>
                  <a:lnTo>
                    <a:pt x="109" y="12"/>
                  </a:lnTo>
                  <a:lnTo>
                    <a:pt x="116" y="10"/>
                  </a:lnTo>
                  <a:lnTo>
                    <a:pt x="122" y="7"/>
                  </a:lnTo>
                  <a:lnTo>
                    <a:pt x="126" y="4"/>
                  </a:lnTo>
                  <a:lnTo>
                    <a:pt x="127" y="0"/>
                  </a:lnTo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208" name=""/>
          <p:cNvGrpSpPr/>
          <p:nvPr/>
        </p:nvGrpSpPr>
        <p:grpSpPr>
          <a:xfrm>
            <a:off x="7016760" y="2198520"/>
            <a:ext cx="181080" cy="209520"/>
            <a:chOff x="7016760" y="2198520"/>
            <a:chExt cx="181080" cy="209520"/>
          </a:xfrm>
        </p:grpSpPr>
        <p:sp>
          <p:nvSpPr>
            <p:cNvPr id="5209" name=""/>
            <p:cNvSpPr/>
            <p:nvPr/>
          </p:nvSpPr>
          <p:spPr>
            <a:xfrm>
              <a:off x="7016760" y="2198520"/>
              <a:ext cx="181080" cy="209520"/>
            </a:xfrm>
            <a:custGeom>
              <a:avLst/>
              <a:gdLst/>
              <a:ahLst/>
              <a:rect l="l" t="t" r="r" b="b"/>
              <a:pathLst>
                <a:path w="127" h="132">
                  <a:moveTo>
                    <a:pt x="63" y="0"/>
                  </a:move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15"/>
                  </a:lnTo>
                  <a:lnTo>
                    <a:pt x="1" y="119"/>
                  </a:lnTo>
                  <a:lnTo>
                    <a:pt x="5" y="122"/>
                  </a:lnTo>
                  <a:lnTo>
                    <a:pt x="11" y="125"/>
                  </a:lnTo>
                  <a:lnTo>
                    <a:pt x="18" y="127"/>
                  </a:lnTo>
                  <a:lnTo>
                    <a:pt x="28" y="129"/>
                  </a:lnTo>
                  <a:lnTo>
                    <a:pt x="38" y="131"/>
                  </a:lnTo>
                  <a:lnTo>
                    <a:pt x="50" y="132"/>
                  </a:lnTo>
                  <a:lnTo>
                    <a:pt x="63" y="132"/>
                  </a:lnTo>
                  <a:lnTo>
                    <a:pt x="76" y="132"/>
                  </a:lnTo>
                  <a:lnTo>
                    <a:pt x="88" y="131"/>
                  </a:lnTo>
                  <a:lnTo>
                    <a:pt x="99" y="129"/>
                  </a:lnTo>
                  <a:lnTo>
                    <a:pt x="109" y="127"/>
                  </a:lnTo>
                  <a:lnTo>
                    <a:pt x="116" y="125"/>
                  </a:lnTo>
                  <a:lnTo>
                    <a:pt x="122" y="122"/>
                  </a:lnTo>
                  <a:lnTo>
                    <a:pt x="126" y="119"/>
                  </a:lnTo>
                  <a:lnTo>
                    <a:pt x="127" y="115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10" name=""/>
            <p:cNvSpPr/>
            <p:nvPr/>
          </p:nvSpPr>
          <p:spPr>
            <a:xfrm>
              <a:off x="7016760" y="2198520"/>
              <a:ext cx="181080" cy="52200"/>
            </a:xfrm>
            <a:custGeom>
              <a:avLst/>
              <a:gdLst/>
              <a:ahLst/>
              <a:rect l="l" t="t" r="r" b="b"/>
              <a:pathLst>
                <a:path w="127" h="33">
                  <a:moveTo>
                    <a:pt x="0" y="16"/>
                  </a:moveTo>
                  <a:lnTo>
                    <a:pt x="1" y="20"/>
                  </a:lnTo>
                  <a:lnTo>
                    <a:pt x="5" y="23"/>
                  </a:lnTo>
                  <a:lnTo>
                    <a:pt x="11" y="26"/>
                  </a:lnTo>
                  <a:lnTo>
                    <a:pt x="18" y="28"/>
                  </a:lnTo>
                  <a:lnTo>
                    <a:pt x="28" y="30"/>
                  </a:lnTo>
                  <a:lnTo>
                    <a:pt x="38" y="32"/>
                  </a:lnTo>
                  <a:lnTo>
                    <a:pt x="50" y="33"/>
                  </a:lnTo>
                  <a:lnTo>
                    <a:pt x="63" y="33"/>
                  </a:lnTo>
                  <a:lnTo>
                    <a:pt x="76" y="33"/>
                  </a:lnTo>
                  <a:lnTo>
                    <a:pt x="88" y="32"/>
                  </a:lnTo>
                  <a:lnTo>
                    <a:pt x="99" y="30"/>
                  </a:lnTo>
                  <a:lnTo>
                    <a:pt x="109" y="28"/>
                  </a:lnTo>
                  <a:lnTo>
                    <a:pt x="116" y="26"/>
                  </a:lnTo>
                  <a:lnTo>
                    <a:pt x="122" y="23"/>
                  </a:lnTo>
                  <a:lnTo>
                    <a:pt x="126" y="20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11" name=""/>
            <p:cNvSpPr/>
            <p:nvPr/>
          </p:nvSpPr>
          <p:spPr>
            <a:xfrm>
              <a:off x="7016760" y="2198520"/>
              <a:ext cx="181080" cy="209520"/>
            </a:xfrm>
            <a:custGeom>
              <a:avLst/>
              <a:gdLst/>
              <a:ahLst/>
              <a:rect l="l" t="t" r="r" b="b"/>
              <a:pathLst>
                <a:path w="127" h="132">
                  <a:moveTo>
                    <a:pt x="63" y="0"/>
                  </a:move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15"/>
                  </a:lnTo>
                  <a:lnTo>
                    <a:pt x="1" y="119"/>
                  </a:lnTo>
                  <a:lnTo>
                    <a:pt x="5" y="122"/>
                  </a:lnTo>
                  <a:lnTo>
                    <a:pt x="11" y="125"/>
                  </a:lnTo>
                  <a:lnTo>
                    <a:pt x="18" y="127"/>
                  </a:lnTo>
                  <a:lnTo>
                    <a:pt x="28" y="129"/>
                  </a:lnTo>
                  <a:lnTo>
                    <a:pt x="38" y="131"/>
                  </a:lnTo>
                  <a:lnTo>
                    <a:pt x="50" y="132"/>
                  </a:lnTo>
                  <a:lnTo>
                    <a:pt x="63" y="132"/>
                  </a:lnTo>
                  <a:lnTo>
                    <a:pt x="76" y="132"/>
                  </a:lnTo>
                  <a:lnTo>
                    <a:pt x="88" y="131"/>
                  </a:lnTo>
                  <a:lnTo>
                    <a:pt x="99" y="129"/>
                  </a:lnTo>
                  <a:lnTo>
                    <a:pt x="109" y="127"/>
                  </a:lnTo>
                  <a:lnTo>
                    <a:pt x="116" y="125"/>
                  </a:lnTo>
                  <a:lnTo>
                    <a:pt x="122" y="122"/>
                  </a:lnTo>
                  <a:lnTo>
                    <a:pt x="126" y="119"/>
                  </a:lnTo>
                  <a:lnTo>
                    <a:pt x="127" y="115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12" name=""/>
            <p:cNvSpPr/>
            <p:nvPr/>
          </p:nvSpPr>
          <p:spPr>
            <a:xfrm>
              <a:off x="7016760" y="2223720"/>
              <a:ext cx="181080" cy="27000"/>
            </a:xfrm>
            <a:custGeom>
              <a:avLst/>
              <a:gdLst/>
              <a:ahLst/>
              <a:rect l="l" t="t" r="r" b="b"/>
              <a:pathLst>
                <a:path w="127" h="17">
                  <a:moveTo>
                    <a:pt x="0" y="0"/>
                  </a:moveTo>
                  <a:lnTo>
                    <a:pt x="1" y="4"/>
                  </a:lnTo>
                  <a:lnTo>
                    <a:pt x="5" y="7"/>
                  </a:lnTo>
                  <a:lnTo>
                    <a:pt x="11" y="10"/>
                  </a:lnTo>
                  <a:lnTo>
                    <a:pt x="18" y="12"/>
                  </a:lnTo>
                  <a:lnTo>
                    <a:pt x="28" y="14"/>
                  </a:lnTo>
                  <a:lnTo>
                    <a:pt x="38" y="16"/>
                  </a:lnTo>
                  <a:lnTo>
                    <a:pt x="50" y="17"/>
                  </a:lnTo>
                  <a:lnTo>
                    <a:pt x="63" y="17"/>
                  </a:lnTo>
                  <a:lnTo>
                    <a:pt x="76" y="17"/>
                  </a:lnTo>
                  <a:lnTo>
                    <a:pt x="88" y="16"/>
                  </a:lnTo>
                  <a:lnTo>
                    <a:pt x="99" y="14"/>
                  </a:lnTo>
                  <a:lnTo>
                    <a:pt x="109" y="12"/>
                  </a:lnTo>
                  <a:lnTo>
                    <a:pt x="116" y="10"/>
                  </a:lnTo>
                  <a:lnTo>
                    <a:pt x="122" y="7"/>
                  </a:lnTo>
                  <a:lnTo>
                    <a:pt x="126" y="4"/>
                  </a:lnTo>
                  <a:lnTo>
                    <a:pt x="127" y="0"/>
                  </a:lnTo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213" name=""/>
          <p:cNvGrpSpPr/>
          <p:nvPr/>
        </p:nvGrpSpPr>
        <p:grpSpPr>
          <a:xfrm>
            <a:off x="4249800" y="3325680"/>
            <a:ext cx="183960" cy="209520"/>
            <a:chOff x="4249800" y="3325680"/>
            <a:chExt cx="183960" cy="209520"/>
          </a:xfrm>
        </p:grpSpPr>
        <p:sp>
          <p:nvSpPr>
            <p:cNvPr id="5214" name=""/>
            <p:cNvSpPr/>
            <p:nvPr/>
          </p:nvSpPr>
          <p:spPr>
            <a:xfrm>
              <a:off x="4249800" y="3325680"/>
              <a:ext cx="183960" cy="209520"/>
            </a:xfrm>
            <a:custGeom>
              <a:avLst/>
              <a:gdLst/>
              <a:ahLst/>
              <a:rect l="l" t="t" r="r" b="b"/>
              <a:pathLst>
                <a:path w="127" h="132">
                  <a:moveTo>
                    <a:pt x="63" y="0"/>
                  </a:move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15"/>
                  </a:lnTo>
                  <a:lnTo>
                    <a:pt x="1" y="119"/>
                  </a:lnTo>
                  <a:lnTo>
                    <a:pt x="5" y="122"/>
                  </a:lnTo>
                  <a:lnTo>
                    <a:pt x="11" y="125"/>
                  </a:lnTo>
                  <a:lnTo>
                    <a:pt x="18" y="127"/>
                  </a:lnTo>
                  <a:lnTo>
                    <a:pt x="28" y="129"/>
                  </a:lnTo>
                  <a:lnTo>
                    <a:pt x="38" y="131"/>
                  </a:lnTo>
                  <a:lnTo>
                    <a:pt x="50" y="132"/>
                  </a:lnTo>
                  <a:lnTo>
                    <a:pt x="63" y="132"/>
                  </a:lnTo>
                  <a:lnTo>
                    <a:pt x="76" y="132"/>
                  </a:lnTo>
                  <a:lnTo>
                    <a:pt x="88" y="131"/>
                  </a:lnTo>
                  <a:lnTo>
                    <a:pt x="99" y="129"/>
                  </a:lnTo>
                  <a:lnTo>
                    <a:pt x="109" y="127"/>
                  </a:lnTo>
                  <a:lnTo>
                    <a:pt x="116" y="125"/>
                  </a:lnTo>
                  <a:lnTo>
                    <a:pt x="122" y="122"/>
                  </a:lnTo>
                  <a:lnTo>
                    <a:pt x="126" y="119"/>
                  </a:lnTo>
                  <a:lnTo>
                    <a:pt x="127" y="115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15" name=""/>
            <p:cNvSpPr/>
            <p:nvPr/>
          </p:nvSpPr>
          <p:spPr>
            <a:xfrm>
              <a:off x="4249800" y="3325680"/>
              <a:ext cx="183960" cy="52200"/>
            </a:xfrm>
            <a:custGeom>
              <a:avLst/>
              <a:gdLst/>
              <a:ahLst/>
              <a:rect l="l" t="t" r="r" b="b"/>
              <a:pathLst>
                <a:path w="127" h="33">
                  <a:moveTo>
                    <a:pt x="0" y="16"/>
                  </a:moveTo>
                  <a:lnTo>
                    <a:pt x="1" y="20"/>
                  </a:lnTo>
                  <a:lnTo>
                    <a:pt x="5" y="23"/>
                  </a:lnTo>
                  <a:lnTo>
                    <a:pt x="11" y="26"/>
                  </a:lnTo>
                  <a:lnTo>
                    <a:pt x="18" y="28"/>
                  </a:lnTo>
                  <a:lnTo>
                    <a:pt x="28" y="30"/>
                  </a:lnTo>
                  <a:lnTo>
                    <a:pt x="38" y="32"/>
                  </a:lnTo>
                  <a:lnTo>
                    <a:pt x="50" y="33"/>
                  </a:lnTo>
                  <a:lnTo>
                    <a:pt x="63" y="33"/>
                  </a:lnTo>
                  <a:lnTo>
                    <a:pt x="76" y="33"/>
                  </a:lnTo>
                  <a:lnTo>
                    <a:pt x="88" y="32"/>
                  </a:lnTo>
                  <a:lnTo>
                    <a:pt x="99" y="30"/>
                  </a:lnTo>
                  <a:lnTo>
                    <a:pt x="109" y="28"/>
                  </a:lnTo>
                  <a:lnTo>
                    <a:pt x="116" y="26"/>
                  </a:lnTo>
                  <a:lnTo>
                    <a:pt x="122" y="23"/>
                  </a:lnTo>
                  <a:lnTo>
                    <a:pt x="126" y="20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16" name=""/>
            <p:cNvSpPr/>
            <p:nvPr/>
          </p:nvSpPr>
          <p:spPr>
            <a:xfrm>
              <a:off x="4249800" y="3325680"/>
              <a:ext cx="183960" cy="209520"/>
            </a:xfrm>
            <a:custGeom>
              <a:avLst/>
              <a:gdLst/>
              <a:ahLst/>
              <a:rect l="l" t="t" r="r" b="b"/>
              <a:pathLst>
                <a:path w="127" h="132">
                  <a:moveTo>
                    <a:pt x="63" y="0"/>
                  </a:move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15"/>
                  </a:lnTo>
                  <a:lnTo>
                    <a:pt x="1" y="119"/>
                  </a:lnTo>
                  <a:lnTo>
                    <a:pt x="5" y="122"/>
                  </a:lnTo>
                  <a:lnTo>
                    <a:pt x="11" y="125"/>
                  </a:lnTo>
                  <a:lnTo>
                    <a:pt x="18" y="127"/>
                  </a:lnTo>
                  <a:lnTo>
                    <a:pt x="28" y="129"/>
                  </a:lnTo>
                  <a:lnTo>
                    <a:pt x="38" y="131"/>
                  </a:lnTo>
                  <a:lnTo>
                    <a:pt x="50" y="132"/>
                  </a:lnTo>
                  <a:lnTo>
                    <a:pt x="63" y="132"/>
                  </a:lnTo>
                  <a:lnTo>
                    <a:pt x="76" y="132"/>
                  </a:lnTo>
                  <a:lnTo>
                    <a:pt x="88" y="131"/>
                  </a:lnTo>
                  <a:lnTo>
                    <a:pt x="99" y="129"/>
                  </a:lnTo>
                  <a:lnTo>
                    <a:pt x="109" y="127"/>
                  </a:lnTo>
                  <a:lnTo>
                    <a:pt x="116" y="125"/>
                  </a:lnTo>
                  <a:lnTo>
                    <a:pt x="122" y="122"/>
                  </a:lnTo>
                  <a:lnTo>
                    <a:pt x="126" y="119"/>
                  </a:lnTo>
                  <a:lnTo>
                    <a:pt x="127" y="115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17" name=""/>
            <p:cNvSpPr/>
            <p:nvPr/>
          </p:nvSpPr>
          <p:spPr>
            <a:xfrm>
              <a:off x="4249800" y="3350880"/>
              <a:ext cx="183960" cy="27000"/>
            </a:xfrm>
            <a:custGeom>
              <a:avLst/>
              <a:gdLst/>
              <a:ahLst/>
              <a:rect l="l" t="t" r="r" b="b"/>
              <a:pathLst>
                <a:path w="127" h="17">
                  <a:moveTo>
                    <a:pt x="0" y="0"/>
                  </a:moveTo>
                  <a:lnTo>
                    <a:pt x="1" y="4"/>
                  </a:lnTo>
                  <a:lnTo>
                    <a:pt x="5" y="7"/>
                  </a:lnTo>
                  <a:lnTo>
                    <a:pt x="11" y="10"/>
                  </a:lnTo>
                  <a:lnTo>
                    <a:pt x="18" y="12"/>
                  </a:lnTo>
                  <a:lnTo>
                    <a:pt x="28" y="14"/>
                  </a:lnTo>
                  <a:lnTo>
                    <a:pt x="38" y="16"/>
                  </a:lnTo>
                  <a:lnTo>
                    <a:pt x="50" y="17"/>
                  </a:lnTo>
                  <a:lnTo>
                    <a:pt x="63" y="17"/>
                  </a:lnTo>
                  <a:lnTo>
                    <a:pt x="76" y="17"/>
                  </a:lnTo>
                  <a:lnTo>
                    <a:pt x="88" y="16"/>
                  </a:lnTo>
                  <a:lnTo>
                    <a:pt x="99" y="14"/>
                  </a:lnTo>
                  <a:lnTo>
                    <a:pt x="109" y="12"/>
                  </a:lnTo>
                  <a:lnTo>
                    <a:pt x="116" y="10"/>
                  </a:lnTo>
                  <a:lnTo>
                    <a:pt x="122" y="7"/>
                  </a:lnTo>
                  <a:lnTo>
                    <a:pt x="126" y="4"/>
                  </a:lnTo>
                  <a:lnTo>
                    <a:pt x="127" y="0"/>
                  </a:lnTo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218" name=""/>
          <p:cNvGrpSpPr/>
          <p:nvPr/>
        </p:nvGrpSpPr>
        <p:grpSpPr>
          <a:xfrm>
            <a:off x="5424480" y="4695840"/>
            <a:ext cx="182520" cy="209520"/>
            <a:chOff x="5424480" y="4695840"/>
            <a:chExt cx="182520" cy="209520"/>
          </a:xfrm>
        </p:grpSpPr>
        <p:sp>
          <p:nvSpPr>
            <p:cNvPr id="5219" name=""/>
            <p:cNvSpPr/>
            <p:nvPr/>
          </p:nvSpPr>
          <p:spPr>
            <a:xfrm>
              <a:off x="5424480" y="4695840"/>
              <a:ext cx="182520" cy="209520"/>
            </a:xfrm>
            <a:custGeom>
              <a:avLst/>
              <a:gdLst/>
              <a:ahLst/>
              <a:rect l="l" t="t" r="r" b="b"/>
              <a:pathLst>
                <a:path w="127" h="132">
                  <a:moveTo>
                    <a:pt x="63" y="0"/>
                  </a:move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15"/>
                  </a:lnTo>
                  <a:lnTo>
                    <a:pt x="1" y="119"/>
                  </a:lnTo>
                  <a:lnTo>
                    <a:pt x="5" y="122"/>
                  </a:lnTo>
                  <a:lnTo>
                    <a:pt x="11" y="125"/>
                  </a:lnTo>
                  <a:lnTo>
                    <a:pt x="18" y="127"/>
                  </a:lnTo>
                  <a:lnTo>
                    <a:pt x="28" y="129"/>
                  </a:lnTo>
                  <a:lnTo>
                    <a:pt x="38" y="131"/>
                  </a:lnTo>
                  <a:lnTo>
                    <a:pt x="50" y="132"/>
                  </a:lnTo>
                  <a:lnTo>
                    <a:pt x="63" y="132"/>
                  </a:lnTo>
                  <a:lnTo>
                    <a:pt x="76" y="132"/>
                  </a:lnTo>
                  <a:lnTo>
                    <a:pt x="88" y="131"/>
                  </a:lnTo>
                  <a:lnTo>
                    <a:pt x="99" y="129"/>
                  </a:lnTo>
                  <a:lnTo>
                    <a:pt x="109" y="127"/>
                  </a:lnTo>
                  <a:lnTo>
                    <a:pt x="116" y="125"/>
                  </a:lnTo>
                  <a:lnTo>
                    <a:pt x="122" y="122"/>
                  </a:lnTo>
                  <a:lnTo>
                    <a:pt x="126" y="119"/>
                  </a:lnTo>
                  <a:lnTo>
                    <a:pt x="127" y="115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20" name=""/>
            <p:cNvSpPr/>
            <p:nvPr/>
          </p:nvSpPr>
          <p:spPr>
            <a:xfrm>
              <a:off x="5424480" y="4695840"/>
              <a:ext cx="182520" cy="52560"/>
            </a:xfrm>
            <a:custGeom>
              <a:avLst/>
              <a:gdLst/>
              <a:ahLst/>
              <a:rect l="l" t="t" r="r" b="b"/>
              <a:pathLst>
                <a:path w="127" h="33">
                  <a:moveTo>
                    <a:pt x="0" y="16"/>
                  </a:moveTo>
                  <a:lnTo>
                    <a:pt x="1" y="20"/>
                  </a:lnTo>
                  <a:lnTo>
                    <a:pt x="5" y="23"/>
                  </a:lnTo>
                  <a:lnTo>
                    <a:pt x="11" y="26"/>
                  </a:lnTo>
                  <a:lnTo>
                    <a:pt x="18" y="28"/>
                  </a:lnTo>
                  <a:lnTo>
                    <a:pt x="28" y="30"/>
                  </a:lnTo>
                  <a:lnTo>
                    <a:pt x="38" y="32"/>
                  </a:lnTo>
                  <a:lnTo>
                    <a:pt x="50" y="33"/>
                  </a:lnTo>
                  <a:lnTo>
                    <a:pt x="63" y="33"/>
                  </a:lnTo>
                  <a:lnTo>
                    <a:pt x="76" y="33"/>
                  </a:lnTo>
                  <a:lnTo>
                    <a:pt x="88" y="32"/>
                  </a:lnTo>
                  <a:lnTo>
                    <a:pt x="99" y="30"/>
                  </a:lnTo>
                  <a:lnTo>
                    <a:pt x="109" y="28"/>
                  </a:lnTo>
                  <a:lnTo>
                    <a:pt x="116" y="26"/>
                  </a:lnTo>
                  <a:lnTo>
                    <a:pt x="122" y="23"/>
                  </a:lnTo>
                  <a:lnTo>
                    <a:pt x="126" y="20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21" name=""/>
            <p:cNvSpPr/>
            <p:nvPr/>
          </p:nvSpPr>
          <p:spPr>
            <a:xfrm>
              <a:off x="5424480" y="4695840"/>
              <a:ext cx="182520" cy="209520"/>
            </a:xfrm>
            <a:custGeom>
              <a:avLst/>
              <a:gdLst/>
              <a:ahLst/>
              <a:rect l="l" t="t" r="r" b="b"/>
              <a:pathLst>
                <a:path w="127" h="132">
                  <a:moveTo>
                    <a:pt x="63" y="0"/>
                  </a:move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15"/>
                  </a:lnTo>
                  <a:lnTo>
                    <a:pt x="1" y="119"/>
                  </a:lnTo>
                  <a:lnTo>
                    <a:pt x="5" y="122"/>
                  </a:lnTo>
                  <a:lnTo>
                    <a:pt x="11" y="125"/>
                  </a:lnTo>
                  <a:lnTo>
                    <a:pt x="18" y="127"/>
                  </a:lnTo>
                  <a:lnTo>
                    <a:pt x="28" y="129"/>
                  </a:lnTo>
                  <a:lnTo>
                    <a:pt x="38" y="131"/>
                  </a:lnTo>
                  <a:lnTo>
                    <a:pt x="50" y="132"/>
                  </a:lnTo>
                  <a:lnTo>
                    <a:pt x="63" y="132"/>
                  </a:lnTo>
                  <a:lnTo>
                    <a:pt x="76" y="132"/>
                  </a:lnTo>
                  <a:lnTo>
                    <a:pt x="88" y="131"/>
                  </a:lnTo>
                  <a:lnTo>
                    <a:pt x="99" y="129"/>
                  </a:lnTo>
                  <a:lnTo>
                    <a:pt x="109" y="127"/>
                  </a:lnTo>
                  <a:lnTo>
                    <a:pt x="116" y="125"/>
                  </a:lnTo>
                  <a:lnTo>
                    <a:pt x="122" y="122"/>
                  </a:lnTo>
                  <a:lnTo>
                    <a:pt x="126" y="119"/>
                  </a:lnTo>
                  <a:lnTo>
                    <a:pt x="127" y="115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22" name=""/>
            <p:cNvSpPr/>
            <p:nvPr/>
          </p:nvSpPr>
          <p:spPr>
            <a:xfrm>
              <a:off x="5424480" y="4721400"/>
              <a:ext cx="182520" cy="27000"/>
            </a:xfrm>
            <a:custGeom>
              <a:avLst/>
              <a:gdLst/>
              <a:ahLst/>
              <a:rect l="l" t="t" r="r" b="b"/>
              <a:pathLst>
                <a:path w="127" h="17">
                  <a:moveTo>
                    <a:pt x="0" y="0"/>
                  </a:moveTo>
                  <a:lnTo>
                    <a:pt x="1" y="4"/>
                  </a:lnTo>
                  <a:lnTo>
                    <a:pt x="5" y="7"/>
                  </a:lnTo>
                  <a:lnTo>
                    <a:pt x="11" y="10"/>
                  </a:lnTo>
                  <a:lnTo>
                    <a:pt x="18" y="12"/>
                  </a:lnTo>
                  <a:lnTo>
                    <a:pt x="28" y="14"/>
                  </a:lnTo>
                  <a:lnTo>
                    <a:pt x="38" y="16"/>
                  </a:lnTo>
                  <a:lnTo>
                    <a:pt x="50" y="17"/>
                  </a:lnTo>
                  <a:lnTo>
                    <a:pt x="63" y="17"/>
                  </a:lnTo>
                  <a:lnTo>
                    <a:pt x="76" y="17"/>
                  </a:lnTo>
                  <a:lnTo>
                    <a:pt x="88" y="16"/>
                  </a:lnTo>
                  <a:lnTo>
                    <a:pt x="99" y="14"/>
                  </a:lnTo>
                  <a:lnTo>
                    <a:pt x="109" y="12"/>
                  </a:lnTo>
                  <a:lnTo>
                    <a:pt x="116" y="10"/>
                  </a:lnTo>
                  <a:lnTo>
                    <a:pt x="122" y="7"/>
                  </a:lnTo>
                  <a:lnTo>
                    <a:pt x="126" y="4"/>
                  </a:lnTo>
                  <a:lnTo>
                    <a:pt x="127" y="0"/>
                  </a:lnTo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223" name=""/>
          <p:cNvSpPr/>
          <p:nvPr/>
        </p:nvSpPr>
        <p:spPr>
          <a:xfrm>
            <a:off x="5475240" y="4748040"/>
            <a:ext cx="200160" cy="208080"/>
          </a:xfrm>
          <a:custGeom>
            <a:avLst/>
            <a:gdLst/>
            <a:ahLst/>
            <a:rect l="l" t="t" r="r" b="b"/>
            <a:pathLst>
              <a:path w="138" h="131">
                <a:moveTo>
                  <a:pt x="69" y="0"/>
                </a:moveTo>
                <a:lnTo>
                  <a:pt x="53" y="50"/>
                </a:lnTo>
                <a:lnTo>
                  <a:pt x="0" y="50"/>
                </a:lnTo>
                <a:lnTo>
                  <a:pt x="43" y="81"/>
                </a:lnTo>
                <a:lnTo>
                  <a:pt x="27" y="131"/>
                </a:lnTo>
                <a:lnTo>
                  <a:pt x="69" y="101"/>
                </a:lnTo>
                <a:lnTo>
                  <a:pt x="111" y="131"/>
                </a:lnTo>
                <a:lnTo>
                  <a:pt x="95" y="81"/>
                </a:lnTo>
                <a:lnTo>
                  <a:pt x="138" y="50"/>
                </a:lnTo>
                <a:lnTo>
                  <a:pt x="85" y="50"/>
                </a:lnTo>
                <a:lnTo>
                  <a:pt x="69" y="0"/>
                </a:lnTo>
                <a:close/>
              </a:path>
            </a:pathLst>
          </a:custGeom>
          <a:solidFill>
            <a:srgbClr val="ff33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24" name=""/>
          <p:cNvSpPr/>
          <p:nvPr/>
        </p:nvSpPr>
        <p:spPr>
          <a:xfrm>
            <a:off x="5916600" y="4637160"/>
            <a:ext cx="577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25" name=""/>
          <p:cNvSpPr/>
          <p:nvPr/>
        </p:nvSpPr>
        <p:spPr>
          <a:xfrm>
            <a:off x="5964120" y="4422600"/>
            <a:ext cx="330480" cy="201960"/>
          </a:xfrm>
          <a:prstGeom prst="rect">
            <a:avLst/>
          </a:prstGeom>
          <a:solidFill>
            <a:srgbClr val="969696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26" name=""/>
          <p:cNvSpPr/>
          <p:nvPr/>
        </p:nvSpPr>
        <p:spPr>
          <a:xfrm>
            <a:off x="5838840" y="4381560"/>
            <a:ext cx="574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27" name=""/>
          <p:cNvSpPr/>
          <p:nvPr/>
        </p:nvSpPr>
        <p:spPr>
          <a:xfrm>
            <a:off x="5978520" y="4429080"/>
            <a:ext cx="2844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Entergy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28" name=""/>
          <p:cNvSpPr/>
          <p:nvPr/>
        </p:nvSpPr>
        <p:spPr>
          <a:xfrm>
            <a:off x="6049800" y="4521240"/>
            <a:ext cx="1486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Hub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29" name=""/>
          <p:cNvSpPr/>
          <p:nvPr/>
        </p:nvSpPr>
        <p:spPr>
          <a:xfrm>
            <a:off x="7192800" y="3003480"/>
            <a:ext cx="200160" cy="208080"/>
          </a:xfrm>
          <a:custGeom>
            <a:avLst/>
            <a:gdLst/>
            <a:ahLst/>
            <a:rect l="l" t="t" r="r" b="b"/>
            <a:pathLst>
              <a:path w="138" h="131">
                <a:moveTo>
                  <a:pt x="69" y="0"/>
                </a:moveTo>
                <a:lnTo>
                  <a:pt x="53" y="50"/>
                </a:lnTo>
                <a:lnTo>
                  <a:pt x="0" y="50"/>
                </a:lnTo>
                <a:lnTo>
                  <a:pt x="43" y="81"/>
                </a:lnTo>
                <a:lnTo>
                  <a:pt x="27" y="131"/>
                </a:lnTo>
                <a:lnTo>
                  <a:pt x="69" y="101"/>
                </a:lnTo>
                <a:lnTo>
                  <a:pt x="111" y="131"/>
                </a:lnTo>
                <a:lnTo>
                  <a:pt x="95" y="81"/>
                </a:lnTo>
                <a:lnTo>
                  <a:pt x="138" y="50"/>
                </a:lnTo>
                <a:lnTo>
                  <a:pt x="85" y="50"/>
                </a:lnTo>
                <a:lnTo>
                  <a:pt x="69" y="0"/>
                </a:lnTo>
                <a:close/>
              </a:path>
            </a:pathLst>
          </a:custGeom>
          <a:solidFill>
            <a:srgbClr val="ff33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30" name=""/>
          <p:cNvSpPr/>
          <p:nvPr/>
        </p:nvSpPr>
        <p:spPr>
          <a:xfrm>
            <a:off x="4451400" y="5133960"/>
            <a:ext cx="201600" cy="208080"/>
          </a:xfrm>
          <a:custGeom>
            <a:avLst/>
            <a:gdLst/>
            <a:ahLst/>
            <a:rect l="l" t="t" r="r" b="b"/>
            <a:pathLst>
              <a:path w="138" h="131">
                <a:moveTo>
                  <a:pt x="69" y="0"/>
                </a:moveTo>
                <a:lnTo>
                  <a:pt x="53" y="50"/>
                </a:lnTo>
                <a:lnTo>
                  <a:pt x="0" y="50"/>
                </a:lnTo>
                <a:lnTo>
                  <a:pt x="43" y="81"/>
                </a:lnTo>
                <a:lnTo>
                  <a:pt x="27" y="131"/>
                </a:lnTo>
                <a:lnTo>
                  <a:pt x="69" y="101"/>
                </a:lnTo>
                <a:lnTo>
                  <a:pt x="111" y="131"/>
                </a:lnTo>
                <a:lnTo>
                  <a:pt x="95" y="81"/>
                </a:lnTo>
                <a:lnTo>
                  <a:pt x="138" y="50"/>
                </a:lnTo>
                <a:lnTo>
                  <a:pt x="85" y="50"/>
                </a:lnTo>
                <a:lnTo>
                  <a:pt x="69" y="0"/>
                </a:lnTo>
                <a:close/>
              </a:path>
            </a:pathLst>
          </a:custGeom>
          <a:solidFill>
            <a:srgbClr val="ff33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31" name=""/>
          <p:cNvSpPr/>
          <p:nvPr/>
        </p:nvSpPr>
        <p:spPr>
          <a:xfrm>
            <a:off x="4206960" y="5394240"/>
            <a:ext cx="714240" cy="1220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MONTERREY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232" name=""/>
          <p:cNvGrpSpPr/>
          <p:nvPr/>
        </p:nvGrpSpPr>
        <p:grpSpPr>
          <a:xfrm>
            <a:off x="6297480" y="4467240"/>
            <a:ext cx="262080" cy="271440"/>
            <a:chOff x="6297480" y="4467240"/>
            <a:chExt cx="262080" cy="271440"/>
          </a:xfrm>
        </p:grpSpPr>
        <p:sp>
          <p:nvSpPr>
            <p:cNvPr id="5233" name=""/>
            <p:cNvSpPr/>
            <p:nvPr/>
          </p:nvSpPr>
          <p:spPr>
            <a:xfrm>
              <a:off x="6325200" y="4467240"/>
              <a:ext cx="115200" cy="12060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34" name=""/>
            <p:cNvSpPr/>
            <p:nvPr/>
          </p:nvSpPr>
          <p:spPr>
            <a:xfrm>
              <a:off x="6297480" y="4554720"/>
              <a:ext cx="262080" cy="18396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235" name=""/>
          <p:cNvGrpSpPr/>
          <p:nvPr/>
        </p:nvGrpSpPr>
        <p:grpSpPr>
          <a:xfrm>
            <a:off x="6086520" y="3794040"/>
            <a:ext cx="260280" cy="271080"/>
            <a:chOff x="6086520" y="3794040"/>
            <a:chExt cx="260280" cy="271080"/>
          </a:xfrm>
        </p:grpSpPr>
        <p:sp>
          <p:nvSpPr>
            <p:cNvPr id="5236" name=""/>
            <p:cNvSpPr/>
            <p:nvPr/>
          </p:nvSpPr>
          <p:spPr>
            <a:xfrm>
              <a:off x="6113520" y="3794040"/>
              <a:ext cx="114480" cy="12060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37" name=""/>
            <p:cNvSpPr/>
            <p:nvPr/>
          </p:nvSpPr>
          <p:spPr>
            <a:xfrm>
              <a:off x="6086520" y="3881160"/>
              <a:ext cx="260280" cy="18396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238" name=""/>
          <p:cNvSpPr/>
          <p:nvPr/>
        </p:nvSpPr>
        <p:spPr>
          <a:xfrm>
            <a:off x="5970600" y="2333520"/>
            <a:ext cx="5000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39" name=""/>
          <p:cNvSpPr/>
          <p:nvPr/>
        </p:nvSpPr>
        <p:spPr>
          <a:xfrm>
            <a:off x="7221600" y="2409840"/>
            <a:ext cx="387360" cy="223920"/>
          </a:xfrm>
          <a:prstGeom prst="rect">
            <a:avLst/>
          </a:prstGeom>
          <a:solidFill>
            <a:srgbClr val="969696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40" name=""/>
          <p:cNvSpPr/>
          <p:nvPr/>
        </p:nvSpPr>
        <p:spPr>
          <a:xfrm>
            <a:off x="7316280" y="2417760"/>
            <a:ext cx="18252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PJM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41" name=""/>
          <p:cNvSpPr/>
          <p:nvPr/>
        </p:nvSpPr>
        <p:spPr>
          <a:xfrm>
            <a:off x="7326000" y="2523960"/>
            <a:ext cx="17244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Hub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242" name=""/>
          <p:cNvGrpSpPr/>
          <p:nvPr/>
        </p:nvGrpSpPr>
        <p:grpSpPr>
          <a:xfrm>
            <a:off x="2732040" y="3781440"/>
            <a:ext cx="260280" cy="271440"/>
            <a:chOff x="2732040" y="3781440"/>
            <a:chExt cx="260280" cy="271440"/>
          </a:xfrm>
        </p:grpSpPr>
        <p:sp>
          <p:nvSpPr>
            <p:cNvPr id="5243" name=""/>
            <p:cNvSpPr/>
            <p:nvPr/>
          </p:nvSpPr>
          <p:spPr>
            <a:xfrm>
              <a:off x="2759400" y="3781440"/>
              <a:ext cx="113760" cy="1206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44" name=""/>
            <p:cNvSpPr/>
            <p:nvPr/>
          </p:nvSpPr>
          <p:spPr>
            <a:xfrm>
              <a:off x="2732040" y="3868920"/>
              <a:ext cx="260280" cy="18396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245" name=""/>
          <p:cNvGrpSpPr/>
          <p:nvPr/>
        </p:nvGrpSpPr>
        <p:grpSpPr>
          <a:xfrm>
            <a:off x="4154400" y="5070600"/>
            <a:ext cx="260280" cy="271440"/>
            <a:chOff x="4154400" y="5070600"/>
            <a:chExt cx="260280" cy="271440"/>
          </a:xfrm>
        </p:grpSpPr>
        <p:sp>
          <p:nvSpPr>
            <p:cNvPr id="5246" name=""/>
            <p:cNvSpPr/>
            <p:nvPr/>
          </p:nvSpPr>
          <p:spPr>
            <a:xfrm>
              <a:off x="4181760" y="5070600"/>
              <a:ext cx="113760" cy="1206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47" name=""/>
            <p:cNvSpPr/>
            <p:nvPr/>
          </p:nvSpPr>
          <p:spPr>
            <a:xfrm>
              <a:off x="4154400" y="5157720"/>
              <a:ext cx="260280" cy="1843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248" name=""/>
          <p:cNvGrpSpPr/>
          <p:nvPr/>
        </p:nvGrpSpPr>
        <p:grpSpPr>
          <a:xfrm>
            <a:off x="6108840" y="2995560"/>
            <a:ext cx="260280" cy="271440"/>
            <a:chOff x="6108840" y="2995560"/>
            <a:chExt cx="260280" cy="271440"/>
          </a:xfrm>
        </p:grpSpPr>
        <p:sp>
          <p:nvSpPr>
            <p:cNvPr id="5249" name=""/>
            <p:cNvSpPr/>
            <p:nvPr/>
          </p:nvSpPr>
          <p:spPr>
            <a:xfrm>
              <a:off x="6136200" y="2995560"/>
              <a:ext cx="113760" cy="12096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50" name=""/>
            <p:cNvSpPr/>
            <p:nvPr/>
          </p:nvSpPr>
          <p:spPr>
            <a:xfrm>
              <a:off x="6108840" y="3083040"/>
              <a:ext cx="260280" cy="18396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251" name=""/>
          <p:cNvGrpSpPr/>
          <p:nvPr/>
        </p:nvGrpSpPr>
        <p:grpSpPr>
          <a:xfrm>
            <a:off x="6324480" y="3335400"/>
            <a:ext cx="260640" cy="271440"/>
            <a:chOff x="6324480" y="3335400"/>
            <a:chExt cx="260640" cy="271440"/>
          </a:xfrm>
        </p:grpSpPr>
        <p:sp>
          <p:nvSpPr>
            <p:cNvPr id="5252" name=""/>
            <p:cNvSpPr/>
            <p:nvPr/>
          </p:nvSpPr>
          <p:spPr>
            <a:xfrm>
              <a:off x="6351840" y="3335400"/>
              <a:ext cx="114120" cy="12060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53" name=""/>
            <p:cNvSpPr/>
            <p:nvPr/>
          </p:nvSpPr>
          <p:spPr>
            <a:xfrm>
              <a:off x="6324480" y="3422880"/>
              <a:ext cx="260640" cy="18396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254" name=""/>
          <p:cNvGrpSpPr/>
          <p:nvPr/>
        </p:nvGrpSpPr>
        <p:grpSpPr>
          <a:xfrm>
            <a:off x="5867280" y="2751120"/>
            <a:ext cx="260640" cy="271440"/>
            <a:chOff x="5867280" y="2751120"/>
            <a:chExt cx="260640" cy="271440"/>
          </a:xfrm>
        </p:grpSpPr>
        <p:sp>
          <p:nvSpPr>
            <p:cNvPr id="5255" name=""/>
            <p:cNvSpPr/>
            <p:nvPr/>
          </p:nvSpPr>
          <p:spPr>
            <a:xfrm>
              <a:off x="5894640" y="2751120"/>
              <a:ext cx="114120" cy="12060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56" name=""/>
            <p:cNvSpPr/>
            <p:nvPr/>
          </p:nvSpPr>
          <p:spPr>
            <a:xfrm>
              <a:off x="5867280" y="2838600"/>
              <a:ext cx="260640" cy="18396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257" name=""/>
          <p:cNvGrpSpPr/>
          <p:nvPr/>
        </p:nvGrpSpPr>
        <p:grpSpPr>
          <a:xfrm>
            <a:off x="6956280" y="4102200"/>
            <a:ext cx="262080" cy="271440"/>
            <a:chOff x="6956280" y="4102200"/>
            <a:chExt cx="262080" cy="271440"/>
          </a:xfrm>
        </p:grpSpPr>
        <p:sp>
          <p:nvSpPr>
            <p:cNvPr id="5258" name=""/>
            <p:cNvSpPr/>
            <p:nvPr/>
          </p:nvSpPr>
          <p:spPr>
            <a:xfrm>
              <a:off x="6984000" y="4102200"/>
              <a:ext cx="114840" cy="120600"/>
            </a:xfrm>
            <a:prstGeom prst="rect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59" name=""/>
            <p:cNvSpPr/>
            <p:nvPr/>
          </p:nvSpPr>
          <p:spPr>
            <a:xfrm>
              <a:off x="6956280" y="4189680"/>
              <a:ext cx="262080" cy="183960"/>
            </a:xfrm>
            <a:prstGeom prst="rect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260" name=""/>
          <p:cNvGrpSpPr/>
          <p:nvPr/>
        </p:nvGrpSpPr>
        <p:grpSpPr>
          <a:xfrm>
            <a:off x="6064200" y="4075200"/>
            <a:ext cx="260280" cy="271440"/>
            <a:chOff x="6064200" y="4075200"/>
            <a:chExt cx="260280" cy="271440"/>
          </a:xfrm>
        </p:grpSpPr>
        <p:sp>
          <p:nvSpPr>
            <p:cNvPr id="5261" name=""/>
            <p:cNvSpPr/>
            <p:nvPr/>
          </p:nvSpPr>
          <p:spPr>
            <a:xfrm>
              <a:off x="6091560" y="4075200"/>
              <a:ext cx="114120" cy="120600"/>
            </a:xfrm>
            <a:prstGeom prst="rect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62" name=""/>
            <p:cNvSpPr/>
            <p:nvPr/>
          </p:nvSpPr>
          <p:spPr>
            <a:xfrm>
              <a:off x="6064200" y="4162680"/>
              <a:ext cx="260280" cy="183960"/>
            </a:xfrm>
            <a:prstGeom prst="rect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263" name=""/>
          <p:cNvSpPr/>
          <p:nvPr/>
        </p:nvSpPr>
        <p:spPr>
          <a:xfrm>
            <a:off x="6186600" y="2827440"/>
            <a:ext cx="199800" cy="209520"/>
          </a:xfrm>
          <a:custGeom>
            <a:avLst/>
            <a:gdLst/>
            <a:ahLst/>
            <a:rect l="l" t="t" r="r" b="b"/>
            <a:pathLst>
              <a:path w="138" h="132">
                <a:moveTo>
                  <a:pt x="69" y="0"/>
                </a:moveTo>
                <a:lnTo>
                  <a:pt x="53" y="50"/>
                </a:lnTo>
                <a:lnTo>
                  <a:pt x="0" y="50"/>
                </a:lnTo>
                <a:lnTo>
                  <a:pt x="43" y="82"/>
                </a:lnTo>
                <a:lnTo>
                  <a:pt x="27" y="132"/>
                </a:lnTo>
                <a:lnTo>
                  <a:pt x="69" y="101"/>
                </a:lnTo>
                <a:lnTo>
                  <a:pt x="111" y="132"/>
                </a:lnTo>
                <a:lnTo>
                  <a:pt x="95" y="82"/>
                </a:lnTo>
                <a:lnTo>
                  <a:pt x="138" y="50"/>
                </a:lnTo>
                <a:lnTo>
                  <a:pt x="85" y="50"/>
                </a:lnTo>
                <a:lnTo>
                  <a:pt x="69" y="0"/>
                </a:lnTo>
                <a:close/>
              </a:path>
            </a:pathLst>
          </a:custGeom>
          <a:solidFill>
            <a:srgbClr val="ff33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64" name=""/>
          <p:cNvSpPr/>
          <p:nvPr/>
        </p:nvSpPr>
        <p:spPr>
          <a:xfrm>
            <a:off x="2031840" y="2743200"/>
            <a:ext cx="609840" cy="2462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SAN FRANCISCO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65" name=""/>
          <p:cNvSpPr/>
          <p:nvPr/>
        </p:nvSpPr>
        <p:spPr>
          <a:xfrm>
            <a:off x="880920" y="5559480"/>
            <a:ext cx="7382160" cy="1066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66" name=""/>
          <p:cNvSpPr/>
          <p:nvPr/>
        </p:nvSpPr>
        <p:spPr>
          <a:xfrm>
            <a:off x="1084320" y="5648400"/>
            <a:ext cx="3995640" cy="91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351000" indent="-2336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Expansive Market-Making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51000" indent="-2336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Least-Cost Packaging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51000" indent="-2336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Reliable Delivery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67" name=""/>
          <p:cNvSpPr/>
          <p:nvPr/>
        </p:nvSpPr>
        <p:spPr>
          <a:xfrm>
            <a:off x="4944960" y="5648400"/>
            <a:ext cx="3996000" cy="91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351000" indent="-2336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Broad Customer Reach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51000" indent="-2336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Cross-Commodity Expertise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51000" indent="-2336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Innovative Products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68" name=""/>
          <p:cNvSpPr/>
          <p:nvPr/>
        </p:nvSpPr>
        <p:spPr>
          <a:xfrm>
            <a:off x="1193760" y="5727600"/>
            <a:ext cx="106560" cy="11916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69" name=""/>
          <p:cNvSpPr/>
          <p:nvPr/>
        </p:nvSpPr>
        <p:spPr>
          <a:xfrm>
            <a:off x="1181160" y="6049800"/>
            <a:ext cx="106200" cy="11916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70" name=""/>
          <p:cNvSpPr/>
          <p:nvPr/>
        </p:nvSpPr>
        <p:spPr>
          <a:xfrm>
            <a:off x="1184400" y="6353280"/>
            <a:ext cx="104760" cy="1188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71" name=""/>
          <p:cNvSpPr/>
          <p:nvPr/>
        </p:nvSpPr>
        <p:spPr>
          <a:xfrm>
            <a:off x="5049720" y="5727600"/>
            <a:ext cx="106560" cy="11916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72" name=""/>
          <p:cNvSpPr/>
          <p:nvPr/>
        </p:nvSpPr>
        <p:spPr>
          <a:xfrm>
            <a:off x="5037120" y="6049800"/>
            <a:ext cx="106560" cy="11916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73" name=""/>
          <p:cNvSpPr/>
          <p:nvPr/>
        </p:nvSpPr>
        <p:spPr>
          <a:xfrm>
            <a:off x="5040360" y="6353280"/>
            <a:ext cx="106200" cy="1188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74" name=""/>
          <p:cNvSpPr/>
          <p:nvPr/>
        </p:nvSpPr>
        <p:spPr>
          <a:xfrm>
            <a:off x="0" y="417600"/>
            <a:ext cx="914400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Most Flexible, Reliable and Valuable Energy Network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75" name="PlaceHolder 1"/>
          <p:cNvSpPr>
            <a:spLocks noGrp="1"/>
          </p:cNvSpPr>
          <p:nvPr>
            <p:ph type="title"/>
          </p:nvPr>
        </p:nvSpPr>
        <p:spPr>
          <a:xfrm>
            <a:off x="380520" y="0"/>
            <a:ext cx="8534520" cy="70488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North America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5276" name=""/>
          <p:cNvSpPr/>
          <p:nvPr/>
        </p:nvSpPr>
        <p:spPr>
          <a:xfrm>
            <a:off x="4005360" y="1316160"/>
            <a:ext cx="525240" cy="1648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CALGARY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77" name=""/>
          <p:cNvSpPr/>
          <p:nvPr/>
        </p:nvSpPr>
        <p:spPr>
          <a:xfrm>
            <a:off x="2009880" y="1866960"/>
            <a:ext cx="525240" cy="1648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PORTLAND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78" name=""/>
          <p:cNvSpPr/>
          <p:nvPr/>
        </p:nvSpPr>
        <p:spPr>
          <a:xfrm>
            <a:off x="4470480" y="3200400"/>
            <a:ext cx="527040" cy="1652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DENVER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79" name=""/>
          <p:cNvSpPr/>
          <p:nvPr/>
        </p:nvSpPr>
        <p:spPr>
          <a:xfrm>
            <a:off x="5011560" y="2590920"/>
            <a:ext cx="527400" cy="1648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OMAHA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80" name=""/>
          <p:cNvSpPr/>
          <p:nvPr/>
        </p:nvSpPr>
        <p:spPr>
          <a:xfrm>
            <a:off x="5337000" y="5018040"/>
            <a:ext cx="525600" cy="1652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HOUSTON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81" name=""/>
          <p:cNvSpPr/>
          <p:nvPr/>
        </p:nvSpPr>
        <p:spPr>
          <a:xfrm>
            <a:off x="6473880" y="2214720"/>
            <a:ext cx="527040" cy="1648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TORONTO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82" name=""/>
          <p:cNvSpPr/>
          <p:nvPr/>
        </p:nvSpPr>
        <p:spPr>
          <a:xfrm>
            <a:off x="7728120" y="2254320"/>
            <a:ext cx="527040" cy="1648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YORK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83" name=""/>
          <p:cNvSpPr/>
          <p:nvPr/>
        </p:nvSpPr>
        <p:spPr>
          <a:xfrm>
            <a:off x="7389720" y="3043080"/>
            <a:ext cx="693720" cy="1652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WASHINGTON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84" name=""/>
          <p:cNvSpPr/>
          <p:nvPr/>
        </p:nvSpPr>
        <p:spPr>
          <a:xfrm>
            <a:off x="6411960" y="2852640"/>
            <a:ext cx="631800" cy="1652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CHICAGO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285" name=""/>
          <p:cNvGrpSpPr/>
          <p:nvPr/>
        </p:nvGrpSpPr>
        <p:grpSpPr>
          <a:xfrm>
            <a:off x="7653240" y="2408400"/>
            <a:ext cx="262080" cy="271440"/>
            <a:chOff x="7653240" y="2408400"/>
            <a:chExt cx="262080" cy="271440"/>
          </a:xfrm>
        </p:grpSpPr>
        <p:sp>
          <p:nvSpPr>
            <p:cNvPr id="5286" name=""/>
            <p:cNvSpPr/>
            <p:nvPr/>
          </p:nvSpPr>
          <p:spPr>
            <a:xfrm>
              <a:off x="7680960" y="2408400"/>
              <a:ext cx="114840" cy="12060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87" name=""/>
            <p:cNvSpPr/>
            <p:nvPr/>
          </p:nvSpPr>
          <p:spPr>
            <a:xfrm>
              <a:off x="7653240" y="2495880"/>
              <a:ext cx="262080" cy="18396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288" name=""/>
          <p:cNvGrpSpPr/>
          <p:nvPr/>
        </p:nvGrpSpPr>
        <p:grpSpPr>
          <a:xfrm>
            <a:off x="7526160" y="2639880"/>
            <a:ext cx="262080" cy="271440"/>
            <a:chOff x="7526160" y="2639880"/>
            <a:chExt cx="262080" cy="271440"/>
          </a:xfrm>
        </p:grpSpPr>
        <p:sp>
          <p:nvSpPr>
            <p:cNvPr id="5289" name=""/>
            <p:cNvSpPr/>
            <p:nvPr/>
          </p:nvSpPr>
          <p:spPr>
            <a:xfrm>
              <a:off x="7553880" y="2639880"/>
              <a:ext cx="114840" cy="12060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0" name=""/>
            <p:cNvSpPr/>
            <p:nvPr/>
          </p:nvSpPr>
          <p:spPr>
            <a:xfrm>
              <a:off x="7526160" y="2727360"/>
              <a:ext cx="262080" cy="18396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291" name=""/>
          <p:cNvGrpSpPr/>
          <p:nvPr/>
        </p:nvGrpSpPr>
        <p:grpSpPr>
          <a:xfrm>
            <a:off x="7448400" y="2768760"/>
            <a:ext cx="260640" cy="271440"/>
            <a:chOff x="7448400" y="2768760"/>
            <a:chExt cx="260640" cy="271440"/>
          </a:xfrm>
        </p:grpSpPr>
        <p:sp>
          <p:nvSpPr>
            <p:cNvPr id="5292" name=""/>
            <p:cNvSpPr/>
            <p:nvPr/>
          </p:nvSpPr>
          <p:spPr>
            <a:xfrm>
              <a:off x="7475760" y="2768760"/>
              <a:ext cx="114120" cy="12060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3" name=""/>
            <p:cNvSpPr/>
            <p:nvPr/>
          </p:nvSpPr>
          <p:spPr>
            <a:xfrm>
              <a:off x="7448400" y="2856240"/>
              <a:ext cx="260640" cy="18396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294" name=""/>
          <p:cNvSpPr/>
          <p:nvPr/>
        </p:nvSpPr>
        <p:spPr>
          <a:xfrm>
            <a:off x="7716960" y="2535120"/>
            <a:ext cx="201600" cy="208080"/>
          </a:xfrm>
          <a:custGeom>
            <a:avLst/>
            <a:gdLst/>
            <a:ahLst/>
            <a:rect l="l" t="t" r="r" b="b"/>
            <a:pathLst>
              <a:path w="138" h="131">
                <a:moveTo>
                  <a:pt x="69" y="0"/>
                </a:moveTo>
                <a:lnTo>
                  <a:pt x="53" y="50"/>
                </a:lnTo>
                <a:lnTo>
                  <a:pt x="0" y="50"/>
                </a:lnTo>
                <a:lnTo>
                  <a:pt x="43" y="81"/>
                </a:lnTo>
                <a:lnTo>
                  <a:pt x="27" y="131"/>
                </a:lnTo>
                <a:lnTo>
                  <a:pt x="69" y="101"/>
                </a:lnTo>
                <a:lnTo>
                  <a:pt x="111" y="131"/>
                </a:lnTo>
                <a:lnTo>
                  <a:pt x="95" y="81"/>
                </a:lnTo>
                <a:lnTo>
                  <a:pt x="138" y="50"/>
                </a:lnTo>
                <a:lnTo>
                  <a:pt x="85" y="50"/>
                </a:lnTo>
                <a:lnTo>
                  <a:pt x="69" y="0"/>
                </a:lnTo>
                <a:close/>
              </a:path>
            </a:pathLst>
          </a:custGeom>
          <a:solidFill>
            <a:srgbClr val="ff33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295" name=""/>
          <p:cNvGrpSpPr/>
          <p:nvPr/>
        </p:nvGrpSpPr>
        <p:grpSpPr>
          <a:xfrm>
            <a:off x="3181320" y="3405240"/>
            <a:ext cx="258840" cy="271440"/>
            <a:chOff x="3181320" y="3405240"/>
            <a:chExt cx="258840" cy="271440"/>
          </a:xfrm>
        </p:grpSpPr>
        <p:sp>
          <p:nvSpPr>
            <p:cNvPr id="5296" name=""/>
            <p:cNvSpPr/>
            <p:nvPr/>
          </p:nvSpPr>
          <p:spPr>
            <a:xfrm>
              <a:off x="3208680" y="3405240"/>
              <a:ext cx="113760" cy="120600"/>
            </a:xfrm>
            <a:prstGeom prst="rect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7" name=""/>
            <p:cNvSpPr/>
            <p:nvPr/>
          </p:nvSpPr>
          <p:spPr>
            <a:xfrm>
              <a:off x="3181320" y="3492720"/>
              <a:ext cx="258840" cy="183960"/>
            </a:xfrm>
            <a:prstGeom prst="rect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298" name=""/>
          <p:cNvGrpSpPr/>
          <p:nvPr/>
        </p:nvGrpSpPr>
        <p:grpSpPr>
          <a:xfrm>
            <a:off x="4794120" y="4427640"/>
            <a:ext cx="258840" cy="271440"/>
            <a:chOff x="4794120" y="4427640"/>
            <a:chExt cx="258840" cy="271440"/>
          </a:xfrm>
        </p:grpSpPr>
        <p:sp>
          <p:nvSpPr>
            <p:cNvPr id="5299" name=""/>
            <p:cNvSpPr/>
            <p:nvPr/>
          </p:nvSpPr>
          <p:spPr>
            <a:xfrm>
              <a:off x="4821480" y="4427640"/>
              <a:ext cx="113760" cy="120600"/>
            </a:xfrm>
            <a:prstGeom prst="rect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00" name=""/>
            <p:cNvSpPr/>
            <p:nvPr/>
          </p:nvSpPr>
          <p:spPr>
            <a:xfrm>
              <a:off x="4794120" y="4515120"/>
              <a:ext cx="258840" cy="183960"/>
            </a:xfrm>
            <a:prstGeom prst="rect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01" name=""/>
          <p:cNvGrpSpPr/>
          <p:nvPr/>
        </p:nvGrpSpPr>
        <p:grpSpPr>
          <a:xfrm>
            <a:off x="6372360" y="2530440"/>
            <a:ext cx="261720" cy="271440"/>
            <a:chOff x="6372360" y="2530440"/>
            <a:chExt cx="261720" cy="271440"/>
          </a:xfrm>
        </p:grpSpPr>
        <p:sp>
          <p:nvSpPr>
            <p:cNvPr id="5302" name=""/>
            <p:cNvSpPr/>
            <p:nvPr/>
          </p:nvSpPr>
          <p:spPr>
            <a:xfrm>
              <a:off x="6399720" y="2530440"/>
              <a:ext cx="114480" cy="120600"/>
            </a:xfrm>
            <a:prstGeom prst="rect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03" name=""/>
            <p:cNvSpPr/>
            <p:nvPr/>
          </p:nvSpPr>
          <p:spPr>
            <a:xfrm>
              <a:off x="6372360" y="2617920"/>
              <a:ext cx="261720" cy="183960"/>
            </a:xfrm>
            <a:prstGeom prst="rect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04" name=""/>
          <p:cNvGrpSpPr/>
          <p:nvPr/>
        </p:nvGrpSpPr>
        <p:grpSpPr>
          <a:xfrm>
            <a:off x="6464160" y="2414520"/>
            <a:ext cx="260640" cy="271440"/>
            <a:chOff x="6464160" y="2414520"/>
            <a:chExt cx="260640" cy="271440"/>
          </a:xfrm>
        </p:grpSpPr>
        <p:sp>
          <p:nvSpPr>
            <p:cNvPr id="5305" name=""/>
            <p:cNvSpPr/>
            <p:nvPr/>
          </p:nvSpPr>
          <p:spPr>
            <a:xfrm>
              <a:off x="6491520" y="2414520"/>
              <a:ext cx="114120" cy="120600"/>
            </a:xfrm>
            <a:prstGeom prst="rect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06" name=""/>
            <p:cNvSpPr/>
            <p:nvPr/>
          </p:nvSpPr>
          <p:spPr>
            <a:xfrm>
              <a:off x="6464160" y="2502000"/>
              <a:ext cx="260640" cy="183960"/>
            </a:xfrm>
            <a:prstGeom prst="rect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307" name=""/>
          <p:cNvSpPr/>
          <p:nvPr/>
        </p:nvSpPr>
        <p:spPr>
          <a:xfrm flipV="1">
            <a:off x="6804000" y="3943080"/>
            <a:ext cx="57240" cy="442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08" name=""/>
          <p:cNvSpPr/>
          <p:nvPr/>
        </p:nvSpPr>
        <p:spPr>
          <a:xfrm flipH="1">
            <a:off x="7492680" y="5060880"/>
            <a:ext cx="11160" cy="10800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09" name=""/>
          <p:cNvSpPr/>
          <p:nvPr/>
        </p:nvSpPr>
        <p:spPr>
          <a:xfrm>
            <a:off x="7321680" y="5143680"/>
            <a:ext cx="109440" cy="1260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10" name=""/>
          <p:cNvSpPr/>
          <p:nvPr/>
        </p:nvSpPr>
        <p:spPr>
          <a:xfrm>
            <a:off x="7326360" y="5153040"/>
            <a:ext cx="50760" cy="633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11" name=""/>
          <p:cNvSpPr/>
          <p:nvPr/>
        </p:nvSpPr>
        <p:spPr>
          <a:xfrm>
            <a:off x="7145280" y="4889520"/>
            <a:ext cx="173160" cy="2570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12" name=""/>
          <p:cNvSpPr/>
          <p:nvPr/>
        </p:nvSpPr>
        <p:spPr>
          <a:xfrm>
            <a:off x="7145280" y="4876920"/>
            <a:ext cx="184320" cy="2793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13" name=""/>
          <p:cNvSpPr/>
          <p:nvPr/>
        </p:nvSpPr>
        <p:spPr>
          <a:xfrm>
            <a:off x="162000" y="2465280"/>
            <a:ext cx="279360" cy="112680"/>
          </a:xfrm>
          <a:prstGeom prst="rect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14" name=""/>
          <p:cNvSpPr/>
          <p:nvPr/>
        </p:nvSpPr>
        <p:spPr>
          <a:xfrm>
            <a:off x="184320" y="2522520"/>
            <a:ext cx="237960" cy="0"/>
          </a:xfrm>
          <a:prstGeom prst="line">
            <a:avLst/>
          </a:prstGeom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315" name=""/>
          <p:cNvGrpSpPr/>
          <p:nvPr/>
        </p:nvGrpSpPr>
        <p:grpSpPr>
          <a:xfrm>
            <a:off x="5840280" y="4492800"/>
            <a:ext cx="182520" cy="209520"/>
            <a:chOff x="5840280" y="4492800"/>
            <a:chExt cx="182520" cy="209520"/>
          </a:xfrm>
        </p:grpSpPr>
        <p:sp>
          <p:nvSpPr>
            <p:cNvPr id="5316" name=""/>
            <p:cNvSpPr/>
            <p:nvPr/>
          </p:nvSpPr>
          <p:spPr>
            <a:xfrm>
              <a:off x="5840280" y="4492800"/>
              <a:ext cx="182520" cy="209520"/>
            </a:xfrm>
            <a:custGeom>
              <a:avLst/>
              <a:gdLst/>
              <a:ahLst/>
              <a:rect l="l" t="t" r="r" b="b"/>
              <a:pathLst>
                <a:path w="127" h="132">
                  <a:moveTo>
                    <a:pt x="63" y="0"/>
                  </a:move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15"/>
                  </a:lnTo>
                  <a:lnTo>
                    <a:pt x="1" y="119"/>
                  </a:lnTo>
                  <a:lnTo>
                    <a:pt x="5" y="122"/>
                  </a:lnTo>
                  <a:lnTo>
                    <a:pt x="11" y="125"/>
                  </a:lnTo>
                  <a:lnTo>
                    <a:pt x="18" y="127"/>
                  </a:lnTo>
                  <a:lnTo>
                    <a:pt x="28" y="129"/>
                  </a:lnTo>
                  <a:lnTo>
                    <a:pt x="38" y="131"/>
                  </a:lnTo>
                  <a:lnTo>
                    <a:pt x="50" y="132"/>
                  </a:lnTo>
                  <a:lnTo>
                    <a:pt x="63" y="132"/>
                  </a:lnTo>
                  <a:lnTo>
                    <a:pt x="76" y="132"/>
                  </a:lnTo>
                  <a:lnTo>
                    <a:pt x="88" y="131"/>
                  </a:lnTo>
                  <a:lnTo>
                    <a:pt x="99" y="129"/>
                  </a:lnTo>
                  <a:lnTo>
                    <a:pt x="109" y="127"/>
                  </a:lnTo>
                  <a:lnTo>
                    <a:pt x="116" y="125"/>
                  </a:lnTo>
                  <a:lnTo>
                    <a:pt x="122" y="122"/>
                  </a:lnTo>
                  <a:lnTo>
                    <a:pt x="126" y="119"/>
                  </a:lnTo>
                  <a:lnTo>
                    <a:pt x="127" y="115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17" name=""/>
            <p:cNvSpPr/>
            <p:nvPr/>
          </p:nvSpPr>
          <p:spPr>
            <a:xfrm>
              <a:off x="5840280" y="4492800"/>
              <a:ext cx="182520" cy="52200"/>
            </a:xfrm>
            <a:custGeom>
              <a:avLst/>
              <a:gdLst/>
              <a:ahLst/>
              <a:rect l="l" t="t" r="r" b="b"/>
              <a:pathLst>
                <a:path w="127" h="33">
                  <a:moveTo>
                    <a:pt x="0" y="16"/>
                  </a:moveTo>
                  <a:lnTo>
                    <a:pt x="1" y="20"/>
                  </a:lnTo>
                  <a:lnTo>
                    <a:pt x="5" y="23"/>
                  </a:lnTo>
                  <a:lnTo>
                    <a:pt x="11" y="26"/>
                  </a:lnTo>
                  <a:lnTo>
                    <a:pt x="18" y="28"/>
                  </a:lnTo>
                  <a:lnTo>
                    <a:pt x="28" y="30"/>
                  </a:lnTo>
                  <a:lnTo>
                    <a:pt x="38" y="32"/>
                  </a:lnTo>
                  <a:lnTo>
                    <a:pt x="50" y="33"/>
                  </a:lnTo>
                  <a:lnTo>
                    <a:pt x="63" y="33"/>
                  </a:lnTo>
                  <a:lnTo>
                    <a:pt x="76" y="33"/>
                  </a:lnTo>
                  <a:lnTo>
                    <a:pt x="88" y="32"/>
                  </a:lnTo>
                  <a:lnTo>
                    <a:pt x="99" y="30"/>
                  </a:lnTo>
                  <a:lnTo>
                    <a:pt x="109" y="28"/>
                  </a:lnTo>
                  <a:lnTo>
                    <a:pt x="116" y="26"/>
                  </a:lnTo>
                  <a:lnTo>
                    <a:pt x="122" y="23"/>
                  </a:lnTo>
                  <a:lnTo>
                    <a:pt x="126" y="20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18" name=""/>
            <p:cNvSpPr/>
            <p:nvPr/>
          </p:nvSpPr>
          <p:spPr>
            <a:xfrm>
              <a:off x="5840280" y="4492800"/>
              <a:ext cx="182520" cy="209520"/>
            </a:xfrm>
            <a:custGeom>
              <a:avLst/>
              <a:gdLst/>
              <a:ahLst/>
              <a:rect l="l" t="t" r="r" b="b"/>
              <a:pathLst>
                <a:path w="127" h="132">
                  <a:moveTo>
                    <a:pt x="63" y="0"/>
                  </a:move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15"/>
                  </a:lnTo>
                  <a:lnTo>
                    <a:pt x="1" y="119"/>
                  </a:lnTo>
                  <a:lnTo>
                    <a:pt x="5" y="122"/>
                  </a:lnTo>
                  <a:lnTo>
                    <a:pt x="11" y="125"/>
                  </a:lnTo>
                  <a:lnTo>
                    <a:pt x="18" y="127"/>
                  </a:lnTo>
                  <a:lnTo>
                    <a:pt x="28" y="129"/>
                  </a:lnTo>
                  <a:lnTo>
                    <a:pt x="38" y="131"/>
                  </a:lnTo>
                  <a:lnTo>
                    <a:pt x="50" y="132"/>
                  </a:lnTo>
                  <a:lnTo>
                    <a:pt x="63" y="132"/>
                  </a:lnTo>
                  <a:lnTo>
                    <a:pt x="76" y="132"/>
                  </a:lnTo>
                  <a:lnTo>
                    <a:pt x="88" y="131"/>
                  </a:lnTo>
                  <a:lnTo>
                    <a:pt x="99" y="129"/>
                  </a:lnTo>
                  <a:lnTo>
                    <a:pt x="109" y="127"/>
                  </a:lnTo>
                  <a:lnTo>
                    <a:pt x="116" y="125"/>
                  </a:lnTo>
                  <a:lnTo>
                    <a:pt x="122" y="122"/>
                  </a:lnTo>
                  <a:lnTo>
                    <a:pt x="126" y="119"/>
                  </a:lnTo>
                  <a:lnTo>
                    <a:pt x="127" y="115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19" name=""/>
            <p:cNvSpPr/>
            <p:nvPr/>
          </p:nvSpPr>
          <p:spPr>
            <a:xfrm>
              <a:off x="5840280" y="4518000"/>
              <a:ext cx="182520" cy="27000"/>
            </a:xfrm>
            <a:custGeom>
              <a:avLst/>
              <a:gdLst/>
              <a:ahLst/>
              <a:rect l="l" t="t" r="r" b="b"/>
              <a:pathLst>
                <a:path w="127" h="17">
                  <a:moveTo>
                    <a:pt x="0" y="0"/>
                  </a:moveTo>
                  <a:lnTo>
                    <a:pt x="1" y="4"/>
                  </a:lnTo>
                  <a:lnTo>
                    <a:pt x="5" y="7"/>
                  </a:lnTo>
                  <a:lnTo>
                    <a:pt x="11" y="10"/>
                  </a:lnTo>
                  <a:lnTo>
                    <a:pt x="18" y="12"/>
                  </a:lnTo>
                  <a:lnTo>
                    <a:pt x="28" y="14"/>
                  </a:lnTo>
                  <a:lnTo>
                    <a:pt x="38" y="16"/>
                  </a:lnTo>
                  <a:lnTo>
                    <a:pt x="50" y="17"/>
                  </a:lnTo>
                  <a:lnTo>
                    <a:pt x="63" y="17"/>
                  </a:lnTo>
                  <a:lnTo>
                    <a:pt x="76" y="17"/>
                  </a:lnTo>
                  <a:lnTo>
                    <a:pt x="88" y="16"/>
                  </a:lnTo>
                  <a:lnTo>
                    <a:pt x="99" y="14"/>
                  </a:lnTo>
                  <a:lnTo>
                    <a:pt x="109" y="12"/>
                  </a:lnTo>
                  <a:lnTo>
                    <a:pt x="116" y="10"/>
                  </a:lnTo>
                  <a:lnTo>
                    <a:pt x="122" y="7"/>
                  </a:lnTo>
                  <a:lnTo>
                    <a:pt x="126" y="4"/>
                  </a:lnTo>
                  <a:lnTo>
                    <a:pt x="127" y="0"/>
                  </a:lnTo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20" name=""/>
          <p:cNvGrpSpPr/>
          <p:nvPr/>
        </p:nvGrpSpPr>
        <p:grpSpPr>
          <a:xfrm>
            <a:off x="5487840" y="2889360"/>
            <a:ext cx="181080" cy="198000"/>
            <a:chOff x="5487840" y="2889360"/>
            <a:chExt cx="181080" cy="198000"/>
          </a:xfrm>
        </p:grpSpPr>
        <p:sp>
          <p:nvSpPr>
            <p:cNvPr id="5321" name=""/>
            <p:cNvSpPr/>
            <p:nvPr/>
          </p:nvSpPr>
          <p:spPr>
            <a:xfrm>
              <a:off x="5487840" y="2889360"/>
              <a:ext cx="181080" cy="198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22" name=""/>
            <p:cNvSpPr/>
            <p:nvPr/>
          </p:nvSpPr>
          <p:spPr>
            <a:xfrm>
              <a:off x="5487840" y="2889360"/>
              <a:ext cx="181080" cy="5004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" bIns="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23" name=""/>
            <p:cNvSpPr/>
            <p:nvPr/>
          </p:nvSpPr>
          <p:spPr>
            <a:xfrm>
              <a:off x="5487840" y="2889360"/>
              <a:ext cx="181080" cy="198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44dff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24" name=""/>
            <p:cNvSpPr/>
            <p:nvPr/>
          </p:nvSpPr>
          <p:spPr>
            <a:xfrm>
              <a:off x="5487840" y="2914560"/>
              <a:ext cx="181080" cy="2484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solidFill>
              <a:srgbClr val="c44dff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25" name=""/>
          <p:cNvGrpSpPr/>
          <p:nvPr/>
        </p:nvGrpSpPr>
        <p:grpSpPr>
          <a:xfrm>
            <a:off x="5973840" y="4535640"/>
            <a:ext cx="201600" cy="169560"/>
            <a:chOff x="5973840" y="4535640"/>
            <a:chExt cx="201600" cy="169560"/>
          </a:xfrm>
        </p:grpSpPr>
        <p:sp>
          <p:nvSpPr>
            <p:cNvPr id="5326" name=""/>
            <p:cNvSpPr/>
            <p:nvPr/>
          </p:nvSpPr>
          <p:spPr>
            <a:xfrm>
              <a:off x="5973840" y="4535640"/>
              <a:ext cx="201600" cy="169560"/>
            </a:xfrm>
            <a:custGeom>
              <a:avLst/>
              <a:gdLst/>
              <a:ahLst/>
              <a:rect l="l" t="t" r="r" b="b"/>
              <a:pathLst>
                <a:path w="139" h="107">
                  <a:moveTo>
                    <a:pt x="69" y="0"/>
                  </a:moveTo>
                  <a:lnTo>
                    <a:pt x="55" y="0"/>
                  </a:lnTo>
                  <a:lnTo>
                    <a:pt x="42" y="1"/>
                  </a:lnTo>
                  <a:lnTo>
                    <a:pt x="31" y="2"/>
                  </a:lnTo>
                  <a:lnTo>
                    <a:pt x="20" y="4"/>
                  </a:lnTo>
                  <a:lnTo>
                    <a:pt x="12" y="6"/>
                  </a:lnTo>
                  <a:lnTo>
                    <a:pt x="5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5" y="99"/>
                  </a:lnTo>
                  <a:lnTo>
                    <a:pt x="12" y="101"/>
                  </a:lnTo>
                  <a:lnTo>
                    <a:pt x="20" y="103"/>
                  </a:lnTo>
                  <a:lnTo>
                    <a:pt x="31" y="105"/>
                  </a:lnTo>
                  <a:lnTo>
                    <a:pt x="42" y="106"/>
                  </a:lnTo>
                  <a:lnTo>
                    <a:pt x="55" y="107"/>
                  </a:lnTo>
                  <a:lnTo>
                    <a:pt x="69" y="107"/>
                  </a:lnTo>
                  <a:lnTo>
                    <a:pt x="83" y="107"/>
                  </a:lnTo>
                  <a:lnTo>
                    <a:pt x="96" y="106"/>
                  </a:lnTo>
                  <a:lnTo>
                    <a:pt x="108" y="105"/>
                  </a:lnTo>
                  <a:lnTo>
                    <a:pt x="119" y="103"/>
                  </a:lnTo>
                  <a:lnTo>
                    <a:pt x="127" y="101"/>
                  </a:lnTo>
                  <a:lnTo>
                    <a:pt x="134" y="99"/>
                  </a:lnTo>
                  <a:lnTo>
                    <a:pt x="138" y="97"/>
                  </a:lnTo>
                  <a:lnTo>
                    <a:pt x="139" y="94"/>
                  </a:lnTo>
                  <a:lnTo>
                    <a:pt x="139" y="13"/>
                  </a:lnTo>
                  <a:lnTo>
                    <a:pt x="138" y="10"/>
                  </a:lnTo>
                  <a:lnTo>
                    <a:pt x="134" y="8"/>
                  </a:lnTo>
                  <a:lnTo>
                    <a:pt x="127" y="6"/>
                  </a:lnTo>
                  <a:lnTo>
                    <a:pt x="119" y="4"/>
                  </a:lnTo>
                  <a:lnTo>
                    <a:pt x="108" y="2"/>
                  </a:lnTo>
                  <a:lnTo>
                    <a:pt x="96" y="1"/>
                  </a:lnTo>
                  <a:lnTo>
                    <a:pt x="83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27" name=""/>
            <p:cNvSpPr/>
            <p:nvPr/>
          </p:nvSpPr>
          <p:spPr>
            <a:xfrm>
              <a:off x="5973840" y="4535640"/>
              <a:ext cx="201600" cy="42480"/>
            </a:xfrm>
            <a:custGeom>
              <a:avLst/>
              <a:gdLst/>
              <a:ahLst/>
              <a:rect l="l" t="t" r="r" b="b"/>
              <a:pathLst>
                <a:path w="139" h="27">
                  <a:moveTo>
                    <a:pt x="0" y="13"/>
                  </a:moveTo>
                  <a:lnTo>
                    <a:pt x="1" y="16"/>
                  </a:lnTo>
                  <a:lnTo>
                    <a:pt x="5" y="19"/>
                  </a:lnTo>
                  <a:lnTo>
                    <a:pt x="12" y="21"/>
                  </a:lnTo>
                  <a:lnTo>
                    <a:pt x="20" y="23"/>
                  </a:lnTo>
                  <a:lnTo>
                    <a:pt x="31" y="25"/>
                  </a:lnTo>
                  <a:lnTo>
                    <a:pt x="42" y="26"/>
                  </a:lnTo>
                  <a:lnTo>
                    <a:pt x="55" y="27"/>
                  </a:lnTo>
                  <a:lnTo>
                    <a:pt x="69" y="27"/>
                  </a:lnTo>
                  <a:lnTo>
                    <a:pt x="83" y="27"/>
                  </a:lnTo>
                  <a:lnTo>
                    <a:pt x="96" y="26"/>
                  </a:lnTo>
                  <a:lnTo>
                    <a:pt x="108" y="25"/>
                  </a:lnTo>
                  <a:lnTo>
                    <a:pt x="119" y="23"/>
                  </a:lnTo>
                  <a:lnTo>
                    <a:pt x="127" y="21"/>
                  </a:lnTo>
                  <a:lnTo>
                    <a:pt x="134" y="19"/>
                  </a:lnTo>
                  <a:lnTo>
                    <a:pt x="138" y="16"/>
                  </a:lnTo>
                  <a:lnTo>
                    <a:pt x="139" y="13"/>
                  </a:lnTo>
                  <a:lnTo>
                    <a:pt x="138" y="10"/>
                  </a:lnTo>
                  <a:lnTo>
                    <a:pt x="134" y="8"/>
                  </a:lnTo>
                  <a:lnTo>
                    <a:pt x="127" y="6"/>
                  </a:lnTo>
                  <a:lnTo>
                    <a:pt x="119" y="4"/>
                  </a:lnTo>
                  <a:lnTo>
                    <a:pt x="108" y="2"/>
                  </a:lnTo>
                  <a:lnTo>
                    <a:pt x="96" y="1"/>
                  </a:lnTo>
                  <a:lnTo>
                    <a:pt x="83" y="0"/>
                  </a:lnTo>
                  <a:lnTo>
                    <a:pt x="69" y="0"/>
                  </a:lnTo>
                  <a:lnTo>
                    <a:pt x="55" y="0"/>
                  </a:lnTo>
                  <a:lnTo>
                    <a:pt x="42" y="1"/>
                  </a:lnTo>
                  <a:lnTo>
                    <a:pt x="31" y="2"/>
                  </a:lnTo>
                  <a:lnTo>
                    <a:pt x="20" y="4"/>
                  </a:lnTo>
                  <a:lnTo>
                    <a:pt x="12" y="6"/>
                  </a:lnTo>
                  <a:lnTo>
                    <a:pt x="5" y="8"/>
                  </a:lnTo>
                  <a:lnTo>
                    <a:pt x="1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" bIns="-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28" name=""/>
            <p:cNvSpPr/>
            <p:nvPr/>
          </p:nvSpPr>
          <p:spPr>
            <a:xfrm>
              <a:off x="5973840" y="4535640"/>
              <a:ext cx="201600" cy="169560"/>
            </a:xfrm>
            <a:custGeom>
              <a:avLst/>
              <a:gdLst/>
              <a:ahLst/>
              <a:rect l="l" t="t" r="r" b="b"/>
              <a:pathLst>
                <a:path w="139" h="107">
                  <a:moveTo>
                    <a:pt x="69" y="0"/>
                  </a:moveTo>
                  <a:lnTo>
                    <a:pt x="55" y="0"/>
                  </a:lnTo>
                  <a:lnTo>
                    <a:pt x="42" y="1"/>
                  </a:lnTo>
                  <a:lnTo>
                    <a:pt x="31" y="2"/>
                  </a:lnTo>
                  <a:lnTo>
                    <a:pt x="20" y="4"/>
                  </a:lnTo>
                  <a:lnTo>
                    <a:pt x="12" y="6"/>
                  </a:lnTo>
                  <a:lnTo>
                    <a:pt x="5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5" y="99"/>
                  </a:lnTo>
                  <a:lnTo>
                    <a:pt x="12" y="101"/>
                  </a:lnTo>
                  <a:lnTo>
                    <a:pt x="20" y="103"/>
                  </a:lnTo>
                  <a:lnTo>
                    <a:pt x="31" y="105"/>
                  </a:lnTo>
                  <a:lnTo>
                    <a:pt x="42" y="106"/>
                  </a:lnTo>
                  <a:lnTo>
                    <a:pt x="55" y="107"/>
                  </a:lnTo>
                  <a:lnTo>
                    <a:pt x="69" y="107"/>
                  </a:lnTo>
                  <a:lnTo>
                    <a:pt x="83" y="107"/>
                  </a:lnTo>
                  <a:lnTo>
                    <a:pt x="96" y="106"/>
                  </a:lnTo>
                  <a:lnTo>
                    <a:pt x="108" y="105"/>
                  </a:lnTo>
                  <a:lnTo>
                    <a:pt x="119" y="103"/>
                  </a:lnTo>
                  <a:lnTo>
                    <a:pt x="127" y="101"/>
                  </a:lnTo>
                  <a:lnTo>
                    <a:pt x="134" y="99"/>
                  </a:lnTo>
                  <a:lnTo>
                    <a:pt x="138" y="97"/>
                  </a:lnTo>
                  <a:lnTo>
                    <a:pt x="139" y="94"/>
                  </a:lnTo>
                  <a:lnTo>
                    <a:pt x="139" y="13"/>
                  </a:lnTo>
                  <a:lnTo>
                    <a:pt x="138" y="10"/>
                  </a:lnTo>
                  <a:lnTo>
                    <a:pt x="134" y="8"/>
                  </a:lnTo>
                  <a:lnTo>
                    <a:pt x="127" y="6"/>
                  </a:lnTo>
                  <a:lnTo>
                    <a:pt x="119" y="4"/>
                  </a:lnTo>
                  <a:lnTo>
                    <a:pt x="108" y="2"/>
                  </a:lnTo>
                  <a:lnTo>
                    <a:pt x="96" y="1"/>
                  </a:lnTo>
                  <a:lnTo>
                    <a:pt x="83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29" name=""/>
            <p:cNvSpPr/>
            <p:nvPr/>
          </p:nvSpPr>
          <p:spPr>
            <a:xfrm>
              <a:off x="5973840" y="4555800"/>
              <a:ext cx="201600" cy="21960"/>
            </a:xfrm>
            <a:custGeom>
              <a:avLst/>
              <a:gdLst/>
              <a:ahLst/>
              <a:rect l="l" t="t" r="r" b="b"/>
              <a:pathLst>
                <a:path w="139" h="14">
                  <a:moveTo>
                    <a:pt x="0" y="0"/>
                  </a:moveTo>
                  <a:lnTo>
                    <a:pt x="1" y="3"/>
                  </a:lnTo>
                  <a:lnTo>
                    <a:pt x="5" y="6"/>
                  </a:lnTo>
                  <a:lnTo>
                    <a:pt x="12" y="8"/>
                  </a:lnTo>
                  <a:lnTo>
                    <a:pt x="20" y="10"/>
                  </a:lnTo>
                  <a:lnTo>
                    <a:pt x="31" y="12"/>
                  </a:lnTo>
                  <a:lnTo>
                    <a:pt x="42" y="13"/>
                  </a:lnTo>
                  <a:lnTo>
                    <a:pt x="55" y="14"/>
                  </a:lnTo>
                  <a:lnTo>
                    <a:pt x="69" y="14"/>
                  </a:lnTo>
                  <a:lnTo>
                    <a:pt x="83" y="14"/>
                  </a:lnTo>
                  <a:lnTo>
                    <a:pt x="96" y="13"/>
                  </a:lnTo>
                  <a:lnTo>
                    <a:pt x="108" y="12"/>
                  </a:lnTo>
                  <a:lnTo>
                    <a:pt x="119" y="10"/>
                  </a:lnTo>
                  <a:lnTo>
                    <a:pt x="127" y="8"/>
                  </a:lnTo>
                  <a:lnTo>
                    <a:pt x="134" y="6"/>
                  </a:lnTo>
                  <a:lnTo>
                    <a:pt x="138" y="3"/>
                  </a:lnTo>
                  <a:lnTo>
                    <a:pt x="139" y="0"/>
                  </a:lnTo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30" name=""/>
          <p:cNvGrpSpPr/>
          <p:nvPr/>
        </p:nvGrpSpPr>
        <p:grpSpPr>
          <a:xfrm>
            <a:off x="5935680" y="4548240"/>
            <a:ext cx="181080" cy="209520"/>
            <a:chOff x="5935680" y="4548240"/>
            <a:chExt cx="181080" cy="209520"/>
          </a:xfrm>
        </p:grpSpPr>
        <p:sp>
          <p:nvSpPr>
            <p:cNvPr id="5331" name=""/>
            <p:cNvSpPr/>
            <p:nvPr/>
          </p:nvSpPr>
          <p:spPr>
            <a:xfrm>
              <a:off x="5935680" y="4548240"/>
              <a:ext cx="181080" cy="209520"/>
            </a:xfrm>
            <a:custGeom>
              <a:avLst/>
              <a:gdLst/>
              <a:ahLst/>
              <a:rect l="l" t="t" r="r" b="b"/>
              <a:pathLst>
                <a:path w="127" h="132">
                  <a:moveTo>
                    <a:pt x="63" y="0"/>
                  </a:move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15"/>
                  </a:lnTo>
                  <a:lnTo>
                    <a:pt x="1" y="119"/>
                  </a:lnTo>
                  <a:lnTo>
                    <a:pt x="5" y="122"/>
                  </a:lnTo>
                  <a:lnTo>
                    <a:pt x="11" y="125"/>
                  </a:lnTo>
                  <a:lnTo>
                    <a:pt x="18" y="127"/>
                  </a:lnTo>
                  <a:lnTo>
                    <a:pt x="28" y="129"/>
                  </a:lnTo>
                  <a:lnTo>
                    <a:pt x="38" y="131"/>
                  </a:lnTo>
                  <a:lnTo>
                    <a:pt x="50" y="132"/>
                  </a:lnTo>
                  <a:lnTo>
                    <a:pt x="63" y="132"/>
                  </a:lnTo>
                  <a:lnTo>
                    <a:pt x="76" y="132"/>
                  </a:lnTo>
                  <a:lnTo>
                    <a:pt x="88" y="131"/>
                  </a:lnTo>
                  <a:lnTo>
                    <a:pt x="99" y="129"/>
                  </a:lnTo>
                  <a:lnTo>
                    <a:pt x="109" y="127"/>
                  </a:lnTo>
                  <a:lnTo>
                    <a:pt x="116" y="125"/>
                  </a:lnTo>
                  <a:lnTo>
                    <a:pt x="122" y="122"/>
                  </a:lnTo>
                  <a:lnTo>
                    <a:pt x="126" y="119"/>
                  </a:lnTo>
                  <a:lnTo>
                    <a:pt x="127" y="115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32" name=""/>
            <p:cNvSpPr/>
            <p:nvPr/>
          </p:nvSpPr>
          <p:spPr>
            <a:xfrm>
              <a:off x="5935680" y="4548240"/>
              <a:ext cx="181080" cy="52200"/>
            </a:xfrm>
            <a:custGeom>
              <a:avLst/>
              <a:gdLst/>
              <a:ahLst/>
              <a:rect l="l" t="t" r="r" b="b"/>
              <a:pathLst>
                <a:path w="127" h="33">
                  <a:moveTo>
                    <a:pt x="0" y="16"/>
                  </a:moveTo>
                  <a:lnTo>
                    <a:pt x="1" y="20"/>
                  </a:lnTo>
                  <a:lnTo>
                    <a:pt x="5" y="23"/>
                  </a:lnTo>
                  <a:lnTo>
                    <a:pt x="11" y="26"/>
                  </a:lnTo>
                  <a:lnTo>
                    <a:pt x="18" y="28"/>
                  </a:lnTo>
                  <a:lnTo>
                    <a:pt x="28" y="30"/>
                  </a:lnTo>
                  <a:lnTo>
                    <a:pt x="38" y="32"/>
                  </a:lnTo>
                  <a:lnTo>
                    <a:pt x="50" y="33"/>
                  </a:lnTo>
                  <a:lnTo>
                    <a:pt x="63" y="33"/>
                  </a:lnTo>
                  <a:lnTo>
                    <a:pt x="76" y="33"/>
                  </a:lnTo>
                  <a:lnTo>
                    <a:pt x="88" y="32"/>
                  </a:lnTo>
                  <a:lnTo>
                    <a:pt x="99" y="30"/>
                  </a:lnTo>
                  <a:lnTo>
                    <a:pt x="109" y="28"/>
                  </a:lnTo>
                  <a:lnTo>
                    <a:pt x="116" y="26"/>
                  </a:lnTo>
                  <a:lnTo>
                    <a:pt x="122" y="23"/>
                  </a:lnTo>
                  <a:lnTo>
                    <a:pt x="126" y="20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33" name=""/>
            <p:cNvSpPr/>
            <p:nvPr/>
          </p:nvSpPr>
          <p:spPr>
            <a:xfrm>
              <a:off x="5935680" y="4548240"/>
              <a:ext cx="181080" cy="209520"/>
            </a:xfrm>
            <a:custGeom>
              <a:avLst/>
              <a:gdLst/>
              <a:ahLst/>
              <a:rect l="l" t="t" r="r" b="b"/>
              <a:pathLst>
                <a:path w="127" h="132">
                  <a:moveTo>
                    <a:pt x="63" y="0"/>
                  </a:move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15"/>
                  </a:lnTo>
                  <a:lnTo>
                    <a:pt x="1" y="119"/>
                  </a:lnTo>
                  <a:lnTo>
                    <a:pt x="5" y="122"/>
                  </a:lnTo>
                  <a:lnTo>
                    <a:pt x="11" y="125"/>
                  </a:lnTo>
                  <a:lnTo>
                    <a:pt x="18" y="127"/>
                  </a:lnTo>
                  <a:lnTo>
                    <a:pt x="28" y="129"/>
                  </a:lnTo>
                  <a:lnTo>
                    <a:pt x="38" y="131"/>
                  </a:lnTo>
                  <a:lnTo>
                    <a:pt x="50" y="132"/>
                  </a:lnTo>
                  <a:lnTo>
                    <a:pt x="63" y="132"/>
                  </a:lnTo>
                  <a:lnTo>
                    <a:pt x="76" y="132"/>
                  </a:lnTo>
                  <a:lnTo>
                    <a:pt x="88" y="131"/>
                  </a:lnTo>
                  <a:lnTo>
                    <a:pt x="99" y="129"/>
                  </a:lnTo>
                  <a:lnTo>
                    <a:pt x="109" y="127"/>
                  </a:lnTo>
                  <a:lnTo>
                    <a:pt x="116" y="125"/>
                  </a:lnTo>
                  <a:lnTo>
                    <a:pt x="122" y="122"/>
                  </a:lnTo>
                  <a:lnTo>
                    <a:pt x="126" y="119"/>
                  </a:lnTo>
                  <a:lnTo>
                    <a:pt x="127" y="115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34" name=""/>
            <p:cNvSpPr/>
            <p:nvPr/>
          </p:nvSpPr>
          <p:spPr>
            <a:xfrm>
              <a:off x="5935680" y="4573440"/>
              <a:ext cx="181080" cy="27000"/>
            </a:xfrm>
            <a:custGeom>
              <a:avLst/>
              <a:gdLst/>
              <a:ahLst/>
              <a:rect l="l" t="t" r="r" b="b"/>
              <a:pathLst>
                <a:path w="127" h="17">
                  <a:moveTo>
                    <a:pt x="0" y="0"/>
                  </a:moveTo>
                  <a:lnTo>
                    <a:pt x="1" y="4"/>
                  </a:lnTo>
                  <a:lnTo>
                    <a:pt x="5" y="7"/>
                  </a:lnTo>
                  <a:lnTo>
                    <a:pt x="11" y="10"/>
                  </a:lnTo>
                  <a:lnTo>
                    <a:pt x="18" y="12"/>
                  </a:lnTo>
                  <a:lnTo>
                    <a:pt x="28" y="14"/>
                  </a:lnTo>
                  <a:lnTo>
                    <a:pt x="38" y="16"/>
                  </a:lnTo>
                  <a:lnTo>
                    <a:pt x="50" y="17"/>
                  </a:lnTo>
                  <a:lnTo>
                    <a:pt x="63" y="17"/>
                  </a:lnTo>
                  <a:lnTo>
                    <a:pt x="76" y="17"/>
                  </a:lnTo>
                  <a:lnTo>
                    <a:pt x="88" y="16"/>
                  </a:lnTo>
                  <a:lnTo>
                    <a:pt x="99" y="14"/>
                  </a:lnTo>
                  <a:lnTo>
                    <a:pt x="109" y="12"/>
                  </a:lnTo>
                  <a:lnTo>
                    <a:pt x="116" y="10"/>
                  </a:lnTo>
                  <a:lnTo>
                    <a:pt x="122" y="7"/>
                  </a:lnTo>
                  <a:lnTo>
                    <a:pt x="126" y="4"/>
                  </a:lnTo>
                  <a:lnTo>
                    <a:pt x="127" y="0"/>
                  </a:lnTo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35" name=""/>
          <p:cNvGrpSpPr/>
          <p:nvPr/>
        </p:nvGrpSpPr>
        <p:grpSpPr>
          <a:xfrm>
            <a:off x="6084720" y="4673520"/>
            <a:ext cx="246240" cy="200160"/>
            <a:chOff x="6084720" y="4673520"/>
            <a:chExt cx="246240" cy="200160"/>
          </a:xfrm>
        </p:grpSpPr>
        <p:sp>
          <p:nvSpPr>
            <p:cNvPr id="5336" name=""/>
            <p:cNvSpPr/>
            <p:nvPr/>
          </p:nvSpPr>
          <p:spPr>
            <a:xfrm>
              <a:off x="6084720" y="4673520"/>
              <a:ext cx="246240" cy="200160"/>
            </a:xfrm>
            <a:prstGeom prst="rect">
              <a:avLst/>
            </a:prstGeom>
            <a:solidFill>
              <a:srgbClr val="96969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37" name=""/>
            <p:cNvSpPr/>
            <p:nvPr/>
          </p:nvSpPr>
          <p:spPr>
            <a:xfrm>
              <a:off x="6093000" y="4684680"/>
              <a:ext cx="21672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Henry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Hub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38" name=""/>
          <p:cNvGrpSpPr/>
          <p:nvPr/>
        </p:nvGrpSpPr>
        <p:grpSpPr>
          <a:xfrm>
            <a:off x="6308640" y="4392720"/>
            <a:ext cx="182520" cy="209520"/>
            <a:chOff x="6308640" y="4392720"/>
            <a:chExt cx="182520" cy="209520"/>
          </a:xfrm>
        </p:grpSpPr>
        <p:sp>
          <p:nvSpPr>
            <p:cNvPr id="5339" name=""/>
            <p:cNvSpPr/>
            <p:nvPr/>
          </p:nvSpPr>
          <p:spPr>
            <a:xfrm>
              <a:off x="6308640" y="4392720"/>
              <a:ext cx="182520" cy="209520"/>
            </a:xfrm>
            <a:custGeom>
              <a:avLst/>
              <a:gdLst/>
              <a:ahLst/>
              <a:rect l="l" t="t" r="r" b="b"/>
              <a:pathLst>
                <a:path w="127" h="132">
                  <a:moveTo>
                    <a:pt x="63" y="0"/>
                  </a:move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15"/>
                  </a:lnTo>
                  <a:lnTo>
                    <a:pt x="1" y="119"/>
                  </a:lnTo>
                  <a:lnTo>
                    <a:pt x="5" y="122"/>
                  </a:lnTo>
                  <a:lnTo>
                    <a:pt x="11" y="125"/>
                  </a:lnTo>
                  <a:lnTo>
                    <a:pt x="18" y="127"/>
                  </a:lnTo>
                  <a:lnTo>
                    <a:pt x="28" y="129"/>
                  </a:lnTo>
                  <a:lnTo>
                    <a:pt x="38" y="131"/>
                  </a:lnTo>
                  <a:lnTo>
                    <a:pt x="50" y="132"/>
                  </a:lnTo>
                  <a:lnTo>
                    <a:pt x="63" y="132"/>
                  </a:lnTo>
                  <a:lnTo>
                    <a:pt x="76" y="132"/>
                  </a:lnTo>
                  <a:lnTo>
                    <a:pt x="88" y="131"/>
                  </a:lnTo>
                  <a:lnTo>
                    <a:pt x="99" y="129"/>
                  </a:lnTo>
                  <a:lnTo>
                    <a:pt x="109" y="127"/>
                  </a:lnTo>
                  <a:lnTo>
                    <a:pt x="116" y="125"/>
                  </a:lnTo>
                  <a:lnTo>
                    <a:pt x="122" y="122"/>
                  </a:lnTo>
                  <a:lnTo>
                    <a:pt x="126" y="119"/>
                  </a:lnTo>
                  <a:lnTo>
                    <a:pt x="127" y="115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40" name=""/>
            <p:cNvSpPr/>
            <p:nvPr/>
          </p:nvSpPr>
          <p:spPr>
            <a:xfrm>
              <a:off x="6308640" y="4392720"/>
              <a:ext cx="182520" cy="52200"/>
            </a:xfrm>
            <a:custGeom>
              <a:avLst/>
              <a:gdLst/>
              <a:ahLst/>
              <a:rect l="l" t="t" r="r" b="b"/>
              <a:pathLst>
                <a:path w="127" h="33">
                  <a:moveTo>
                    <a:pt x="0" y="16"/>
                  </a:moveTo>
                  <a:lnTo>
                    <a:pt x="1" y="20"/>
                  </a:lnTo>
                  <a:lnTo>
                    <a:pt x="5" y="23"/>
                  </a:lnTo>
                  <a:lnTo>
                    <a:pt x="11" y="26"/>
                  </a:lnTo>
                  <a:lnTo>
                    <a:pt x="18" y="28"/>
                  </a:lnTo>
                  <a:lnTo>
                    <a:pt x="28" y="30"/>
                  </a:lnTo>
                  <a:lnTo>
                    <a:pt x="38" y="32"/>
                  </a:lnTo>
                  <a:lnTo>
                    <a:pt x="50" y="33"/>
                  </a:lnTo>
                  <a:lnTo>
                    <a:pt x="63" y="33"/>
                  </a:lnTo>
                  <a:lnTo>
                    <a:pt x="76" y="33"/>
                  </a:lnTo>
                  <a:lnTo>
                    <a:pt x="88" y="32"/>
                  </a:lnTo>
                  <a:lnTo>
                    <a:pt x="99" y="30"/>
                  </a:lnTo>
                  <a:lnTo>
                    <a:pt x="109" y="28"/>
                  </a:lnTo>
                  <a:lnTo>
                    <a:pt x="116" y="26"/>
                  </a:lnTo>
                  <a:lnTo>
                    <a:pt x="122" y="23"/>
                  </a:lnTo>
                  <a:lnTo>
                    <a:pt x="126" y="20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44d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41" name=""/>
            <p:cNvSpPr/>
            <p:nvPr/>
          </p:nvSpPr>
          <p:spPr>
            <a:xfrm>
              <a:off x="6308640" y="4392720"/>
              <a:ext cx="182520" cy="209520"/>
            </a:xfrm>
            <a:custGeom>
              <a:avLst/>
              <a:gdLst/>
              <a:ahLst/>
              <a:rect l="l" t="t" r="r" b="b"/>
              <a:pathLst>
                <a:path w="127" h="132">
                  <a:moveTo>
                    <a:pt x="63" y="0"/>
                  </a:moveTo>
                  <a:lnTo>
                    <a:pt x="50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5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15"/>
                  </a:lnTo>
                  <a:lnTo>
                    <a:pt x="1" y="119"/>
                  </a:lnTo>
                  <a:lnTo>
                    <a:pt x="5" y="122"/>
                  </a:lnTo>
                  <a:lnTo>
                    <a:pt x="11" y="125"/>
                  </a:lnTo>
                  <a:lnTo>
                    <a:pt x="18" y="127"/>
                  </a:lnTo>
                  <a:lnTo>
                    <a:pt x="28" y="129"/>
                  </a:lnTo>
                  <a:lnTo>
                    <a:pt x="38" y="131"/>
                  </a:lnTo>
                  <a:lnTo>
                    <a:pt x="50" y="132"/>
                  </a:lnTo>
                  <a:lnTo>
                    <a:pt x="63" y="132"/>
                  </a:lnTo>
                  <a:lnTo>
                    <a:pt x="76" y="132"/>
                  </a:lnTo>
                  <a:lnTo>
                    <a:pt x="88" y="131"/>
                  </a:lnTo>
                  <a:lnTo>
                    <a:pt x="99" y="129"/>
                  </a:lnTo>
                  <a:lnTo>
                    <a:pt x="109" y="127"/>
                  </a:lnTo>
                  <a:lnTo>
                    <a:pt x="116" y="125"/>
                  </a:lnTo>
                  <a:lnTo>
                    <a:pt x="122" y="122"/>
                  </a:lnTo>
                  <a:lnTo>
                    <a:pt x="126" y="119"/>
                  </a:lnTo>
                  <a:lnTo>
                    <a:pt x="127" y="115"/>
                  </a:lnTo>
                  <a:lnTo>
                    <a:pt x="127" y="16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6" y="7"/>
                  </a:lnTo>
                  <a:lnTo>
                    <a:pt x="109" y="5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42" name=""/>
            <p:cNvSpPr/>
            <p:nvPr/>
          </p:nvSpPr>
          <p:spPr>
            <a:xfrm>
              <a:off x="6308640" y="4417920"/>
              <a:ext cx="182520" cy="27000"/>
            </a:xfrm>
            <a:custGeom>
              <a:avLst/>
              <a:gdLst/>
              <a:ahLst/>
              <a:rect l="l" t="t" r="r" b="b"/>
              <a:pathLst>
                <a:path w="127" h="17">
                  <a:moveTo>
                    <a:pt x="0" y="0"/>
                  </a:moveTo>
                  <a:lnTo>
                    <a:pt x="1" y="4"/>
                  </a:lnTo>
                  <a:lnTo>
                    <a:pt x="5" y="7"/>
                  </a:lnTo>
                  <a:lnTo>
                    <a:pt x="11" y="10"/>
                  </a:lnTo>
                  <a:lnTo>
                    <a:pt x="18" y="12"/>
                  </a:lnTo>
                  <a:lnTo>
                    <a:pt x="28" y="14"/>
                  </a:lnTo>
                  <a:lnTo>
                    <a:pt x="38" y="16"/>
                  </a:lnTo>
                  <a:lnTo>
                    <a:pt x="50" y="17"/>
                  </a:lnTo>
                  <a:lnTo>
                    <a:pt x="63" y="17"/>
                  </a:lnTo>
                  <a:lnTo>
                    <a:pt x="76" y="17"/>
                  </a:lnTo>
                  <a:lnTo>
                    <a:pt x="88" y="16"/>
                  </a:lnTo>
                  <a:lnTo>
                    <a:pt x="99" y="14"/>
                  </a:lnTo>
                  <a:lnTo>
                    <a:pt x="109" y="12"/>
                  </a:lnTo>
                  <a:lnTo>
                    <a:pt x="116" y="10"/>
                  </a:lnTo>
                  <a:lnTo>
                    <a:pt x="122" y="7"/>
                  </a:lnTo>
                  <a:lnTo>
                    <a:pt x="126" y="4"/>
                  </a:lnTo>
                  <a:lnTo>
                    <a:pt x="127" y="0"/>
                  </a:lnTo>
                </a:path>
              </a:pathLst>
            </a:custGeom>
            <a:solidFill>
              <a:srgbClr val="c44d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5C61D1E-655C-4AD4-B939-D2E9573282DB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3" name="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344" name=""/>
          <p:cNvGrpSpPr/>
          <p:nvPr/>
        </p:nvGrpSpPr>
        <p:grpSpPr>
          <a:xfrm>
            <a:off x="2427120" y="1519200"/>
            <a:ext cx="622440" cy="506520"/>
            <a:chOff x="2427120" y="1519200"/>
            <a:chExt cx="622440" cy="506520"/>
          </a:xfrm>
        </p:grpSpPr>
        <p:sp>
          <p:nvSpPr>
            <p:cNvPr id="5345" name=""/>
            <p:cNvSpPr/>
            <p:nvPr/>
          </p:nvSpPr>
          <p:spPr>
            <a:xfrm>
              <a:off x="2427120" y="1519200"/>
              <a:ext cx="622440" cy="506520"/>
            </a:xfrm>
            <a:custGeom>
              <a:avLst/>
              <a:gdLst/>
              <a:ahLst/>
              <a:rect l="l" t="t" r="r" b="b"/>
              <a:pathLst>
                <a:path w="914" h="675">
                  <a:moveTo>
                    <a:pt x="810" y="675"/>
                  </a:moveTo>
                  <a:lnTo>
                    <a:pt x="692" y="642"/>
                  </a:lnTo>
                  <a:lnTo>
                    <a:pt x="613" y="624"/>
                  </a:lnTo>
                  <a:lnTo>
                    <a:pt x="552" y="632"/>
                  </a:lnTo>
                  <a:lnTo>
                    <a:pt x="520" y="617"/>
                  </a:lnTo>
                  <a:lnTo>
                    <a:pt x="480" y="617"/>
                  </a:lnTo>
                  <a:lnTo>
                    <a:pt x="423" y="628"/>
                  </a:lnTo>
                  <a:lnTo>
                    <a:pt x="366" y="610"/>
                  </a:lnTo>
                  <a:lnTo>
                    <a:pt x="298" y="610"/>
                  </a:lnTo>
                  <a:lnTo>
                    <a:pt x="247" y="596"/>
                  </a:lnTo>
                  <a:lnTo>
                    <a:pt x="161" y="585"/>
                  </a:lnTo>
                  <a:lnTo>
                    <a:pt x="122" y="538"/>
                  </a:lnTo>
                  <a:lnTo>
                    <a:pt x="125" y="481"/>
                  </a:lnTo>
                  <a:lnTo>
                    <a:pt x="100" y="463"/>
                  </a:lnTo>
                  <a:lnTo>
                    <a:pt x="72" y="456"/>
                  </a:lnTo>
                  <a:lnTo>
                    <a:pt x="54" y="427"/>
                  </a:lnTo>
                  <a:lnTo>
                    <a:pt x="11" y="420"/>
                  </a:lnTo>
                  <a:lnTo>
                    <a:pt x="0" y="398"/>
                  </a:lnTo>
                  <a:lnTo>
                    <a:pt x="4" y="370"/>
                  </a:lnTo>
                  <a:lnTo>
                    <a:pt x="25" y="363"/>
                  </a:lnTo>
                  <a:lnTo>
                    <a:pt x="36" y="345"/>
                  </a:lnTo>
                  <a:lnTo>
                    <a:pt x="18" y="294"/>
                  </a:lnTo>
                  <a:lnTo>
                    <a:pt x="22" y="201"/>
                  </a:lnTo>
                  <a:lnTo>
                    <a:pt x="29" y="162"/>
                  </a:lnTo>
                  <a:lnTo>
                    <a:pt x="4" y="104"/>
                  </a:lnTo>
                  <a:lnTo>
                    <a:pt x="4" y="65"/>
                  </a:lnTo>
                  <a:lnTo>
                    <a:pt x="25" y="47"/>
                  </a:lnTo>
                  <a:lnTo>
                    <a:pt x="50" y="54"/>
                  </a:lnTo>
                  <a:lnTo>
                    <a:pt x="82" y="83"/>
                  </a:lnTo>
                  <a:lnTo>
                    <a:pt x="129" y="104"/>
                  </a:lnTo>
                  <a:lnTo>
                    <a:pt x="183" y="112"/>
                  </a:lnTo>
                  <a:lnTo>
                    <a:pt x="208" y="115"/>
                  </a:lnTo>
                  <a:lnTo>
                    <a:pt x="240" y="165"/>
                  </a:lnTo>
                  <a:lnTo>
                    <a:pt x="226" y="183"/>
                  </a:lnTo>
                  <a:lnTo>
                    <a:pt x="222" y="194"/>
                  </a:lnTo>
                  <a:lnTo>
                    <a:pt x="233" y="216"/>
                  </a:lnTo>
                  <a:lnTo>
                    <a:pt x="240" y="223"/>
                  </a:lnTo>
                  <a:lnTo>
                    <a:pt x="204" y="294"/>
                  </a:lnTo>
                  <a:lnTo>
                    <a:pt x="219" y="294"/>
                  </a:lnTo>
                  <a:lnTo>
                    <a:pt x="269" y="294"/>
                  </a:lnTo>
                  <a:lnTo>
                    <a:pt x="262" y="212"/>
                  </a:lnTo>
                  <a:lnTo>
                    <a:pt x="298" y="205"/>
                  </a:lnTo>
                  <a:lnTo>
                    <a:pt x="301" y="180"/>
                  </a:lnTo>
                  <a:lnTo>
                    <a:pt x="287" y="169"/>
                  </a:lnTo>
                  <a:lnTo>
                    <a:pt x="247" y="162"/>
                  </a:lnTo>
                  <a:lnTo>
                    <a:pt x="247" y="144"/>
                  </a:lnTo>
                  <a:lnTo>
                    <a:pt x="294" y="76"/>
                  </a:lnTo>
                  <a:lnTo>
                    <a:pt x="262" y="22"/>
                  </a:lnTo>
                  <a:lnTo>
                    <a:pt x="280" y="0"/>
                  </a:lnTo>
                  <a:lnTo>
                    <a:pt x="914" y="158"/>
                  </a:lnTo>
                  <a:lnTo>
                    <a:pt x="810" y="675"/>
                  </a:lnTo>
                  <a:close/>
                </a:path>
              </a:pathLst>
            </a:cu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46" name=""/>
            <p:cNvSpPr/>
            <p:nvPr/>
          </p:nvSpPr>
          <p:spPr>
            <a:xfrm>
              <a:off x="2427120" y="1519200"/>
              <a:ext cx="622440" cy="506520"/>
            </a:xfrm>
            <a:custGeom>
              <a:avLst/>
              <a:gdLst/>
              <a:ahLst/>
              <a:rect l="l" t="t" r="r" b="b"/>
              <a:pathLst>
                <a:path w="914" h="675">
                  <a:moveTo>
                    <a:pt x="810" y="675"/>
                  </a:moveTo>
                  <a:lnTo>
                    <a:pt x="692" y="642"/>
                  </a:lnTo>
                  <a:lnTo>
                    <a:pt x="613" y="624"/>
                  </a:lnTo>
                  <a:lnTo>
                    <a:pt x="552" y="632"/>
                  </a:lnTo>
                  <a:lnTo>
                    <a:pt x="520" y="617"/>
                  </a:lnTo>
                  <a:lnTo>
                    <a:pt x="480" y="617"/>
                  </a:lnTo>
                  <a:lnTo>
                    <a:pt x="423" y="628"/>
                  </a:lnTo>
                  <a:lnTo>
                    <a:pt x="366" y="610"/>
                  </a:lnTo>
                  <a:lnTo>
                    <a:pt x="298" y="610"/>
                  </a:lnTo>
                  <a:lnTo>
                    <a:pt x="247" y="596"/>
                  </a:lnTo>
                  <a:lnTo>
                    <a:pt x="161" y="585"/>
                  </a:lnTo>
                  <a:lnTo>
                    <a:pt x="122" y="538"/>
                  </a:lnTo>
                  <a:lnTo>
                    <a:pt x="125" y="481"/>
                  </a:lnTo>
                  <a:lnTo>
                    <a:pt x="100" y="463"/>
                  </a:lnTo>
                  <a:lnTo>
                    <a:pt x="72" y="456"/>
                  </a:lnTo>
                  <a:lnTo>
                    <a:pt x="54" y="427"/>
                  </a:lnTo>
                  <a:lnTo>
                    <a:pt x="11" y="420"/>
                  </a:lnTo>
                  <a:lnTo>
                    <a:pt x="0" y="398"/>
                  </a:lnTo>
                  <a:lnTo>
                    <a:pt x="4" y="370"/>
                  </a:lnTo>
                  <a:lnTo>
                    <a:pt x="25" y="363"/>
                  </a:lnTo>
                  <a:lnTo>
                    <a:pt x="36" y="345"/>
                  </a:lnTo>
                  <a:lnTo>
                    <a:pt x="18" y="294"/>
                  </a:lnTo>
                  <a:lnTo>
                    <a:pt x="22" y="201"/>
                  </a:lnTo>
                  <a:lnTo>
                    <a:pt x="29" y="162"/>
                  </a:lnTo>
                  <a:lnTo>
                    <a:pt x="4" y="104"/>
                  </a:lnTo>
                  <a:lnTo>
                    <a:pt x="4" y="65"/>
                  </a:lnTo>
                  <a:lnTo>
                    <a:pt x="25" y="47"/>
                  </a:lnTo>
                  <a:lnTo>
                    <a:pt x="50" y="54"/>
                  </a:lnTo>
                  <a:lnTo>
                    <a:pt x="82" y="83"/>
                  </a:lnTo>
                  <a:lnTo>
                    <a:pt x="129" y="104"/>
                  </a:lnTo>
                  <a:lnTo>
                    <a:pt x="183" y="112"/>
                  </a:lnTo>
                  <a:lnTo>
                    <a:pt x="208" y="115"/>
                  </a:lnTo>
                  <a:lnTo>
                    <a:pt x="240" y="165"/>
                  </a:lnTo>
                  <a:lnTo>
                    <a:pt x="226" y="183"/>
                  </a:lnTo>
                  <a:lnTo>
                    <a:pt x="222" y="194"/>
                  </a:lnTo>
                  <a:lnTo>
                    <a:pt x="233" y="216"/>
                  </a:lnTo>
                  <a:lnTo>
                    <a:pt x="240" y="223"/>
                  </a:lnTo>
                  <a:lnTo>
                    <a:pt x="204" y="294"/>
                  </a:lnTo>
                  <a:lnTo>
                    <a:pt x="219" y="294"/>
                  </a:lnTo>
                  <a:lnTo>
                    <a:pt x="269" y="294"/>
                  </a:lnTo>
                  <a:lnTo>
                    <a:pt x="262" y="212"/>
                  </a:lnTo>
                  <a:lnTo>
                    <a:pt x="298" y="205"/>
                  </a:lnTo>
                  <a:lnTo>
                    <a:pt x="301" y="180"/>
                  </a:lnTo>
                  <a:lnTo>
                    <a:pt x="287" y="169"/>
                  </a:lnTo>
                  <a:lnTo>
                    <a:pt x="247" y="162"/>
                  </a:lnTo>
                  <a:lnTo>
                    <a:pt x="247" y="144"/>
                  </a:lnTo>
                  <a:lnTo>
                    <a:pt x="294" y="76"/>
                  </a:lnTo>
                  <a:lnTo>
                    <a:pt x="262" y="22"/>
                  </a:lnTo>
                  <a:lnTo>
                    <a:pt x="280" y="0"/>
                  </a:lnTo>
                  <a:lnTo>
                    <a:pt x="914" y="158"/>
                  </a:lnTo>
                  <a:lnTo>
                    <a:pt x="810" y="675"/>
                  </a:lnTo>
                </a:path>
              </a:pathLst>
            </a:custGeom>
            <a:solidFill>
              <a:srgbClr val="00ff00"/>
            </a:solidFill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347" name=""/>
          <p:cNvSpPr/>
          <p:nvPr/>
        </p:nvSpPr>
        <p:spPr>
          <a:xfrm>
            <a:off x="2436840" y="1731960"/>
            <a:ext cx="706320" cy="520560"/>
          </a:xfrm>
          <a:custGeom>
            <a:avLst/>
            <a:gdLst/>
            <a:ahLst/>
            <a:rect l="l" t="t" r="r" b="b"/>
            <a:pathLst>
              <a:path w="1083" h="695">
                <a:moveTo>
                  <a:pt x="36" y="695"/>
                </a:moveTo>
                <a:lnTo>
                  <a:pt x="0" y="616"/>
                </a:lnTo>
                <a:lnTo>
                  <a:pt x="222" y="308"/>
                </a:lnTo>
                <a:lnTo>
                  <a:pt x="287" y="272"/>
                </a:lnTo>
                <a:lnTo>
                  <a:pt x="337" y="251"/>
                </a:lnTo>
                <a:lnTo>
                  <a:pt x="495" y="308"/>
                </a:lnTo>
                <a:lnTo>
                  <a:pt x="839" y="36"/>
                </a:lnTo>
                <a:lnTo>
                  <a:pt x="939" y="0"/>
                </a:lnTo>
                <a:lnTo>
                  <a:pt x="1083" y="71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48" name=""/>
          <p:cNvSpPr/>
          <p:nvPr/>
        </p:nvSpPr>
        <p:spPr>
          <a:xfrm>
            <a:off x="250920" y="324000"/>
            <a:ext cx="8642160" cy="78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t">
            <a:noAutofit/>
          </a:bodyPr>
          <a:p>
            <a:pPr>
              <a:lnSpc>
                <a:spcPct val="85000"/>
              </a:lnSpc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Enron’s North American </a:t>
            </a:r>
            <a:br>
              <a:rPr sz="20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Wholesale Energy Franchise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49" name=""/>
          <p:cNvSpPr/>
          <p:nvPr/>
        </p:nvSpPr>
        <p:spPr>
          <a:xfrm>
            <a:off x="2328840" y="5294160"/>
            <a:ext cx="666720" cy="41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50" name=""/>
          <p:cNvSpPr/>
          <p:nvPr/>
        </p:nvSpPr>
        <p:spPr>
          <a:xfrm>
            <a:off x="2328840" y="5294160"/>
            <a:ext cx="666720" cy="41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51" name=""/>
          <p:cNvSpPr/>
          <p:nvPr/>
        </p:nvSpPr>
        <p:spPr>
          <a:xfrm>
            <a:off x="4413240" y="5181480"/>
            <a:ext cx="174600" cy="19224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7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52" name=""/>
          <p:cNvSpPr/>
          <p:nvPr/>
        </p:nvSpPr>
        <p:spPr>
          <a:xfrm>
            <a:off x="4827600" y="1647720"/>
            <a:ext cx="1488960" cy="1371600"/>
          </a:xfrm>
          <a:custGeom>
            <a:avLst/>
            <a:gdLst/>
            <a:ahLst/>
            <a:rect l="l" t="t" r="r" b="b"/>
            <a:pathLst>
              <a:path w="2284" h="1830">
                <a:moveTo>
                  <a:pt x="85" y="434"/>
                </a:moveTo>
                <a:lnTo>
                  <a:pt x="95" y="416"/>
                </a:lnTo>
                <a:lnTo>
                  <a:pt x="108" y="400"/>
                </a:lnTo>
                <a:lnTo>
                  <a:pt x="133" y="371"/>
                </a:lnTo>
                <a:lnTo>
                  <a:pt x="162" y="346"/>
                </a:lnTo>
                <a:lnTo>
                  <a:pt x="196" y="321"/>
                </a:lnTo>
                <a:lnTo>
                  <a:pt x="221" y="288"/>
                </a:lnTo>
                <a:lnTo>
                  <a:pt x="246" y="260"/>
                </a:lnTo>
                <a:lnTo>
                  <a:pt x="275" y="235"/>
                </a:lnTo>
                <a:lnTo>
                  <a:pt x="307" y="209"/>
                </a:lnTo>
                <a:lnTo>
                  <a:pt x="325" y="184"/>
                </a:lnTo>
                <a:lnTo>
                  <a:pt x="341" y="163"/>
                </a:lnTo>
                <a:lnTo>
                  <a:pt x="355" y="143"/>
                </a:lnTo>
                <a:lnTo>
                  <a:pt x="372" y="125"/>
                </a:lnTo>
                <a:lnTo>
                  <a:pt x="388" y="109"/>
                </a:lnTo>
                <a:lnTo>
                  <a:pt x="404" y="93"/>
                </a:lnTo>
                <a:lnTo>
                  <a:pt x="423" y="75"/>
                </a:lnTo>
                <a:lnTo>
                  <a:pt x="447" y="55"/>
                </a:lnTo>
                <a:lnTo>
                  <a:pt x="463" y="45"/>
                </a:lnTo>
                <a:lnTo>
                  <a:pt x="481" y="34"/>
                </a:lnTo>
                <a:lnTo>
                  <a:pt x="524" y="18"/>
                </a:lnTo>
                <a:lnTo>
                  <a:pt x="542" y="10"/>
                </a:lnTo>
                <a:lnTo>
                  <a:pt x="558" y="5"/>
                </a:lnTo>
                <a:lnTo>
                  <a:pt x="569" y="1"/>
                </a:lnTo>
                <a:lnTo>
                  <a:pt x="570" y="0"/>
                </a:lnTo>
                <a:lnTo>
                  <a:pt x="572" y="0"/>
                </a:lnTo>
                <a:lnTo>
                  <a:pt x="610" y="1"/>
                </a:lnTo>
                <a:lnTo>
                  <a:pt x="646" y="1"/>
                </a:lnTo>
                <a:lnTo>
                  <a:pt x="678" y="3"/>
                </a:lnTo>
                <a:lnTo>
                  <a:pt x="710" y="3"/>
                </a:lnTo>
                <a:lnTo>
                  <a:pt x="768" y="7"/>
                </a:lnTo>
                <a:lnTo>
                  <a:pt x="820" y="9"/>
                </a:lnTo>
                <a:lnTo>
                  <a:pt x="872" y="14"/>
                </a:lnTo>
                <a:lnTo>
                  <a:pt x="922" y="23"/>
                </a:lnTo>
                <a:lnTo>
                  <a:pt x="976" y="37"/>
                </a:lnTo>
                <a:lnTo>
                  <a:pt x="1033" y="55"/>
                </a:lnTo>
                <a:lnTo>
                  <a:pt x="1044" y="73"/>
                </a:lnTo>
                <a:lnTo>
                  <a:pt x="1053" y="86"/>
                </a:lnTo>
                <a:lnTo>
                  <a:pt x="1062" y="98"/>
                </a:lnTo>
                <a:lnTo>
                  <a:pt x="1067" y="107"/>
                </a:lnTo>
                <a:lnTo>
                  <a:pt x="1071" y="116"/>
                </a:lnTo>
                <a:lnTo>
                  <a:pt x="1074" y="122"/>
                </a:lnTo>
                <a:lnTo>
                  <a:pt x="1081" y="131"/>
                </a:lnTo>
                <a:lnTo>
                  <a:pt x="1087" y="138"/>
                </a:lnTo>
                <a:lnTo>
                  <a:pt x="1096" y="145"/>
                </a:lnTo>
                <a:lnTo>
                  <a:pt x="1103" y="149"/>
                </a:lnTo>
                <a:lnTo>
                  <a:pt x="1110" y="154"/>
                </a:lnTo>
                <a:lnTo>
                  <a:pt x="1119" y="159"/>
                </a:lnTo>
                <a:lnTo>
                  <a:pt x="1132" y="168"/>
                </a:lnTo>
                <a:lnTo>
                  <a:pt x="1142" y="184"/>
                </a:lnTo>
                <a:lnTo>
                  <a:pt x="1151" y="199"/>
                </a:lnTo>
                <a:lnTo>
                  <a:pt x="1159" y="209"/>
                </a:lnTo>
                <a:lnTo>
                  <a:pt x="1164" y="220"/>
                </a:lnTo>
                <a:lnTo>
                  <a:pt x="1167" y="227"/>
                </a:lnTo>
                <a:lnTo>
                  <a:pt x="1171" y="235"/>
                </a:lnTo>
                <a:lnTo>
                  <a:pt x="1176" y="244"/>
                </a:lnTo>
                <a:lnTo>
                  <a:pt x="1184" y="249"/>
                </a:lnTo>
                <a:lnTo>
                  <a:pt x="1193" y="253"/>
                </a:lnTo>
                <a:lnTo>
                  <a:pt x="1198" y="254"/>
                </a:lnTo>
                <a:lnTo>
                  <a:pt x="1207" y="258"/>
                </a:lnTo>
                <a:lnTo>
                  <a:pt x="1218" y="261"/>
                </a:lnTo>
                <a:lnTo>
                  <a:pt x="1230" y="265"/>
                </a:lnTo>
                <a:lnTo>
                  <a:pt x="1252" y="281"/>
                </a:lnTo>
                <a:lnTo>
                  <a:pt x="1271" y="297"/>
                </a:lnTo>
                <a:lnTo>
                  <a:pt x="1309" y="328"/>
                </a:lnTo>
                <a:lnTo>
                  <a:pt x="1350" y="357"/>
                </a:lnTo>
                <a:lnTo>
                  <a:pt x="1372" y="367"/>
                </a:lnTo>
                <a:lnTo>
                  <a:pt x="1397" y="376"/>
                </a:lnTo>
                <a:lnTo>
                  <a:pt x="1415" y="389"/>
                </a:lnTo>
                <a:lnTo>
                  <a:pt x="1436" y="401"/>
                </a:lnTo>
                <a:lnTo>
                  <a:pt x="1483" y="428"/>
                </a:lnTo>
                <a:lnTo>
                  <a:pt x="1506" y="443"/>
                </a:lnTo>
                <a:lnTo>
                  <a:pt x="1528" y="459"/>
                </a:lnTo>
                <a:lnTo>
                  <a:pt x="1548" y="473"/>
                </a:lnTo>
                <a:lnTo>
                  <a:pt x="1565" y="489"/>
                </a:lnTo>
                <a:lnTo>
                  <a:pt x="1585" y="509"/>
                </a:lnTo>
                <a:lnTo>
                  <a:pt x="1601" y="529"/>
                </a:lnTo>
                <a:lnTo>
                  <a:pt x="1634" y="563"/>
                </a:lnTo>
                <a:lnTo>
                  <a:pt x="1652" y="577"/>
                </a:lnTo>
                <a:lnTo>
                  <a:pt x="1669" y="591"/>
                </a:lnTo>
                <a:lnTo>
                  <a:pt x="1693" y="604"/>
                </a:lnTo>
                <a:lnTo>
                  <a:pt x="1718" y="615"/>
                </a:lnTo>
                <a:lnTo>
                  <a:pt x="1745" y="613"/>
                </a:lnTo>
                <a:lnTo>
                  <a:pt x="1768" y="609"/>
                </a:lnTo>
                <a:lnTo>
                  <a:pt x="1811" y="606"/>
                </a:lnTo>
                <a:lnTo>
                  <a:pt x="1851" y="602"/>
                </a:lnTo>
                <a:lnTo>
                  <a:pt x="1888" y="599"/>
                </a:lnTo>
                <a:lnTo>
                  <a:pt x="1926" y="599"/>
                </a:lnTo>
                <a:lnTo>
                  <a:pt x="1965" y="602"/>
                </a:lnTo>
                <a:lnTo>
                  <a:pt x="1989" y="604"/>
                </a:lnTo>
                <a:lnTo>
                  <a:pt x="2012" y="606"/>
                </a:lnTo>
                <a:lnTo>
                  <a:pt x="2039" y="609"/>
                </a:lnTo>
                <a:lnTo>
                  <a:pt x="2067" y="615"/>
                </a:lnTo>
                <a:lnTo>
                  <a:pt x="2078" y="618"/>
                </a:lnTo>
                <a:lnTo>
                  <a:pt x="2089" y="622"/>
                </a:lnTo>
                <a:lnTo>
                  <a:pt x="2110" y="634"/>
                </a:lnTo>
                <a:lnTo>
                  <a:pt x="2130" y="647"/>
                </a:lnTo>
                <a:lnTo>
                  <a:pt x="2152" y="656"/>
                </a:lnTo>
                <a:lnTo>
                  <a:pt x="2162" y="674"/>
                </a:lnTo>
                <a:lnTo>
                  <a:pt x="2177" y="694"/>
                </a:lnTo>
                <a:lnTo>
                  <a:pt x="2189" y="715"/>
                </a:lnTo>
                <a:lnTo>
                  <a:pt x="2204" y="735"/>
                </a:lnTo>
                <a:lnTo>
                  <a:pt x="2216" y="753"/>
                </a:lnTo>
                <a:lnTo>
                  <a:pt x="2227" y="767"/>
                </a:lnTo>
                <a:lnTo>
                  <a:pt x="2234" y="778"/>
                </a:lnTo>
                <a:lnTo>
                  <a:pt x="2236" y="781"/>
                </a:lnTo>
                <a:lnTo>
                  <a:pt x="2236" y="781"/>
                </a:lnTo>
                <a:lnTo>
                  <a:pt x="2243" y="801"/>
                </a:lnTo>
                <a:lnTo>
                  <a:pt x="2248" y="819"/>
                </a:lnTo>
                <a:lnTo>
                  <a:pt x="2256" y="833"/>
                </a:lnTo>
                <a:lnTo>
                  <a:pt x="2261" y="844"/>
                </a:lnTo>
                <a:lnTo>
                  <a:pt x="2272" y="866"/>
                </a:lnTo>
                <a:lnTo>
                  <a:pt x="2279" y="884"/>
                </a:lnTo>
                <a:lnTo>
                  <a:pt x="2283" y="894"/>
                </a:lnTo>
                <a:lnTo>
                  <a:pt x="2284" y="907"/>
                </a:lnTo>
                <a:lnTo>
                  <a:pt x="2284" y="920"/>
                </a:lnTo>
                <a:lnTo>
                  <a:pt x="2283" y="936"/>
                </a:lnTo>
                <a:lnTo>
                  <a:pt x="2281" y="954"/>
                </a:lnTo>
                <a:lnTo>
                  <a:pt x="2277" y="977"/>
                </a:lnTo>
                <a:lnTo>
                  <a:pt x="2270" y="1004"/>
                </a:lnTo>
                <a:lnTo>
                  <a:pt x="2263" y="1034"/>
                </a:lnTo>
                <a:lnTo>
                  <a:pt x="2257" y="1043"/>
                </a:lnTo>
                <a:lnTo>
                  <a:pt x="2248" y="1054"/>
                </a:lnTo>
                <a:lnTo>
                  <a:pt x="2238" y="1063"/>
                </a:lnTo>
                <a:lnTo>
                  <a:pt x="2225" y="1074"/>
                </a:lnTo>
                <a:lnTo>
                  <a:pt x="2198" y="1092"/>
                </a:lnTo>
                <a:lnTo>
                  <a:pt x="2188" y="1099"/>
                </a:lnTo>
                <a:lnTo>
                  <a:pt x="2179" y="1104"/>
                </a:lnTo>
                <a:lnTo>
                  <a:pt x="2012" y="1244"/>
                </a:lnTo>
                <a:lnTo>
                  <a:pt x="1992" y="1262"/>
                </a:lnTo>
                <a:lnTo>
                  <a:pt x="1974" y="1282"/>
                </a:lnTo>
                <a:lnTo>
                  <a:pt x="1940" y="1325"/>
                </a:lnTo>
                <a:lnTo>
                  <a:pt x="1906" y="1370"/>
                </a:lnTo>
                <a:lnTo>
                  <a:pt x="1872" y="1411"/>
                </a:lnTo>
                <a:lnTo>
                  <a:pt x="1842" y="1443"/>
                </a:lnTo>
                <a:lnTo>
                  <a:pt x="1809" y="1475"/>
                </a:lnTo>
                <a:lnTo>
                  <a:pt x="1747" y="1536"/>
                </a:lnTo>
                <a:lnTo>
                  <a:pt x="1723" y="1556"/>
                </a:lnTo>
                <a:lnTo>
                  <a:pt x="1698" y="1572"/>
                </a:lnTo>
                <a:lnTo>
                  <a:pt x="1673" y="1587"/>
                </a:lnTo>
                <a:lnTo>
                  <a:pt x="1644" y="1601"/>
                </a:lnTo>
                <a:lnTo>
                  <a:pt x="1589" y="1624"/>
                </a:lnTo>
                <a:lnTo>
                  <a:pt x="1562" y="1637"/>
                </a:lnTo>
                <a:lnTo>
                  <a:pt x="1537" y="1649"/>
                </a:lnTo>
                <a:lnTo>
                  <a:pt x="1503" y="1667"/>
                </a:lnTo>
                <a:lnTo>
                  <a:pt x="1470" y="1687"/>
                </a:lnTo>
                <a:lnTo>
                  <a:pt x="1408" y="1721"/>
                </a:lnTo>
                <a:lnTo>
                  <a:pt x="1343" y="1751"/>
                </a:lnTo>
                <a:lnTo>
                  <a:pt x="1309" y="1764"/>
                </a:lnTo>
                <a:lnTo>
                  <a:pt x="1271" y="1775"/>
                </a:lnTo>
                <a:lnTo>
                  <a:pt x="1252" y="1789"/>
                </a:lnTo>
                <a:lnTo>
                  <a:pt x="1230" y="1802"/>
                </a:lnTo>
                <a:lnTo>
                  <a:pt x="1219" y="1807"/>
                </a:lnTo>
                <a:lnTo>
                  <a:pt x="1205" y="1811"/>
                </a:lnTo>
                <a:lnTo>
                  <a:pt x="1178" y="1821"/>
                </a:lnTo>
                <a:lnTo>
                  <a:pt x="1166" y="1825"/>
                </a:lnTo>
                <a:lnTo>
                  <a:pt x="1155" y="1829"/>
                </a:lnTo>
                <a:lnTo>
                  <a:pt x="1148" y="1830"/>
                </a:lnTo>
                <a:lnTo>
                  <a:pt x="1146" y="1830"/>
                </a:lnTo>
                <a:lnTo>
                  <a:pt x="1042" y="1823"/>
                </a:lnTo>
                <a:lnTo>
                  <a:pt x="988" y="1821"/>
                </a:lnTo>
                <a:lnTo>
                  <a:pt x="936" y="1816"/>
                </a:lnTo>
                <a:lnTo>
                  <a:pt x="895" y="1809"/>
                </a:lnTo>
                <a:lnTo>
                  <a:pt x="856" y="1795"/>
                </a:lnTo>
                <a:lnTo>
                  <a:pt x="818" y="1777"/>
                </a:lnTo>
                <a:lnTo>
                  <a:pt x="782" y="1757"/>
                </a:lnTo>
                <a:lnTo>
                  <a:pt x="746" y="1734"/>
                </a:lnTo>
                <a:lnTo>
                  <a:pt x="710" y="1708"/>
                </a:lnTo>
                <a:lnTo>
                  <a:pt x="676" y="1685"/>
                </a:lnTo>
                <a:lnTo>
                  <a:pt x="642" y="1662"/>
                </a:lnTo>
                <a:lnTo>
                  <a:pt x="610" y="1640"/>
                </a:lnTo>
                <a:lnTo>
                  <a:pt x="579" y="1615"/>
                </a:lnTo>
                <a:lnTo>
                  <a:pt x="553" y="1585"/>
                </a:lnTo>
                <a:lnTo>
                  <a:pt x="540" y="1569"/>
                </a:lnTo>
                <a:lnTo>
                  <a:pt x="531" y="1551"/>
                </a:lnTo>
                <a:lnTo>
                  <a:pt x="526" y="1540"/>
                </a:lnTo>
                <a:lnTo>
                  <a:pt x="522" y="1526"/>
                </a:lnTo>
                <a:lnTo>
                  <a:pt x="511" y="1499"/>
                </a:lnTo>
                <a:lnTo>
                  <a:pt x="508" y="1486"/>
                </a:lnTo>
                <a:lnTo>
                  <a:pt x="506" y="1475"/>
                </a:lnTo>
                <a:lnTo>
                  <a:pt x="502" y="1468"/>
                </a:lnTo>
                <a:lnTo>
                  <a:pt x="502" y="1466"/>
                </a:lnTo>
                <a:lnTo>
                  <a:pt x="490" y="1370"/>
                </a:lnTo>
                <a:lnTo>
                  <a:pt x="483" y="1271"/>
                </a:lnTo>
                <a:lnTo>
                  <a:pt x="474" y="1174"/>
                </a:lnTo>
                <a:lnTo>
                  <a:pt x="461" y="1076"/>
                </a:lnTo>
                <a:lnTo>
                  <a:pt x="459" y="1056"/>
                </a:lnTo>
                <a:lnTo>
                  <a:pt x="459" y="1034"/>
                </a:lnTo>
                <a:lnTo>
                  <a:pt x="458" y="993"/>
                </a:lnTo>
                <a:lnTo>
                  <a:pt x="456" y="973"/>
                </a:lnTo>
                <a:lnTo>
                  <a:pt x="450" y="954"/>
                </a:lnTo>
                <a:lnTo>
                  <a:pt x="443" y="937"/>
                </a:lnTo>
                <a:lnTo>
                  <a:pt x="432" y="921"/>
                </a:lnTo>
                <a:lnTo>
                  <a:pt x="420" y="909"/>
                </a:lnTo>
                <a:lnTo>
                  <a:pt x="406" y="898"/>
                </a:lnTo>
                <a:lnTo>
                  <a:pt x="379" y="882"/>
                </a:lnTo>
                <a:lnTo>
                  <a:pt x="352" y="871"/>
                </a:lnTo>
                <a:lnTo>
                  <a:pt x="325" y="862"/>
                </a:lnTo>
                <a:lnTo>
                  <a:pt x="296" y="855"/>
                </a:lnTo>
                <a:lnTo>
                  <a:pt x="269" y="848"/>
                </a:lnTo>
                <a:lnTo>
                  <a:pt x="241" y="839"/>
                </a:lnTo>
                <a:lnTo>
                  <a:pt x="210" y="824"/>
                </a:lnTo>
                <a:lnTo>
                  <a:pt x="187" y="810"/>
                </a:lnTo>
                <a:lnTo>
                  <a:pt x="167" y="799"/>
                </a:lnTo>
                <a:lnTo>
                  <a:pt x="153" y="790"/>
                </a:lnTo>
                <a:lnTo>
                  <a:pt x="144" y="783"/>
                </a:lnTo>
                <a:lnTo>
                  <a:pt x="137" y="780"/>
                </a:lnTo>
                <a:lnTo>
                  <a:pt x="131" y="776"/>
                </a:lnTo>
                <a:lnTo>
                  <a:pt x="129" y="772"/>
                </a:lnTo>
                <a:lnTo>
                  <a:pt x="129" y="771"/>
                </a:lnTo>
                <a:lnTo>
                  <a:pt x="128" y="769"/>
                </a:lnTo>
                <a:lnTo>
                  <a:pt x="126" y="769"/>
                </a:lnTo>
                <a:lnTo>
                  <a:pt x="124" y="767"/>
                </a:lnTo>
                <a:lnTo>
                  <a:pt x="119" y="765"/>
                </a:lnTo>
                <a:lnTo>
                  <a:pt x="112" y="764"/>
                </a:lnTo>
                <a:lnTo>
                  <a:pt x="101" y="760"/>
                </a:lnTo>
                <a:lnTo>
                  <a:pt x="85" y="755"/>
                </a:lnTo>
                <a:lnTo>
                  <a:pt x="70" y="738"/>
                </a:lnTo>
                <a:lnTo>
                  <a:pt x="58" y="724"/>
                </a:lnTo>
                <a:lnTo>
                  <a:pt x="49" y="708"/>
                </a:lnTo>
                <a:lnTo>
                  <a:pt x="40" y="694"/>
                </a:lnTo>
                <a:lnTo>
                  <a:pt x="22" y="663"/>
                </a:lnTo>
                <a:lnTo>
                  <a:pt x="13" y="647"/>
                </a:lnTo>
                <a:lnTo>
                  <a:pt x="0" y="629"/>
                </a:lnTo>
                <a:lnTo>
                  <a:pt x="2" y="618"/>
                </a:lnTo>
                <a:lnTo>
                  <a:pt x="2" y="606"/>
                </a:lnTo>
                <a:lnTo>
                  <a:pt x="6" y="577"/>
                </a:lnTo>
                <a:lnTo>
                  <a:pt x="9" y="545"/>
                </a:lnTo>
                <a:lnTo>
                  <a:pt x="15" y="513"/>
                </a:lnTo>
                <a:lnTo>
                  <a:pt x="24" y="482"/>
                </a:lnTo>
                <a:lnTo>
                  <a:pt x="31" y="469"/>
                </a:lnTo>
                <a:lnTo>
                  <a:pt x="38" y="457"/>
                </a:lnTo>
                <a:lnTo>
                  <a:pt x="47" y="448"/>
                </a:lnTo>
                <a:lnTo>
                  <a:pt x="58" y="441"/>
                </a:lnTo>
                <a:lnTo>
                  <a:pt x="70" y="435"/>
                </a:lnTo>
                <a:lnTo>
                  <a:pt x="85" y="434"/>
                </a:lnTo>
                <a:close/>
              </a:path>
            </a:pathLst>
          </a:custGeom>
          <a:solidFill>
            <a:srgbClr val="80c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353" name=""/>
          <p:cNvGrpSpPr/>
          <p:nvPr/>
        </p:nvGrpSpPr>
        <p:grpSpPr>
          <a:xfrm>
            <a:off x="4203720" y="1214280"/>
            <a:ext cx="609480" cy="587520"/>
            <a:chOff x="4203720" y="1214280"/>
            <a:chExt cx="609480" cy="587520"/>
          </a:xfrm>
        </p:grpSpPr>
        <p:sp>
          <p:nvSpPr>
            <p:cNvPr id="5354" name=""/>
            <p:cNvSpPr/>
            <p:nvPr/>
          </p:nvSpPr>
          <p:spPr>
            <a:xfrm>
              <a:off x="4203720" y="1214280"/>
              <a:ext cx="609480" cy="587520"/>
            </a:xfrm>
            <a:custGeom>
              <a:avLst/>
              <a:gdLst/>
              <a:ahLst/>
              <a:rect l="l" t="t" r="r" b="b"/>
              <a:pathLst>
                <a:path w="936" h="782">
                  <a:moveTo>
                    <a:pt x="43" y="0"/>
                  </a:moveTo>
                  <a:lnTo>
                    <a:pt x="14" y="545"/>
                  </a:lnTo>
                  <a:lnTo>
                    <a:pt x="0" y="778"/>
                  </a:lnTo>
                  <a:lnTo>
                    <a:pt x="226" y="782"/>
                  </a:lnTo>
                  <a:lnTo>
                    <a:pt x="609" y="775"/>
                  </a:lnTo>
                  <a:lnTo>
                    <a:pt x="663" y="208"/>
                  </a:lnTo>
                  <a:lnTo>
                    <a:pt x="936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55" name=""/>
            <p:cNvSpPr/>
            <p:nvPr/>
          </p:nvSpPr>
          <p:spPr>
            <a:xfrm>
              <a:off x="4203720" y="1214280"/>
              <a:ext cx="609480" cy="587520"/>
            </a:xfrm>
            <a:custGeom>
              <a:avLst/>
              <a:gdLst/>
              <a:ahLst/>
              <a:rect l="l" t="t" r="r" b="b"/>
              <a:pathLst>
                <a:path w="936" h="782">
                  <a:moveTo>
                    <a:pt x="43" y="0"/>
                  </a:moveTo>
                  <a:lnTo>
                    <a:pt x="14" y="545"/>
                  </a:lnTo>
                  <a:lnTo>
                    <a:pt x="0" y="778"/>
                  </a:lnTo>
                  <a:lnTo>
                    <a:pt x="226" y="782"/>
                  </a:lnTo>
                  <a:lnTo>
                    <a:pt x="609" y="775"/>
                  </a:lnTo>
                  <a:lnTo>
                    <a:pt x="663" y="208"/>
                  </a:lnTo>
                  <a:lnTo>
                    <a:pt x="936" y="0"/>
                  </a:lnTo>
                  <a:lnTo>
                    <a:pt x="43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56" name=""/>
          <p:cNvGrpSpPr/>
          <p:nvPr/>
        </p:nvGrpSpPr>
        <p:grpSpPr>
          <a:xfrm>
            <a:off x="2270160" y="1836720"/>
            <a:ext cx="714240" cy="681120"/>
            <a:chOff x="2270160" y="1836720"/>
            <a:chExt cx="714240" cy="681120"/>
          </a:xfrm>
        </p:grpSpPr>
        <p:sp>
          <p:nvSpPr>
            <p:cNvPr id="5357" name=""/>
            <p:cNvSpPr/>
            <p:nvPr/>
          </p:nvSpPr>
          <p:spPr>
            <a:xfrm>
              <a:off x="2270160" y="1836720"/>
              <a:ext cx="714240" cy="681120"/>
            </a:xfrm>
            <a:custGeom>
              <a:avLst/>
              <a:gdLst/>
              <a:ahLst/>
              <a:rect l="l" t="t" r="r" b="b"/>
              <a:pathLst>
                <a:path w="1097" h="907">
                  <a:moveTo>
                    <a:pt x="932" y="907"/>
                  </a:moveTo>
                  <a:lnTo>
                    <a:pt x="979" y="627"/>
                  </a:lnTo>
                  <a:lnTo>
                    <a:pt x="975" y="580"/>
                  </a:lnTo>
                  <a:lnTo>
                    <a:pt x="993" y="555"/>
                  </a:lnTo>
                  <a:lnTo>
                    <a:pt x="993" y="530"/>
                  </a:lnTo>
                  <a:lnTo>
                    <a:pt x="964" y="509"/>
                  </a:lnTo>
                  <a:lnTo>
                    <a:pt x="964" y="491"/>
                  </a:lnTo>
                  <a:lnTo>
                    <a:pt x="986" y="476"/>
                  </a:lnTo>
                  <a:lnTo>
                    <a:pt x="1004" y="459"/>
                  </a:lnTo>
                  <a:lnTo>
                    <a:pt x="1029" y="451"/>
                  </a:lnTo>
                  <a:lnTo>
                    <a:pt x="1036" y="412"/>
                  </a:lnTo>
                  <a:lnTo>
                    <a:pt x="1054" y="387"/>
                  </a:lnTo>
                  <a:lnTo>
                    <a:pt x="1072" y="369"/>
                  </a:lnTo>
                  <a:lnTo>
                    <a:pt x="1097" y="337"/>
                  </a:lnTo>
                  <a:lnTo>
                    <a:pt x="1090" y="301"/>
                  </a:lnTo>
                  <a:lnTo>
                    <a:pt x="1054" y="251"/>
                  </a:lnTo>
                  <a:lnTo>
                    <a:pt x="853" y="200"/>
                  </a:lnTo>
                  <a:lnTo>
                    <a:pt x="792" y="208"/>
                  </a:lnTo>
                  <a:lnTo>
                    <a:pt x="753" y="193"/>
                  </a:lnTo>
                  <a:lnTo>
                    <a:pt x="703" y="193"/>
                  </a:lnTo>
                  <a:lnTo>
                    <a:pt x="652" y="208"/>
                  </a:lnTo>
                  <a:lnTo>
                    <a:pt x="595" y="179"/>
                  </a:lnTo>
                  <a:lnTo>
                    <a:pt x="530" y="186"/>
                  </a:lnTo>
                  <a:lnTo>
                    <a:pt x="455" y="164"/>
                  </a:lnTo>
                  <a:lnTo>
                    <a:pt x="409" y="161"/>
                  </a:lnTo>
                  <a:lnTo>
                    <a:pt x="358" y="111"/>
                  </a:lnTo>
                  <a:lnTo>
                    <a:pt x="362" y="57"/>
                  </a:lnTo>
                  <a:lnTo>
                    <a:pt x="333" y="35"/>
                  </a:lnTo>
                  <a:lnTo>
                    <a:pt x="312" y="32"/>
                  </a:lnTo>
                  <a:lnTo>
                    <a:pt x="294" y="7"/>
                  </a:lnTo>
                  <a:lnTo>
                    <a:pt x="254" y="0"/>
                  </a:lnTo>
                  <a:lnTo>
                    <a:pt x="240" y="28"/>
                  </a:lnTo>
                  <a:lnTo>
                    <a:pt x="222" y="89"/>
                  </a:lnTo>
                  <a:lnTo>
                    <a:pt x="218" y="150"/>
                  </a:lnTo>
                  <a:lnTo>
                    <a:pt x="193" y="179"/>
                  </a:lnTo>
                  <a:lnTo>
                    <a:pt x="190" y="236"/>
                  </a:lnTo>
                  <a:lnTo>
                    <a:pt x="79" y="448"/>
                  </a:lnTo>
                  <a:lnTo>
                    <a:pt x="57" y="516"/>
                  </a:lnTo>
                  <a:lnTo>
                    <a:pt x="25" y="541"/>
                  </a:lnTo>
                  <a:lnTo>
                    <a:pt x="14" y="566"/>
                  </a:lnTo>
                  <a:lnTo>
                    <a:pt x="18" y="595"/>
                  </a:lnTo>
                  <a:lnTo>
                    <a:pt x="14" y="613"/>
                  </a:lnTo>
                  <a:lnTo>
                    <a:pt x="0" y="634"/>
                  </a:lnTo>
                  <a:lnTo>
                    <a:pt x="3" y="649"/>
                  </a:lnTo>
                  <a:lnTo>
                    <a:pt x="14" y="674"/>
                  </a:lnTo>
                  <a:lnTo>
                    <a:pt x="25" y="681"/>
                  </a:lnTo>
                  <a:lnTo>
                    <a:pt x="28" y="688"/>
                  </a:lnTo>
                  <a:lnTo>
                    <a:pt x="932" y="907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58" name=""/>
            <p:cNvSpPr/>
            <p:nvPr/>
          </p:nvSpPr>
          <p:spPr>
            <a:xfrm>
              <a:off x="2270160" y="1836720"/>
              <a:ext cx="714240" cy="681120"/>
            </a:xfrm>
            <a:custGeom>
              <a:avLst/>
              <a:gdLst/>
              <a:ahLst/>
              <a:rect l="l" t="t" r="r" b="b"/>
              <a:pathLst>
                <a:path w="1097" h="907">
                  <a:moveTo>
                    <a:pt x="932" y="907"/>
                  </a:moveTo>
                  <a:lnTo>
                    <a:pt x="979" y="627"/>
                  </a:lnTo>
                  <a:lnTo>
                    <a:pt x="975" y="580"/>
                  </a:lnTo>
                  <a:lnTo>
                    <a:pt x="993" y="555"/>
                  </a:lnTo>
                  <a:lnTo>
                    <a:pt x="993" y="530"/>
                  </a:lnTo>
                  <a:lnTo>
                    <a:pt x="964" y="509"/>
                  </a:lnTo>
                  <a:lnTo>
                    <a:pt x="964" y="491"/>
                  </a:lnTo>
                  <a:lnTo>
                    <a:pt x="986" y="476"/>
                  </a:lnTo>
                  <a:lnTo>
                    <a:pt x="1004" y="459"/>
                  </a:lnTo>
                  <a:lnTo>
                    <a:pt x="1029" y="451"/>
                  </a:lnTo>
                  <a:lnTo>
                    <a:pt x="1036" y="412"/>
                  </a:lnTo>
                  <a:lnTo>
                    <a:pt x="1054" y="387"/>
                  </a:lnTo>
                  <a:lnTo>
                    <a:pt x="1072" y="369"/>
                  </a:lnTo>
                  <a:lnTo>
                    <a:pt x="1097" y="337"/>
                  </a:lnTo>
                  <a:lnTo>
                    <a:pt x="1090" y="301"/>
                  </a:lnTo>
                  <a:lnTo>
                    <a:pt x="1054" y="251"/>
                  </a:lnTo>
                  <a:lnTo>
                    <a:pt x="853" y="200"/>
                  </a:lnTo>
                  <a:lnTo>
                    <a:pt x="792" y="208"/>
                  </a:lnTo>
                  <a:lnTo>
                    <a:pt x="753" y="193"/>
                  </a:lnTo>
                  <a:lnTo>
                    <a:pt x="703" y="193"/>
                  </a:lnTo>
                  <a:lnTo>
                    <a:pt x="652" y="208"/>
                  </a:lnTo>
                  <a:lnTo>
                    <a:pt x="595" y="179"/>
                  </a:lnTo>
                  <a:lnTo>
                    <a:pt x="530" y="186"/>
                  </a:lnTo>
                  <a:lnTo>
                    <a:pt x="455" y="164"/>
                  </a:lnTo>
                  <a:lnTo>
                    <a:pt x="409" y="161"/>
                  </a:lnTo>
                  <a:lnTo>
                    <a:pt x="358" y="111"/>
                  </a:lnTo>
                  <a:lnTo>
                    <a:pt x="362" y="57"/>
                  </a:lnTo>
                  <a:lnTo>
                    <a:pt x="333" y="35"/>
                  </a:lnTo>
                  <a:lnTo>
                    <a:pt x="312" y="32"/>
                  </a:lnTo>
                  <a:lnTo>
                    <a:pt x="294" y="7"/>
                  </a:lnTo>
                  <a:lnTo>
                    <a:pt x="254" y="0"/>
                  </a:lnTo>
                  <a:lnTo>
                    <a:pt x="240" y="28"/>
                  </a:lnTo>
                  <a:lnTo>
                    <a:pt x="222" y="89"/>
                  </a:lnTo>
                  <a:lnTo>
                    <a:pt x="218" y="150"/>
                  </a:lnTo>
                  <a:lnTo>
                    <a:pt x="193" y="179"/>
                  </a:lnTo>
                  <a:lnTo>
                    <a:pt x="190" y="236"/>
                  </a:lnTo>
                  <a:lnTo>
                    <a:pt x="79" y="448"/>
                  </a:lnTo>
                  <a:lnTo>
                    <a:pt x="57" y="516"/>
                  </a:lnTo>
                  <a:lnTo>
                    <a:pt x="25" y="541"/>
                  </a:lnTo>
                  <a:lnTo>
                    <a:pt x="14" y="566"/>
                  </a:lnTo>
                  <a:lnTo>
                    <a:pt x="18" y="595"/>
                  </a:lnTo>
                  <a:lnTo>
                    <a:pt x="14" y="613"/>
                  </a:lnTo>
                  <a:lnTo>
                    <a:pt x="0" y="634"/>
                  </a:lnTo>
                  <a:lnTo>
                    <a:pt x="3" y="649"/>
                  </a:lnTo>
                  <a:lnTo>
                    <a:pt x="14" y="674"/>
                  </a:lnTo>
                  <a:lnTo>
                    <a:pt x="25" y="681"/>
                  </a:lnTo>
                  <a:lnTo>
                    <a:pt x="28" y="688"/>
                  </a:lnTo>
                  <a:lnTo>
                    <a:pt x="932" y="907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59" name=""/>
          <p:cNvGrpSpPr/>
          <p:nvPr/>
        </p:nvGrpSpPr>
        <p:grpSpPr>
          <a:xfrm>
            <a:off x="3921120" y="1782720"/>
            <a:ext cx="588960" cy="415800"/>
            <a:chOff x="3921120" y="1782720"/>
            <a:chExt cx="588960" cy="415800"/>
          </a:xfrm>
        </p:grpSpPr>
        <p:sp>
          <p:nvSpPr>
            <p:cNvPr id="5360" name=""/>
            <p:cNvSpPr/>
            <p:nvPr/>
          </p:nvSpPr>
          <p:spPr>
            <a:xfrm>
              <a:off x="3921120" y="1782720"/>
              <a:ext cx="588960" cy="415800"/>
            </a:xfrm>
            <a:custGeom>
              <a:avLst/>
              <a:gdLst/>
              <a:ahLst/>
              <a:rect l="l" t="t" r="r" b="b"/>
              <a:pathLst>
                <a:path w="903" h="556">
                  <a:moveTo>
                    <a:pt x="43" y="0"/>
                  </a:moveTo>
                  <a:lnTo>
                    <a:pt x="452" y="21"/>
                  </a:lnTo>
                  <a:lnTo>
                    <a:pt x="825" y="28"/>
                  </a:lnTo>
                  <a:lnTo>
                    <a:pt x="828" y="57"/>
                  </a:lnTo>
                  <a:lnTo>
                    <a:pt x="846" y="79"/>
                  </a:lnTo>
                  <a:lnTo>
                    <a:pt x="846" y="89"/>
                  </a:lnTo>
                  <a:lnTo>
                    <a:pt x="817" y="107"/>
                  </a:lnTo>
                  <a:lnTo>
                    <a:pt x="842" y="140"/>
                  </a:lnTo>
                  <a:lnTo>
                    <a:pt x="832" y="172"/>
                  </a:lnTo>
                  <a:lnTo>
                    <a:pt x="839" y="193"/>
                  </a:lnTo>
                  <a:lnTo>
                    <a:pt x="860" y="269"/>
                  </a:lnTo>
                  <a:lnTo>
                    <a:pt x="871" y="287"/>
                  </a:lnTo>
                  <a:lnTo>
                    <a:pt x="878" y="319"/>
                  </a:lnTo>
                  <a:lnTo>
                    <a:pt x="868" y="323"/>
                  </a:lnTo>
                  <a:lnTo>
                    <a:pt x="857" y="351"/>
                  </a:lnTo>
                  <a:lnTo>
                    <a:pt x="875" y="373"/>
                  </a:lnTo>
                  <a:lnTo>
                    <a:pt x="875" y="405"/>
                  </a:lnTo>
                  <a:lnTo>
                    <a:pt x="864" y="416"/>
                  </a:lnTo>
                  <a:lnTo>
                    <a:pt x="875" y="430"/>
                  </a:lnTo>
                  <a:lnTo>
                    <a:pt x="860" y="448"/>
                  </a:lnTo>
                  <a:lnTo>
                    <a:pt x="868" y="466"/>
                  </a:lnTo>
                  <a:lnTo>
                    <a:pt x="893" y="491"/>
                  </a:lnTo>
                  <a:lnTo>
                    <a:pt x="903" y="552"/>
                  </a:lnTo>
                  <a:lnTo>
                    <a:pt x="624" y="556"/>
                  </a:lnTo>
                  <a:lnTo>
                    <a:pt x="384" y="548"/>
                  </a:lnTo>
                  <a:lnTo>
                    <a:pt x="107" y="538"/>
                  </a:lnTo>
                  <a:lnTo>
                    <a:pt x="0" y="52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61" name=""/>
            <p:cNvSpPr/>
            <p:nvPr/>
          </p:nvSpPr>
          <p:spPr>
            <a:xfrm>
              <a:off x="3921120" y="1782720"/>
              <a:ext cx="588960" cy="415800"/>
            </a:xfrm>
            <a:custGeom>
              <a:avLst/>
              <a:gdLst/>
              <a:ahLst/>
              <a:rect l="l" t="t" r="r" b="b"/>
              <a:pathLst>
                <a:path w="903" h="556">
                  <a:moveTo>
                    <a:pt x="43" y="0"/>
                  </a:moveTo>
                  <a:lnTo>
                    <a:pt x="452" y="21"/>
                  </a:lnTo>
                  <a:lnTo>
                    <a:pt x="825" y="28"/>
                  </a:lnTo>
                  <a:lnTo>
                    <a:pt x="828" y="57"/>
                  </a:lnTo>
                  <a:lnTo>
                    <a:pt x="846" y="79"/>
                  </a:lnTo>
                  <a:lnTo>
                    <a:pt x="846" y="89"/>
                  </a:lnTo>
                  <a:lnTo>
                    <a:pt x="817" y="107"/>
                  </a:lnTo>
                  <a:lnTo>
                    <a:pt x="842" y="140"/>
                  </a:lnTo>
                  <a:lnTo>
                    <a:pt x="832" y="172"/>
                  </a:lnTo>
                  <a:lnTo>
                    <a:pt x="839" y="193"/>
                  </a:lnTo>
                  <a:lnTo>
                    <a:pt x="860" y="269"/>
                  </a:lnTo>
                  <a:lnTo>
                    <a:pt x="871" y="287"/>
                  </a:lnTo>
                  <a:lnTo>
                    <a:pt x="878" y="319"/>
                  </a:lnTo>
                  <a:lnTo>
                    <a:pt x="868" y="323"/>
                  </a:lnTo>
                  <a:lnTo>
                    <a:pt x="857" y="351"/>
                  </a:lnTo>
                  <a:lnTo>
                    <a:pt x="875" y="373"/>
                  </a:lnTo>
                  <a:lnTo>
                    <a:pt x="875" y="405"/>
                  </a:lnTo>
                  <a:lnTo>
                    <a:pt x="864" y="416"/>
                  </a:lnTo>
                  <a:lnTo>
                    <a:pt x="875" y="430"/>
                  </a:lnTo>
                  <a:lnTo>
                    <a:pt x="860" y="448"/>
                  </a:lnTo>
                  <a:lnTo>
                    <a:pt x="868" y="466"/>
                  </a:lnTo>
                  <a:lnTo>
                    <a:pt x="893" y="491"/>
                  </a:lnTo>
                  <a:lnTo>
                    <a:pt x="903" y="552"/>
                  </a:lnTo>
                  <a:lnTo>
                    <a:pt x="624" y="556"/>
                  </a:lnTo>
                  <a:lnTo>
                    <a:pt x="384" y="548"/>
                  </a:lnTo>
                  <a:lnTo>
                    <a:pt x="107" y="538"/>
                  </a:lnTo>
                  <a:lnTo>
                    <a:pt x="0" y="527"/>
                  </a:lnTo>
                  <a:lnTo>
                    <a:pt x="43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62" name=""/>
          <p:cNvGrpSpPr/>
          <p:nvPr/>
        </p:nvGrpSpPr>
        <p:grpSpPr>
          <a:xfrm>
            <a:off x="2643120" y="3691080"/>
            <a:ext cx="3081240" cy="2276280"/>
            <a:chOff x="2643120" y="3691080"/>
            <a:chExt cx="3081240" cy="2276280"/>
          </a:xfrm>
        </p:grpSpPr>
        <p:sp>
          <p:nvSpPr>
            <p:cNvPr id="5363" name=""/>
            <p:cNvSpPr/>
            <p:nvPr/>
          </p:nvSpPr>
          <p:spPr>
            <a:xfrm>
              <a:off x="2643120" y="3691080"/>
              <a:ext cx="3081240" cy="2276280"/>
            </a:xfrm>
            <a:custGeom>
              <a:avLst/>
              <a:gdLst/>
              <a:ahLst/>
              <a:rect l="l" t="t" r="r" b="b"/>
              <a:pathLst>
                <a:path w="4732" h="3036">
                  <a:moveTo>
                    <a:pt x="0" y="0"/>
                  </a:moveTo>
                  <a:lnTo>
                    <a:pt x="349" y="34"/>
                  </a:lnTo>
                  <a:lnTo>
                    <a:pt x="338" y="63"/>
                  </a:lnTo>
                  <a:lnTo>
                    <a:pt x="821" y="379"/>
                  </a:lnTo>
                  <a:lnTo>
                    <a:pt x="1222" y="407"/>
                  </a:lnTo>
                  <a:lnTo>
                    <a:pt x="1238" y="350"/>
                  </a:lnTo>
                  <a:lnTo>
                    <a:pt x="1468" y="368"/>
                  </a:lnTo>
                  <a:lnTo>
                    <a:pt x="1509" y="402"/>
                  </a:lnTo>
                  <a:lnTo>
                    <a:pt x="1502" y="449"/>
                  </a:lnTo>
                  <a:lnTo>
                    <a:pt x="1543" y="459"/>
                  </a:lnTo>
                  <a:lnTo>
                    <a:pt x="1588" y="522"/>
                  </a:lnTo>
                  <a:lnTo>
                    <a:pt x="1611" y="522"/>
                  </a:lnTo>
                  <a:lnTo>
                    <a:pt x="1635" y="574"/>
                  </a:lnTo>
                  <a:lnTo>
                    <a:pt x="1692" y="585"/>
                  </a:lnTo>
                  <a:lnTo>
                    <a:pt x="1681" y="603"/>
                  </a:lnTo>
                  <a:lnTo>
                    <a:pt x="1697" y="660"/>
                  </a:lnTo>
                  <a:lnTo>
                    <a:pt x="1710" y="741"/>
                  </a:lnTo>
                  <a:lnTo>
                    <a:pt x="1749" y="780"/>
                  </a:lnTo>
                  <a:lnTo>
                    <a:pt x="1817" y="861"/>
                  </a:lnTo>
                  <a:lnTo>
                    <a:pt x="1853" y="856"/>
                  </a:lnTo>
                  <a:lnTo>
                    <a:pt x="1864" y="879"/>
                  </a:lnTo>
                  <a:lnTo>
                    <a:pt x="1927" y="913"/>
                  </a:lnTo>
                  <a:lnTo>
                    <a:pt x="1979" y="861"/>
                  </a:lnTo>
                  <a:lnTo>
                    <a:pt x="1973" y="809"/>
                  </a:lnTo>
                  <a:lnTo>
                    <a:pt x="1979" y="780"/>
                  </a:lnTo>
                  <a:lnTo>
                    <a:pt x="2031" y="780"/>
                  </a:lnTo>
                  <a:lnTo>
                    <a:pt x="2042" y="746"/>
                  </a:lnTo>
                  <a:lnTo>
                    <a:pt x="2065" y="746"/>
                  </a:lnTo>
                  <a:lnTo>
                    <a:pt x="2065" y="770"/>
                  </a:lnTo>
                  <a:lnTo>
                    <a:pt x="2187" y="780"/>
                  </a:lnTo>
                  <a:lnTo>
                    <a:pt x="2255" y="843"/>
                  </a:lnTo>
                  <a:lnTo>
                    <a:pt x="2300" y="936"/>
                  </a:lnTo>
                  <a:lnTo>
                    <a:pt x="2305" y="970"/>
                  </a:lnTo>
                  <a:lnTo>
                    <a:pt x="2375" y="1080"/>
                  </a:lnTo>
                  <a:lnTo>
                    <a:pt x="2398" y="1125"/>
                  </a:lnTo>
                  <a:lnTo>
                    <a:pt x="2456" y="1166"/>
                  </a:lnTo>
                  <a:lnTo>
                    <a:pt x="2466" y="1223"/>
                  </a:lnTo>
                  <a:lnTo>
                    <a:pt x="2484" y="1257"/>
                  </a:lnTo>
                  <a:lnTo>
                    <a:pt x="2477" y="1297"/>
                  </a:lnTo>
                  <a:lnTo>
                    <a:pt x="2518" y="1320"/>
                  </a:lnTo>
                  <a:lnTo>
                    <a:pt x="2513" y="1383"/>
                  </a:lnTo>
                  <a:lnTo>
                    <a:pt x="2558" y="1377"/>
                  </a:lnTo>
                  <a:lnTo>
                    <a:pt x="2592" y="1417"/>
                  </a:lnTo>
                  <a:lnTo>
                    <a:pt x="2621" y="1411"/>
                  </a:lnTo>
                  <a:lnTo>
                    <a:pt x="2673" y="1440"/>
                  </a:lnTo>
                  <a:lnTo>
                    <a:pt x="2701" y="1440"/>
                  </a:lnTo>
                  <a:lnTo>
                    <a:pt x="2735" y="1435"/>
                  </a:lnTo>
                  <a:lnTo>
                    <a:pt x="2764" y="1453"/>
                  </a:lnTo>
                  <a:lnTo>
                    <a:pt x="2805" y="1458"/>
                  </a:lnTo>
                  <a:lnTo>
                    <a:pt x="2787" y="1544"/>
                  </a:lnTo>
                  <a:lnTo>
                    <a:pt x="2805" y="1584"/>
                  </a:lnTo>
                  <a:lnTo>
                    <a:pt x="2805" y="1732"/>
                  </a:lnTo>
                  <a:lnTo>
                    <a:pt x="2811" y="1790"/>
                  </a:lnTo>
                  <a:lnTo>
                    <a:pt x="2886" y="1904"/>
                  </a:lnTo>
                  <a:lnTo>
                    <a:pt x="2936" y="1962"/>
                  </a:lnTo>
                  <a:lnTo>
                    <a:pt x="2988" y="2014"/>
                  </a:lnTo>
                  <a:lnTo>
                    <a:pt x="2983" y="2032"/>
                  </a:lnTo>
                  <a:lnTo>
                    <a:pt x="2915" y="1980"/>
                  </a:lnTo>
                  <a:lnTo>
                    <a:pt x="2891" y="1969"/>
                  </a:lnTo>
                  <a:lnTo>
                    <a:pt x="2886" y="1985"/>
                  </a:lnTo>
                  <a:lnTo>
                    <a:pt x="3029" y="2123"/>
                  </a:lnTo>
                  <a:lnTo>
                    <a:pt x="3194" y="2313"/>
                  </a:lnTo>
                  <a:lnTo>
                    <a:pt x="3235" y="2347"/>
                  </a:lnTo>
                  <a:lnTo>
                    <a:pt x="3270" y="2371"/>
                  </a:lnTo>
                  <a:lnTo>
                    <a:pt x="3338" y="2381"/>
                  </a:lnTo>
                  <a:lnTo>
                    <a:pt x="3395" y="2405"/>
                  </a:lnTo>
                  <a:lnTo>
                    <a:pt x="3452" y="2433"/>
                  </a:lnTo>
                  <a:lnTo>
                    <a:pt x="3556" y="2428"/>
                  </a:lnTo>
                  <a:lnTo>
                    <a:pt x="3648" y="2329"/>
                  </a:lnTo>
                  <a:lnTo>
                    <a:pt x="3791" y="2324"/>
                  </a:lnTo>
                  <a:lnTo>
                    <a:pt x="3854" y="2290"/>
                  </a:lnTo>
                  <a:lnTo>
                    <a:pt x="3877" y="2256"/>
                  </a:lnTo>
                  <a:lnTo>
                    <a:pt x="3958" y="2243"/>
                  </a:lnTo>
                  <a:lnTo>
                    <a:pt x="4049" y="2191"/>
                  </a:lnTo>
                  <a:lnTo>
                    <a:pt x="4078" y="2112"/>
                  </a:lnTo>
                  <a:lnTo>
                    <a:pt x="4096" y="1946"/>
                  </a:lnTo>
                  <a:lnTo>
                    <a:pt x="4119" y="1870"/>
                  </a:lnTo>
                  <a:lnTo>
                    <a:pt x="4164" y="1813"/>
                  </a:lnTo>
                  <a:lnTo>
                    <a:pt x="4221" y="1779"/>
                  </a:lnTo>
                  <a:lnTo>
                    <a:pt x="4383" y="1745"/>
                  </a:lnTo>
                  <a:lnTo>
                    <a:pt x="4417" y="1722"/>
                  </a:lnTo>
                  <a:lnTo>
                    <a:pt x="4560" y="1716"/>
                  </a:lnTo>
                  <a:lnTo>
                    <a:pt x="4646" y="1704"/>
                  </a:lnTo>
                  <a:lnTo>
                    <a:pt x="4686" y="1688"/>
                  </a:lnTo>
                  <a:lnTo>
                    <a:pt x="4709" y="1688"/>
                  </a:lnTo>
                  <a:lnTo>
                    <a:pt x="4727" y="1740"/>
                  </a:lnTo>
                  <a:lnTo>
                    <a:pt x="4732" y="1790"/>
                  </a:lnTo>
                  <a:lnTo>
                    <a:pt x="4693" y="1876"/>
                  </a:lnTo>
                  <a:lnTo>
                    <a:pt x="4664" y="1912"/>
                  </a:lnTo>
                  <a:lnTo>
                    <a:pt x="4664" y="1991"/>
                  </a:lnTo>
                  <a:lnTo>
                    <a:pt x="4623" y="2014"/>
                  </a:lnTo>
                  <a:lnTo>
                    <a:pt x="4657" y="2026"/>
                  </a:lnTo>
                  <a:lnTo>
                    <a:pt x="4680" y="2089"/>
                  </a:lnTo>
                  <a:lnTo>
                    <a:pt x="4657" y="2123"/>
                  </a:lnTo>
                  <a:lnTo>
                    <a:pt x="4641" y="2170"/>
                  </a:lnTo>
                  <a:lnTo>
                    <a:pt x="4641" y="2256"/>
                  </a:lnTo>
                  <a:lnTo>
                    <a:pt x="4636" y="2285"/>
                  </a:lnTo>
                  <a:lnTo>
                    <a:pt x="4607" y="2272"/>
                  </a:lnTo>
                  <a:lnTo>
                    <a:pt x="4594" y="2227"/>
                  </a:lnTo>
                  <a:lnTo>
                    <a:pt x="4555" y="2215"/>
                  </a:lnTo>
                  <a:lnTo>
                    <a:pt x="4526" y="2277"/>
                  </a:lnTo>
                  <a:lnTo>
                    <a:pt x="4422" y="2381"/>
                  </a:lnTo>
                  <a:lnTo>
                    <a:pt x="4383" y="2405"/>
                  </a:lnTo>
                  <a:lnTo>
                    <a:pt x="4125" y="2410"/>
                  </a:lnTo>
                  <a:lnTo>
                    <a:pt x="4119" y="2530"/>
                  </a:lnTo>
                  <a:lnTo>
                    <a:pt x="4062" y="2543"/>
                  </a:lnTo>
                  <a:lnTo>
                    <a:pt x="4125" y="2593"/>
                  </a:lnTo>
                  <a:lnTo>
                    <a:pt x="4193" y="2606"/>
                  </a:lnTo>
                  <a:lnTo>
                    <a:pt x="4256" y="2645"/>
                  </a:lnTo>
                  <a:lnTo>
                    <a:pt x="4273" y="2708"/>
                  </a:lnTo>
                  <a:lnTo>
                    <a:pt x="4250" y="2760"/>
                  </a:lnTo>
                  <a:lnTo>
                    <a:pt x="3947" y="2760"/>
                  </a:lnTo>
                  <a:lnTo>
                    <a:pt x="3940" y="2846"/>
                  </a:lnTo>
                  <a:lnTo>
                    <a:pt x="3958" y="2903"/>
                  </a:lnTo>
                  <a:lnTo>
                    <a:pt x="3976" y="2955"/>
                  </a:lnTo>
                  <a:lnTo>
                    <a:pt x="3940" y="3036"/>
                  </a:lnTo>
                  <a:lnTo>
                    <a:pt x="3791" y="2887"/>
                  </a:lnTo>
                  <a:lnTo>
                    <a:pt x="3734" y="2846"/>
                  </a:lnTo>
                  <a:lnTo>
                    <a:pt x="3660" y="2812"/>
                  </a:lnTo>
                  <a:lnTo>
                    <a:pt x="3608" y="2772"/>
                  </a:lnTo>
                  <a:lnTo>
                    <a:pt x="3590" y="2726"/>
                  </a:lnTo>
                  <a:lnTo>
                    <a:pt x="3517" y="2744"/>
                  </a:lnTo>
                  <a:lnTo>
                    <a:pt x="3504" y="2765"/>
                  </a:lnTo>
                  <a:lnTo>
                    <a:pt x="3465" y="2760"/>
                  </a:lnTo>
                  <a:lnTo>
                    <a:pt x="3460" y="2720"/>
                  </a:lnTo>
                  <a:lnTo>
                    <a:pt x="3424" y="2702"/>
                  </a:lnTo>
                  <a:lnTo>
                    <a:pt x="3402" y="2708"/>
                  </a:lnTo>
                  <a:lnTo>
                    <a:pt x="3384" y="2744"/>
                  </a:lnTo>
                  <a:lnTo>
                    <a:pt x="3418" y="2765"/>
                  </a:lnTo>
                  <a:lnTo>
                    <a:pt x="3374" y="2778"/>
                  </a:lnTo>
                  <a:lnTo>
                    <a:pt x="3304" y="2794"/>
                  </a:lnTo>
                  <a:lnTo>
                    <a:pt x="3201" y="2846"/>
                  </a:lnTo>
                  <a:lnTo>
                    <a:pt x="3149" y="2864"/>
                  </a:lnTo>
                  <a:lnTo>
                    <a:pt x="3080" y="2864"/>
                  </a:lnTo>
                  <a:lnTo>
                    <a:pt x="2988" y="2835"/>
                  </a:lnTo>
                  <a:lnTo>
                    <a:pt x="2897" y="2817"/>
                  </a:lnTo>
                  <a:lnTo>
                    <a:pt x="2771" y="2788"/>
                  </a:lnTo>
                  <a:lnTo>
                    <a:pt x="2735" y="2754"/>
                  </a:lnTo>
                  <a:lnTo>
                    <a:pt x="2639" y="2720"/>
                  </a:lnTo>
                  <a:lnTo>
                    <a:pt x="2547" y="2715"/>
                  </a:lnTo>
                  <a:lnTo>
                    <a:pt x="2506" y="2679"/>
                  </a:lnTo>
                  <a:lnTo>
                    <a:pt x="2375" y="2650"/>
                  </a:lnTo>
                  <a:lnTo>
                    <a:pt x="2266" y="2600"/>
                  </a:lnTo>
                  <a:lnTo>
                    <a:pt x="2146" y="2507"/>
                  </a:lnTo>
                  <a:lnTo>
                    <a:pt x="2047" y="2485"/>
                  </a:lnTo>
                  <a:lnTo>
                    <a:pt x="2018" y="2491"/>
                  </a:lnTo>
                  <a:lnTo>
                    <a:pt x="2002" y="2507"/>
                  </a:lnTo>
                  <a:lnTo>
                    <a:pt x="1961" y="2473"/>
                  </a:lnTo>
                  <a:lnTo>
                    <a:pt x="1882" y="2462"/>
                  </a:lnTo>
                  <a:lnTo>
                    <a:pt x="1835" y="2416"/>
                  </a:lnTo>
                  <a:lnTo>
                    <a:pt x="1767" y="2376"/>
                  </a:lnTo>
                  <a:lnTo>
                    <a:pt x="1687" y="2301"/>
                  </a:lnTo>
                  <a:lnTo>
                    <a:pt x="1640" y="2267"/>
                  </a:lnTo>
                  <a:lnTo>
                    <a:pt x="1588" y="2267"/>
                  </a:lnTo>
                  <a:lnTo>
                    <a:pt x="1554" y="2199"/>
                  </a:lnTo>
                  <a:lnTo>
                    <a:pt x="1520" y="2129"/>
                  </a:lnTo>
                  <a:lnTo>
                    <a:pt x="1514" y="2077"/>
                  </a:lnTo>
                  <a:lnTo>
                    <a:pt x="1572" y="2077"/>
                  </a:lnTo>
                  <a:lnTo>
                    <a:pt x="1577" y="2037"/>
                  </a:lnTo>
                  <a:lnTo>
                    <a:pt x="1566" y="2003"/>
                  </a:lnTo>
                  <a:lnTo>
                    <a:pt x="1549" y="1969"/>
                  </a:lnTo>
                  <a:lnTo>
                    <a:pt x="1566" y="1904"/>
                  </a:lnTo>
                  <a:lnTo>
                    <a:pt x="1543" y="1831"/>
                  </a:lnTo>
                  <a:lnTo>
                    <a:pt x="1514" y="1774"/>
                  </a:lnTo>
                  <a:lnTo>
                    <a:pt x="1497" y="1722"/>
                  </a:lnTo>
                  <a:lnTo>
                    <a:pt x="1400" y="1641"/>
                  </a:lnTo>
                  <a:lnTo>
                    <a:pt x="1319" y="1560"/>
                  </a:lnTo>
                  <a:lnTo>
                    <a:pt x="1285" y="1497"/>
                  </a:lnTo>
                  <a:lnTo>
                    <a:pt x="1267" y="1453"/>
                  </a:lnTo>
                  <a:lnTo>
                    <a:pt x="1176" y="1377"/>
                  </a:lnTo>
                  <a:lnTo>
                    <a:pt x="1129" y="1320"/>
                  </a:lnTo>
                  <a:lnTo>
                    <a:pt x="1066" y="1239"/>
                  </a:lnTo>
                  <a:lnTo>
                    <a:pt x="1021" y="1200"/>
                  </a:lnTo>
                  <a:lnTo>
                    <a:pt x="980" y="1194"/>
                  </a:lnTo>
                  <a:lnTo>
                    <a:pt x="957" y="1187"/>
                  </a:lnTo>
                  <a:lnTo>
                    <a:pt x="952" y="1171"/>
                  </a:lnTo>
                  <a:lnTo>
                    <a:pt x="1004" y="1137"/>
                  </a:lnTo>
                  <a:lnTo>
                    <a:pt x="1021" y="1073"/>
                  </a:lnTo>
                  <a:lnTo>
                    <a:pt x="935" y="1010"/>
                  </a:lnTo>
                  <a:lnTo>
                    <a:pt x="894" y="999"/>
                  </a:lnTo>
                  <a:lnTo>
                    <a:pt x="831" y="924"/>
                  </a:lnTo>
                  <a:lnTo>
                    <a:pt x="769" y="879"/>
                  </a:lnTo>
                  <a:lnTo>
                    <a:pt x="735" y="884"/>
                  </a:lnTo>
                  <a:lnTo>
                    <a:pt x="745" y="798"/>
                  </a:lnTo>
                  <a:lnTo>
                    <a:pt x="699" y="770"/>
                  </a:lnTo>
                  <a:lnTo>
                    <a:pt x="654" y="718"/>
                  </a:lnTo>
                  <a:lnTo>
                    <a:pt x="641" y="660"/>
                  </a:lnTo>
                  <a:lnTo>
                    <a:pt x="602" y="631"/>
                  </a:lnTo>
                  <a:lnTo>
                    <a:pt x="573" y="540"/>
                  </a:lnTo>
                  <a:lnTo>
                    <a:pt x="568" y="483"/>
                  </a:lnTo>
                  <a:lnTo>
                    <a:pt x="516" y="368"/>
                  </a:lnTo>
                  <a:lnTo>
                    <a:pt x="464" y="219"/>
                  </a:lnTo>
                  <a:lnTo>
                    <a:pt x="407" y="201"/>
                  </a:lnTo>
                  <a:lnTo>
                    <a:pt x="344" y="172"/>
                  </a:lnTo>
                  <a:lnTo>
                    <a:pt x="304" y="120"/>
                  </a:lnTo>
                  <a:lnTo>
                    <a:pt x="269" y="97"/>
                  </a:lnTo>
                  <a:lnTo>
                    <a:pt x="252" y="178"/>
                  </a:lnTo>
                  <a:lnTo>
                    <a:pt x="240" y="327"/>
                  </a:lnTo>
                  <a:lnTo>
                    <a:pt x="258" y="407"/>
                  </a:lnTo>
                  <a:lnTo>
                    <a:pt x="297" y="470"/>
                  </a:lnTo>
                  <a:lnTo>
                    <a:pt x="362" y="545"/>
                  </a:lnTo>
                  <a:lnTo>
                    <a:pt x="407" y="649"/>
                  </a:lnTo>
                  <a:lnTo>
                    <a:pt x="464" y="718"/>
                  </a:lnTo>
                  <a:lnTo>
                    <a:pt x="482" y="809"/>
                  </a:lnTo>
                  <a:lnTo>
                    <a:pt x="505" y="890"/>
                  </a:lnTo>
                  <a:lnTo>
                    <a:pt x="545" y="913"/>
                  </a:lnTo>
                  <a:lnTo>
                    <a:pt x="555" y="970"/>
                  </a:lnTo>
                  <a:lnTo>
                    <a:pt x="613" y="994"/>
                  </a:lnTo>
                  <a:lnTo>
                    <a:pt x="649" y="1038"/>
                  </a:lnTo>
                  <a:lnTo>
                    <a:pt x="654" y="1090"/>
                  </a:lnTo>
                  <a:lnTo>
                    <a:pt x="631" y="1137"/>
                  </a:lnTo>
                  <a:lnTo>
                    <a:pt x="636" y="1187"/>
                  </a:lnTo>
                  <a:lnTo>
                    <a:pt x="693" y="1229"/>
                  </a:lnTo>
                  <a:lnTo>
                    <a:pt x="735" y="1286"/>
                  </a:lnTo>
                  <a:lnTo>
                    <a:pt x="735" y="1359"/>
                  </a:lnTo>
                  <a:lnTo>
                    <a:pt x="722" y="1406"/>
                  </a:lnTo>
                  <a:lnTo>
                    <a:pt x="735" y="1458"/>
                  </a:lnTo>
                  <a:lnTo>
                    <a:pt x="831" y="1481"/>
                  </a:lnTo>
                  <a:lnTo>
                    <a:pt x="871" y="1487"/>
                  </a:lnTo>
                  <a:lnTo>
                    <a:pt x="912" y="1612"/>
                  </a:lnTo>
                  <a:lnTo>
                    <a:pt x="878" y="1625"/>
                  </a:lnTo>
                  <a:lnTo>
                    <a:pt x="871" y="1693"/>
                  </a:lnTo>
                  <a:lnTo>
                    <a:pt x="842" y="1711"/>
                  </a:lnTo>
                  <a:lnTo>
                    <a:pt x="826" y="1688"/>
                  </a:lnTo>
                  <a:lnTo>
                    <a:pt x="826" y="1646"/>
                  </a:lnTo>
                  <a:lnTo>
                    <a:pt x="785" y="1625"/>
                  </a:lnTo>
                  <a:lnTo>
                    <a:pt x="769" y="1567"/>
                  </a:lnTo>
                  <a:lnTo>
                    <a:pt x="688" y="1474"/>
                  </a:lnTo>
                  <a:lnTo>
                    <a:pt x="545" y="1349"/>
                  </a:lnTo>
                  <a:lnTo>
                    <a:pt x="534" y="1291"/>
                  </a:lnTo>
                  <a:lnTo>
                    <a:pt x="527" y="1148"/>
                  </a:lnTo>
                  <a:lnTo>
                    <a:pt x="441" y="1056"/>
                  </a:lnTo>
                  <a:lnTo>
                    <a:pt x="412" y="994"/>
                  </a:lnTo>
                  <a:lnTo>
                    <a:pt x="390" y="958"/>
                  </a:lnTo>
                  <a:lnTo>
                    <a:pt x="321" y="958"/>
                  </a:lnTo>
                  <a:lnTo>
                    <a:pt x="224" y="872"/>
                  </a:lnTo>
                  <a:lnTo>
                    <a:pt x="182" y="838"/>
                  </a:lnTo>
                  <a:lnTo>
                    <a:pt x="148" y="793"/>
                  </a:lnTo>
                  <a:lnTo>
                    <a:pt x="234" y="786"/>
                  </a:lnTo>
                  <a:lnTo>
                    <a:pt x="247" y="809"/>
                  </a:lnTo>
                  <a:lnTo>
                    <a:pt x="276" y="798"/>
                  </a:lnTo>
                  <a:lnTo>
                    <a:pt x="263" y="746"/>
                  </a:lnTo>
                  <a:lnTo>
                    <a:pt x="286" y="735"/>
                  </a:lnTo>
                  <a:lnTo>
                    <a:pt x="297" y="671"/>
                  </a:lnTo>
                  <a:lnTo>
                    <a:pt x="240" y="574"/>
                  </a:lnTo>
                  <a:lnTo>
                    <a:pt x="114" y="477"/>
                  </a:lnTo>
                  <a:lnTo>
                    <a:pt x="68" y="384"/>
                  </a:lnTo>
                  <a:lnTo>
                    <a:pt x="52" y="293"/>
                  </a:lnTo>
                  <a:lnTo>
                    <a:pt x="52" y="207"/>
                  </a:lnTo>
                  <a:lnTo>
                    <a:pt x="23" y="16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64" name=""/>
            <p:cNvSpPr/>
            <p:nvPr/>
          </p:nvSpPr>
          <p:spPr>
            <a:xfrm>
              <a:off x="2643120" y="3691080"/>
              <a:ext cx="3081240" cy="2276280"/>
            </a:xfrm>
            <a:custGeom>
              <a:avLst/>
              <a:gdLst/>
              <a:ahLst/>
              <a:rect l="l" t="t" r="r" b="b"/>
              <a:pathLst>
                <a:path w="4732" h="3036">
                  <a:moveTo>
                    <a:pt x="0" y="0"/>
                  </a:moveTo>
                  <a:lnTo>
                    <a:pt x="349" y="34"/>
                  </a:lnTo>
                  <a:lnTo>
                    <a:pt x="338" y="63"/>
                  </a:lnTo>
                  <a:lnTo>
                    <a:pt x="821" y="379"/>
                  </a:lnTo>
                  <a:lnTo>
                    <a:pt x="1222" y="407"/>
                  </a:lnTo>
                  <a:lnTo>
                    <a:pt x="1238" y="350"/>
                  </a:lnTo>
                  <a:lnTo>
                    <a:pt x="1468" y="368"/>
                  </a:lnTo>
                  <a:lnTo>
                    <a:pt x="1509" y="402"/>
                  </a:lnTo>
                  <a:lnTo>
                    <a:pt x="1502" y="449"/>
                  </a:lnTo>
                  <a:lnTo>
                    <a:pt x="1543" y="459"/>
                  </a:lnTo>
                  <a:lnTo>
                    <a:pt x="1588" y="522"/>
                  </a:lnTo>
                  <a:lnTo>
                    <a:pt x="1611" y="522"/>
                  </a:lnTo>
                  <a:lnTo>
                    <a:pt x="1635" y="574"/>
                  </a:lnTo>
                  <a:lnTo>
                    <a:pt x="1692" y="585"/>
                  </a:lnTo>
                  <a:lnTo>
                    <a:pt x="1681" y="603"/>
                  </a:lnTo>
                  <a:lnTo>
                    <a:pt x="1697" y="660"/>
                  </a:lnTo>
                  <a:lnTo>
                    <a:pt x="1710" y="741"/>
                  </a:lnTo>
                  <a:lnTo>
                    <a:pt x="1749" y="780"/>
                  </a:lnTo>
                  <a:lnTo>
                    <a:pt x="1817" y="861"/>
                  </a:lnTo>
                  <a:lnTo>
                    <a:pt x="1853" y="856"/>
                  </a:lnTo>
                  <a:lnTo>
                    <a:pt x="1864" y="879"/>
                  </a:lnTo>
                  <a:lnTo>
                    <a:pt x="1927" y="913"/>
                  </a:lnTo>
                  <a:lnTo>
                    <a:pt x="1979" y="861"/>
                  </a:lnTo>
                  <a:lnTo>
                    <a:pt x="1973" y="809"/>
                  </a:lnTo>
                  <a:lnTo>
                    <a:pt x="1979" y="780"/>
                  </a:lnTo>
                  <a:lnTo>
                    <a:pt x="2031" y="780"/>
                  </a:lnTo>
                  <a:lnTo>
                    <a:pt x="2042" y="746"/>
                  </a:lnTo>
                  <a:lnTo>
                    <a:pt x="2065" y="746"/>
                  </a:lnTo>
                  <a:lnTo>
                    <a:pt x="2065" y="770"/>
                  </a:lnTo>
                  <a:lnTo>
                    <a:pt x="2187" y="780"/>
                  </a:lnTo>
                  <a:lnTo>
                    <a:pt x="2255" y="843"/>
                  </a:lnTo>
                  <a:lnTo>
                    <a:pt x="2300" y="936"/>
                  </a:lnTo>
                  <a:lnTo>
                    <a:pt x="2305" y="970"/>
                  </a:lnTo>
                  <a:lnTo>
                    <a:pt x="2375" y="1080"/>
                  </a:lnTo>
                  <a:lnTo>
                    <a:pt x="2398" y="1125"/>
                  </a:lnTo>
                  <a:lnTo>
                    <a:pt x="2456" y="1166"/>
                  </a:lnTo>
                  <a:lnTo>
                    <a:pt x="2466" y="1223"/>
                  </a:lnTo>
                  <a:lnTo>
                    <a:pt x="2484" y="1257"/>
                  </a:lnTo>
                  <a:lnTo>
                    <a:pt x="2477" y="1297"/>
                  </a:lnTo>
                  <a:lnTo>
                    <a:pt x="2518" y="1320"/>
                  </a:lnTo>
                  <a:lnTo>
                    <a:pt x="2513" y="1383"/>
                  </a:lnTo>
                  <a:lnTo>
                    <a:pt x="2558" y="1377"/>
                  </a:lnTo>
                  <a:lnTo>
                    <a:pt x="2592" y="1417"/>
                  </a:lnTo>
                  <a:lnTo>
                    <a:pt x="2621" y="1411"/>
                  </a:lnTo>
                  <a:lnTo>
                    <a:pt x="2673" y="1440"/>
                  </a:lnTo>
                  <a:lnTo>
                    <a:pt x="2701" y="1440"/>
                  </a:lnTo>
                  <a:lnTo>
                    <a:pt x="2735" y="1435"/>
                  </a:lnTo>
                  <a:lnTo>
                    <a:pt x="2764" y="1453"/>
                  </a:lnTo>
                  <a:lnTo>
                    <a:pt x="2805" y="1458"/>
                  </a:lnTo>
                  <a:lnTo>
                    <a:pt x="2787" y="1544"/>
                  </a:lnTo>
                  <a:lnTo>
                    <a:pt x="2805" y="1584"/>
                  </a:lnTo>
                  <a:lnTo>
                    <a:pt x="2805" y="1732"/>
                  </a:lnTo>
                  <a:lnTo>
                    <a:pt x="2811" y="1790"/>
                  </a:lnTo>
                  <a:lnTo>
                    <a:pt x="2886" y="1904"/>
                  </a:lnTo>
                  <a:lnTo>
                    <a:pt x="2936" y="1962"/>
                  </a:lnTo>
                  <a:lnTo>
                    <a:pt x="2988" y="2014"/>
                  </a:lnTo>
                  <a:lnTo>
                    <a:pt x="2983" y="2032"/>
                  </a:lnTo>
                  <a:lnTo>
                    <a:pt x="2915" y="1980"/>
                  </a:lnTo>
                  <a:lnTo>
                    <a:pt x="2891" y="1969"/>
                  </a:lnTo>
                  <a:lnTo>
                    <a:pt x="2886" y="1985"/>
                  </a:lnTo>
                  <a:lnTo>
                    <a:pt x="3029" y="2123"/>
                  </a:lnTo>
                  <a:lnTo>
                    <a:pt x="3194" y="2313"/>
                  </a:lnTo>
                  <a:lnTo>
                    <a:pt x="3235" y="2347"/>
                  </a:lnTo>
                  <a:lnTo>
                    <a:pt x="3270" y="2371"/>
                  </a:lnTo>
                  <a:lnTo>
                    <a:pt x="3338" y="2381"/>
                  </a:lnTo>
                  <a:lnTo>
                    <a:pt x="3395" y="2405"/>
                  </a:lnTo>
                  <a:lnTo>
                    <a:pt x="3452" y="2433"/>
                  </a:lnTo>
                  <a:lnTo>
                    <a:pt x="3556" y="2428"/>
                  </a:lnTo>
                  <a:lnTo>
                    <a:pt x="3648" y="2329"/>
                  </a:lnTo>
                  <a:lnTo>
                    <a:pt x="3791" y="2324"/>
                  </a:lnTo>
                  <a:lnTo>
                    <a:pt x="3854" y="2290"/>
                  </a:lnTo>
                  <a:lnTo>
                    <a:pt x="3877" y="2256"/>
                  </a:lnTo>
                  <a:lnTo>
                    <a:pt x="3958" y="2243"/>
                  </a:lnTo>
                  <a:lnTo>
                    <a:pt x="4049" y="2191"/>
                  </a:lnTo>
                  <a:lnTo>
                    <a:pt x="4078" y="2112"/>
                  </a:lnTo>
                  <a:lnTo>
                    <a:pt x="4096" y="1946"/>
                  </a:lnTo>
                  <a:lnTo>
                    <a:pt x="4119" y="1870"/>
                  </a:lnTo>
                  <a:lnTo>
                    <a:pt x="4164" y="1813"/>
                  </a:lnTo>
                  <a:lnTo>
                    <a:pt x="4221" y="1779"/>
                  </a:lnTo>
                  <a:lnTo>
                    <a:pt x="4383" y="1745"/>
                  </a:lnTo>
                  <a:lnTo>
                    <a:pt x="4417" y="1722"/>
                  </a:lnTo>
                  <a:lnTo>
                    <a:pt x="4560" y="1716"/>
                  </a:lnTo>
                  <a:lnTo>
                    <a:pt x="4646" y="1704"/>
                  </a:lnTo>
                  <a:lnTo>
                    <a:pt x="4686" y="1688"/>
                  </a:lnTo>
                  <a:lnTo>
                    <a:pt x="4709" y="1688"/>
                  </a:lnTo>
                  <a:lnTo>
                    <a:pt x="4727" y="1740"/>
                  </a:lnTo>
                  <a:lnTo>
                    <a:pt x="4732" y="1790"/>
                  </a:lnTo>
                  <a:lnTo>
                    <a:pt x="4693" y="1876"/>
                  </a:lnTo>
                  <a:lnTo>
                    <a:pt x="4664" y="1912"/>
                  </a:lnTo>
                  <a:lnTo>
                    <a:pt x="4664" y="1991"/>
                  </a:lnTo>
                  <a:lnTo>
                    <a:pt x="4623" y="2014"/>
                  </a:lnTo>
                  <a:lnTo>
                    <a:pt x="4657" y="2026"/>
                  </a:lnTo>
                  <a:lnTo>
                    <a:pt x="4680" y="2089"/>
                  </a:lnTo>
                  <a:lnTo>
                    <a:pt x="4657" y="2123"/>
                  </a:lnTo>
                  <a:lnTo>
                    <a:pt x="4641" y="2170"/>
                  </a:lnTo>
                  <a:lnTo>
                    <a:pt x="4641" y="2256"/>
                  </a:lnTo>
                  <a:lnTo>
                    <a:pt x="4636" y="2285"/>
                  </a:lnTo>
                  <a:lnTo>
                    <a:pt x="4607" y="2272"/>
                  </a:lnTo>
                  <a:lnTo>
                    <a:pt x="4594" y="2227"/>
                  </a:lnTo>
                  <a:lnTo>
                    <a:pt x="4555" y="2215"/>
                  </a:lnTo>
                  <a:lnTo>
                    <a:pt x="4526" y="2277"/>
                  </a:lnTo>
                  <a:lnTo>
                    <a:pt x="4422" y="2381"/>
                  </a:lnTo>
                  <a:lnTo>
                    <a:pt x="4383" y="2405"/>
                  </a:lnTo>
                  <a:lnTo>
                    <a:pt x="4125" y="2410"/>
                  </a:lnTo>
                  <a:lnTo>
                    <a:pt x="4119" y="2530"/>
                  </a:lnTo>
                  <a:lnTo>
                    <a:pt x="4062" y="2543"/>
                  </a:lnTo>
                  <a:lnTo>
                    <a:pt x="4125" y="2593"/>
                  </a:lnTo>
                  <a:lnTo>
                    <a:pt x="4193" y="2606"/>
                  </a:lnTo>
                  <a:lnTo>
                    <a:pt x="4256" y="2645"/>
                  </a:lnTo>
                  <a:lnTo>
                    <a:pt x="4273" y="2708"/>
                  </a:lnTo>
                  <a:lnTo>
                    <a:pt x="4250" y="2760"/>
                  </a:lnTo>
                  <a:lnTo>
                    <a:pt x="3947" y="2760"/>
                  </a:lnTo>
                  <a:lnTo>
                    <a:pt x="3940" y="2846"/>
                  </a:lnTo>
                  <a:lnTo>
                    <a:pt x="3958" y="2903"/>
                  </a:lnTo>
                  <a:lnTo>
                    <a:pt x="3976" y="2955"/>
                  </a:lnTo>
                  <a:lnTo>
                    <a:pt x="3940" y="3036"/>
                  </a:lnTo>
                  <a:lnTo>
                    <a:pt x="3791" y="2887"/>
                  </a:lnTo>
                  <a:lnTo>
                    <a:pt x="3734" y="2846"/>
                  </a:lnTo>
                  <a:lnTo>
                    <a:pt x="3660" y="2812"/>
                  </a:lnTo>
                  <a:lnTo>
                    <a:pt x="3608" y="2772"/>
                  </a:lnTo>
                  <a:lnTo>
                    <a:pt x="3590" y="2726"/>
                  </a:lnTo>
                  <a:lnTo>
                    <a:pt x="3517" y="2744"/>
                  </a:lnTo>
                  <a:lnTo>
                    <a:pt x="3504" y="2765"/>
                  </a:lnTo>
                  <a:lnTo>
                    <a:pt x="3465" y="2760"/>
                  </a:lnTo>
                  <a:lnTo>
                    <a:pt x="3460" y="2720"/>
                  </a:lnTo>
                  <a:lnTo>
                    <a:pt x="3424" y="2702"/>
                  </a:lnTo>
                  <a:lnTo>
                    <a:pt x="3402" y="2708"/>
                  </a:lnTo>
                  <a:lnTo>
                    <a:pt x="3384" y="2744"/>
                  </a:lnTo>
                  <a:lnTo>
                    <a:pt x="3418" y="2765"/>
                  </a:lnTo>
                  <a:lnTo>
                    <a:pt x="3374" y="2778"/>
                  </a:lnTo>
                  <a:lnTo>
                    <a:pt x="3304" y="2794"/>
                  </a:lnTo>
                  <a:lnTo>
                    <a:pt x="3201" y="2846"/>
                  </a:lnTo>
                  <a:lnTo>
                    <a:pt x="3149" y="2864"/>
                  </a:lnTo>
                  <a:lnTo>
                    <a:pt x="3080" y="2864"/>
                  </a:lnTo>
                  <a:lnTo>
                    <a:pt x="2988" y="2835"/>
                  </a:lnTo>
                  <a:lnTo>
                    <a:pt x="2897" y="2817"/>
                  </a:lnTo>
                  <a:lnTo>
                    <a:pt x="2771" y="2788"/>
                  </a:lnTo>
                  <a:lnTo>
                    <a:pt x="2735" y="2754"/>
                  </a:lnTo>
                  <a:lnTo>
                    <a:pt x="2639" y="2720"/>
                  </a:lnTo>
                  <a:lnTo>
                    <a:pt x="2547" y="2715"/>
                  </a:lnTo>
                  <a:lnTo>
                    <a:pt x="2506" y="2679"/>
                  </a:lnTo>
                  <a:lnTo>
                    <a:pt x="2375" y="2650"/>
                  </a:lnTo>
                  <a:lnTo>
                    <a:pt x="2266" y="2600"/>
                  </a:lnTo>
                  <a:lnTo>
                    <a:pt x="2146" y="2507"/>
                  </a:lnTo>
                  <a:lnTo>
                    <a:pt x="2047" y="2485"/>
                  </a:lnTo>
                  <a:lnTo>
                    <a:pt x="2018" y="2491"/>
                  </a:lnTo>
                  <a:lnTo>
                    <a:pt x="2002" y="2507"/>
                  </a:lnTo>
                  <a:lnTo>
                    <a:pt x="1961" y="2473"/>
                  </a:lnTo>
                  <a:lnTo>
                    <a:pt x="1882" y="2462"/>
                  </a:lnTo>
                  <a:lnTo>
                    <a:pt x="1835" y="2416"/>
                  </a:lnTo>
                  <a:lnTo>
                    <a:pt x="1767" y="2376"/>
                  </a:lnTo>
                  <a:lnTo>
                    <a:pt x="1687" y="2301"/>
                  </a:lnTo>
                  <a:lnTo>
                    <a:pt x="1640" y="2267"/>
                  </a:lnTo>
                  <a:lnTo>
                    <a:pt x="1588" y="2267"/>
                  </a:lnTo>
                  <a:lnTo>
                    <a:pt x="1554" y="2199"/>
                  </a:lnTo>
                  <a:lnTo>
                    <a:pt x="1520" y="2129"/>
                  </a:lnTo>
                  <a:lnTo>
                    <a:pt x="1514" y="2077"/>
                  </a:lnTo>
                  <a:lnTo>
                    <a:pt x="1572" y="2077"/>
                  </a:lnTo>
                  <a:lnTo>
                    <a:pt x="1577" y="2037"/>
                  </a:lnTo>
                  <a:lnTo>
                    <a:pt x="1566" y="2003"/>
                  </a:lnTo>
                  <a:lnTo>
                    <a:pt x="1549" y="1969"/>
                  </a:lnTo>
                  <a:lnTo>
                    <a:pt x="1566" y="1904"/>
                  </a:lnTo>
                  <a:lnTo>
                    <a:pt x="1543" y="1831"/>
                  </a:lnTo>
                  <a:lnTo>
                    <a:pt x="1514" y="1774"/>
                  </a:lnTo>
                  <a:lnTo>
                    <a:pt x="1497" y="1722"/>
                  </a:lnTo>
                  <a:lnTo>
                    <a:pt x="1400" y="1641"/>
                  </a:lnTo>
                  <a:lnTo>
                    <a:pt x="1319" y="1560"/>
                  </a:lnTo>
                  <a:lnTo>
                    <a:pt x="1285" y="1497"/>
                  </a:lnTo>
                  <a:lnTo>
                    <a:pt x="1267" y="1453"/>
                  </a:lnTo>
                  <a:lnTo>
                    <a:pt x="1176" y="1377"/>
                  </a:lnTo>
                  <a:lnTo>
                    <a:pt x="1129" y="1320"/>
                  </a:lnTo>
                  <a:lnTo>
                    <a:pt x="1066" y="1239"/>
                  </a:lnTo>
                  <a:lnTo>
                    <a:pt x="1021" y="1200"/>
                  </a:lnTo>
                  <a:lnTo>
                    <a:pt x="980" y="1194"/>
                  </a:lnTo>
                  <a:lnTo>
                    <a:pt x="957" y="1187"/>
                  </a:lnTo>
                  <a:lnTo>
                    <a:pt x="952" y="1171"/>
                  </a:lnTo>
                  <a:lnTo>
                    <a:pt x="1004" y="1137"/>
                  </a:lnTo>
                  <a:lnTo>
                    <a:pt x="1021" y="1073"/>
                  </a:lnTo>
                  <a:lnTo>
                    <a:pt x="935" y="1010"/>
                  </a:lnTo>
                  <a:lnTo>
                    <a:pt x="894" y="999"/>
                  </a:lnTo>
                  <a:lnTo>
                    <a:pt x="831" y="924"/>
                  </a:lnTo>
                  <a:lnTo>
                    <a:pt x="769" y="879"/>
                  </a:lnTo>
                  <a:lnTo>
                    <a:pt x="735" y="884"/>
                  </a:lnTo>
                  <a:lnTo>
                    <a:pt x="745" y="798"/>
                  </a:lnTo>
                  <a:lnTo>
                    <a:pt x="699" y="770"/>
                  </a:lnTo>
                  <a:lnTo>
                    <a:pt x="654" y="718"/>
                  </a:lnTo>
                  <a:lnTo>
                    <a:pt x="641" y="660"/>
                  </a:lnTo>
                  <a:lnTo>
                    <a:pt x="602" y="631"/>
                  </a:lnTo>
                  <a:lnTo>
                    <a:pt x="573" y="540"/>
                  </a:lnTo>
                  <a:lnTo>
                    <a:pt x="568" y="483"/>
                  </a:lnTo>
                  <a:lnTo>
                    <a:pt x="516" y="368"/>
                  </a:lnTo>
                  <a:lnTo>
                    <a:pt x="464" y="219"/>
                  </a:lnTo>
                  <a:lnTo>
                    <a:pt x="407" y="201"/>
                  </a:lnTo>
                  <a:lnTo>
                    <a:pt x="344" y="172"/>
                  </a:lnTo>
                  <a:lnTo>
                    <a:pt x="304" y="120"/>
                  </a:lnTo>
                  <a:lnTo>
                    <a:pt x="269" y="97"/>
                  </a:lnTo>
                  <a:lnTo>
                    <a:pt x="252" y="178"/>
                  </a:lnTo>
                  <a:lnTo>
                    <a:pt x="240" y="327"/>
                  </a:lnTo>
                  <a:lnTo>
                    <a:pt x="258" y="407"/>
                  </a:lnTo>
                  <a:lnTo>
                    <a:pt x="297" y="470"/>
                  </a:lnTo>
                  <a:lnTo>
                    <a:pt x="362" y="545"/>
                  </a:lnTo>
                  <a:lnTo>
                    <a:pt x="407" y="649"/>
                  </a:lnTo>
                  <a:lnTo>
                    <a:pt x="464" y="718"/>
                  </a:lnTo>
                  <a:lnTo>
                    <a:pt x="482" y="809"/>
                  </a:lnTo>
                  <a:lnTo>
                    <a:pt x="505" y="890"/>
                  </a:lnTo>
                  <a:lnTo>
                    <a:pt x="545" y="913"/>
                  </a:lnTo>
                  <a:lnTo>
                    <a:pt x="555" y="970"/>
                  </a:lnTo>
                  <a:lnTo>
                    <a:pt x="613" y="994"/>
                  </a:lnTo>
                  <a:lnTo>
                    <a:pt x="649" y="1038"/>
                  </a:lnTo>
                  <a:lnTo>
                    <a:pt x="654" y="1090"/>
                  </a:lnTo>
                  <a:lnTo>
                    <a:pt x="631" y="1137"/>
                  </a:lnTo>
                  <a:lnTo>
                    <a:pt x="636" y="1187"/>
                  </a:lnTo>
                  <a:lnTo>
                    <a:pt x="693" y="1229"/>
                  </a:lnTo>
                  <a:lnTo>
                    <a:pt x="735" y="1286"/>
                  </a:lnTo>
                  <a:lnTo>
                    <a:pt x="735" y="1359"/>
                  </a:lnTo>
                  <a:lnTo>
                    <a:pt x="722" y="1406"/>
                  </a:lnTo>
                  <a:lnTo>
                    <a:pt x="735" y="1458"/>
                  </a:lnTo>
                  <a:lnTo>
                    <a:pt x="831" y="1481"/>
                  </a:lnTo>
                  <a:lnTo>
                    <a:pt x="871" y="1487"/>
                  </a:lnTo>
                  <a:lnTo>
                    <a:pt x="912" y="1612"/>
                  </a:lnTo>
                  <a:lnTo>
                    <a:pt x="878" y="1625"/>
                  </a:lnTo>
                  <a:lnTo>
                    <a:pt x="871" y="1693"/>
                  </a:lnTo>
                  <a:lnTo>
                    <a:pt x="842" y="1711"/>
                  </a:lnTo>
                  <a:lnTo>
                    <a:pt x="826" y="1688"/>
                  </a:lnTo>
                  <a:lnTo>
                    <a:pt x="826" y="1646"/>
                  </a:lnTo>
                  <a:lnTo>
                    <a:pt x="785" y="1625"/>
                  </a:lnTo>
                  <a:lnTo>
                    <a:pt x="769" y="1567"/>
                  </a:lnTo>
                  <a:lnTo>
                    <a:pt x="688" y="1474"/>
                  </a:lnTo>
                  <a:lnTo>
                    <a:pt x="545" y="1349"/>
                  </a:lnTo>
                  <a:lnTo>
                    <a:pt x="534" y="1291"/>
                  </a:lnTo>
                  <a:lnTo>
                    <a:pt x="527" y="1148"/>
                  </a:lnTo>
                  <a:lnTo>
                    <a:pt x="441" y="1056"/>
                  </a:lnTo>
                  <a:lnTo>
                    <a:pt x="412" y="994"/>
                  </a:lnTo>
                  <a:lnTo>
                    <a:pt x="390" y="958"/>
                  </a:lnTo>
                  <a:lnTo>
                    <a:pt x="321" y="958"/>
                  </a:lnTo>
                  <a:lnTo>
                    <a:pt x="224" y="872"/>
                  </a:lnTo>
                  <a:lnTo>
                    <a:pt x="182" y="838"/>
                  </a:lnTo>
                  <a:lnTo>
                    <a:pt x="148" y="793"/>
                  </a:lnTo>
                  <a:lnTo>
                    <a:pt x="234" y="786"/>
                  </a:lnTo>
                  <a:lnTo>
                    <a:pt x="247" y="809"/>
                  </a:lnTo>
                  <a:lnTo>
                    <a:pt x="276" y="798"/>
                  </a:lnTo>
                  <a:lnTo>
                    <a:pt x="263" y="746"/>
                  </a:lnTo>
                  <a:lnTo>
                    <a:pt x="286" y="735"/>
                  </a:lnTo>
                  <a:lnTo>
                    <a:pt x="297" y="671"/>
                  </a:lnTo>
                  <a:lnTo>
                    <a:pt x="240" y="574"/>
                  </a:lnTo>
                  <a:lnTo>
                    <a:pt x="114" y="477"/>
                  </a:lnTo>
                  <a:lnTo>
                    <a:pt x="68" y="384"/>
                  </a:lnTo>
                  <a:lnTo>
                    <a:pt x="52" y="293"/>
                  </a:lnTo>
                  <a:lnTo>
                    <a:pt x="52" y="207"/>
                  </a:lnTo>
                  <a:lnTo>
                    <a:pt x="23" y="167"/>
                  </a:lnTo>
                  <a:lnTo>
                    <a:pt x="0" y="97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65" name=""/>
          <p:cNvGrpSpPr/>
          <p:nvPr/>
        </p:nvGrpSpPr>
        <p:grpSpPr>
          <a:xfrm>
            <a:off x="5372280" y="4003560"/>
            <a:ext cx="812520" cy="711360"/>
            <a:chOff x="5372280" y="4003560"/>
            <a:chExt cx="812520" cy="711360"/>
          </a:xfrm>
        </p:grpSpPr>
        <p:sp>
          <p:nvSpPr>
            <p:cNvPr id="5366" name=""/>
            <p:cNvSpPr/>
            <p:nvPr/>
          </p:nvSpPr>
          <p:spPr>
            <a:xfrm>
              <a:off x="5372280" y="4003560"/>
              <a:ext cx="812520" cy="711360"/>
            </a:xfrm>
            <a:custGeom>
              <a:avLst/>
              <a:gdLst/>
              <a:ahLst/>
              <a:rect l="l" t="t" r="r" b="b"/>
              <a:pathLst>
                <a:path w="1248" h="947">
                  <a:moveTo>
                    <a:pt x="54" y="190"/>
                  </a:moveTo>
                  <a:lnTo>
                    <a:pt x="76" y="194"/>
                  </a:lnTo>
                  <a:lnTo>
                    <a:pt x="83" y="176"/>
                  </a:lnTo>
                  <a:lnTo>
                    <a:pt x="104" y="204"/>
                  </a:lnTo>
                  <a:lnTo>
                    <a:pt x="122" y="176"/>
                  </a:lnTo>
                  <a:lnTo>
                    <a:pt x="133" y="161"/>
                  </a:lnTo>
                  <a:lnTo>
                    <a:pt x="162" y="176"/>
                  </a:lnTo>
                  <a:lnTo>
                    <a:pt x="173" y="168"/>
                  </a:lnTo>
                  <a:lnTo>
                    <a:pt x="173" y="150"/>
                  </a:lnTo>
                  <a:lnTo>
                    <a:pt x="187" y="154"/>
                  </a:lnTo>
                  <a:lnTo>
                    <a:pt x="198" y="194"/>
                  </a:lnTo>
                  <a:lnTo>
                    <a:pt x="266" y="201"/>
                  </a:lnTo>
                  <a:lnTo>
                    <a:pt x="302" y="179"/>
                  </a:lnTo>
                  <a:lnTo>
                    <a:pt x="323" y="194"/>
                  </a:lnTo>
                  <a:lnTo>
                    <a:pt x="320" y="237"/>
                  </a:lnTo>
                  <a:lnTo>
                    <a:pt x="348" y="240"/>
                  </a:lnTo>
                  <a:lnTo>
                    <a:pt x="366" y="283"/>
                  </a:lnTo>
                  <a:lnTo>
                    <a:pt x="395" y="283"/>
                  </a:lnTo>
                  <a:lnTo>
                    <a:pt x="416" y="258"/>
                  </a:lnTo>
                  <a:lnTo>
                    <a:pt x="438" y="251"/>
                  </a:lnTo>
                  <a:lnTo>
                    <a:pt x="470" y="254"/>
                  </a:lnTo>
                  <a:lnTo>
                    <a:pt x="495" y="237"/>
                  </a:lnTo>
                  <a:lnTo>
                    <a:pt x="499" y="204"/>
                  </a:lnTo>
                  <a:lnTo>
                    <a:pt x="513" y="179"/>
                  </a:lnTo>
                  <a:lnTo>
                    <a:pt x="538" y="172"/>
                  </a:lnTo>
                  <a:lnTo>
                    <a:pt x="578" y="179"/>
                  </a:lnTo>
                  <a:lnTo>
                    <a:pt x="606" y="204"/>
                  </a:lnTo>
                  <a:lnTo>
                    <a:pt x="606" y="233"/>
                  </a:lnTo>
                  <a:lnTo>
                    <a:pt x="642" y="240"/>
                  </a:lnTo>
                  <a:lnTo>
                    <a:pt x="696" y="269"/>
                  </a:lnTo>
                  <a:lnTo>
                    <a:pt x="700" y="305"/>
                  </a:lnTo>
                  <a:lnTo>
                    <a:pt x="750" y="315"/>
                  </a:lnTo>
                  <a:lnTo>
                    <a:pt x="778" y="351"/>
                  </a:lnTo>
                  <a:lnTo>
                    <a:pt x="786" y="405"/>
                  </a:lnTo>
                  <a:lnTo>
                    <a:pt x="775" y="412"/>
                  </a:lnTo>
                  <a:lnTo>
                    <a:pt x="761" y="423"/>
                  </a:lnTo>
                  <a:lnTo>
                    <a:pt x="761" y="452"/>
                  </a:lnTo>
                  <a:lnTo>
                    <a:pt x="778" y="484"/>
                  </a:lnTo>
                  <a:lnTo>
                    <a:pt x="778" y="513"/>
                  </a:lnTo>
                  <a:lnTo>
                    <a:pt x="789" y="549"/>
                  </a:lnTo>
                  <a:lnTo>
                    <a:pt x="814" y="523"/>
                  </a:lnTo>
                  <a:lnTo>
                    <a:pt x="843" y="513"/>
                  </a:lnTo>
                  <a:lnTo>
                    <a:pt x="807" y="584"/>
                  </a:lnTo>
                  <a:lnTo>
                    <a:pt x="821" y="610"/>
                  </a:lnTo>
                  <a:lnTo>
                    <a:pt x="836" y="624"/>
                  </a:lnTo>
                  <a:lnTo>
                    <a:pt x="861" y="663"/>
                  </a:lnTo>
                  <a:lnTo>
                    <a:pt x="900" y="678"/>
                  </a:lnTo>
                  <a:lnTo>
                    <a:pt x="904" y="656"/>
                  </a:lnTo>
                  <a:lnTo>
                    <a:pt x="925" y="663"/>
                  </a:lnTo>
                  <a:lnTo>
                    <a:pt x="915" y="699"/>
                  </a:lnTo>
                  <a:lnTo>
                    <a:pt x="911" y="735"/>
                  </a:lnTo>
                  <a:lnTo>
                    <a:pt x="940" y="746"/>
                  </a:lnTo>
                  <a:lnTo>
                    <a:pt x="969" y="782"/>
                  </a:lnTo>
                  <a:lnTo>
                    <a:pt x="965" y="814"/>
                  </a:lnTo>
                  <a:lnTo>
                    <a:pt x="979" y="825"/>
                  </a:lnTo>
                  <a:lnTo>
                    <a:pt x="1037" y="825"/>
                  </a:lnTo>
                  <a:lnTo>
                    <a:pt x="1058" y="843"/>
                  </a:lnTo>
                  <a:lnTo>
                    <a:pt x="1055" y="861"/>
                  </a:lnTo>
                  <a:lnTo>
                    <a:pt x="1083" y="857"/>
                  </a:lnTo>
                  <a:lnTo>
                    <a:pt x="1083" y="886"/>
                  </a:lnTo>
                  <a:lnTo>
                    <a:pt x="1105" y="914"/>
                  </a:lnTo>
                  <a:lnTo>
                    <a:pt x="1098" y="943"/>
                  </a:lnTo>
                  <a:lnTo>
                    <a:pt x="1137" y="947"/>
                  </a:lnTo>
                  <a:lnTo>
                    <a:pt x="1155" y="929"/>
                  </a:lnTo>
                  <a:lnTo>
                    <a:pt x="1219" y="932"/>
                  </a:lnTo>
                  <a:lnTo>
                    <a:pt x="1248" y="904"/>
                  </a:lnTo>
                  <a:lnTo>
                    <a:pt x="1227" y="843"/>
                  </a:lnTo>
                  <a:lnTo>
                    <a:pt x="1245" y="828"/>
                  </a:lnTo>
                  <a:lnTo>
                    <a:pt x="1241" y="660"/>
                  </a:lnTo>
                  <a:lnTo>
                    <a:pt x="1234" y="627"/>
                  </a:lnTo>
                  <a:lnTo>
                    <a:pt x="1180" y="559"/>
                  </a:lnTo>
                  <a:lnTo>
                    <a:pt x="1169" y="534"/>
                  </a:lnTo>
                  <a:lnTo>
                    <a:pt x="1155" y="498"/>
                  </a:lnTo>
                  <a:lnTo>
                    <a:pt x="1105" y="419"/>
                  </a:lnTo>
                  <a:lnTo>
                    <a:pt x="1090" y="355"/>
                  </a:lnTo>
                  <a:lnTo>
                    <a:pt x="1080" y="326"/>
                  </a:lnTo>
                  <a:lnTo>
                    <a:pt x="1058" y="319"/>
                  </a:lnTo>
                  <a:lnTo>
                    <a:pt x="1033" y="258"/>
                  </a:lnTo>
                  <a:lnTo>
                    <a:pt x="994" y="204"/>
                  </a:lnTo>
                  <a:lnTo>
                    <a:pt x="951" y="147"/>
                  </a:lnTo>
                  <a:lnTo>
                    <a:pt x="929" y="97"/>
                  </a:lnTo>
                  <a:lnTo>
                    <a:pt x="897" y="93"/>
                  </a:lnTo>
                  <a:lnTo>
                    <a:pt x="918" y="64"/>
                  </a:lnTo>
                  <a:lnTo>
                    <a:pt x="897" y="21"/>
                  </a:lnTo>
                  <a:lnTo>
                    <a:pt x="865" y="14"/>
                  </a:lnTo>
                  <a:lnTo>
                    <a:pt x="839" y="0"/>
                  </a:lnTo>
                  <a:lnTo>
                    <a:pt x="814" y="32"/>
                  </a:lnTo>
                  <a:lnTo>
                    <a:pt x="832" y="57"/>
                  </a:lnTo>
                  <a:lnTo>
                    <a:pt x="832" y="93"/>
                  </a:lnTo>
                  <a:lnTo>
                    <a:pt x="789" y="61"/>
                  </a:lnTo>
                  <a:lnTo>
                    <a:pt x="606" y="68"/>
                  </a:lnTo>
                  <a:lnTo>
                    <a:pt x="398" y="75"/>
                  </a:lnTo>
                  <a:lnTo>
                    <a:pt x="377" y="29"/>
                  </a:lnTo>
                  <a:lnTo>
                    <a:pt x="147" y="61"/>
                  </a:lnTo>
                  <a:lnTo>
                    <a:pt x="43" y="75"/>
                  </a:lnTo>
                  <a:lnTo>
                    <a:pt x="11" y="86"/>
                  </a:lnTo>
                  <a:lnTo>
                    <a:pt x="0" y="111"/>
                  </a:lnTo>
                  <a:lnTo>
                    <a:pt x="22" y="133"/>
                  </a:lnTo>
                  <a:lnTo>
                    <a:pt x="58" y="133"/>
                  </a:lnTo>
                  <a:lnTo>
                    <a:pt x="36" y="154"/>
                  </a:lnTo>
                  <a:lnTo>
                    <a:pt x="54" y="19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67" name=""/>
            <p:cNvSpPr/>
            <p:nvPr/>
          </p:nvSpPr>
          <p:spPr>
            <a:xfrm>
              <a:off x="5372280" y="4003560"/>
              <a:ext cx="812520" cy="711360"/>
            </a:xfrm>
            <a:custGeom>
              <a:avLst/>
              <a:gdLst/>
              <a:ahLst/>
              <a:rect l="l" t="t" r="r" b="b"/>
              <a:pathLst>
                <a:path w="1248" h="947">
                  <a:moveTo>
                    <a:pt x="54" y="190"/>
                  </a:moveTo>
                  <a:lnTo>
                    <a:pt x="76" y="194"/>
                  </a:lnTo>
                  <a:lnTo>
                    <a:pt x="83" y="176"/>
                  </a:lnTo>
                  <a:lnTo>
                    <a:pt x="104" y="204"/>
                  </a:lnTo>
                  <a:lnTo>
                    <a:pt x="122" y="176"/>
                  </a:lnTo>
                  <a:lnTo>
                    <a:pt x="133" y="161"/>
                  </a:lnTo>
                  <a:lnTo>
                    <a:pt x="162" y="176"/>
                  </a:lnTo>
                  <a:lnTo>
                    <a:pt x="173" y="168"/>
                  </a:lnTo>
                  <a:lnTo>
                    <a:pt x="173" y="150"/>
                  </a:lnTo>
                  <a:lnTo>
                    <a:pt x="187" y="154"/>
                  </a:lnTo>
                  <a:lnTo>
                    <a:pt x="198" y="194"/>
                  </a:lnTo>
                  <a:lnTo>
                    <a:pt x="266" y="201"/>
                  </a:lnTo>
                  <a:lnTo>
                    <a:pt x="302" y="179"/>
                  </a:lnTo>
                  <a:lnTo>
                    <a:pt x="323" y="194"/>
                  </a:lnTo>
                  <a:lnTo>
                    <a:pt x="320" y="237"/>
                  </a:lnTo>
                  <a:lnTo>
                    <a:pt x="348" y="240"/>
                  </a:lnTo>
                  <a:lnTo>
                    <a:pt x="366" y="283"/>
                  </a:lnTo>
                  <a:lnTo>
                    <a:pt x="395" y="283"/>
                  </a:lnTo>
                  <a:lnTo>
                    <a:pt x="416" y="258"/>
                  </a:lnTo>
                  <a:lnTo>
                    <a:pt x="438" y="251"/>
                  </a:lnTo>
                  <a:lnTo>
                    <a:pt x="470" y="254"/>
                  </a:lnTo>
                  <a:lnTo>
                    <a:pt x="495" y="237"/>
                  </a:lnTo>
                  <a:lnTo>
                    <a:pt x="499" y="204"/>
                  </a:lnTo>
                  <a:lnTo>
                    <a:pt x="513" y="179"/>
                  </a:lnTo>
                  <a:lnTo>
                    <a:pt x="538" y="172"/>
                  </a:lnTo>
                  <a:lnTo>
                    <a:pt x="578" y="179"/>
                  </a:lnTo>
                  <a:lnTo>
                    <a:pt x="606" y="204"/>
                  </a:lnTo>
                  <a:lnTo>
                    <a:pt x="606" y="233"/>
                  </a:lnTo>
                  <a:lnTo>
                    <a:pt x="642" y="240"/>
                  </a:lnTo>
                  <a:lnTo>
                    <a:pt x="696" y="269"/>
                  </a:lnTo>
                  <a:lnTo>
                    <a:pt x="700" y="305"/>
                  </a:lnTo>
                  <a:lnTo>
                    <a:pt x="750" y="315"/>
                  </a:lnTo>
                  <a:lnTo>
                    <a:pt x="778" y="351"/>
                  </a:lnTo>
                  <a:lnTo>
                    <a:pt x="786" y="405"/>
                  </a:lnTo>
                  <a:lnTo>
                    <a:pt x="775" y="412"/>
                  </a:lnTo>
                  <a:lnTo>
                    <a:pt x="761" y="423"/>
                  </a:lnTo>
                  <a:lnTo>
                    <a:pt x="761" y="452"/>
                  </a:lnTo>
                  <a:lnTo>
                    <a:pt x="778" y="484"/>
                  </a:lnTo>
                  <a:lnTo>
                    <a:pt x="778" y="513"/>
                  </a:lnTo>
                  <a:lnTo>
                    <a:pt x="789" y="549"/>
                  </a:lnTo>
                  <a:lnTo>
                    <a:pt x="814" y="523"/>
                  </a:lnTo>
                  <a:lnTo>
                    <a:pt x="843" y="513"/>
                  </a:lnTo>
                  <a:lnTo>
                    <a:pt x="807" y="584"/>
                  </a:lnTo>
                  <a:lnTo>
                    <a:pt x="821" y="610"/>
                  </a:lnTo>
                  <a:lnTo>
                    <a:pt x="836" y="624"/>
                  </a:lnTo>
                  <a:lnTo>
                    <a:pt x="861" y="663"/>
                  </a:lnTo>
                  <a:lnTo>
                    <a:pt x="900" y="678"/>
                  </a:lnTo>
                  <a:lnTo>
                    <a:pt x="904" y="656"/>
                  </a:lnTo>
                  <a:lnTo>
                    <a:pt x="925" y="663"/>
                  </a:lnTo>
                  <a:lnTo>
                    <a:pt x="915" y="699"/>
                  </a:lnTo>
                  <a:lnTo>
                    <a:pt x="911" y="735"/>
                  </a:lnTo>
                  <a:lnTo>
                    <a:pt x="940" y="746"/>
                  </a:lnTo>
                  <a:lnTo>
                    <a:pt x="969" y="782"/>
                  </a:lnTo>
                  <a:lnTo>
                    <a:pt x="965" y="814"/>
                  </a:lnTo>
                  <a:lnTo>
                    <a:pt x="979" y="825"/>
                  </a:lnTo>
                  <a:lnTo>
                    <a:pt x="1037" y="825"/>
                  </a:lnTo>
                  <a:lnTo>
                    <a:pt x="1058" y="843"/>
                  </a:lnTo>
                  <a:lnTo>
                    <a:pt x="1055" y="861"/>
                  </a:lnTo>
                  <a:lnTo>
                    <a:pt x="1083" y="857"/>
                  </a:lnTo>
                  <a:lnTo>
                    <a:pt x="1083" y="886"/>
                  </a:lnTo>
                  <a:lnTo>
                    <a:pt x="1105" y="914"/>
                  </a:lnTo>
                  <a:lnTo>
                    <a:pt x="1098" y="943"/>
                  </a:lnTo>
                  <a:lnTo>
                    <a:pt x="1137" y="947"/>
                  </a:lnTo>
                  <a:lnTo>
                    <a:pt x="1155" y="929"/>
                  </a:lnTo>
                  <a:lnTo>
                    <a:pt x="1219" y="932"/>
                  </a:lnTo>
                  <a:lnTo>
                    <a:pt x="1248" y="904"/>
                  </a:lnTo>
                  <a:lnTo>
                    <a:pt x="1227" y="843"/>
                  </a:lnTo>
                  <a:lnTo>
                    <a:pt x="1245" y="828"/>
                  </a:lnTo>
                  <a:lnTo>
                    <a:pt x="1241" y="660"/>
                  </a:lnTo>
                  <a:lnTo>
                    <a:pt x="1234" y="627"/>
                  </a:lnTo>
                  <a:lnTo>
                    <a:pt x="1180" y="559"/>
                  </a:lnTo>
                  <a:lnTo>
                    <a:pt x="1169" y="534"/>
                  </a:lnTo>
                  <a:lnTo>
                    <a:pt x="1155" y="498"/>
                  </a:lnTo>
                  <a:lnTo>
                    <a:pt x="1105" y="419"/>
                  </a:lnTo>
                  <a:lnTo>
                    <a:pt x="1090" y="355"/>
                  </a:lnTo>
                  <a:lnTo>
                    <a:pt x="1080" y="326"/>
                  </a:lnTo>
                  <a:lnTo>
                    <a:pt x="1058" y="319"/>
                  </a:lnTo>
                  <a:lnTo>
                    <a:pt x="1033" y="258"/>
                  </a:lnTo>
                  <a:lnTo>
                    <a:pt x="994" y="204"/>
                  </a:lnTo>
                  <a:lnTo>
                    <a:pt x="951" y="147"/>
                  </a:lnTo>
                  <a:lnTo>
                    <a:pt x="929" y="97"/>
                  </a:lnTo>
                  <a:lnTo>
                    <a:pt x="897" y="93"/>
                  </a:lnTo>
                  <a:lnTo>
                    <a:pt x="918" y="64"/>
                  </a:lnTo>
                  <a:lnTo>
                    <a:pt x="897" y="21"/>
                  </a:lnTo>
                  <a:lnTo>
                    <a:pt x="865" y="14"/>
                  </a:lnTo>
                  <a:lnTo>
                    <a:pt x="839" y="0"/>
                  </a:lnTo>
                  <a:lnTo>
                    <a:pt x="814" y="32"/>
                  </a:lnTo>
                  <a:lnTo>
                    <a:pt x="832" y="57"/>
                  </a:lnTo>
                  <a:lnTo>
                    <a:pt x="832" y="93"/>
                  </a:lnTo>
                  <a:lnTo>
                    <a:pt x="789" y="61"/>
                  </a:lnTo>
                  <a:lnTo>
                    <a:pt x="606" y="68"/>
                  </a:lnTo>
                  <a:lnTo>
                    <a:pt x="398" y="75"/>
                  </a:lnTo>
                  <a:lnTo>
                    <a:pt x="377" y="29"/>
                  </a:lnTo>
                  <a:lnTo>
                    <a:pt x="147" y="61"/>
                  </a:lnTo>
                  <a:lnTo>
                    <a:pt x="43" y="75"/>
                  </a:lnTo>
                  <a:lnTo>
                    <a:pt x="11" y="86"/>
                  </a:lnTo>
                  <a:lnTo>
                    <a:pt x="0" y="111"/>
                  </a:lnTo>
                  <a:lnTo>
                    <a:pt x="22" y="133"/>
                  </a:lnTo>
                  <a:lnTo>
                    <a:pt x="58" y="133"/>
                  </a:lnTo>
                  <a:lnTo>
                    <a:pt x="36" y="154"/>
                  </a:lnTo>
                  <a:lnTo>
                    <a:pt x="54" y="19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68" name=""/>
          <p:cNvGrpSpPr/>
          <p:nvPr/>
        </p:nvGrpSpPr>
        <p:grpSpPr>
          <a:xfrm>
            <a:off x="4605480" y="1214280"/>
            <a:ext cx="1647720" cy="1411560"/>
            <a:chOff x="4605480" y="1214280"/>
            <a:chExt cx="1647720" cy="1411560"/>
          </a:xfrm>
        </p:grpSpPr>
        <p:grpSp>
          <p:nvGrpSpPr>
            <p:cNvPr id="5369" name=""/>
            <p:cNvGrpSpPr/>
            <p:nvPr/>
          </p:nvGrpSpPr>
          <p:grpSpPr>
            <a:xfrm>
              <a:off x="4605480" y="1214280"/>
              <a:ext cx="1647720" cy="1411560"/>
              <a:chOff x="4605480" y="1214280"/>
              <a:chExt cx="1647720" cy="1411560"/>
            </a:xfrm>
          </p:grpSpPr>
          <p:sp>
            <p:nvSpPr>
              <p:cNvPr id="5370" name=""/>
              <p:cNvSpPr/>
              <p:nvPr/>
            </p:nvSpPr>
            <p:spPr>
              <a:xfrm>
                <a:off x="4605480" y="1214280"/>
                <a:ext cx="1647720" cy="1411560"/>
              </a:xfrm>
              <a:custGeom>
                <a:avLst/>
                <a:gdLst/>
                <a:ahLst/>
                <a:rect l="l" t="t" r="r" b="b"/>
                <a:pathLst>
                  <a:path w="2528" h="1879">
                    <a:moveTo>
                      <a:pt x="320" y="0"/>
                    </a:moveTo>
                    <a:lnTo>
                      <a:pt x="54" y="208"/>
                    </a:lnTo>
                    <a:lnTo>
                      <a:pt x="0" y="721"/>
                    </a:lnTo>
                    <a:lnTo>
                      <a:pt x="40" y="717"/>
                    </a:lnTo>
                    <a:lnTo>
                      <a:pt x="40" y="746"/>
                    </a:lnTo>
                    <a:lnTo>
                      <a:pt x="51" y="757"/>
                    </a:lnTo>
                    <a:lnTo>
                      <a:pt x="43" y="796"/>
                    </a:lnTo>
                    <a:lnTo>
                      <a:pt x="61" y="811"/>
                    </a:lnTo>
                    <a:lnTo>
                      <a:pt x="69" y="846"/>
                    </a:lnTo>
                    <a:lnTo>
                      <a:pt x="137" y="857"/>
                    </a:lnTo>
                    <a:lnTo>
                      <a:pt x="158" y="886"/>
                    </a:lnTo>
                    <a:lnTo>
                      <a:pt x="183" y="879"/>
                    </a:lnTo>
                    <a:lnTo>
                      <a:pt x="201" y="846"/>
                    </a:lnTo>
                    <a:lnTo>
                      <a:pt x="298" y="857"/>
                    </a:lnTo>
                    <a:lnTo>
                      <a:pt x="298" y="897"/>
                    </a:lnTo>
                    <a:lnTo>
                      <a:pt x="320" y="900"/>
                    </a:lnTo>
                    <a:lnTo>
                      <a:pt x="323" y="886"/>
                    </a:lnTo>
                    <a:lnTo>
                      <a:pt x="355" y="886"/>
                    </a:lnTo>
                    <a:lnTo>
                      <a:pt x="395" y="936"/>
                    </a:lnTo>
                    <a:lnTo>
                      <a:pt x="445" y="936"/>
                    </a:lnTo>
                    <a:lnTo>
                      <a:pt x="488" y="936"/>
                    </a:lnTo>
                    <a:lnTo>
                      <a:pt x="477" y="904"/>
                    </a:lnTo>
                    <a:lnTo>
                      <a:pt x="506" y="889"/>
                    </a:lnTo>
                    <a:lnTo>
                      <a:pt x="527" y="911"/>
                    </a:lnTo>
                    <a:lnTo>
                      <a:pt x="578" y="911"/>
                    </a:lnTo>
                    <a:lnTo>
                      <a:pt x="639" y="936"/>
                    </a:lnTo>
                    <a:lnTo>
                      <a:pt x="707" y="889"/>
                    </a:lnTo>
                    <a:lnTo>
                      <a:pt x="692" y="846"/>
                    </a:lnTo>
                    <a:lnTo>
                      <a:pt x="750" y="843"/>
                    </a:lnTo>
                    <a:lnTo>
                      <a:pt x="750" y="807"/>
                    </a:lnTo>
                    <a:lnTo>
                      <a:pt x="761" y="800"/>
                    </a:lnTo>
                    <a:lnTo>
                      <a:pt x="796" y="814"/>
                    </a:lnTo>
                    <a:lnTo>
                      <a:pt x="800" y="796"/>
                    </a:lnTo>
                    <a:lnTo>
                      <a:pt x="786" y="753"/>
                    </a:lnTo>
                    <a:lnTo>
                      <a:pt x="804" y="753"/>
                    </a:lnTo>
                    <a:lnTo>
                      <a:pt x="832" y="768"/>
                    </a:lnTo>
                    <a:lnTo>
                      <a:pt x="893" y="778"/>
                    </a:lnTo>
                    <a:lnTo>
                      <a:pt x="925" y="768"/>
                    </a:lnTo>
                    <a:lnTo>
                      <a:pt x="943" y="757"/>
                    </a:lnTo>
                    <a:lnTo>
                      <a:pt x="1019" y="775"/>
                    </a:lnTo>
                    <a:lnTo>
                      <a:pt x="1029" y="825"/>
                    </a:lnTo>
                    <a:lnTo>
                      <a:pt x="1058" y="861"/>
                    </a:lnTo>
                    <a:lnTo>
                      <a:pt x="1058" y="893"/>
                    </a:lnTo>
                    <a:lnTo>
                      <a:pt x="1151" y="893"/>
                    </a:lnTo>
                    <a:lnTo>
                      <a:pt x="1166" y="875"/>
                    </a:lnTo>
                    <a:lnTo>
                      <a:pt x="1194" y="879"/>
                    </a:lnTo>
                    <a:lnTo>
                      <a:pt x="1198" y="915"/>
                    </a:lnTo>
                    <a:lnTo>
                      <a:pt x="1191" y="936"/>
                    </a:lnTo>
                    <a:lnTo>
                      <a:pt x="1212" y="961"/>
                    </a:lnTo>
                    <a:lnTo>
                      <a:pt x="1227" y="983"/>
                    </a:lnTo>
                    <a:lnTo>
                      <a:pt x="1245" y="983"/>
                    </a:lnTo>
                    <a:lnTo>
                      <a:pt x="1252" y="993"/>
                    </a:lnTo>
                    <a:lnTo>
                      <a:pt x="1234" y="1015"/>
                    </a:lnTo>
                    <a:lnTo>
                      <a:pt x="1230" y="1054"/>
                    </a:lnTo>
                    <a:lnTo>
                      <a:pt x="1259" y="1044"/>
                    </a:lnTo>
                    <a:lnTo>
                      <a:pt x="1266" y="1062"/>
                    </a:lnTo>
                    <a:lnTo>
                      <a:pt x="1252" y="1072"/>
                    </a:lnTo>
                    <a:lnTo>
                      <a:pt x="1252" y="1094"/>
                    </a:lnTo>
                    <a:lnTo>
                      <a:pt x="1266" y="1097"/>
                    </a:lnTo>
                    <a:lnTo>
                      <a:pt x="1273" y="1119"/>
                    </a:lnTo>
                    <a:lnTo>
                      <a:pt x="1424" y="1133"/>
                    </a:lnTo>
                    <a:lnTo>
                      <a:pt x="1506" y="1123"/>
                    </a:lnTo>
                    <a:lnTo>
                      <a:pt x="1513" y="1141"/>
                    </a:lnTo>
                    <a:lnTo>
                      <a:pt x="1553" y="1141"/>
                    </a:lnTo>
                    <a:lnTo>
                      <a:pt x="1571" y="1158"/>
                    </a:lnTo>
                    <a:lnTo>
                      <a:pt x="1610" y="1126"/>
                    </a:lnTo>
                    <a:lnTo>
                      <a:pt x="1628" y="1148"/>
                    </a:lnTo>
                    <a:lnTo>
                      <a:pt x="1675" y="1151"/>
                    </a:lnTo>
                    <a:lnTo>
                      <a:pt x="1682" y="1166"/>
                    </a:lnTo>
                    <a:lnTo>
                      <a:pt x="1703" y="1155"/>
                    </a:lnTo>
                    <a:lnTo>
                      <a:pt x="1725" y="1148"/>
                    </a:lnTo>
                    <a:lnTo>
                      <a:pt x="1764" y="1198"/>
                    </a:lnTo>
                    <a:lnTo>
                      <a:pt x="1761" y="1216"/>
                    </a:lnTo>
                    <a:lnTo>
                      <a:pt x="1786" y="1216"/>
                    </a:lnTo>
                    <a:lnTo>
                      <a:pt x="1782" y="1248"/>
                    </a:lnTo>
                    <a:lnTo>
                      <a:pt x="1818" y="1244"/>
                    </a:lnTo>
                    <a:lnTo>
                      <a:pt x="1822" y="1273"/>
                    </a:lnTo>
                    <a:lnTo>
                      <a:pt x="1865" y="1305"/>
                    </a:lnTo>
                    <a:lnTo>
                      <a:pt x="1879" y="1331"/>
                    </a:lnTo>
                    <a:lnTo>
                      <a:pt x="1858" y="1338"/>
                    </a:lnTo>
                    <a:lnTo>
                      <a:pt x="1822" y="1327"/>
                    </a:lnTo>
                    <a:lnTo>
                      <a:pt x="1847" y="1348"/>
                    </a:lnTo>
                    <a:lnTo>
                      <a:pt x="1840" y="1377"/>
                    </a:lnTo>
                    <a:lnTo>
                      <a:pt x="1822" y="1388"/>
                    </a:lnTo>
                    <a:lnTo>
                      <a:pt x="1800" y="1370"/>
                    </a:lnTo>
                    <a:lnTo>
                      <a:pt x="1775" y="1363"/>
                    </a:lnTo>
                    <a:lnTo>
                      <a:pt x="1764" y="1366"/>
                    </a:lnTo>
                    <a:lnTo>
                      <a:pt x="1750" y="1388"/>
                    </a:lnTo>
                    <a:lnTo>
                      <a:pt x="1718" y="1359"/>
                    </a:lnTo>
                    <a:lnTo>
                      <a:pt x="1729" y="1341"/>
                    </a:lnTo>
                    <a:lnTo>
                      <a:pt x="1721" y="1327"/>
                    </a:lnTo>
                    <a:lnTo>
                      <a:pt x="1693" y="1334"/>
                    </a:lnTo>
                    <a:lnTo>
                      <a:pt x="1686" y="1323"/>
                    </a:lnTo>
                    <a:lnTo>
                      <a:pt x="1682" y="1305"/>
                    </a:lnTo>
                    <a:lnTo>
                      <a:pt x="1668" y="1295"/>
                    </a:lnTo>
                    <a:lnTo>
                      <a:pt x="1625" y="1302"/>
                    </a:lnTo>
                    <a:lnTo>
                      <a:pt x="1639" y="1327"/>
                    </a:lnTo>
                    <a:lnTo>
                      <a:pt x="1664" y="1345"/>
                    </a:lnTo>
                    <a:lnTo>
                      <a:pt x="1689" y="1348"/>
                    </a:lnTo>
                    <a:lnTo>
                      <a:pt x="1689" y="1392"/>
                    </a:lnTo>
                    <a:lnTo>
                      <a:pt x="1678" y="1417"/>
                    </a:lnTo>
                    <a:lnTo>
                      <a:pt x="1675" y="1452"/>
                    </a:lnTo>
                    <a:lnTo>
                      <a:pt x="1657" y="1467"/>
                    </a:lnTo>
                    <a:lnTo>
                      <a:pt x="1664" y="1521"/>
                    </a:lnTo>
                    <a:lnTo>
                      <a:pt x="1689" y="1539"/>
                    </a:lnTo>
                    <a:lnTo>
                      <a:pt x="1675" y="1549"/>
                    </a:lnTo>
                    <a:lnTo>
                      <a:pt x="1675" y="1610"/>
                    </a:lnTo>
                    <a:lnTo>
                      <a:pt x="1657" y="1632"/>
                    </a:lnTo>
                    <a:lnTo>
                      <a:pt x="1664" y="1657"/>
                    </a:lnTo>
                    <a:lnTo>
                      <a:pt x="1614" y="1671"/>
                    </a:lnTo>
                    <a:lnTo>
                      <a:pt x="1564" y="1811"/>
                    </a:lnTo>
                    <a:lnTo>
                      <a:pt x="1531" y="1811"/>
                    </a:lnTo>
                    <a:lnTo>
                      <a:pt x="1553" y="1854"/>
                    </a:lnTo>
                    <a:lnTo>
                      <a:pt x="1567" y="1879"/>
                    </a:lnTo>
                    <a:lnTo>
                      <a:pt x="1574" y="1843"/>
                    </a:lnTo>
                    <a:lnTo>
                      <a:pt x="1639" y="1861"/>
                    </a:lnTo>
                    <a:lnTo>
                      <a:pt x="1635" y="1833"/>
                    </a:lnTo>
                    <a:lnTo>
                      <a:pt x="1657" y="1836"/>
                    </a:lnTo>
                    <a:lnTo>
                      <a:pt x="1678" y="1800"/>
                    </a:lnTo>
                    <a:lnTo>
                      <a:pt x="1671" y="1779"/>
                    </a:lnTo>
                    <a:lnTo>
                      <a:pt x="1707" y="1772"/>
                    </a:lnTo>
                    <a:lnTo>
                      <a:pt x="1732" y="1718"/>
                    </a:lnTo>
                    <a:lnTo>
                      <a:pt x="1786" y="1721"/>
                    </a:lnTo>
                    <a:lnTo>
                      <a:pt x="1829" y="1714"/>
                    </a:lnTo>
                    <a:lnTo>
                      <a:pt x="1876" y="1711"/>
                    </a:lnTo>
                    <a:lnTo>
                      <a:pt x="1883" y="1675"/>
                    </a:lnTo>
                    <a:lnTo>
                      <a:pt x="1908" y="1657"/>
                    </a:lnTo>
                    <a:lnTo>
                      <a:pt x="1944" y="1639"/>
                    </a:lnTo>
                    <a:lnTo>
                      <a:pt x="1958" y="1625"/>
                    </a:lnTo>
                    <a:lnTo>
                      <a:pt x="1980" y="1639"/>
                    </a:lnTo>
                    <a:lnTo>
                      <a:pt x="2012" y="1603"/>
                    </a:lnTo>
                    <a:lnTo>
                      <a:pt x="2001" y="1585"/>
                    </a:lnTo>
                    <a:lnTo>
                      <a:pt x="1972" y="1582"/>
                    </a:lnTo>
                    <a:lnTo>
                      <a:pt x="1947" y="1585"/>
                    </a:lnTo>
                    <a:lnTo>
                      <a:pt x="1933" y="1600"/>
                    </a:lnTo>
                    <a:lnTo>
                      <a:pt x="1904" y="1596"/>
                    </a:lnTo>
                    <a:lnTo>
                      <a:pt x="1919" y="1574"/>
                    </a:lnTo>
                    <a:lnTo>
                      <a:pt x="1922" y="1521"/>
                    </a:lnTo>
                    <a:lnTo>
                      <a:pt x="1944" y="1513"/>
                    </a:lnTo>
                    <a:lnTo>
                      <a:pt x="1976" y="1463"/>
                    </a:lnTo>
                    <a:lnTo>
                      <a:pt x="2012" y="1460"/>
                    </a:lnTo>
                    <a:lnTo>
                      <a:pt x="2048" y="1435"/>
                    </a:lnTo>
                    <a:lnTo>
                      <a:pt x="2094" y="1427"/>
                    </a:lnTo>
                    <a:lnTo>
                      <a:pt x="2109" y="1406"/>
                    </a:lnTo>
                    <a:lnTo>
                      <a:pt x="2145" y="1406"/>
                    </a:lnTo>
                    <a:lnTo>
                      <a:pt x="2162" y="1377"/>
                    </a:lnTo>
                    <a:lnTo>
                      <a:pt x="2177" y="1377"/>
                    </a:lnTo>
                    <a:lnTo>
                      <a:pt x="2173" y="1406"/>
                    </a:lnTo>
                    <a:lnTo>
                      <a:pt x="2231" y="1402"/>
                    </a:lnTo>
                    <a:lnTo>
                      <a:pt x="2231" y="1388"/>
                    </a:lnTo>
                    <a:lnTo>
                      <a:pt x="2220" y="1374"/>
                    </a:lnTo>
                    <a:lnTo>
                      <a:pt x="2248" y="1352"/>
                    </a:lnTo>
                    <a:lnTo>
                      <a:pt x="2284" y="1331"/>
                    </a:lnTo>
                    <a:lnTo>
                      <a:pt x="2309" y="1327"/>
                    </a:lnTo>
                    <a:lnTo>
                      <a:pt x="2306" y="1302"/>
                    </a:lnTo>
                    <a:lnTo>
                      <a:pt x="2338" y="1273"/>
                    </a:lnTo>
                    <a:lnTo>
                      <a:pt x="2370" y="1255"/>
                    </a:lnTo>
                    <a:lnTo>
                      <a:pt x="2370" y="1201"/>
                    </a:lnTo>
                    <a:lnTo>
                      <a:pt x="2403" y="1176"/>
                    </a:lnTo>
                    <a:lnTo>
                      <a:pt x="2467" y="1141"/>
                    </a:lnTo>
                    <a:lnTo>
                      <a:pt x="2528" y="1119"/>
                    </a:lnTo>
                    <a:lnTo>
                      <a:pt x="2471" y="1108"/>
                    </a:lnTo>
                    <a:lnTo>
                      <a:pt x="2428" y="1105"/>
                    </a:lnTo>
                    <a:lnTo>
                      <a:pt x="2395" y="1083"/>
                    </a:lnTo>
                    <a:lnTo>
                      <a:pt x="2399" y="1058"/>
                    </a:lnTo>
                    <a:lnTo>
                      <a:pt x="2403" y="1040"/>
                    </a:lnTo>
                    <a:lnTo>
                      <a:pt x="2374" y="1033"/>
                    </a:lnTo>
                    <a:lnTo>
                      <a:pt x="2360" y="1044"/>
                    </a:lnTo>
                    <a:lnTo>
                      <a:pt x="2324" y="1062"/>
                    </a:lnTo>
                    <a:lnTo>
                      <a:pt x="2266" y="1040"/>
                    </a:lnTo>
                    <a:lnTo>
                      <a:pt x="2263" y="1015"/>
                    </a:lnTo>
                    <a:lnTo>
                      <a:pt x="2263" y="990"/>
                    </a:lnTo>
                    <a:lnTo>
                      <a:pt x="2252" y="976"/>
                    </a:lnTo>
                    <a:lnTo>
                      <a:pt x="2180" y="990"/>
                    </a:lnTo>
                    <a:lnTo>
                      <a:pt x="2177" y="936"/>
                    </a:lnTo>
                    <a:lnTo>
                      <a:pt x="2137" y="936"/>
                    </a:lnTo>
                    <a:lnTo>
                      <a:pt x="2091" y="904"/>
                    </a:lnTo>
                    <a:lnTo>
                      <a:pt x="2055" y="915"/>
                    </a:lnTo>
                    <a:lnTo>
                      <a:pt x="2033" y="936"/>
                    </a:lnTo>
                    <a:lnTo>
                      <a:pt x="1983" y="936"/>
                    </a:lnTo>
                    <a:lnTo>
                      <a:pt x="1969" y="897"/>
                    </a:lnTo>
                    <a:lnTo>
                      <a:pt x="1976" y="850"/>
                    </a:lnTo>
                    <a:lnTo>
                      <a:pt x="1865" y="811"/>
                    </a:lnTo>
                    <a:lnTo>
                      <a:pt x="1843" y="782"/>
                    </a:lnTo>
                    <a:lnTo>
                      <a:pt x="1707" y="710"/>
                    </a:lnTo>
                    <a:lnTo>
                      <a:pt x="1700" y="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71" name=""/>
              <p:cNvSpPr/>
              <p:nvPr/>
            </p:nvSpPr>
            <p:spPr>
              <a:xfrm>
                <a:off x="4605480" y="1214280"/>
                <a:ext cx="1647720" cy="1411560"/>
              </a:xfrm>
              <a:custGeom>
                <a:avLst/>
                <a:gdLst/>
                <a:ahLst/>
                <a:rect l="l" t="t" r="r" b="b"/>
                <a:pathLst>
                  <a:path w="2528" h="1879">
                    <a:moveTo>
                      <a:pt x="320" y="0"/>
                    </a:moveTo>
                    <a:lnTo>
                      <a:pt x="54" y="208"/>
                    </a:lnTo>
                    <a:lnTo>
                      <a:pt x="0" y="721"/>
                    </a:lnTo>
                    <a:lnTo>
                      <a:pt x="40" y="717"/>
                    </a:lnTo>
                    <a:lnTo>
                      <a:pt x="40" y="746"/>
                    </a:lnTo>
                    <a:lnTo>
                      <a:pt x="51" y="757"/>
                    </a:lnTo>
                    <a:lnTo>
                      <a:pt x="43" y="796"/>
                    </a:lnTo>
                    <a:lnTo>
                      <a:pt x="61" y="811"/>
                    </a:lnTo>
                    <a:lnTo>
                      <a:pt x="69" y="846"/>
                    </a:lnTo>
                    <a:lnTo>
                      <a:pt x="137" y="857"/>
                    </a:lnTo>
                    <a:lnTo>
                      <a:pt x="158" y="886"/>
                    </a:lnTo>
                    <a:lnTo>
                      <a:pt x="183" y="879"/>
                    </a:lnTo>
                    <a:lnTo>
                      <a:pt x="201" y="846"/>
                    </a:lnTo>
                    <a:lnTo>
                      <a:pt x="298" y="857"/>
                    </a:lnTo>
                    <a:lnTo>
                      <a:pt x="298" y="897"/>
                    </a:lnTo>
                    <a:lnTo>
                      <a:pt x="320" y="900"/>
                    </a:lnTo>
                    <a:lnTo>
                      <a:pt x="323" y="886"/>
                    </a:lnTo>
                    <a:lnTo>
                      <a:pt x="355" y="886"/>
                    </a:lnTo>
                    <a:lnTo>
                      <a:pt x="395" y="936"/>
                    </a:lnTo>
                    <a:lnTo>
                      <a:pt x="445" y="936"/>
                    </a:lnTo>
                    <a:lnTo>
                      <a:pt x="488" y="936"/>
                    </a:lnTo>
                    <a:lnTo>
                      <a:pt x="477" y="904"/>
                    </a:lnTo>
                    <a:lnTo>
                      <a:pt x="506" y="889"/>
                    </a:lnTo>
                    <a:lnTo>
                      <a:pt x="527" y="911"/>
                    </a:lnTo>
                    <a:lnTo>
                      <a:pt x="578" y="911"/>
                    </a:lnTo>
                    <a:lnTo>
                      <a:pt x="639" y="936"/>
                    </a:lnTo>
                    <a:lnTo>
                      <a:pt x="707" y="889"/>
                    </a:lnTo>
                    <a:lnTo>
                      <a:pt x="692" y="846"/>
                    </a:lnTo>
                    <a:lnTo>
                      <a:pt x="750" y="843"/>
                    </a:lnTo>
                    <a:lnTo>
                      <a:pt x="750" y="807"/>
                    </a:lnTo>
                    <a:lnTo>
                      <a:pt x="761" y="800"/>
                    </a:lnTo>
                    <a:lnTo>
                      <a:pt x="796" y="814"/>
                    </a:lnTo>
                    <a:lnTo>
                      <a:pt x="800" y="796"/>
                    </a:lnTo>
                    <a:lnTo>
                      <a:pt x="786" y="753"/>
                    </a:lnTo>
                    <a:lnTo>
                      <a:pt x="804" y="753"/>
                    </a:lnTo>
                    <a:lnTo>
                      <a:pt x="832" y="768"/>
                    </a:lnTo>
                    <a:lnTo>
                      <a:pt x="893" y="778"/>
                    </a:lnTo>
                    <a:lnTo>
                      <a:pt x="925" y="768"/>
                    </a:lnTo>
                    <a:lnTo>
                      <a:pt x="943" y="757"/>
                    </a:lnTo>
                    <a:lnTo>
                      <a:pt x="1019" y="775"/>
                    </a:lnTo>
                    <a:lnTo>
                      <a:pt x="1029" y="825"/>
                    </a:lnTo>
                    <a:lnTo>
                      <a:pt x="1058" y="861"/>
                    </a:lnTo>
                    <a:lnTo>
                      <a:pt x="1058" y="893"/>
                    </a:lnTo>
                    <a:lnTo>
                      <a:pt x="1151" y="893"/>
                    </a:lnTo>
                    <a:lnTo>
                      <a:pt x="1166" y="875"/>
                    </a:lnTo>
                    <a:lnTo>
                      <a:pt x="1194" y="879"/>
                    </a:lnTo>
                    <a:lnTo>
                      <a:pt x="1198" y="915"/>
                    </a:lnTo>
                    <a:lnTo>
                      <a:pt x="1191" y="936"/>
                    </a:lnTo>
                    <a:lnTo>
                      <a:pt x="1212" y="961"/>
                    </a:lnTo>
                    <a:lnTo>
                      <a:pt x="1227" y="983"/>
                    </a:lnTo>
                    <a:lnTo>
                      <a:pt x="1245" y="983"/>
                    </a:lnTo>
                    <a:lnTo>
                      <a:pt x="1252" y="993"/>
                    </a:lnTo>
                    <a:lnTo>
                      <a:pt x="1234" y="1015"/>
                    </a:lnTo>
                    <a:lnTo>
                      <a:pt x="1230" y="1054"/>
                    </a:lnTo>
                    <a:lnTo>
                      <a:pt x="1259" y="1044"/>
                    </a:lnTo>
                    <a:lnTo>
                      <a:pt x="1266" y="1062"/>
                    </a:lnTo>
                    <a:lnTo>
                      <a:pt x="1252" y="1072"/>
                    </a:lnTo>
                    <a:lnTo>
                      <a:pt x="1252" y="1094"/>
                    </a:lnTo>
                    <a:lnTo>
                      <a:pt x="1266" y="1097"/>
                    </a:lnTo>
                    <a:lnTo>
                      <a:pt x="1273" y="1119"/>
                    </a:lnTo>
                    <a:lnTo>
                      <a:pt x="1424" y="1133"/>
                    </a:lnTo>
                    <a:lnTo>
                      <a:pt x="1506" y="1123"/>
                    </a:lnTo>
                    <a:lnTo>
                      <a:pt x="1513" y="1141"/>
                    </a:lnTo>
                    <a:lnTo>
                      <a:pt x="1553" y="1141"/>
                    </a:lnTo>
                    <a:lnTo>
                      <a:pt x="1571" y="1158"/>
                    </a:lnTo>
                    <a:lnTo>
                      <a:pt x="1610" y="1126"/>
                    </a:lnTo>
                    <a:lnTo>
                      <a:pt x="1628" y="1148"/>
                    </a:lnTo>
                    <a:lnTo>
                      <a:pt x="1675" y="1151"/>
                    </a:lnTo>
                    <a:lnTo>
                      <a:pt x="1682" y="1166"/>
                    </a:lnTo>
                    <a:lnTo>
                      <a:pt x="1703" y="1155"/>
                    </a:lnTo>
                    <a:lnTo>
                      <a:pt x="1725" y="1148"/>
                    </a:lnTo>
                    <a:lnTo>
                      <a:pt x="1764" y="1198"/>
                    </a:lnTo>
                    <a:lnTo>
                      <a:pt x="1761" y="1216"/>
                    </a:lnTo>
                    <a:lnTo>
                      <a:pt x="1786" y="1216"/>
                    </a:lnTo>
                    <a:lnTo>
                      <a:pt x="1782" y="1248"/>
                    </a:lnTo>
                    <a:lnTo>
                      <a:pt x="1818" y="1244"/>
                    </a:lnTo>
                    <a:lnTo>
                      <a:pt x="1822" y="1273"/>
                    </a:lnTo>
                    <a:lnTo>
                      <a:pt x="1865" y="1305"/>
                    </a:lnTo>
                    <a:lnTo>
                      <a:pt x="1879" y="1331"/>
                    </a:lnTo>
                    <a:lnTo>
                      <a:pt x="1858" y="1338"/>
                    </a:lnTo>
                    <a:lnTo>
                      <a:pt x="1822" y="1327"/>
                    </a:lnTo>
                    <a:lnTo>
                      <a:pt x="1847" y="1348"/>
                    </a:lnTo>
                    <a:lnTo>
                      <a:pt x="1840" y="1377"/>
                    </a:lnTo>
                    <a:lnTo>
                      <a:pt x="1822" y="1388"/>
                    </a:lnTo>
                    <a:lnTo>
                      <a:pt x="1800" y="1370"/>
                    </a:lnTo>
                    <a:lnTo>
                      <a:pt x="1775" y="1363"/>
                    </a:lnTo>
                    <a:lnTo>
                      <a:pt x="1764" y="1366"/>
                    </a:lnTo>
                    <a:lnTo>
                      <a:pt x="1750" y="1388"/>
                    </a:lnTo>
                    <a:lnTo>
                      <a:pt x="1718" y="1359"/>
                    </a:lnTo>
                    <a:lnTo>
                      <a:pt x="1729" y="1341"/>
                    </a:lnTo>
                    <a:lnTo>
                      <a:pt x="1721" y="1327"/>
                    </a:lnTo>
                    <a:lnTo>
                      <a:pt x="1693" y="1334"/>
                    </a:lnTo>
                    <a:lnTo>
                      <a:pt x="1686" y="1323"/>
                    </a:lnTo>
                    <a:lnTo>
                      <a:pt x="1682" y="1305"/>
                    </a:lnTo>
                    <a:lnTo>
                      <a:pt x="1668" y="1295"/>
                    </a:lnTo>
                    <a:lnTo>
                      <a:pt x="1625" y="1302"/>
                    </a:lnTo>
                    <a:lnTo>
                      <a:pt x="1639" y="1327"/>
                    </a:lnTo>
                    <a:lnTo>
                      <a:pt x="1664" y="1345"/>
                    </a:lnTo>
                    <a:lnTo>
                      <a:pt x="1689" y="1348"/>
                    </a:lnTo>
                    <a:lnTo>
                      <a:pt x="1689" y="1392"/>
                    </a:lnTo>
                    <a:lnTo>
                      <a:pt x="1678" y="1417"/>
                    </a:lnTo>
                    <a:lnTo>
                      <a:pt x="1675" y="1452"/>
                    </a:lnTo>
                    <a:lnTo>
                      <a:pt x="1657" y="1467"/>
                    </a:lnTo>
                    <a:lnTo>
                      <a:pt x="1664" y="1521"/>
                    </a:lnTo>
                    <a:lnTo>
                      <a:pt x="1689" y="1539"/>
                    </a:lnTo>
                    <a:lnTo>
                      <a:pt x="1675" y="1549"/>
                    </a:lnTo>
                    <a:lnTo>
                      <a:pt x="1675" y="1610"/>
                    </a:lnTo>
                    <a:lnTo>
                      <a:pt x="1657" y="1632"/>
                    </a:lnTo>
                    <a:lnTo>
                      <a:pt x="1664" y="1657"/>
                    </a:lnTo>
                    <a:lnTo>
                      <a:pt x="1614" y="1671"/>
                    </a:lnTo>
                    <a:lnTo>
                      <a:pt x="1564" y="1811"/>
                    </a:lnTo>
                    <a:lnTo>
                      <a:pt x="1531" y="1811"/>
                    </a:lnTo>
                    <a:lnTo>
                      <a:pt x="1553" y="1854"/>
                    </a:lnTo>
                    <a:lnTo>
                      <a:pt x="1567" y="1879"/>
                    </a:lnTo>
                    <a:lnTo>
                      <a:pt x="1574" y="1843"/>
                    </a:lnTo>
                    <a:lnTo>
                      <a:pt x="1639" y="1861"/>
                    </a:lnTo>
                    <a:lnTo>
                      <a:pt x="1635" y="1833"/>
                    </a:lnTo>
                    <a:lnTo>
                      <a:pt x="1657" y="1836"/>
                    </a:lnTo>
                    <a:lnTo>
                      <a:pt x="1678" y="1800"/>
                    </a:lnTo>
                    <a:lnTo>
                      <a:pt x="1671" y="1779"/>
                    </a:lnTo>
                    <a:lnTo>
                      <a:pt x="1707" y="1772"/>
                    </a:lnTo>
                    <a:lnTo>
                      <a:pt x="1732" y="1718"/>
                    </a:lnTo>
                    <a:lnTo>
                      <a:pt x="1786" y="1721"/>
                    </a:lnTo>
                    <a:lnTo>
                      <a:pt x="1829" y="1714"/>
                    </a:lnTo>
                    <a:lnTo>
                      <a:pt x="1876" y="1711"/>
                    </a:lnTo>
                    <a:lnTo>
                      <a:pt x="1883" y="1675"/>
                    </a:lnTo>
                    <a:lnTo>
                      <a:pt x="1908" y="1657"/>
                    </a:lnTo>
                    <a:lnTo>
                      <a:pt x="1944" y="1639"/>
                    </a:lnTo>
                    <a:lnTo>
                      <a:pt x="1958" y="1625"/>
                    </a:lnTo>
                    <a:lnTo>
                      <a:pt x="1980" y="1639"/>
                    </a:lnTo>
                    <a:lnTo>
                      <a:pt x="2012" y="1603"/>
                    </a:lnTo>
                    <a:lnTo>
                      <a:pt x="2001" y="1585"/>
                    </a:lnTo>
                    <a:lnTo>
                      <a:pt x="1972" y="1582"/>
                    </a:lnTo>
                    <a:lnTo>
                      <a:pt x="1947" y="1585"/>
                    </a:lnTo>
                    <a:lnTo>
                      <a:pt x="1933" y="1600"/>
                    </a:lnTo>
                    <a:lnTo>
                      <a:pt x="1904" y="1596"/>
                    </a:lnTo>
                    <a:lnTo>
                      <a:pt x="1919" y="1574"/>
                    </a:lnTo>
                    <a:lnTo>
                      <a:pt x="1922" y="1521"/>
                    </a:lnTo>
                    <a:lnTo>
                      <a:pt x="1944" y="1513"/>
                    </a:lnTo>
                    <a:lnTo>
                      <a:pt x="1976" y="1463"/>
                    </a:lnTo>
                    <a:lnTo>
                      <a:pt x="2012" y="1460"/>
                    </a:lnTo>
                    <a:lnTo>
                      <a:pt x="2048" y="1435"/>
                    </a:lnTo>
                    <a:lnTo>
                      <a:pt x="2094" y="1427"/>
                    </a:lnTo>
                    <a:lnTo>
                      <a:pt x="2109" y="1406"/>
                    </a:lnTo>
                    <a:lnTo>
                      <a:pt x="2145" y="1406"/>
                    </a:lnTo>
                    <a:lnTo>
                      <a:pt x="2162" y="1377"/>
                    </a:lnTo>
                    <a:lnTo>
                      <a:pt x="2177" y="1377"/>
                    </a:lnTo>
                    <a:lnTo>
                      <a:pt x="2173" y="1406"/>
                    </a:lnTo>
                    <a:lnTo>
                      <a:pt x="2231" y="1402"/>
                    </a:lnTo>
                    <a:lnTo>
                      <a:pt x="2231" y="1388"/>
                    </a:lnTo>
                    <a:lnTo>
                      <a:pt x="2220" y="1374"/>
                    </a:lnTo>
                    <a:lnTo>
                      <a:pt x="2248" y="1352"/>
                    </a:lnTo>
                    <a:lnTo>
                      <a:pt x="2284" y="1331"/>
                    </a:lnTo>
                    <a:lnTo>
                      <a:pt x="2309" y="1327"/>
                    </a:lnTo>
                    <a:lnTo>
                      <a:pt x="2306" y="1302"/>
                    </a:lnTo>
                    <a:lnTo>
                      <a:pt x="2338" y="1273"/>
                    </a:lnTo>
                    <a:lnTo>
                      <a:pt x="2370" y="1255"/>
                    </a:lnTo>
                    <a:lnTo>
                      <a:pt x="2370" y="1201"/>
                    </a:lnTo>
                    <a:lnTo>
                      <a:pt x="2403" y="1176"/>
                    </a:lnTo>
                    <a:lnTo>
                      <a:pt x="2467" y="1141"/>
                    </a:lnTo>
                    <a:lnTo>
                      <a:pt x="2528" y="1119"/>
                    </a:lnTo>
                    <a:lnTo>
                      <a:pt x="2471" y="1108"/>
                    </a:lnTo>
                    <a:lnTo>
                      <a:pt x="2428" y="1105"/>
                    </a:lnTo>
                    <a:lnTo>
                      <a:pt x="2395" y="1083"/>
                    </a:lnTo>
                    <a:lnTo>
                      <a:pt x="2399" y="1058"/>
                    </a:lnTo>
                    <a:lnTo>
                      <a:pt x="2403" y="1040"/>
                    </a:lnTo>
                    <a:lnTo>
                      <a:pt x="2374" y="1033"/>
                    </a:lnTo>
                    <a:lnTo>
                      <a:pt x="2360" y="1044"/>
                    </a:lnTo>
                    <a:lnTo>
                      <a:pt x="2324" y="1062"/>
                    </a:lnTo>
                    <a:lnTo>
                      <a:pt x="2266" y="1040"/>
                    </a:lnTo>
                    <a:lnTo>
                      <a:pt x="2263" y="1015"/>
                    </a:lnTo>
                    <a:lnTo>
                      <a:pt x="2263" y="990"/>
                    </a:lnTo>
                    <a:lnTo>
                      <a:pt x="2252" y="976"/>
                    </a:lnTo>
                    <a:lnTo>
                      <a:pt x="2180" y="990"/>
                    </a:lnTo>
                    <a:lnTo>
                      <a:pt x="2177" y="936"/>
                    </a:lnTo>
                    <a:lnTo>
                      <a:pt x="2137" y="936"/>
                    </a:lnTo>
                    <a:lnTo>
                      <a:pt x="2091" y="904"/>
                    </a:lnTo>
                    <a:lnTo>
                      <a:pt x="2055" y="915"/>
                    </a:lnTo>
                    <a:lnTo>
                      <a:pt x="2033" y="936"/>
                    </a:lnTo>
                    <a:lnTo>
                      <a:pt x="1983" y="936"/>
                    </a:lnTo>
                    <a:lnTo>
                      <a:pt x="1969" y="897"/>
                    </a:lnTo>
                    <a:lnTo>
                      <a:pt x="1976" y="850"/>
                    </a:lnTo>
                    <a:lnTo>
                      <a:pt x="1865" y="811"/>
                    </a:lnTo>
                    <a:lnTo>
                      <a:pt x="1843" y="782"/>
                    </a:lnTo>
                    <a:lnTo>
                      <a:pt x="1707" y="710"/>
                    </a:lnTo>
                    <a:lnTo>
                      <a:pt x="1700" y="4"/>
                    </a:lnTo>
                    <a:lnTo>
                      <a:pt x="320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5372" name=""/>
            <p:cNvSpPr/>
            <p:nvPr/>
          </p:nvSpPr>
          <p:spPr>
            <a:xfrm>
              <a:off x="5682240" y="2304360"/>
              <a:ext cx="10080" cy="11880"/>
            </a:xfrm>
            <a:prstGeom prst="rect">
              <a:avLst/>
            </a:prstGeom>
            <a:solidFill>
              <a:srgbClr val="00f008"/>
            </a:solidFill>
            <a:ln w="11160">
              <a:solidFill>
                <a:srgbClr val="4d4d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920" bIns="-34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73" name=""/>
          <p:cNvGrpSpPr/>
          <p:nvPr/>
        </p:nvGrpSpPr>
        <p:grpSpPr>
          <a:xfrm>
            <a:off x="5711760" y="1214280"/>
            <a:ext cx="1216080" cy="843120"/>
            <a:chOff x="5711760" y="1214280"/>
            <a:chExt cx="1216080" cy="843120"/>
          </a:xfrm>
        </p:grpSpPr>
        <p:sp>
          <p:nvSpPr>
            <p:cNvPr id="5374" name=""/>
            <p:cNvSpPr/>
            <p:nvPr/>
          </p:nvSpPr>
          <p:spPr>
            <a:xfrm>
              <a:off x="5711760" y="1214280"/>
              <a:ext cx="1216080" cy="843120"/>
            </a:xfrm>
            <a:custGeom>
              <a:avLst/>
              <a:gdLst/>
              <a:ahLst/>
              <a:rect l="l" t="t" r="r" b="b"/>
              <a:pathLst>
                <a:path w="1868" h="1123">
                  <a:moveTo>
                    <a:pt x="7" y="219"/>
                  </a:moveTo>
                  <a:lnTo>
                    <a:pt x="7" y="710"/>
                  </a:lnTo>
                  <a:lnTo>
                    <a:pt x="90" y="753"/>
                  </a:lnTo>
                  <a:lnTo>
                    <a:pt x="150" y="782"/>
                  </a:lnTo>
                  <a:lnTo>
                    <a:pt x="161" y="811"/>
                  </a:lnTo>
                  <a:lnTo>
                    <a:pt x="258" y="839"/>
                  </a:lnTo>
                  <a:lnTo>
                    <a:pt x="280" y="854"/>
                  </a:lnTo>
                  <a:lnTo>
                    <a:pt x="265" y="904"/>
                  </a:lnTo>
                  <a:lnTo>
                    <a:pt x="305" y="936"/>
                  </a:lnTo>
                  <a:lnTo>
                    <a:pt x="358" y="915"/>
                  </a:lnTo>
                  <a:lnTo>
                    <a:pt x="398" y="911"/>
                  </a:lnTo>
                  <a:lnTo>
                    <a:pt x="441" y="936"/>
                  </a:lnTo>
                  <a:lnTo>
                    <a:pt x="477" y="936"/>
                  </a:lnTo>
                  <a:lnTo>
                    <a:pt x="484" y="990"/>
                  </a:lnTo>
                  <a:lnTo>
                    <a:pt x="505" y="986"/>
                  </a:lnTo>
                  <a:lnTo>
                    <a:pt x="548" y="979"/>
                  </a:lnTo>
                  <a:lnTo>
                    <a:pt x="563" y="1001"/>
                  </a:lnTo>
                  <a:lnTo>
                    <a:pt x="566" y="1044"/>
                  </a:lnTo>
                  <a:lnTo>
                    <a:pt x="624" y="1062"/>
                  </a:lnTo>
                  <a:lnTo>
                    <a:pt x="660" y="1047"/>
                  </a:lnTo>
                  <a:lnTo>
                    <a:pt x="678" y="1033"/>
                  </a:lnTo>
                  <a:lnTo>
                    <a:pt x="703" y="1047"/>
                  </a:lnTo>
                  <a:lnTo>
                    <a:pt x="699" y="1087"/>
                  </a:lnTo>
                  <a:lnTo>
                    <a:pt x="728" y="1105"/>
                  </a:lnTo>
                  <a:lnTo>
                    <a:pt x="832" y="1119"/>
                  </a:lnTo>
                  <a:lnTo>
                    <a:pt x="864" y="1115"/>
                  </a:lnTo>
                  <a:lnTo>
                    <a:pt x="900" y="1123"/>
                  </a:lnTo>
                  <a:lnTo>
                    <a:pt x="929" y="1105"/>
                  </a:lnTo>
                  <a:lnTo>
                    <a:pt x="1033" y="1083"/>
                  </a:lnTo>
                  <a:lnTo>
                    <a:pt x="1119" y="1054"/>
                  </a:lnTo>
                  <a:lnTo>
                    <a:pt x="1115" y="1019"/>
                  </a:lnTo>
                  <a:lnTo>
                    <a:pt x="1126" y="1001"/>
                  </a:lnTo>
                  <a:lnTo>
                    <a:pt x="1154" y="997"/>
                  </a:lnTo>
                  <a:lnTo>
                    <a:pt x="1183" y="1004"/>
                  </a:lnTo>
                  <a:lnTo>
                    <a:pt x="1219" y="936"/>
                  </a:lnTo>
                  <a:lnTo>
                    <a:pt x="1215" y="879"/>
                  </a:lnTo>
                  <a:lnTo>
                    <a:pt x="1233" y="836"/>
                  </a:lnTo>
                  <a:lnTo>
                    <a:pt x="1212" y="735"/>
                  </a:lnTo>
                  <a:lnTo>
                    <a:pt x="1251" y="606"/>
                  </a:lnTo>
                  <a:lnTo>
                    <a:pt x="1266" y="599"/>
                  </a:lnTo>
                  <a:lnTo>
                    <a:pt x="1262" y="577"/>
                  </a:lnTo>
                  <a:lnTo>
                    <a:pt x="1294" y="570"/>
                  </a:lnTo>
                  <a:lnTo>
                    <a:pt x="1312" y="603"/>
                  </a:lnTo>
                  <a:lnTo>
                    <a:pt x="1348" y="599"/>
                  </a:lnTo>
                  <a:lnTo>
                    <a:pt x="1384" y="588"/>
                  </a:lnTo>
                  <a:lnTo>
                    <a:pt x="1387" y="560"/>
                  </a:lnTo>
                  <a:lnTo>
                    <a:pt x="1405" y="560"/>
                  </a:lnTo>
                  <a:lnTo>
                    <a:pt x="1405" y="599"/>
                  </a:lnTo>
                  <a:lnTo>
                    <a:pt x="1477" y="628"/>
                  </a:lnTo>
                  <a:lnTo>
                    <a:pt x="1509" y="789"/>
                  </a:lnTo>
                  <a:lnTo>
                    <a:pt x="1549" y="771"/>
                  </a:lnTo>
                  <a:lnTo>
                    <a:pt x="1563" y="768"/>
                  </a:lnTo>
                  <a:lnTo>
                    <a:pt x="1563" y="739"/>
                  </a:lnTo>
                  <a:lnTo>
                    <a:pt x="1542" y="732"/>
                  </a:lnTo>
                  <a:lnTo>
                    <a:pt x="1542" y="714"/>
                  </a:lnTo>
                  <a:lnTo>
                    <a:pt x="1563" y="710"/>
                  </a:lnTo>
                  <a:lnTo>
                    <a:pt x="1581" y="717"/>
                  </a:lnTo>
                  <a:lnTo>
                    <a:pt x="1599" y="696"/>
                  </a:lnTo>
                  <a:lnTo>
                    <a:pt x="1595" y="664"/>
                  </a:lnTo>
                  <a:lnTo>
                    <a:pt x="1574" y="646"/>
                  </a:lnTo>
                  <a:lnTo>
                    <a:pt x="1578" y="621"/>
                  </a:lnTo>
                  <a:lnTo>
                    <a:pt x="1595" y="603"/>
                  </a:lnTo>
                  <a:lnTo>
                    <a:pt x="1621" y="606"/>
                  </a:lnTo>
                  <a:lnTo>
                    <a:pt x="1656" y="653"/>
                  </a:lnTo>
                  <a:lnTo>
                    <a:pt x="1674" y="642"/>
                  </a:lnTo>
                  <a:lnTo>
                    <a:pt x="1717" y="595"/>
                  </a:lnTo>
                  <a:lnTo>
                    <a:pt x="1717" y="570"/>
                  </a:lnTo>
                  <a:lnTo>
                    <a:pt x="1789" y="470"/>
                  </a:lnTo>
                  <a:lnTo>
                    <a:pt x="1789" y="438"/>
                  </a:lnTo>
                  <a:lnTo>
                    <a:pt x="1785" y="416"/>
                  </a:lnTo>
                  <a:lnTo>
                    <a:pt x="1803" y="416"/>
                  </a:lnTo>
                  <a:lnTo>
                    <a:pt x="1818" y="427"/>
                  </a:lnTo>
                  <a:lnTo>
                    <a:pt x="1868" y="416"/>
                  </a:lnTo>
                  <a:lnTo>
                    <a:pt x="1868" y="0"/>
                  </a:lnTo>
                  <a:lnTo>
                    <a:pt x="0" y="4"/>
                  </a:lnTo>
                  <a:lnTo>
                    <a:pt x="7" y="219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75" name=""/>
            <p:cNvSpPr/>
            <p:nvPr/>
          </p:nvSpPr>
          <p:spPr>
            <a:xfrm>
              <a:off x="5711760" y="1214280"/>
              <a:ext cx="1216080" cy="843120"/>
            </a:xfrm>
            <a:custGeom>
              <a:avLst/>
              <a:gdLst/>
              <a:ahLst/>
              <a:rect l="l" t="t" r="r" b="b"/>
              <a:pathLst>
                <a:path w="1868" h="1123">
                  <a:moveTo>
                    <a:pt x="7" y="219"/>
                  </a:moveTo>
                  <a:lnTo>
                    <a:pt x="7" y="710"/>
                  </a:lnTo>
                  <a:lnTo>
                    <a:pt x="90" y="753"/>
                  </a:lnTo>
                  <a:lnTo>
                    <a:pt x="150" y="782"/>
                  </a:lnTo>
                  <a:lnTo>
                    <a:pt x="161" y="811"/>
                  </a:lnTo>
                  <a:lnTo>
                    <a:pt x="258" y="839"/>
                  </a:lnTo>
                  <a:lnTo>
                    <a:pt x="280" y="854"/>
                  </a:lnTo>
                  <a:lnTo>
                    <a:pt x="265" y="904"/>
                  </a:lnTo>
                  <a:lnTo>
                    <a:pt x="305" y="936"/>
                  </a:lnTo>
                  <a:lnTo>
                    <a:pt x="358" y="915"/>
                  </a:lnTo>
                  <a:lnTo>
                    <a:pt x="398" y="911"/>
                  </a:lnTo>
                  <a:lnTo>
                    <a:pt x="441" y="936"/>
                  </a:lnTo>
                  <a:lnTo>
                    <a:pt x="477" y="936"/>
                  </a:lnTo>
                  <a:lnTo>
                    <a:pt x="484" y="990"/>
                  </a:lnTo>
                  <a:lnTo>
                    <a:pt x="505" y="986"/>
                  </a:lnTo>
                  <a:lnTo>
                    <a:pt x="548" y="979"/>
                  </a:lnTo>
                  <a:lnTo>
                    <a:pt x="563" y="1001"/>
                  </a:lnTo>
                  <a:lnTo>
                    <a:pt x="566" y="1044"/>
                  </a:lnTo>
                  <a:lnTo>
                    <a:pt x="624" y="1062"/>
                  </a:lnTo>
                  <a:lnTo>
                    <a:pt x="660" y="1047"/>
                  </a:lnTo>
                  <a:lnTo>
                    <a:pt x="678" y="1033"/>
                  </a:lnTo>
                  <a:lnTo>
                    <a:pt x="703" y="1047"/>
                  </a:lnTo>
                  <a:lnTo>
                    <a:pt x="699" y="1087"/>
                  </a:lnTo>
                  <a:lnTo>
                    <a:pt x="728" y="1105"/>
                  </a:lnTo>
                  <a:lnTo>
                    <a:pt x="832" y="1119"/>
                  </a:lnTo>
                  <a:lnTo>
                    <a:pt x="864" y="1115"/>
                  </a:lnTo>
                  <a:lnTo>
                    <a:pt x="900" y="1123"/>
                  </a:lnTo>
                  <a:lnTo>
                    <a:pt x="929" y="1105"/>
                  </a:lnTo>
                  <a:lnTo>
                    <a:pt x="1033" y="1083"/>
                  </a:lnTo>
                  <a:lnTo>
                    <a:pt x="1119" y="1054"/>
                  </a:lnTo>
                  <a:lnTo>
                    <a:pt x="1115" y="1019"/>
                  </a:lnTo>
                  <a:lnTo>
                    <a:pt x="1126" y="1001"/>
                  </a:lnTo>
                  <a:lnTo>
                    <a:pt x="1154" y="997"/>
                  </a:lnTo>
                  <a:lnTo>
                    <a:pt x="1183" y="1004"/>
                  </a:lnTo>
                  <a:lnTo>
                    <a:pt x="1219" y="936"/>
                  </a:lnTo>
                  <a:lnTo>
                    <a:pt x="1215" y="879"/>
                  </a:lnTo>
                  <a:lnTo>
                    <a:pt x="1233" y="836"/>
                  </a:lnTo>
                  <a:lnTo>
                    <a:pt x="1212" y="735"/>
                  </a:lnTo>
                  <a:lnTo>
                    <a:pt x="1251" y="606"/>
                  </a:lnTo>
                  <a:lnTo>
                    <a:pt x="1266" y="599"/>
                  </a:lnTo>
                  <a:lnTo>
                    <a:pt x="1262" y="577"/>
                  </a:lnTo>
                  <a:lnTo>
                    <a:pt x="1294" y="570"/>
                  </a:lnTo>
                  <a:lnTo>
                    <a:pt x="1312" y="603"/>
                  </a:lnTo>
                  <a:lnTo>
                    <a:pt x="1348" y="599"/>
                  </a:lnTo>
                  <a:lnTo>
                    <a:pt x="1384" y="588"/>
                  </a:lnTo>
                  <a:lnTo>
                    <a:pt x="1387" y="560"/>
                  </a:lnTo>
                  <a:lnTo>
                    <a:pt x="1405" y="560"/>
                  </a:lnTo>
                  <a:lnTo>
                    <a:pt x="1405" y="599"/>
                  </a:lnTo>
                  <a:lnTo>
                    <a:pt x="1477" y="628"/>
                  </a:lnTo>
                  <a:lnTo>
                    <a:pt x="1509" y="789"/>
                  </a:lnTo>
                  <a:lnTo>
                    <a:pt x="1549" y="771"/>
                  </a:lnTo>
                  <a:lnTo>
                    <a:pt x="1563" y="768"/>
                  </a:lnTo>
                  <a:lnTo>
                    <a:pt x="1563" y="739"/>
                  </a:lnTo>
                  <a:lnTo>
                    <a:pt x="1542" y="732"/>
                  </a:lnTo>
                  <a:lnTo>
                    <a:pt x="1542" y="714"/>
                  </a:lnTo>
                  <a:lnTo>
                    <a:pt x="1563" y="710"/>
                  </a:lnTo>
                  <a:lnTo>
                    <a:pt x="1581" y="717"/>
                  </a:lnTo>
                  <a:lnTo>
                    <a:pt x="1599" y="696"/>
                  </a:lnTo>
                  <a:lnTo>
                    <a:pt x="1595" y="664"/>
                  </a:lnTo>
                  <a:lnTo>
                    <a:pt x="1574" y="646"/>
                  </a:lnTo>
                  <a:lnTo>
                    <a:pt x="1578" y="621"/>
                  </a:lnTo>
                  <a:lnTo>
                    <a:pt x="1595" y="603"/>
                  </a:lnTo>
                  <a:lnTo>
                    <a:pt x="1621" y="606"/>
                  </a:lnTo>
                  <a:lnTo>
                    <a:pt x="1656" y="653"/>
                  </a:lnTo>
                  <a:lnTo>
                    <a:pt x="1674" y="642"/>
                  </a:lnTo>
                  <a:lnTo>
                    <a:pt x="1717" y="595"/>
                  </a:lnTo>
                  <a:lnTo>
                    <a:pt x="1717" y="570"/>
                  </a:lnTo>
                  <a:lnTo>
                    <a:pt x="1789" y="470"/>
                  </a:lnTo>
                  <a:lnTo>
                    <a:pt x="1789" y="438"/>
                  </a:lnTo>
                  <a:lnTo>
                    <a:pt x="1785" y="416"/>
                  </a:lnTo>
                  <a:lnTo>
                    <a:pt x="1803" y="416"/>
                  </a:lnTo>
                  <a:lnTo>
                    <a:pt x="1818" y="427"/>
                  </a:lnTo>
                  <a:lnTo>
                    <a:pt x="1868" y="416"/>
                  </a:lnTo>
                  <a:lnTo>
                    <a:pt x="1868" y="0"/>
                  </a:lnTo>
                  <a:lnTo>
                    <a:pt x="0" y="4"/>
                  </a:lnTo>
                  <a:lnTo>
                    <a:pt x="7" y="219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76" name=""/>
          <p:cNvGrpSpPr/>
          <p:nvPr/>
        </p:nvGrpSpPr>
        <p:grpSpPr>
          <a:xfrm>
            <a:off x="3600360" y="1212840"/>
            <a:ext cx="628920" cy="582480"/>
            <a:chOff x="3600360" y="1212840"/>
            <a:chExt cx="628920" cy="582480"/>
          </a:xfrm>
        </p:grpSpPr>
        <p:sp>
          <p:nvSpPr>
            <p:cNvPr id="5377" name=""/>
            <p:cNvSpPr/>
            <p:nvPr/>
          </p:nvSpPr>
          <p:spPr>
            <a:xfrm>
              <a:off x="3600360" y="1212840"/>
              <a:ext cx="628920" cy="582480"/>
            </a:xfrm>
            <a:custGeom>
              <a:avLst/>
              <a:gdLst/>
              <a:ahLst/>
              <a:rect l="l" t="t" r="r" b="b"/>
              <a:pathLst>
                <a:path w="964" h="778">
                  <a:moveTo>
                    <a:pt x="964" y="0"/>
                  </a:moveTo>
                  <a:lnTo>
                    <a:pt x="129" y="3"/>
                  </a:lnTo>
                  <a:lnTo>
                    <a:pt x="0" y="702"/>
                  </a:lnTo>
                  <a:lnTo>
                    <a:pt x="186" y="720"/>
                  </a:lnTo>
                  <a:lnTo>
                    <a:pt x="527" y="756"/>
                  </a:lnTo>
                  <a:lnTo>
                    <a:pt x="925" y="778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78" name=""/>
            <p:cNvSpPr/>
            <p:nvPr/>
          </p:nvSpPr>
          <p:spPr>
            <a:xfrm>
              <a:off x="3600360" y="1212840"/>
              <a:ext cx="628920" cy="582480"/>
            </a:xfrm>
            <a:custGeom>
              <a:avLst/>
              <a:gdLst/>
              <a:ahLst/>
              <a:rect l="l" t="t" r="r" b="b"/>
              <a:pathLst>
                <a:path w="964" h="778">
                  <a:moveTo>
                    <a:pt x="964" y="0"/>
                  </a:moveTo>
                  <a:lnTo>
                    <a:pt x="129" y="3"/>
                  </a:lnTo>
                  <a:lnTo>
                    <a:pt x="0" y="702"/>
                  </a:lnTo>
                  <a:lnTo>
                    <a:pt x="186" y="720"/>
                  </a:lnTo>
                  <a:lnTo>
                    <a:pt x="527" y="756"/>
                  </a:lnTo>
                  <a:lnTo>
                    <a:pt x="925" y="778"/>
                  </a:lnTo>
                  <a:lnTo>
                    <a:pt x="964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79" name=""/>
          <p:cNvGrpSpPr/>
          <p:nvPr/>
        </p:nvGrpSpPr>
        <p:grpSpPr>
          <a:xfrm>
            <a:off x="2975040" y="1209600"/>
            <a:ext cx="711000" cy="527040"/>
            <a:chOff x="2975040" y="1209600"/>
            <a:chExt cx="711000" cy="527040"/>
          </a:xfrm>
        </p:grpSpPr>
        <p:sp>
          <p:nvSpPr>
            <p:cNvPr id="5380" name=""/>
            <p:cNvSpPr/>
            <p:nvPr/>
          </p:nvSpPr>
          <p:spPr>
            <a:xfrm>
              <a:off x="2975040" y="1209600"/>
              <a:ext cx="711000" cy="527040"/>
            </a:xfrm>
            <a:custGeom>
              <a:avLst/>
              <a:gdLst/>
              <a:ahLst/>
              <a:rect l="l" t="t" r="r" b="b"/>
              <a:pathLst>
                <a:path w="1094" h="703">
                  <a:moveTo>
                    <a:pt x="1094" y="4"/>
                  </a:moveTo>
                  <a:lnTo>
                    <a:pt x="0" y="0"/>
                  </a:lnTo>
                  <a:lnTo>
                    <a:pt x="97" y="82"/>
                  </a:lnTo>
                  <a:lnTo>
                    <a:pt x="240" y="179"/>
                  </a:lnTo>
                  <a:lnTo>
                    <a:pt x="240" y="190"/>
                  </a:lnTo>
                  <a:lnTo>
                    <a:pt x="348" y="337"/>
                  </a:lnTo>
                  <a:lnTo>
                    <a:pt x="344" y="366"/>
                  </a:lnTo>
                  <a:lnTo>
                    <a:pt x="373" y="409"/>
                  </a:lnTo>
                  <a:lnTo>
                    <a:pt x="420" y="441"/>
                  </a:lnTo>
                  <a:lnTo>
                    <a:pt x="420" y="473"/>
                  </a:lnTo>
                  <a:lnTo>
                    <a:pt x="395" y="524"/>
                  </a:lnTo>
                  <a:lnTo>
                    <a:pt x="384" y="538"/>
                  </a:lnTo>
                  <a:lnTo>
                    <a:pt x="398" y="570"/>
                  </a:lnTo>
                  <a:lnTo>
                    <a:pt x="438" y="588"/>
                  </a:lnTo>
                  <a:lnTo>
                    <a:pt x="459" y="631"/>
                  </a:lnTo>
                  <a:lnTo>
                    <a:pt x="717" y="674"/>
                  </a:lnTo>
                  <a:lnTo>
                    <a:pt x="965" y="703"/>
                  </a:lnTo>
                  <a:lnTo>
                    <a:pt x="1094" y="4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81" name=""/>
            <p:cNvSpPr/>
            <p:nvPr/>
          </p:nvSpPr>
          <p:spPr>
            <a:xfrm>
              <a:off x="2975040" y="1209600"/>
              <a:ext cx="711000" cy="527040"/>
            </a:xfrm>
            <a:custGeom>
              <a:avLst/>
              <a:gdLst/>
              <a:ahLst/>
              <a:rect l="l" t="t" r="r" b="b"/>
              <a:pathLst>
                <a:path w="1094" h="703">
                  <a:moveTo>
                    <a:pt x="1094" y="4"/>
                  </a:moveTo>
                  <a:lnTo>
                    <a:pt x="0" y="0"/>
                  </a:lnTo>
                  <a:lnTo>
                    <a:pt x="97" y="82"/>
                  </a:lnTo>
                  <a:lnTo>
                    <a:pt x="240" y="179"/>
                  </a:lnTo>
                  <a:lnTo>
                    <a:pt x="240" y="190"/>
                  </a:lnTo>
                  <a:lnTo>
                    <a:pt x="348" y="337"/>
                  </a:lnTo>
                  <a:lnTo>
                    <a:pt x="344" y="366"/>
                  </a:lnTo>
                  <a:lnTo>
                    <a:pt x="373" y="409"/>
                  </a:lnTo>
                  <a:lnTo>
                    <a:pt x="420" y="441"/>
                  </a:lnTo>
                  <a:lnTo>
                    <a:pt x="420" y="473"/>
                  </a:lnTo>
                  <a:lnTo>
                    <a:pt x="395" y="524"/>
                  </a:lnTo>
                  <a:lnTo>
                    <a:pt x="384" y="538"/>
                  </a:lnTo>
                  <a:lnTo>
                    <a:pt x="398" y="570"/>
                  </a:lnTo>
                  <a:lnTo>
                    <a:pt x="438" y="588"/>
                  </a:lnTo>
                  <a:lnTo>
                    <a:pt x="459" y="631"/>
                  </a:lnTo>
                  <a:lnTo>
                    <a:pt x="717" y="674"/>
                  </a:lnTo>
                  <a:lnTo>
                    <a:pt x="965" y="703"/>
                  </a:lnTo>
                  <a:lnTo>
                    <a:pt x="1094" y="4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82" name=""/>
          <p:cNvGrpSpPr/>
          <p:nvPr/>
        </p:nvGrpSpPr>
        <p:grpSpPr>
          <a:xfrm>
            <a:off x="2500200" y="1209600"/>
            <a:ext cx="771480" cy="473040"/>
            <a:chOff x="2500200" y="1209600"/>
            <a:chExt cx="771480" cy="473040"/>
          </a:xfrm>
        </p:grpSpPr>
        <p:sp>
          <p:nvSpPr>
            <p:cNvPr id="5383" name=""/>
            <p:cNvSpPr/>
            <p:nvPr/>
          </p:nvSpPr>
          <p:spPr>
            <a:xfrm>
              <a:off x="2500200" y="1209600"/>
              <a:ext cx="771480" cy="473040"/>
            </a:xfrm>
            <a:custGeom>
              <a:avLst/>
              <a:gdLst/>
              <a:ahLst/>
              <a:rect l="l" t="t" r="r" b="b"/>
              <a:pathLst>
                <a:path w="1185" h="631">
                  <a:moveTo>
                    <a:pt x="4" y="0"/>
                  </a:moveTo>
                  <a:lnTo>
                    <a:pt x="7" y="18"/>
                  </a:lnTo>
                  <a:lnTo>
                    <a:pt x="0" y="43"/>
                  </a:lnTo>
                  <a:lnTo>
                    <a:pt x="0" y="75"/>
                  </a:lnTo>
                  <a:lnTo>
                    <a:pt x="29" y="111"/>
                  </a:lnTo>
                  <a:lnTo>
                    <a:pt x="54" y="133"/>
                  </a:lnTo>
                  <a:lnTo>
                    <a:pt x="54" y="176"/>
                  </a:lnTo>
                  <a:lnTo>
                    <a:pt x="36" y="233"/>
                  </a:lnTo>
                  <a:lnTo>
                    <a:pt x="32" y="262"/>
                  </a:lnTo>
                  <a:lnTo>
                    <a:pt x="54" y="273"/>
                  </a:lnTo>
                  <a:lnTo>
                    <a:pt x="83" y="265"/>
                  </a:lnTo>
                  <a:lnTo>
                    <a:pt x="83" y="298"/>
                  </a:lnTo>
                  <a:lnTo>
                    <a:pt x="83" y="312"/>
                  </a:lnTo>
                  <a:lnTo>
                    <a:pt x="111" y="312"/>
                  </a:lnTo>
                  <a:lnTo>
                    <a:pt x="129" y="330"/>
                  </a:lnTo>
                  <a:lnTo>
                    <a:pt x="111" y="351"/>
                  </a:lnTo>
                  <a:lnTo>
                    <a:pt x="90" y="394"/>
                  </a:lnTo>
                  <a:lnTo>
                    <a:pt x="75" y="416"/>
                  </a:lnTo>
                  <a:lnTo>
                    <a:pt x="90" y="427"/>
                  </a:lnTo>
                  <a:lnTo>
                    <a:pt x="133" y="405"/>
                  </a:lnTo>
                  <a:lnTo>
                    <a:pt x="161" y="387"/>
                  </a:lnTo>
                  <a:lnTo>
                    <a:pt x="172" y="380"/>
                  </a:lnTo>
                  <a:lnTo>
                    <a:pt x="161" y="412"/>
                  </a:lnTo>
                  <a:lnTo>
                    <a:pt x="611" y="520"/>
                  </a:lnTo>
                  <a:lnTo>
                    <a:pt x="801" y="570"/>
                  </a:lnTo>
                  <a:lnTo>
                    <a:pt x="902" y="581"/>
                  </a:lnTo>
                  <a:lnTo>
                    <a:pt x="1185" y="631"/>
                  </a:lnTo>
                  <a:lnTo>
                    <a:pt x="1167" y="584"/>
                  </a:lnTo>
                  <a:lnTo>
                    <a:pt x="1128" y="574"/>
                  </a:lnTo>
                  <a:lnTo>
                    <a:pt x="1110" y="538"/>
                  </a:lnTo>
                  <a:lnTo>
                    <a:pt x="1146" y="466"/>
                  </a:lnTo>
                  <a:lnTo>
                    <a:pt x="1142" y="437"/>
                  </a:lnTo>
                  <a:lnTo>
                    <a:pt x="1103" y="412"/>
                  </a:lnTo>
                  <a:lnTo>
                    <a:pt x="1067" y="362"/>
                  </a:lnTo>
                  <a:lnTo>
                    <a:pt x="1078" y="337"/>
                  </a:lnTo>
                  <a:lnTo>
                    <a:pt x="963" y="179"/>
                  </a:lnTo>
                  <a:lnTo>
                    <a:pt x="823" y="82"/>
                  </a:lnTo>
                  <a:lnTo>
                    <a:pt x="7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84" name=""/>
            <p:cNvSpPr/>
            <p:nvPr/>
          </p:nvSpPr>
          <p:spPr>
            <a:xfrm>
              <a:off x="2500200" y="1209600"/>
              <a:ext cx="771480" cy="473040"/>
            </a:xfrm>
            <a:custGeom>
              <a:avLst/>
              <a:gdLst/>
              <a:ahLst/>
              <a:rect l="l" t="t" r="r" b="b"/>
              <a:pathLst>
                <a:path w="1185" h="631">
                  <a:moveTo>
                    <a:pt x="4" y="0"/>
                  </a:moveTo>
                  <a:lnTo>
                    <a:pt x="7" y="18"/>
                  </a:lnTo>
                  <a:lnTo>
                    <a:pt x="0" y="43"/>
                  </a:lnTo>
                  <a:lnTo>
                    <a:pt x="0" y="75"/>
                  </a:lnTo>
                  <a:lnTo>
                    <a:pt x="29" y="111"/>
                  </a:lnTo>
                  <a:lnTo>
                    <a:pt x="54" y="133"/>
                  </a:lnTo>
                  <a:lnTo>
                    <a:pt x="54" y="176"/>
                  </a:lnTo>
                  <a:lnTo>
                    <a:pt x="36" y="233"/>
                  </a:lnTo>
                  <a:lnTo>
                    <a:pt x="32" y="262"/>
                  </a:lnTo>
                  <a:lnTo>
                    <a:pt x="54" y="273"/>
                  </a:lnTo>
                  <a:lnTo>
                    <a:pt x="83" y="265"/>
                  </a:lnTo>
                  <a:lnTo>
                    <a:pt x="83" y="298"/>
                  </a:lnTo>
                  <a:lnTo>
                    <a:pt x="83" y="312"/>
                  </a:lnTo>
                  <a:lnTo>
                    <a:pt x="111" y="312"/>
                  </a:lnTo>
                  <a:lnTo>
                    <a:pt x="129" y="330"/>
                  </a:lnTo>
                  <a:lnTo>
                    <a:pt x="111" y="351"/>
                  </a:lnTo>
                  <a:lnTo>
                    <a:pt x="90" y="394"/>
                  </a:lnTo>
                  <a:lnTo>
                    <a:pt x="75" y="416"/>
                  </a:lnTo>
                  <a:lnTo>
                    <a:pt x="90" y="427"/>
                  </a:lnTo>
                  <a:lnTo>
                    <a:pt x="133" y="405"/>
                  </a:lnTo>
                  <a:lnTo>
                    <a:pt x="161" y="387"/>
                  </a:lnTo>
                  <a:lnTo>
                    <a:pt x="172" y="380"/>
                  </a:lnTo>
                  <a:lnTo>
                    <a:pt x="161" y="412"/>
                  </a:lnTo>
                  <a:lnTo>
                    <a:pt x="611" y="520"/>
                  </a:lnTo>
                  <a:lnTo>
                    <a:pt x="801" y="570"/>
                  </a:lnTo>
                  <a:lnTo>
                    <a:pt x="902" y="581"/>
                  </a:lnTo>
                  <a:lnTo>
                    <a:pt x="1185" y="631"/>
                  </a:lnTo>
                  <a:lnTo>
                    <a:pt x="1167" y="584"/>
                  </a:lnTo>
                  <a:lnTo>
                    <a:pt x="1128" y="574"/>
                  </a:lnTo>
                  <a:lnTo>
                    <a:pt x="1110" y="538"/>
                  </a:lnTo>
                  <a:lnTo>
                    <a:pt x="1146" y="466"/>
                  </a:lnTo>
                  <a:lnTo>
                    <a:pt x="1142" y="437"/>
                  </a:lnTo>
                  <a:lnTo>
                    <a:pt x="1103" y="412"/>
                  </a:lnTo>
                  <a:lnTo>
                    <a:pt x="1067" y="362"/>
                  </a:lnTo>
                  <a:lnTo>
                    <a:pt x="1078" y="337"/>
                  </a:lnTo>
                  <a:lnTo>
                    <a:pt x="963" y="179"/>
                  </a:lnTo>
                  <a:lnTo>
                    <a:pt x="823" y="82"/>
                  </a:lnTo>
                  <a:lnTo>
                    <a:pt x="726" y="0"/>
                  </a:lnTo>
                  <a:lnTo>
                    <a:pt x="4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85" name=""/>
          <p:cNvGrpSpPr/>
          <p:nvPr/>
        </p:nvGrpSpPr>
        <p:grpSpPr>
          <a:xfrm>
            <a:off x="2871720" y="1638360"/>
            <a:ext cx="500040" cy="968400"/>
            <a:chOff x="2871720" y="1638360"/>
            <a:chExt cx="500040" cy="968400"/>
          </a:xfrm>
        </p:grpSpPr>
        <p:sp>
          <p:nvSpPr>
            <p:cNvPr id="5386" name=""/>
            <p:cNvSpPr/>
            <p:nvPr/>
          </p:nvSpPr>
          <p:spPr>
            <a:xfrm>
              <a:off x="2871720" y="1638360"/>
              <a:ext cx="500040" cy="968400"/>
            </a:xfrm>
            <a:custGeom>
              <a:avLst/>
              <a:gdLst/>
              <a:ahLst/>
              <a:rect l="l" t="t" r="r" b="b"/>
              <a:pathLst>
                <a:path w="767" h="1291">
                  <a:moveTo>
                    <a:pt x="222" y="0"/>
                  </a:moveTo>
                  <a:lnTo>
                    <a:pt x="319" y="14"/>
                  </a:lnTo>
                  <a:lnTo>
                    <a:pt x="287" y="212"/>
                  </a:lnTo>
                  <a:lnTo>
                    <a:pt x="298" y="233"/>
                  </a:lnTo>
                  <a:lnTo>
                    <a:pt x="319" y="251"/>
                  </a:lnTo>
                  <a:lnTo>
                    <a:pt x="319" y="269"/>
                  </a:lnTo>
                  <a:lnTo>
                    <a:pt x="308" y="298"/>
                  </a:lnTo>
                  <a:lnTo>
                    <a:pt x="308" y="312"/>
                  </a:lnTo>
                  <a:lnTo>
                    <a:pt x="351" y="326"/>
                  </a:lnTo>
                  <a:lnTo>
                    <a:pt x="362" y="362"/>
                  </a:lnTo>
                  <a:lnTo>
                    <a:pt x="405" y="459"/>
                  </a:lnTo>
                  <a:lnTo>
                    <a:pt x="430" y="459"/>
                  </a:lnTo>
                  <a:lnTo>
                    <a:pt x="445" y="495"/>
                  </a:lnTo>
                  <a:lnTo>
                    <a:pt x="412" y="527"/>
                  </a:lnTo>
                  <a:lnTo>
                    <a:pt x="416" y="549"/>
                  </a:lnTo>
                  <a:lnTo>
                    <a:pt x="430" y="574"/>
                  </a:lnTo>
                  <a:lnTo>
                    <a:pt x="427" y="578"/>
                  </a:lnTo>
                  <a:lnTo>
                    <a:pt x="405" y="588"/>
                  </a:lnTo>
                  <a:lnTo>
                    <a:pt x="398" y="621"/>
                  </a:lnTo>
                  <a:lnTo>
                    <a:pt x="391" y="653"/>
                  </a:lnTo>
                  <a:lnTo>
                    <a:pt x="402" y="664"/>
                  </a:lnTo>
                  <a:lnTo>
                    <a:pt x="430" y="638"/>
                  </a:lnTo>
                  <a:lnTo>
                    <a:pt x="441" y="631"/>
                  </a:lnTo>
                  <a:lnTo>
                    <a:pt x="470" y="638"/>
                  </a:lnTo>
                  <a:lnTo>
                    <a:pt x="470" y="678"/>
                  </a:lnTo>
                  <a:lnTo>
                    <a:pt x="484" y="699"/>
                  </a:lnTo>
                  <a:lnTo>
                    <a:pt x="488" y="782"/>
                  </a:lnTo>
                  <a:lnTo>
                    <a:pt x="506" y="793"/>
                  </a:lnTo>
                  <a:lnTo>
                    <a:pt x="534" y="796"/>
                  </a:lnTo>
                  <a:lnTo>
                    <a:pt x="541" y="843"/>
                  </a:lnTo>
                  <a:lnTo>
                    <a:pt x="559" y="861"/>
                  </a:lnTo>
                  <a:lnTo>
                    <a:pt x="570" y="854"/>
                  </a:lnTo>
                  <a:lnTo>
                    <a:pt x="638" y="854"/>
                  </a:lnTo>
                  <a:lnTo>
                    <a:pt x="721" y="839"/>
                  </a:lnTo>
                  <a:lnTo>
                    <a:pt x="767" y="882"/>
                  </a:lnTo>
                  <a:lnTo>
                    <a:pt x="717" y="1291"/>
                  </a:lnTo>
                  <a:lnTo>
                    <a:pt x="0" y="1176"/>
                  </a:lnTo>
                  <a:lnTo>
                    <a:pt x="47" y="886"/>
                  </a:lnTo>
                  <a:lnTo>
                    <a:pt x="39" y="850"/>
                  </a:lnTo>
                  <a:lnTo>
                    <a:pt x="65" y="811"/>
                  </a:lnTo>
                  <a:lnTo>
                    <a:pt x="32" y="771"/>
                  </a:lnTo>
                  <a:lnTo>
                    <a:pt x="36" y="757"/>
                  </a:lnTo>
                  <a:lnTo>
                    <a:pt x="68" y="725"/>
                  </a:lnTo>
                  <a:lnTo>
                    <a:pt x="97" y="717"/>
                  </a:lnTo>
                  <a:lnTo>
                    <a:pt x="104" y="678"/>
                  </a:lnTo>
                  <a:lnTo>
                    <a:pt x="161" y="603"/>
                  </a:lnTo>
                  <a:lnTo>
                    <a:pt x="154" y="556"/>
                  </a:lnTo>
                  <a:lnTo>
                    <a:pt x="118" y="51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87" name=""/>
            <p:cNvSpPr/>
            <p:nvPr/>
          </p:nvSpPr>
          <p:spPr>
            <a:xfrm>
              <a:off x="2871720" y="1638360"/>
              <a:ext cx="500040" cy="968400"/>
            </a:xfrm>
            <a:custGeom>
              <a:avLst/>
              <a:gdLst/>
              <a:ahLst/>
              <a:rect l="l" t="t" r="r" b="b"/>
              <a:pathLst>
                <a:path w="767" h="1291">
                  <a:moveTo>
                    <a:pt x="222" y="0"/>
                  </a:moveTo>
                  <a:lnTo>
                    <a:pt x="319" y="14"/>
                  </a:lnTo>
                  <a:lnTo>
                    <a:pt x="287" y="212"/>
                  </a:lnTo>
                  <a:lnTo>
                    <a:pt x="298" y="233"/>
                  </a:lnTo>
                  <a:lnTo>
                    <a:pt x="319" y="251"/>
                  </a:lnTo>
                  <a:lnTo>
                    <a:pt x="319" y="269"/>
                  </a:lnTo>
                  <a:lnTo>
                    <a:pt x="308" y="298"/>
                  </a:lnTo>
                  <a:lnTo>
                    <a:pt x="308" y="312"/>
                  </a:lnTo>
                  <a:lnTo>
                    <a:pt x="351" y="326"/>
                  </a:lnTo>
                  <a:lnTo>
                    <a:pt x="362" y="362"/>
                  </a:lnTo>
                  <a:lnTo>
                    <a:pt x="405" y="459"/>
                  </a:lnTo>
                  <a:lnTo>
                    <a:pt x="430" y="459"/>
                  </a:lnTo>
                  <a:lnTo>
                    <a:pt x="445" y="495"/>
                  </a:lnTo>
                  <a:lnTo>
                    <a:pt x="412" y="527"/>
                  </a:lnTo>
                  <a:lnTo>
                    <a:pt x="416" y="549"/>
                  </a:lnTo>
                  <a:lnTo>
                    <a:pt x="430" y="574"/>
                  </a:lnTo>
                  <a:lnTo>
                    <a:pt x="427" y="578"/>
                  </a:lnTo>
                  <a:lnTo>
                    <a:pt x="405" y="588"/>
                  </a:lnTo>
                  <a:lnTo>
                    <a:pt x="398" y="621"/>
                  </a:lnTo>
                  <a:lnTo>
                    <a:pt x="391" y="653"/>
                  </a:lnTo>
                  <a:lnTo>
                    <a:pt x="402" y="664"/>
                  </a:lnTo>
                  <a:lnTo>
                    <a:pt x="430" y="638"/>
                  </a:lnTo>
                  <a:lnTo>
                    <a:pt x="441" y="631"/>
                  </a:lnTo>
                  <a:lnTo>
                    <a:pt x="470" y="638"/>
                  </a:lnTo>
                  <a:lnTo>
                    <a:pt x="470" y="678"/>
                  </a:lnTo>
                  <a:lnTo>
                    <a:pt x="484" y="699"/>
                  </a:lnTo>
                  <a:lnTo>
                    <a:pt x="488" y="782"/>
                  </a:lnTo>
                  <a:lnTo>
                    <a:pt x="506" y="793"/>
                  </a:lnTo>
                  <a:lnTo>
                    <a:pt x="534" y="796"/>
                  </a:lnTo>
                  <a:lnTo>
                    <a:pt x="541" y="843"/>
                  </a:lnTo>
                  <a:lnTo>
                    <a:pt x="559" y="861"/>
                  </a:lnTo>
                  <a:lnTo>
                    <a:pt x="570" y="854"/>
                  </a:lnTo>
                  <a:lnTo>
                    <a:pt x="638" y="854"/>
                  </a:lnTo>
                  <a:lnTo>
                    <a:pt x="721" y="839"/>
                  </a:lnTo>
                  <a:lnTo>
                    <a:pt x="767" y="882"/>
                  </a:lnTo>
                  <a:lnTo>
                    <a:pt x="717" y="1291"/>
                  </a:lnTo>
                  <a:lnTo>
                    <a:pt x="0" y="1176"/>
                  </a:lnTo>
                  <a:lnTo>
                    <a:pt x="47" y="886"/>
                  </a:lnTo>
                  <a:lnTo>
                    <a:pt x="39" y="850"/>
                  </a:lnTo>
                  <a:lnTo>
                    <a:pt x="65" y="811"/>
                  </a:lnTo>
                  <a:lnTo>
                    <a:pt x="32" y="771"/>
                  </a:lnTo>
                  <a:lnTo>
                    <a:pt x="36" y="757"/>
                  </a:lnTo>
                  <a:lnTo>
                    <a:pt x="68" y="725"/>
                  </a:lnTo>
                  <a:lnTo>
                    <a:pt x="97" y="717"/>
                  </a:lnTo>
                  <a:lnTo>
                    <a:pt x="104" y="678"/>
                  </a:lnTo>
                  <a:lnTo>
                    <a:pt x="161" y="603"/>
                  </a:lnTo>
                  <a:lnTo>
                    <a:pt x="154" y="556"/>
                  </a:lnTo>
                  <a:lnTo>
                    <a:pt x="118" y="513"/>
                  </a:lnTo>
                  <a:lnTo>
                    <a:pt x="222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88" name=""/>
          <p:cNvGrpSpPr/>
          <p:nvPr/>
        </p:nvGrpSpPr>
        <p:grpSpPr>
          <a:xfrm>
            <a:off x="3062160" y="1646280"/>
            <a:ext cx="890640" cy="655560"/>
            <a:chOff x="3062160" y="1646280"/>
            <a:chExt cx="890640" cy="655560"/>
          </a:xfrm>
        </p:grpSpPr>
        <p:sp>
          <p:nvSpPr>
            <p:cNvPr id="5389" name=""/>
            <p:cNvSpPr/>
            <p:nvPr/>
          </p:nvSpPr>
          <p:spPr>
            <a:xfrm>
              <a:off x="3062160" y="1646280"/>
              <a:ext cx="890640" cy="655560"/>
            </a:xfrm>
            <a:custGeom>
              <a:avLst/>
              <a:gdLst/>
              <a:ahLst/>
              <a:rect l="l" t="t" r="r" b="b"/>
              <a:pathLst>
                <a:path w="1366" h="875">
                  <a:moveTo>
                    <a:pt x="29" y="0"/>
                  </a:moveTo>
                  <a:lnTo>
                    <a:pt x="610" y="100"/>
                  </a:lnTo>
                  <a:lnTo>
                    <a:pt x="1366" y="183"/>
                  </a:lnTo>
                  <a:lnTo>
                    <a:pt x="1309" y="871"/>
                  </a:lnTo>
                  <a:lnTo>
                    <a:pt x="488" y="782"/>
                  </a:lnTo>
                  <a:lnTo>
                    <a:pt x="474" y="875"/>
                  </a:lnTo>
                  <a:lnTo>
                    <a:pt x="427" y="825"/>
                  </a:lnTo>
                  <a:lnTo>
                    <a:pt x="337" y="843"/>
                  </a:lnTo>
                  <a:lnTo>
                    <a:pt x="280" y="839"/>
                  </a:lnTo>
                  <a:lnTo>
                    <a:pt x="269" y="850"/>
                  </a:lnTo>
                  <a:lnTo>
                    <a:pt x="255" y="839"/>
                  </a:lnTo>
                  <a:lnTo>
                    <a:pt x="241" y="782"/>
                  </a:lnTo>
                  <a:lnTo>
                    <a:pt x="205" y="778"/>
                  </a:lnTo>
                  <a:lnTo>
                    <a:pt x="194" y="771"/>
                  </a:lnTo>
                  <a:lnTo>
                    <a:pt x="194" y="731"/>
                  </a:lnTo>
                  <a:lnTo>
                    <a:pt x="190" y="721"/>
                  </a:lnTo>
                  <a:lnTo>
                    <a:pt x="194" y="688"/>
                  </a:lnTo>
                  <a:lnTo>
                    <a:pt x="176" y="667"/>
                  </a:lnTo>
                  <a:lnTo>
                    <a:pt x="173" y="627"/>
                  </a:lnTo>
                  <a:lnTo>
                    <a:pt x="151" y="613"/>
                  </a:lnTo>
                  <a:lnTo>
                    <a:pt x="108" y="653"/>
                  </a:lnTo>
                  <a:lnTo>
                    <a:pt x="97" y="638"/>
                  </a:lnTo>
                  <a:lnTo>
                    <a:pt x="112" y="577"/>
                  </a:lnTo>
                  <a:lnTo>
                    <a:pt x="137" y="559"/>
                  </a:lnTo>
                  <a:lnTo>
                    <a:pt x="115" y="520"/>
                  </a:lnTo>
                  <a:lnTo>
                    <a:pt x="155" y="480"/>
                  </a:lnTo>
                  <a:lnTo>
                    <a:pt x="133" y="445"/>
                  </a:lnTo>
                  <a:lnTo>
                    <a:pt x="115" y="445"/>
                  </a:lnTo>
                  <a:lnTo>
                    <a:pt x="61" y="315"/>
                  </a:lnTo>
                  <a:lnTo>
                    <a:pt x="22" y="301"/>
                  </a:lnTo>
                  <a:lnTo>
                    <a:pt x="33" y="247"/>
                  </a:lnTo>
                  <a:lnTo>
                    <a:pt x="0" y="19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90" name=""/>
            <p:cNvSpPr/>
            <p:nvPr/>
          </p:nvSpPr>
          <p:spPr>
            <a:xfrm>
              <a:off x="3062160" y="1646280"/>
              <a:ext cx="890640" cy="655560"/>
            </a:xfrm>
            <a:custGeom>
              <a:avLst/>
              <a:gdLst/>
              <a:ahLst/>
              <a:rect l="l" t="t" r="r" b="b"/>
              <a:pathLst>
                <a:path w="1366" h="875">
                  <a:moveTo>
                    <a:pt x="29" y="0"/>
                  </a:moveTo>
                  <a:lnTo>
                    <a:pt x="610" y="100"/>
                  </a:lnTo>
                  <a:lnTo>
                    <a:pt x="1366" y="183"/>
                  </a:lnTo>
                  <a:lnTo>
                    <a:pt x="1309" y="871"/>
                  </a:lnTo>
                  <a:lnTo>
                    <a:pt x="488" y="782"/>
                  </a:lnTo>
                  <a:lnTo>
                    <a:pt x="474" y="875"/>
                  </a:lnTo>
                  <a:lnTo>
                    <a:pt x="427" y="825"/>
                  </a:lnTo>
                  <a:lnTo>
                    <a:pt x="337" y="843"/>
                  </a:lnTo>
                  <a:lnTo>
                    <a:pt x="280" y="839"/>
                  </a:lnTo>
                  <a:lnTo>
                    <a:pt x="269" y="850"/>
                  </a:lnTo>
                  <a:lnTo>
                    <a:pt x="255" y="839"/>
                  </a:lnTo>
                  <a:lnTo>
                    <a:pt x="241" y="782"/>
                  </a:lnTo>
                  <a:lnTo>
                    <a:pt x="205" y="778"/>
                  </a:lnTo>
                  <a:lnTo>
                    <a:pt x="194" y="771"/>
                  </a:lnTo>
                  <a:lnTo>
                    <a:pt x="194" y="731"/>
                  </a:lnTo>
                  <a:lnTo>
                    <a:pt x="190" y="721"/>
                  </a:lnTo>
                  <a:lnTo>
                    <a:pt x="194" y="688"/>
                  </a:lnTo>
                  <a:lnTo>
                    <a:pt x="176" y="667"/>
                  </a:lnTo>
                  <a:lnTo>
                    <a:pt x="173" y="627"/>
                  </a:lnTo>
                  <a:lnTo>
                    <a:pt x="151" y="613"/>
                  </a:lnTo>
                  <a:lnTo>
                    <a:pt x="108" y="653"/>
                  </a:lnTo>
                  <a:lnTo>
                    <a:pt x="97" y="638"/>
                  </a:lnTo>
                  <a:lnTo>
                    <a:pt x="112" y="577"/>
                  </a:lnTo>
                  <a:lnTo>
                    <a:pt x="137" y="559"/>
                  </a:lnTo>
                  <a:lnTo>
                    <a:pt x="115" y="520"/>
                  </a:lnTo>
                  <a:lnTo>
                    <a:pt x="155" y="480"/>
                  </a:lnTo>
                  <a:lnTo>
                    <a:pt x="133" y="445"/>
                  </a:lnTo>
                  <a:lnTo>
                    <a:pt x="115" y="445"/>
                  </a:lnTo>
                  <a:lnTo>
                    <a:pt x="61" y="315"/>
                  </a:lnTo>
                  <a:lnTo>
                    <a:pt x="22" y="301"/>
                  </a:lnTo>
                  <a:lnTo>
                    <a:pt x="33" y="247"/>
                  </a:lnTo>
                  <a:lnTo>
                    <a:pt x="0" y="197"/>
                  </a:lnTo>
                  <a:lnTo>
                    <a:pt x="29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91" name=""/>
          <p:cNvGrpSpPr/>
          <p:nvPr/>
        </p:nvGrpSpPr>
        <p:grpSpPr>
          <a:xfrm>
            <a:off x="3321000" y="2232000"/>
            <a:ext cx="593640" cy="584280"/>
            <a:chOff x="3321000" y="2232000"/>
            <a:chExt cx="593640" cy="584280"/>
          </a:xfrm>
        </p:grpSpPr>
        <p:sp>
          <p:nvSpPr>
            <p:cNvPr id="5392" name=""/>
            <p:cNvSpPr/>
            <p:nvPr/>
          </p:nvSpPr>
          <p:spPr>
            <a:xfrm>
              <a:off x="3321000" y="2232000"/>
              <a:ext cx="593640" cy="584280"/>
            </a:xfrm>
            <a:custGeom>
              <a:avLst/>
              <a:gdLst/>
              <a:ahLst/>
              <a:rect l="l" t="t" r="r" b="b"/>
              <a:pathLst>
                <a:path w="912" h="778">
                  <a:moveTo>
                    <a:pt x="93" y="0"/>
                  </a:moveTo>
                  <a:lnTo>
                    <a:pt x="912" y="89"/>
                  </a:lnTo>
                  <a:lnTo>
                    <a:pt x="869" y="778"/>
                  </a:lnTo>
                  <a:lnTo>
                    <a:pt x="0" y="674"/>
                  </a:lnTo>
                  <a:lnTo>
                    <a:pt x="32" y="49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93" name=""/>
            <p:cNvSpPr/>
            <p:nvPr/>
          </p:nvSpPr>
          <p:spPr>
            <a:xfrm>
              <a:off x="3321000" y="2232000"/>
              <a:ext cx="593640" cy="584280"/>
            </a:xfrm>
            <a:custGeom>
              <a:avLst/>
              <a:gdLst/>
              <a:ahLst/>
              <a:rect l="l" t="t" r="r" b="b"/>
              <a:pathLst>
                <a:path w="912" h="778">
                  <a:moveTo>
                    <a:pt x="93" y="0"/>
                  </a:moveTo>
                  <a:lnTo>
                    <a:pt x="912" y="89"/>
                  </a:lnTo>
                  <a:lnTo>
                    <a:pt x="869" y="778"/>
                  </a:lnTo>
                  <a:lnTo>
                    <a:pt x="0" y="674"/>
                  </a:lnTo>
                  <a:lnTo>
                    <a:pt x="32" y="495"/>
                  </a:lnTo>
                  <a:lnTo>
                    <a:pt x="93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94" name=""/>
          <p:cNvGrpSpPr/>
          <p:nvPr/>
        </p:nvGrpSpPr>
        <p:grpSpPr>
          <a:xfrm>
            <a:off x="3005280" y="2562120"/>
            <a:ext cx="468000" cy="704880"/>
            <a:chOff x="3005280" y="2562120"/>
            <a:chExt cx="468000" cy="704880"/>
          </a:xfrm>
        </p:grpSpPr>
        <p:sp>
          <p:nvSpPr>
            <p:cNvPr id="5395" name=""/>
            <p:cNvSpPr/>
            <p:nvPr/>
          </p:nvSpPr>
          <p:spPr>
            <a:xfrm>
              <a:off x="3005280" y="2562120"/>
              <a:ext cx="468000" cy="704880"/>
            </a:xfrm>
            <a:custGeom>
              <a:avLst/>
              <a:gdLst/>
              <a:ahLst/>
              <a:rect l="l" t="t" r="r" b="b"/>
              <a:pathLst>
                <a:path w="718" h="939">
                  <a:moveTo>
                    <a:pt x="136" y="0"/>
                  </a:moveTo>
                  <a:lnTo>
                    <a:pt x="511" y="57"/>
                  </a:lnTo>
                  <a:lnTo>
                    <a:pt x="482" y="233"/>
                  </a:lnTo>
                  <a:lnTo>
                    <a:pt x="718" y="262"/>
                  </a:lnTo>
                  <a:lnTo>
                    <a:pt x="647" y="939"/>
                  </a:lnTo>
                  <a:lnTo>
                    <a:pt x="0" y="835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96" name=""/>
            <p:cNvSpPr/>
            <p:nvPr/>
          </p:nvSpPr>
          <p:spPr>
            <a:xfrm>
              <a:off x="3005280" y="2562120"/>
              <a:ext cx="468000" cy="704880"/>
            </a:xfrm>
            <a:custGeom>
              <a:avLst/>
              <a:gdLst/>
              <a:ahLst/>
              <a:rect l="l" t="t" r="r" b="b"/>
              <a:pathLst>
                <a:path w="718" h="939">
                  <a:moveTo>
                    <a:pt x="136" y="0"/>
                  </a:moveTo>
                  <a:lnTo>
                    <a:pt x="511" y="57"/>
                  </a:lnTo>
                  <a:lnTo>
                    <a:pt x="482" y="233"/>
                  </a:lnTo>
                  <a:lnTo>
                    <a:pt x="718" y="262"/>
                  </a:lnTo>
                  <a:lnTo>
                    <a:pt x="647" y="939"/>
                  </a:lnTo>
                  <a:lnTo>
                    <a:pt x="0" y="835"/>
                  </a:lnTo>
                  <a:lnTo>
                    <a:pt x="136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97" name=""/>
          <p:cNvGrpSpPr/>
          <p:nvPr/>
        </p:nvGrpSpPr>
        <p:grpSpPr>
          <a:xfrm>
            <a:off x="2546280" y="2452680"/>
            <a:ext cx="546120" cy="976320"/>
            <a:chOff x="2546280" y="2452680"/>
            <a:chExt cx="546120" cy="976320"/>
          </a:xfrm>
        </p:grpSpPr>
        <p:sp>
          <p:nvSpPr>
            <p:cNvPr id="5398" name=""/>
            <p:cNvSpPr/>
            <p:nvPr/>
          </p:nvSpPr>
          <p:spPr>
            <a:xfrm>
              <a:off x="2546280" y="2452680"/>
              <a:ext cx="546120" cy="976320"/>
            </a:xfrm>
            <a:custGeom>
              <a:avLst/>
              <a:gdLst/>
              <a:ahLst/>
              <a:rect l="l" t="t" r="r" b="b"/>
              <a:pathLst>
                <a:path w="839" h="1301">
                  <a:moveTo>
                    <a:pt x="129" y="0"/>
                  </a:moveTo>
                  <a:lnTo>
                    <a:pt x="437" y="68"/>
                  </a:lnTo>
                  <a:lnTo>
                    <a:pt x="502" y="86"/>
                  </a:lnTo>
                  <a:lnTo>
                    <a:pt x="839" y="143"/>
                  </a:lnTo>
                  <a:lnTo>
                    <a:pt x="674" y="1140"/>
                  </a:lnTo>
                  <a:lnTo>
                    <a:pt x="667" y="1151"/>
                  </a:lnTo>
                  <a:lnTo>
                    <a:pt x="656" y="1151"/>
                  </a:lnTo>
                  <a:lnTo>
                    <a:pt x="638" y="1136"/>
                  </a:lnTo>
                  <a:lnTo>
                    <a:pt x="617" y="1122"/>
                  </a:lnTo>
                  <a:lnTo>
                    <a:pt x="595" y="1129"/>
                  </a:lnTo>
                  <a:lnTo>
                    <a:pt x="574" y="1140"/>
                  </a:lnTo>
                  <a:lnTo>
                    <a:pt x="584" y="1169"/>
                  </a:lnTo>
                  <a:lnTo>
                    <a:pt x="588" y="1194"/>
                  </a:lnTo>
                  <a:lnTo>
                    <a:pt x="577" y="1197"/>
                  </a:lnTo>
                  <a:lnTo>
                    <a:pt x="577" y="1230"/>
                  </a:lnTo>
                  <a:lnTo>
                    <a:pt x="588" y="1269"/>
                  </a:lnTo>
                  <a:lnTo>
                    <a:pt x="577" y="1298"/>
                  </a:lnTo>
                  <a:lnTo>
                    <a:pt x="570" y="1301"/>
                  </a:lnTo>
                  <a:lnTo>
                    <a:pt x="0" y="498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99" name=""/>
            <p:cNvSpPr/>
            <p:nvPr/>
          </p:nvSpPr>
          <p:spPr>
            <a:xfrm>
              <a:off x="2546280" y="2452680"/>
              <a:ext cx="546120" cy="976320"/>
            </a:xfrm>
            <a:custGeom>
              <a:avLst/>
              <a:gdLst/>
              <a:ahLst/>
              <a:rect l="l" t="t" r="r" b="b"/>
              <a:pathLst>
                <a:path w="839" h="1301">
                  <a:moveTo>
                    <a:pt x="129" y="0"/>
                  </a:moveTo>
                  <a:lnTo>
                    <a:pt x="437" y="68"/>
                  </a:lnTo>
                  <a:lnTo>
                    <a:pt x="502" y="86"/>
                  </a:lnTo>
                  <a:lnTo>
                    <a:pt x="839" y="143"/>
                  </a:lnTo>
                  <a:lnTo>
                    <a:pt x="674" y="1140"/>
                  </a:lnTo>
                  <a:lnTo>
                    <a:pt x="667" y="1151"/>
                  </a:lnTo>
                  <a:lnTo>
                    <a:pt x="656" y="1151"/>
                  </a:lnTo>
                  <a:lnTo>
                    <a:pt x="638" y="1136"/>
                  </a:lnTo>
                  <a:lnTo>
                    <a:pt x="617" y="1122"/>
                  </a:lnTo>
                  <a:lnTo>
                    <a:pt x="595" y="1129"/>
                  </a:lnTo>
                  <a:lnTo>
                    <a:pt x="574" y="1140"/>
                  </a:lnTo>
                  <a:lnTo>
                    <a:pt x="584" y="1169"/>
                  </a:lnTo>
                  <a:lnTo>
                    <a:pt x="588" y="1194"/>
                  </a:lnTo>
                  <a:lnTo>
                    <a:pt x="577" y="1197"/>
                  </a:lnTo>
                  <a:lnTo>
                    <a:pt x="577" y="1230"/>
                  </a:lnTo>
                  <a:lnTo>
                    <a:pt x="588" y="1269"/>
                  </a:lnTo>
                  <a:lnTo>
                    <a:pt x="577" y="1298"/>
                  </a:lnTo>
                  <a:lnTo>
                    <a:pt x="570" y="1301"/>
                  </a:lnTo>
                  <a:lnTo>
                    <a:pt x="0" y="498"/>
                  </a:lnTo>
                  <a:lnTo>
                    <a:pt x="129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00" name=""/>
          <p:cNvGrpSpPr/>
          <p:nvPr/>
        </p:nvGrpSpPr>
        <p:grpSpPr>
          <a:xfrm>
            <a:off x="2224080" y="2355840"/>
            <a:ext cx="720720" cy="1359000"/>
            <a:chOff x="2224080" y="2355840"/>
            <a:chExt cx="720720" cy="1359000"/>
          </a:xfrm>
        </p:grpSpPr>
        <p:sp>
          <p:nvSpPr>
            <p:cNvPr id="5401" name=""/>
            <p:cNvSpPr/>
            <p:nvPr/>
          </p:nvSpPr>
          <p:spPr>
            <a:xfrm>
              <a:off x="2224080" y="2355840"/>
              <a:ext cx="720720" cy="1359000"/>
            </a:xfrm>
            <a:custGeom>
              <a:avLst/>
              <a:gdLst/>
              <a:ahLst/>
              <a:rect l="l" t="t" r="r" b="b"/>
              <a:pathLst>
                <a:path w="1108" h="1811">
                  <a:moveTo>
                    <a:pt x="93" y="0"/>
                  </a:moveTo>
                  <a:lnTo>
                    <a:pt x="83" y="21"/>
                  </a:lnTo>
                  <a:lnTo>
                    <a:pt x="76" y="25"/>
                  </a:lnTo>
                  <a:lnTo>
                    <a:pt x="68" y="50"/>
                  </a:lnTo>
                  <a:lnTo>
                    <a:pt x="86" y="79"/>
                  </a:lnTo>
                  <a:lnTo>
                    <a:pt x="76" y="100"/>
                  </a:lnTo>
                  <a:lnTo>
                    <a:pt x="72" y="129"/>
                  </a:lnTo>
                  <a:lnTo>
                    <a:pt x="54" y="139"/>
                  </a:lnTo>
                  <a:lnTo>
                    <a:pt x="50" y="183"/>
                  </a:lnTo>
                  <a:lnTo>
                    <a:pt x="43" y="204"/>
                  </a:lnTo>
                  <a:lnTo>
                    <a:pt x="15" y="208"/>
                  </a:lnTo>
                  <a:lnTo>
                    <a:pt x="0" y="215"/>
                  </a:lnTo>
                  <a:lnTo>
                    <a:pt x="0" y="258"/>
                  </a:lnTo>
                  <a:lnTo>
                    <a:pt x="0" y="276"/>
                  </a:lnTo>
                  <a:lnTo>
                    <a:pt x="15" y="304"/>
                  </a:lnTo>
                  <a:lnTo>
                    <a:pt x="33" y="376"/>
                  </a:lnTo>
                  <a:lnTo>
                    <a:pt x="47" y="405"/>
                  </a:lnTo>
                  <a:lnTo>
                    <a:pt x="29" y="437"/>
                  </a:lnTo>
                  <a:lnTo>
                    <a:pt x="18" y="462"/>
                  </a:lnTo>
                  <a:lnTo>
                    <a:pt x="11" y="509"/>
                  </a:lnTo>
                  <a:lnTo>
                    <a:pt x="15" y="555"/>
                  </a:lnTo>
                  <a:lnTo>
                    <a:pt x="29" y="573"/>
                  </a:lnTo>
                  <a:lnTo>
                    <a:pt x="61" y="602"/>
                  </a:lnTo>
                  <a:lnTo>
                    <a:pt x="83" y="645"/>
                  </a:lnTo>
                  <a:lnTo>
                    <a:pt x="86" y="692"/>
                  </a:lnTo>
                  <a:lnTo>
                    <a:pt x="83" y="699"/>
                  </a:lnTo>
                  <a:lnTo>
                    <a:pt x="104" y="756"/>
                  </a:lnTo>
                  <a:lnTo>
                    <a:pt x="111" y="799"/>
                  </a:lnTo>
                  <a:lnTo>
                    <a:pt x="101" y="817"/>
                  </a:lnTo>
                  <a:lnTo>
                    <a:pt x="111" y="828"/>
                  </a:lnTo>
                  <a:lnTo>
                    <a:pt x="122" y="867"/>
                  </a:lnTo>
                  <a:lnTo>
                    <a:pt x="154" y="893"/>
                  </a:lnTo>
                  <a:lnTo>
                    <a:pt x="162" y="918"/>
                  </a:lnTo>
                  <a:lnTo>
                    <a:pt x="147" y="968"/>
                  </a:lnTo>
                  <a:lnTo>
                    <a:pt x="129" y="982"/>
                  </a:lnTo>
                  <a:lnTo>
                    <a:pt x="136" y="1018"/>
                  </a:lnTo>
                  <a:lnTo>
                    <a:pt x="162" y="1036"/>
                  </a:lnTo>
                  <a:lnTo>
                    <a:pt x="176" y="1043"/>
                  </a:lnTo>
                  <a:lnTo>
                    <a:pt x="190" y="1108"/>
                  </a:lnTo>
                  <a:lnTo>
                    <a:pt x="197" y="1151"/>
                  </a:lnTo>
                  <a:lnTo>
                    <a:pt x="208" y="1165"/>
                  </a:lnTo>
                  <a:lnTo>
                    <a:pt x="244" y="1172"/>
                  </a:lnTo>
                  <a:lnTo>
                    <a:pt x="237" y="1205"/>
                  </a:lnTo>
                  <a:lnTo>
                    <a:pt x="233" y="1222"/>
                  </a:lnTo>
                  <a:lnTo>
                    <a:pt x="258" y="1251"/>
                  </a:lnTo>
                  <a:lnTo>
                    <a:pt x="262" y="1273"/>
                  </a:lnTo>
                  <a:lnTo>
                    <a:pt x="240" y="1287"/>
                  </a:lnTo>
                  <a:lnTo>
                    <a:pt x="233" y="1298"/>
                  </a:lnTo>
                  <a:lnTo>
                    <a:pt x="240" y="1326"/>
                  </a:lnTo>
                  <a:lnTo>
                    <a:pt x="244" y="1380"/>
                  </a:lnTo>
                  <a:lnTo>
                    <a:pt x="280" y="1380"/>
                  </a:lnTo>
                  <a:lnTo>
                    <a:pt x="330" y="1391"/>
                  </a:lnTo>
                  <a:lnTo>
                    <a:pt x="387" y="1405"/>
                  </a:lnTo>
                  <a:lnTo>
                    <a:pt x="405" y="1416"/>
                  </a:lnTo>
                  <a:lnTo>
                    <a:pt x="434" y="1466"/>
                  </a:lnTo>
                  <a:lnTo>
                    <a:pt x="481" y="1466"/>
                  </a:lnTo>
                  <a:lnTo>
                    <a:pt x="484" y="1491"/>
                  </a:lnTo>
                  <a:lnTo>
                    <a:pt x="502" y="1524"/>
                  </a:lnTo>
                  <a:lnTo>
                    <a:pt x="517" y="1545"/>
                  </a:lnTo>
                  <a:lnTo>
                    <a:pt x="552" y="1577"/>
                  </a:lnTo>
                  <a:lnTo>
                    <a:pt x="588" y="1603"/>
                  </a:lnTo>
                  <a:lnTo>
                    <a:pt x="628" y="1667"/>
                  </a:lnTo>
                  <a:lnTo>
                    <a:pt x="635" y="1714"/>
                  </a:lnTo>
                  <a:lnTo>
                    <a:pt x="649" y="1717"/>
                  </a:lnTo>
                  <a:lnTo>
                    <a:pt x="646" y="1778"/>
                  </a:lnTo>
                  <a:lnTo>
                    <a:pt x="1008" y="1811"/>
                  </a:lnTo>
                  <a:lnTo>
                    <a:pt x="1008" y="1721"/>
                  </a:lnTo>
                  <a:lnTo>
                    <a:pt x="1047" y="1660"/>
                  </a:lnTo>
                  <a:lnTo>
                    <a:pt x="1054" y="1606"/>
                  </a:lnTo>
                  <a:lnTo>
                    <a:pt x="1072" y="1610"/>
                  </a:lnTo>
                  <a:lnTo>
                    <a:pt x="1108" y="1560"/>
                  </a:lnTo>
                  <a:lnTo>
                    <a:pt x="1079" y="1517"/>
                  </a:lnTo>
                  <a:lnTo>
                    <a:pt x="1083" y="1499"/>
                  </a:lnTo>
                  <a:lnTo>
                    <a:pt x="1058" y="1463"/>
                  </a:lnTo>
                  <a:lnTo>
                    <a:pt x="1065" y="1441"/>
                  </a:lnTo>
                  <a:lnTo>
                    <a:pt x="491" y="620"/>
                  </a:lnTo>
                  <a:lnTo>
                    <a:pt x="621" y="12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02" name=""/>
            <p:cNvSpPr/>
            <p:nvPr/>
          </p:nvSpPr>
          <p:spPr>
            <a:xfrm>
              <a:off x="2224080" y="2355840"/>
              <a:ext cx="720720" cy="1359000"/>
            </a:xfrm>
            <a:custGeom>
              <a:avLst/>
              <a:gdLst/>
              <a:ahLst/>
              <a:rect l="l" t="t" r="r" b="b"/>
              <a:pathLst>
                <a:path w="1108" h="1811">
                  <a:moveTo>
                    <a:pt x="93" y="0"/>
                  </a:moveTo>
                  <a:lnTo>
                    <a:pt x="83" y="21"/>
                  </a:lnTo>
                  <a:lnTo>
                    <a:pt x="76" y="25"/>
                  </a:lnTo>
                  <a:lnTo>
                    <a:pt x="68" y="50"/>
                  </a:lnTo>
                  <a:lnTo>
                    <a:pt x="86" y="79"/>
                  </a:lnTo>
                  <a:lnTo>
                    <a:pt x="76" y="100"/>
                  </a:lnTo>
                  <a:lnTo>
                    <a:pt x="72" y="129"/>
                  </a:lnTo>
                  <a:lnTo>
                    <a:pt x="54" y="139"/>
                  </a:lnTo>
                  <a:lnTo>
                    <a:pt x="50" y="183"/>
                  </a:lnTo>
                  <a:lnTo>
                    <a:pt x="43" y="204"/>
                  </a:lnTo>
                  <a:lnTo>
                    <a:pt x="15" y="208"/>
                  </a:lnTo>
                  <a:lnTo>
                    <a:pt x="0" y="215"/>
                  </a:lnTo>
                  <a:lnTo>
                    <a:pt x="0" y="258"/>
                  </a:lnTo>
                  <a:lnTo>
                    <a:pt x="0" y="276"/>
                  </a:lnTo>
                  <a:lnTo>
                    <a:pt x="15" y="304"/>
                  </a:lnTo>
                  <a:lnTo>
                    <a:pt x="33" y="376"/>
                  </a:lnTo>
                  <a:lnTo>
                    <a:pt x="47" y="405"/>
                  </a:lnTo>
                  <a:lnTo>
                    <a:pt x="29" y="437"/>
                  </a:lnTo>
                  <a:lnTo>
                    <a:pt x="18" y="462"/>
                  </a:lnTo>
                  <a:lnTo>
                    <a:pt x="11" y="509"/>
                  </a:lnTo>
                  <a:lnTo>
                    <a:pt x="15" y="555"/>
                  </a:lnTo>
                  <a:lnTo>
                    <a:pt x="29" y="573"/>
                  </a:lnTo>
                  <a:lnTo>
                    <a:pt x="61" y="602"/>
                  </a:lnTo>
                  <a:lnTo>
                    <a:pt x="83" y="645"/>
                  </a:lnTo>
                  <a:lnTo>
                    <a:pt x="86" y="692"/>
                  </a:lnTo>
                  <a:lnTo>
                    <a:pt x="83" y="699"/>
                  </a:lnTo>
                  <a:lnTo>
                    <a:pt x="104" y="756"/>
                  </a:lnTo>
                  <a:lnTo>
                    <a:pt x="111" y="799"/>
                  </a:lnTo>
                  <a:lnTo>
                    <a:pt x="101" y="817"/>
                  </a:lnTo>
                  <a:lnTo>
                    <a:pt x="111" y="828"/>
                  </a:lnTo>
                  <a:lnTo>
                    <a:pt x="122" y="867"/>
                  </a:lnTo>
                  <a:lnTo>
                    <a:pt x="154" y="893"/>
                  </a:lnTo>
                  <a:lnTo>
                    <a:pt x="162" y="918"/>
                  </a:lnTo>
                  <a:lnTo>
                    <a:pt x="147" y="968"/>
                  </a:lnTo>
                  <a:lnTo>
                    <a:pt x="129" y="982"/>
                  </a:lnTo>
                  <a:lnTo>
                    <a:pt x="136" y="1018"/>
                  </a:lnTo>
                  <a:lnTo>
                    <a:pt x="162" y="1036"/>
                  </a:lnTo>
                  <a:lnTo>
                    <a:pt x="176" y="1043"/>
                  </a:lnTo>
                  <a:lnTo>
                    <a:pt x="190" y="1108"/>
                  </a:lnTo>
                  <a:lnTo>
                    <a:pt x="197" y="1151"/>
                  </a:lnTo>
                  <a:lnTo>
                    <a:pt x="208" y="1165"/>
                  </a:lnTo>
                  <a:lnTo>
                    <a:pt x="244" y="1172"/>
                  </a:lnTo>
                  <a:lnTo>
                    <a:pt x="237" y="1205"/>
                  </a:lnTo>
                  <a:lnTo>
                    <a:pt x="233" y="1222"/>
                  </a:lnTo>
                  <a:lnTo>
                    <a:pt x="258" y="1251"/>
                  </a:lnTo>
                  <a:lnTo>
                    <a:pt x="262" y="1273"/>
                  </a:lnTo>
                  <a:lnTo>
                    <a:pt x="240" y="1287"/>
                  </a:lnTo>
                  <a:lnTo>
                    <a:pt x="233" y="1298"/>
                  </a:lnTo>
                  <a:lnTo>
                    <a:pt x="240" y="1326"/>
                  </a:lnTo>
                  <a:lnTo>
                    <a:pt x="244" y="1380"/>
                  </a:lnTo>
                  <a:lnTo>
                    <a:pt x="280" y="1380"/>
                  </a:lnTo>
                  <a:lnTo>
                    <a:pt x="330" y="1391"/>
                  </a:lnTo>
                  <a:lnTo>
                    <a:pt x="387" y="1405"/>
                  </a:lnTo>
                  <a:lnTo>
                    <a:pt x="405" y="1416"/>
                  </a:lnTo>
                  <a:lnTo>
                    <a:pt x="434" y="1466"/>
                  </a:lnTo>
                  <a:lnTo>
                    <a:pt x="481" y="1466"/>
                  </a:lnTo>
                  <a:lnTo>
                    <a:pt x="484" y="1491"/>
                  </a:lnTo>
                  <a:lnTo>
                    <a:pt x="502" y="1524"/>
                  </a:lnTo>
                  <a:lnTo>
                    <a:pt x="517" y="1545"/>
                  </a:lnTo>
                  <a:lnTo>
                    <a:pt x="552" y="1577"/>
                  </a:lnTo>
                  <a:lnTo>
                    <a:pt x="588" y="1603"/>
                  </a:lnTo>
                  <a:lnTo>
                    <a:pt x="628" y="1667"/>
                  </a:lnTo>
                  <a:lnTo>
                    <a:pt x="635" y="1714"/>
                  </a:lnTo>
                  <a:lnTo>
                    <a:pt x="649" y="1717"/>
                  </a:lnTo>
                  <a:lnTo>
                    <a:pt x="646" y="1778"/>
                  </a:lnTo>
                  <a:lnTo>
                    <a:pt x="1008" y="1811"/>
                  </a:lnTo>
                  <a:lnTo>
                    <a:pt x="1008" y="1721"/>
                  </a:lnTo>
                  <a:lnTo>
                    <a:pt x="1047" y="1660"/>
                  </a:lnTo>
                  <a:lnTo>
                    <a:pt x="1054" y="1606"/>
                  </a:lnTo>
                  <a:lnTo>
                    <a:pt x="1072" y="1610"/>
                  </a:lnTo>
                  <a:lnTo>
                    <a:pt x="1108" y="1560"/>
                  </a:lnTo>
                  <a:lnTo>
                    <a:pt x="1079" y="1517"/>
                  </a:lnTo>
                  <a:lnTo>
                    <a:pt x="1083" y="1499"/>
                  </a:lnTo>
                  <a:lnTo>
                    <a:pt x="1058" y="1463"/>
                  </a:lnTo>
                  <a:lnTo>
                    <a:pt x="1065" y="1441"/>
                  </a:lnTo>
                  <a:lnTo>
                    <a:pt x="491" y="620"/>
                  </a:lnTo>
                  <a:lnTo>
                    <a:pt x="621" y="129"/>
                  </a:lnTo>
                  <a:lnTo>
                    <a:pt x="93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03" name=""/>
          <p:cNvGrpSpPr/>
          <p:nvPr/>
        </p:nvGrpSpPr>
        <p:grpSpPr>
          <a:xfrm>
            <a:off x="5486400" y="2571840"/>
            <a:ext cx="365040" cy="492120"/>
            <a:chOff x="5486400" y="2571840"/>
            <a:chExt cx="365040" cy="492120"/>
          </a:xfrm>
        </p:grpSpPr>
        <p:sp>
          <p:nvSpPr>
            <p:cNvPr id="5404" name=""/>
            <p:cNvSpPr/>
            <p:nvPr/>
          </p:nvSpPr>
          <p:spPr>
            <a:xfrm>
              <a:off x="5486400" y="2571840"/>
              <a:ext cx="365040" cy="492120"/>
            </a:xfrm>
            <a:custGeom>
              <a:avLst/>
              <a:gdLst/>
              <a:ahLst/>
              <a:rect l="l" t="t" r="r" b="b"/>
              <a:pathLst>
                <a:path w="563" h="656">
                  <a:moveTo>
                    <a:pt x="0" y="132"/>
                  </a:moveTo>
                  <a:lnTo>
                    <a:pt x="154" y="107"/>
                  </a:lnTo>
                  <a:lnTo>
                    <a:pt x="233" y="107"/>
                  </a:lnTo>
                  <a:lnTo>
                    <a:pt x="255" y="121"/>
                  </a:lnTo>
                  <a:lnTo>
                    <a:pt x="344" y="114"/>
                  </a:lnTo>
                  <a:lnTo>
                    <a:pt x="351" y="104"/>
                  </a:lnTo>
                  <a:lnTo>
                    <a:pt x="380" y="100"/>
                  </a:lnTo>
                  <a:lnTo>
                    <a:pt x="402" y="86"/>
                  </a:lnTo>
                  <a:lnTo>
                    <a:pt x="412" y="43"/>
                  </a:lnTo>
                  <a:lnTo>
                    <a:pt x="452" y="21"/>
                  </a:lnTo>
                  <a:lnTo>
                    <a:pt x="513" y="0"/>
                  </a:lnTo>
                  <a:lnTo>
                    <a:pt x="559" y="225"/>
                  </a:lnTo>
                  <a:lnTo>
                    <a:pt x="549" y="243"/>
                  </a:lnTo>
                  <a:lnTo>
                    <a:pt x="563" y="265"/>
                  </a:lnTo>
                  <a:lnTo>
                    <a:pt x="552" y="286"/>
                  </a:lnTo>
                  <a:lnTo>
                    <a:pt x="542" y="308"/>
                  </a:lnTo>
                  <a:lnTo>
                    <a:pt x="545" y="405"/>
                  </a:lnTo>
                  <a:lnTo>
                    <a:pt x="531" y="426"/>
                  </a:lnTo>
                  <a:lnTo>
                    <a:pt x="509" y="426"/>
                  </a:lnTo>
                  <a:lnTo>
                    <a:pt x="506" y="469"/>
                  </a:lnTo>
                  <a:lnTo>
                    <a:pt x="459" y="462"/>
                  </a:lnTo>
                  <a:lnTo>
                    <a:pt x="430" y="480"/>
                  </a:lnTo>
                  <a:lnTo>
                    <a:pt x="455" y="494"/>
                  </a:lnTo>
                  <a:lnTo>
                    <a:pt x="441" y="523"/>
                  </a:lnTo>
                  <a:lnTo>
                    <a:pt x="463" y="548"/>
                  </a:lnTo>
                  <a:lnTo>
                    <a:pt x="463" y="566"/>
                  </a:lnTo>
                  <a:lnTo>
                    <a:pt x="416" y="537"/>
                  </a:lnTo>
                  <a:lnTo>
                    <a:pt x="387" y="559"/>
                  </a:lnTo>
                  <a:lnTo>
                    <a:pt x="398" y="616"/>
                  </a:lnTo>
                  <a:lnTo>
                    <a:pt x="384" y="623"/>
                  </a:lnTo>
                  <a:lnTo>
                    <a:pt x="373" y="652"/>
                  </a:lnTo>
                  <a:lnTo>
                    <a:pt x="351" y="656"/>
                  </a:lnTo>
                  <a:lnTo>
                    <a:pt x="351" y="623"/>
                  </a:lnTo>
                  <a:lnTo>
                    <a:pt x="330" y="623"/>
                  </a:lnTo>
                  <a:lnTo>
                    <a:pt x="323" y="595"/>
                  </a:lnTo>
                  <a:lnTo>
                    <a:pt x="308" y="580"/>
                  </a:lnTo>
                  <a:lnTo>
                    <a:pt x="283" y="577"/>
                  </a:lnTo>
                  <a:lnTo>
                    <a:pt x="273" y="598"/>
                  </a:lnTo>
                  <a:lnTo>
                    <a:pt x="255" y="620"/>
                  </a:lnTo>
                  <a:lnTo>
                    <a:pt x="212" y="631"/>
                  </a:lnTo>
                  <a:lnTo>
                    <a:pt x="165" y="613"/>
                  </a:lnTo>
                  <a:lnTo>
                    <a:pt x="108" y="602"/>
                  </a:lnTo>
                  <a:lnTo>
                    <a:pt x="104" y="566"/>
                  </a:lnTo>
                  <a:lnTo>
                    <a:pt x="90" y="559"/>
                  </a:lnTo>
                  <a:lnTo>
                    <a:pt x="54" y="55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05" name=""/>
            <p:cNvSpPr/>
            <p:nvPr/>
          </p:nvSpPr>
          <p:spPr>
            <a:xfrm>
              <a:off x="5486400" y="2571840"/>
              <a:ext cx="365040" cy="492120"/>
            </a:xfrm>
            <a:custGeom>
              <a:avLst/>
              <a:gdLst/>
              <a:ahLst/>
              <a:rect l="l" t="t" r="r" b="b"/>
              <a:pathLst>
                <a:path w="563" h="656">
                  <a:moveTo>
                    <a:pt x="0" y="132"/>
                  </a:moveTo>
                  <a:lnTo>
                    <a:pt x="154" y="107"/>
                  </a:lnTo>
                  <a:lnTo>
                    <a:pt x="233" y="107"/>
                  </a:lnTo>
                  <a:lnTo>
                    <a:pt x="255" y="121"/>
                  </a:lnTo>
                  <a:lnTo>
                    <a:pt x="344" y="114"/>
                  </a:lnTo>
                  <a:lnTo>
                    <a:pt x="351" y="104"/>
                  </a:lnTo>
                  <a:lnTo>
                    <a:pt x="380" y="100"/>
                  </a:lnTo>
                  <a:lnTo>
                    <a:pt x="402" y="86"/>
                  </a:lnTo>
                  <a:lnTo>
                    <a:pt x="412" y="43"/>
                  </a:lnTo>
                  <a:lnTo>
                    <a:pt x="452" y="21"/>
                  </a:lnTo>
                  <a:lnTo>
                    <a:pt x="513" y="0"/>
                  </a:lnTo>
                  <a:lnTo>
                    <a:pt x="559" y="225"/>
                  </a:lnTo>
                  <a:lnTo>
                    <a:pt x="549" y="243"/>
                  </a:lnTo>
                  <a:lnTo>
                    <a:pt x="563" y="265"/>
                  </a:lnTo>
                  <a:lnTo>
                    <a:pt x="552" y="286"/>
                  </a:lnTo>
                  <a:lnTo>
                    <a:pt x="542" y="308"/>
                  </a:lnTo>
                  <a:lnTo>
                    <a:pt x="545" y="405"/>
                  </a:lnTo>
                  <a:lnTo>
                    <a:pt x="531" y="426"/>
                  </a:lnTo>
                  <a:lnTo>
                    <a:pt x="509" y="426"/>
                  </a:lnTo>
                  <a:lnTo>
                    <a:pt x="506" y="469"/>
                  </a:lnTo>
                  <a:lnTo>
                    <a:pt x="459" y="462"/>
                  </a:lnTo>
                  <a:lnTo>
                    <a:pt x="430" y="480"/>
                  </a:lnTo>
                  <a:lnTo>
                    <a:pt x="455" y="494"/>
                  </a:lnTo>
                  <a:lnTo>
                    <a:pt x="441" y="523"/>
                  </a:lnTo>
                  <a:lnTo>
                    <a:pt x="463" y="548"/>
                  </a:lnTo>
                  <a:lnTo>
                    <a:pt x="463" y="566"/>
                  </a:lnTo>
                  <a:lnTo>
                    <a:pt x="416" y="537"/>
                  </a:lnTo>
                  <a:lnTo>
                    <a:pt x="387" y="559"/>
                  </a:lnTo>
                  <a:lnTo>
                    <a:pt x="398" y="616"/>
                  </a:lnTo>
                  <a:lnTo>
                    <a:pt x="384" y="623"/>
                  </a:lnTo>
                  <a:lnTo>
                    <a:pt x="373" y="652"/>
                  </a:lnTo>
                  <a:lnTo>
                    <a:pt x="351" y="656"/>
                  </a:lnTo>
                  <a:lnTo>
                    <a:pt x="351" y="623"/>
                  </a:lnTo>
                  <a:lnTo>
                    <a:pt x="330" y="623"/>
                  </a:lnTo>
                  <a:lnTo>
                    <a:pt x="323" y="595"/>
                  </a:lnTo>
                  <a:lnTo>
                    <a:pt x="308" y="580"/>
                  </a:lnTo>
                  <a:lnTo>
                    <a:pt x="283" y="577"/>
                  </a:lnTo>
                  <a:lnTo>
                    <a:pt x="273" y="598"/>
                  </a:lnTo>
                  <a:lnTo>
                    <a:pt x="255" y="620"/>
                  </a:lnTo>
                  <a:lnTo>
                    <a:pt x="212" y="631"/>
                  </a:lnTo>
                  <a:lnTo>
                    <a:pt x="165" y="613"/>
                  </a:lnTo>
                  <a:lnTo>
                    <a:pt x="108" y="602"/>
                  </a:lnTo>
                  <a:lnTo>
                    <a:pt x="104" y="566"/>
                  </a:lnTo>
                  <a:lnTo>
                    <a:pt x="90" y="559"/>
                  </a:lnTo>
                  <a:lnTo>
                    <a:pt x="54" y="559"/>
                  </a:lnTo>
                  <a:lnTo>
                    <a:pt x="0" y="132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06" name=""/>
          <p:cNvGrpSpPr/>
          <p:nvPr/>
        </p:nvGrpSpPr>
        <p:grpSpPr>
          <a:xfrm>
            <a:off x="6483240" y="1635120"/>
            <a:ext cx="309600" cy="596880"/>
            <a:chOff x="6483240" y="1635120"/>
            <a:chExt cx="309600" cy="596880"/>
          </a:xfrm>
        </p:grpSpPr>
        <p:sp>
          <p:nvSpPr>
            <p:cNvPr id="5407" name=""/>
            <p:cNvSpPr/>
            <p:nvPr/>
          </p:nvSpPr>
          <p:spPr>
            <a:xfrm>
              <a:off x="6483240" y="1635120"/>
              <a:ext cx="309600" cy="596880"/>
            </a:xfrm>
            <a:custGeom>
              <a:avLst/>
              <a:gdLst/>
              <a:ahLst/>
              <a:rect l="l" t="t" r="r" b="b"/>
              <a:pathLst>
                <a:path w="477" h="796">
                  <a:moveTo>
                    <a:pt x="0" y="444"/>
                  </a:moveTo>
                  <a:lnTo>
                    <a:pt x="36" y="398"/>
                  </a:lnTo>
                  <a:lnTo>
                    <a:pt x="36" y="322"/>
                  </a:lnTo>
                  <a:lnTo>
                    <a:pt x="54" y="279"/>
                  </a:lnTo>
                  <a:lnTo>
                    <a:pt x="50" y="243"/>
                  </a:lnTo>
                  <a:lnTo>
                    <a:pt x="32" y="172"/>
                  </a:lnTo>
                  <a:lnTo>
                    <a:pt x="72" y="57"/>
                  </a:lnTo>
                  <a:lnTo>
                    <a:pt x="83" y="46"/>
                  </a:lnTo>
                  <a:lnTo>
                    <a:pt x="83" y="21"/>
                  </a:lnTo>
                  <a:lnTo>
                    <a:pt x="111" y="10"/>
                  </a:lnTo>
                  <a:lnTo>
                    <a:pt x="133" y="43"/>
                  </a:lnTo>
                  <a:lnTo>
                    <a:pt x="169" y="43"/>
                  </a:lnTo>
                  <a:lnTo>
                    <a:pt x="172" y="35"/>
                  </a:lnTo>
                  <a:lnTo>
                    <a:pt x="197" y="28"/>
                  </a:lnTo>
                  <a:lnTo>
                    <a:pt x="212" y="0"/>
                  </a:lnTo>
                  <a:lnTo>
                    <a:pt x="226" y="21"/>
                  </a:lnTo>
                  <a:lnTo>
                    <a:pt x="226" y="35"/>
                  </a:lnTo>
                  <a:lnTo>
                    <a:pt x="291" y="68"/>
                  </a:lnTo>
                  <a:lnTo>
                    <a:pt x="326" y="236"/>
                  </a:lnTo>
                  <a:lnTo>
                    <a:pt x="355" y="269"/>
                  </a:lnTo>
                  <a:lnTo>
                    <a:pt x="405" y="269"/>
                  </a:lnTo>
                  <a:lnTo>
                    <a:pt x="412" y="283"/>
                  </a:lnTo>
                  <a:lnTo>
                    <a:pt x="409" y="319"/>
                  </a:lnTo>
                  <a:lnTo>
                    <a:pt x="423" y="337"/>
                  </a:lnTo>
                  <a:lnTo>
                    <a:pt x="470" y="347"/>
                  </a:lnTo>
                  <a:lnTo>
                    <a:pt x="477" y="380"/>
                  </a:lnTo>
                  <a:lnTo>
                    <a:pt x="459" y="430"/>
                  </a:lnTo>
                  <a:lnTo>
                    <a:pt x="405" y="480"/>
                  </a:lnTo>
                  <a:lnTo>
                    <a:pt x="359" y="484"/>
                  </a:lnTo>
                  <a:lnTo>
                    <a:pt x="344" y="494"/>
                  </a:lnTo>
                  <a:lnTo>
                    <a:pt x="334" y="523"/>
                  </a:lnTo>
                  <a:lnTo>
                    <a:pt x="323" y="527"/>
                  </a:lnTo>
                  <a:lnTo>
                    <a:pt x="287" y="505"/>
                  </a:lnTo>
                  <a:lnTo>
                    <a:pt x="283" y="530"/>
                  </a:lnTo>
                  <a:lnTo>
                    <a:pt x="294" y="563"/>
                  </a:lnTo>
                  <a:lnTo>
                    <a:pt x="294" y="595"/>
                  </a:lnTo>
                  <a:lnTo>
                    <a:pt x="273" y="602"/>
                  </a:lnTo>
                  <a:lnTo>
                    <a:pt x="204" y="598"/>
                  </a:lnTo>
                  <a:lnTo>
                    <a:pt x="208" y="631"/>
                  </a:lnTo>
                  <a:lnTo>
                    <a:pt x="197" y="656"/>
                  </a:lnTo>
                  <a:lnTo>
                    <a:pt x="176" y="656"/>
                  </a:lnTo>
                  <a:lnTo>
                    <a:pt x="169" y="706"/>
                  </a:lnTo>
                  <a:lnTo>
                    <a:pt x="161" y="731"/>
                  </a:lnTo>
                  <a:lnTo>
                    <a:pt x="147" y="742"/>
                  </a:lnTo>
                  <a:lnTo>
                    <a:pt x="151" y="796"/>
                  </a:lnTo>
                  <a:lnTo>
                    <a:pt x="118" y="796"/>
                  </a:lnTo>
                  <a:lnTo>
                    <a:pt x="108" y="771"/>
                  </a:lnTo>
                  <a:lnTo>
                    <a:pt x="79" y="749"/>
                  </a:lnTo>
                  <a:lnTo>
                    <a:pt x="90" y="692"/>
                  </a:lnTo>
                  <a:lnTo>
                    <a:pt x="65" y="659"/>
                  </a:lnTo>
                  <a:lnTo>
                    <a:pt x="57" y="602"/>
                  </a:lnTo>
                  <a:lnTo>
                    <a:pt x="40" y="570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08" name=""/>
            <p:cNvSpPr/>
            <p:nvPr/>
          </p:nvSpPr>
          <p:spPr>
            <a:xfrm>
              <a:off x="6483240" y="1635120"/>
              <a:ext cx="309600" cy="596880"/>
            </a:xfrm>
            <a:custGeom>
              <a:avLst/>
              <a:gdLst/>
              <a:ahLst/>
              <a:rect l="l" t="t" r="r" b="b"/>
              <a:pathLst>
                <a:path w="477" h="796">
                  <a:moveTo>
                    <a:pt x="0" y="444"/>
                  </a:moveTo>
                  <a:lnTo>
                    <a:pt x="36" y="398"/>
                  </a:lnTo>
                  <a:lnTo>
                    <a:pt x="36" y="322"/>
                  </a:lnTo>
                  <a:lnTo>
                    <a:pt x="54" y="279"/>
                  </a:lnTo>
                  <a:lnTo>
                    <a:pt x="50" y="243"/>
                  </a:lnTo>
                  <a:lnTo>
                    <a:pt x="32" y="172"/>
                  </a:lnTo>
                  <a:lnTo>
                    <a:pt x="72" y="57"/>
                  </a:lnTo>
                  <a:lnTo>
                    <a:pt x="83" y="46"/>
                  </a:lnTo>
                  <a:lnTo>
                    <a:pt x="83" y="21"/>
                  </a:lnTo>
                  <a:lnTo>
                    <a:pt x="111" y="10"/>
                  </a:lnTo>
                  <a:lnTo>
                    <a:pt x="133" y="43"/>
                  </a:lnTo>
                  <a:lnTo>
                    <a:pt x="169" y="43"/>
                  </a:lnTo>
                  <a:lnTo>
                    <a:pt x="172" y="35"/>
                  </a:lnTo>
                  <a:lnTo>
                    <a:pt x="197" y="28"/>
                  </a:lnTo>
                  <a:lnTo>
                    <a:pt x="212" y="0"/>
                  </a:lnTo>
                  <a:lnTo>
                    <a:pt x="226" y="21"/>
                  </a:lnTo>
                  <a:lnTo>
                    <a:pt x="226" y="35"/>
                  </a:lnTo>
                  <a:lnTo>
                    <a:pt x="291" y="68"/>
                  </a:lnTo>
                  <a:lnTo>
                    <a:pt x="326" y="236"/>
                  </a:lnTo>
                  <a:lnTo>
                    <a:pt x="355" y="269"/>
                  </a:lnTo>
                  <a:lnTo>
                    <a:pt x="405" y="269"/>
                  </a:lnTo>
                  <a:lnTo>
                    <a:pt x="412" y="283"/>
                  </a:lnTo>
                  <a:lnTo>
                    <a:pt x="409" y="319"/>
                  </a:lnTo>
                  <a:lnTo>
                    <a:pt x="423" y="337"/>
                  </a:lnTo>
                  <a:lnTo>
                    <a:pt x="470" y="347"/>
                  </a:lnTo>
                  <a:lnTo>
                    <a:pt x="477" y="380"/>
                  </a:lnTo>
                  <a:lnTo>
                    <a:pt x="459" y="430"/>
                  </a:lnTo>
                  <a:lnTo>
                    <a:pt x="405" y="480"/>
                  </a:lnTo>
                  <a:lnTo>
                    <a:pt x="359" y="484"/>
                  </a:lnTo>
                  <a:lnTo>
                    <a:pt x="344" y="494"/>
                  </a:lnTo>
                  <a:lnTo>
                    <a:pt x="334" y="523"/>
                  </a:lnTo>
                  <a:lnTo>
                    <a:pt x="323" y="527"/>
                  </a:lnTo>
                  <a:lnTo>
                    <a:pt x="287" y="505"/>
                  </a:lnTo>
                  <a:lnTo>
                    <a:pt x="283" y="530"/>
                  </a:lnTo>
                  <a:lnTo>
                    <a:pt x="294" y="563"/>
                  </a:lnTo>
                  <a:lnTo>
                    <a:pt x="294" y="595"/>
                  </a:lnTo>
                  <a:lnTo>
                    <a:pt x="273" y="602"/>
                  </a:lnTo>
                  <a:lnTo>
                    <a:pt x="204" y="598"/>
                  </a:lnTo>
                  <a:lnTo>
                    <a:pt x="208" y="631"/>
                  </a:lnTo>
                  <a:lnTo>
                    <a:pt x="197" y="656"/>
                  </a:lnTo>
                  <a:lnTo>
                    <a:pt x="176" y="656"/>
                  </a:lnTo>
                  <a:lnTo>
                    <a:pt x="169" y="706"/>
                  </a:lnTo>
                  <a:lnTo>
                    <a:pt x="161" y="731"/>
                  </a:lnTo>
                  <a:lnTo>
                    <a:pt x="147" y="742"/>
                  </a:lnTo>
                  <a:lnTo>
                    <a:pt x="151" y="796"/>
                  </a:lnTo>
                  <a:lnTo>
                    <a:pt x="118" y="796"/>
                  </a:lnTo>
                  <a:lnTo>
                    <a:pt x="108" y="771"/>
                  </a:lnTo>
                  <a:lnTo>
                    <a:pt x="79" y="749"/>
                  </a:lnTo>
                  <a:lnTo>
                    <a:pt x="90" y="692"/>
                  </a:lnTo>
                  <a:lnTo>
                    <a:pt x="65" y="659"/>
                  </a:lnTo>
                  <a:lnTo>
                    <a:pt x="57" y="602"/>
                  </a:lnTo>
                  <a:lnTo>
                    <a:pt x="40" y="570"/>
                  </a:lnTo>
                  <a:lnTo>
                    <a:pt x="0" y="444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09" name=""/>
          <p:cNvGrpSpPr/>
          <p:nvPr/>
        </p:nvGrpSpPr>
        <p:grpSpPr>
          <a:xfrm>
            <a:off x="5619600" y="3168720"/>
            <a:ext cx="744840" cy="387360"/>
            <a:chOff x="5619600" y="3168720"/>
            <a:chExt cx="744840" cy="387360"/>
          </a:xfrm>
        </p:grpSpPr>
        <p:sp>
          <p:nvSpPr>
            <p:cNvPr id="5410" name=""/>
            <p:cNvSpPr/>
            <p:nvPr/>
          </p:nvSpPr>
          <p:spPr>
            <a:xfrm>
              <a:off x="5619600" y="3168720"/>
              <a:ext cx="744840" cy="387360"/>
            </a:xfrm>
            <a:custGeom>
              <a:avLst/>
              <a:gdLst/>
              <a:ahLst/>
              <a:rect l="l" t="t" r="r" b="b"/>
              <a:pathLst>
                <a:path w="1144" h="516">
                  <a:moveTo>
                    <a:pt x="323" y="132"/>
                  </a:moveTo>
                  <a:lnTo>
                    <a:pt x="320" y="190"/>
                  </a:lnTo>
                  <a:lnTo>
                    <a:pt x="287" y="190"/>
                  </a:lnTo>
                  <a:lnTo>
                    <a:pt x="294" y="236"/>
                  </a:lnTo>
                  <a:lnTo>
                    <a:pt x="259" y="236"/>
                  </a:lnTo>
                  <a:lnTo>
                    <a:pt x="244" y="251"/>
                  </a:lnTo>
                  <a:lnTo>
                    <a:pt x="216" y="265"/>
                  </a:lnTo>
                  <a:lnTo>
                    <a:pt x="194" y="265"/>
                  </a:lnTo>
                  <a:lnTo>
                    <a:pt x="183" y="304"/>
                  </a:lnTo>
                  <a:lnTo>
                    <a:pt x="133" y="312"/>
                  </a:lnTo>
                  <a:lnTo>
                    <a:pt x="126" y="337"/>
                  </a:lnTo>
                  <a:lnTo>
                    <a:pt x="94" y="355"/>
                  </a:lnTo>
                  <a:lnTo>
                    <a:pt x="69" y="369"/>
                  </a:lnTo>
                  <a:lnTo>
                    <a:pt x="36" y="376"/>
                  </a:lnTo>
                  <a:lnTo>
                    <a:pt x="33" y="387"/>
                  </a:lnTo>
                  <a:lnTo>
                    <a:pt x="44" y="405"/>
                  </a:lnTo>
                  <a:lnTo>
                    <a:pt x="8" y="437"/>
                  </a:lnTo>
                  <a:lnTo>
                    <a:pt x="0" y="462"/>
                  </a:lnTo>
                  <a:lnTo>
                    <a:pt x="76" y="455"/>
                  </a:lnTo>
                  <a:lnTo>
                    <a:pt x="147" y="444"/>
                  </a:lnTo>
                  <a:lnTo>
                    <a:pt x="169" y="444"/>
                  </a:lnTo>
                  <a:lnTo>
                    <a:pt x="201" y="451"/>
                  </a:lnTo>
                  <a:lnTo>
                    <a:pt x="251" y="383"/>
                  </a:lnTo>
                  <a:lnTo>
                    <a:pt x="327" y="387"/>
                  </a:lnTo>
                  <a:lnTo>
                    <a:pt x="348" y="369"/>
                  </a:lnTo>
                  <a:lnTo>
                    <a:pt x="477" y="369"/>
                  </a:lnTo>
                  <a:lnTo>
                    <a:pt x="499" y="398"/>
                  </a:lnTo>
                  <a:lnTo>
                    <a:pt x="657" y="398"/>
                  </a:lnTo>
                  <a:lnTo>
                    <a:pt x="825" y="516"/>
                  </a:lnTo>
                  <a:lnTo>
                    <a:pt x="829" y="505"/>
                  </a:lnTo>
                  <a:lnTo>
                    <a:pt x="839" y="505"/>
                  </a:lnTo>
                  <a:lnTo>
                    <a:pt x="847" y="516"/>
                  </a:lnTo>
                  <a:lnTo>
                    <a:pt x="908" y="512"/>
                  </a:lnTo>
                  <a:lnTo>
                    <a:pt x="918" y="484"/>
                  </a:lnTo>
                  <a:lnTo>
                    <a:pt x="922" y="423"/>
                  </a:lnTo>
                  <a:lnTo>
                    <a:pt x="958" y="390"/>
                  </a:lnTo>
                  <a:lnTo>
                    <a:pt x="979" y="369"/>
                  </a:lnTo>
                  <a:lnTo>
                    <a:pt x="986" y="351"/>
                  </a:lnTo>
                  <a:lnTo>
                    <a:pt x="1001" y="355"/>
                  </a:lnTo>
                  <a:lnTo>
                    <a:pt x="1030" y="326"/>
                  </a:lnTo>
                  <a:lnTo>
                    <a:pt x="1083" y="315"/>
                  </a:lnTo>
                  <a:lnTo>
                    <a:pt x="1087" y="290"/>
                  </a:lnTo>
                  <a:lnTo>
                    <a:pt x="1123" y="261"/>
                  </a:lnTo>
                  <a:lnTo>
                    <a:pt x="1047" y="265"/>
                  </a:lnTo>
                  <a:lnTo>
                    <a:pt x="1051" y="247"/>
                  </a:lnTo>
                  <a:lnTo>
                    <a:pt x="1040" y="211"/>
                  </a:lnTo>
                  <a:lnTo>
                    <a:pt x="1069" y="208"/>
                  </a:lnTo>
                  <a:lnTo>
                    <a:pt x="1101" y="190"/>
                  </a:lnTo>
                  <a:lnTo>
                    <a:pt x="1123" y="190"/>
                  </a:lnTo>
                  <a:lnTo>
                    <a:pt x="1130" y="157"/>
                  </a:lnTo>
                  <a:lnTo>
                    <a:pt x="1144" y="143"/>
                  </a:lnTo>
                  <a:lnTo>
                    <a:pt x="1137" y="89"/>
                  </a:lnTo>
                  <a:lnTo>
                    <a:pt x="1119" y="104"/>
                  </a:lnTo>
                  <a:lnTo>
                    <a:pt x="1026" y="114"/>
                  </a:lnTo>
                  <a:lnTo>
                    <a:pt x="1012" y="104"/>
                  </a:lnTo>
                  <a:lnTo>
                    <a:pt x="1065" y="57"/>
                  </a:lnTo>
                  <a:lnTo>
                    <a:pt x="1087" y="61"/>
                  </a:lnTo>
                  <a:lnTo>
                    <a:pt x="1116" y="68"/>
                  </a:lnTo>
                  <a:lnTo>
                    <a:pt x="1137" y="57"/>
                  </a:lnTo>
                  <a:lnTo>
                    <a:pt x="1098" y="0"/>
                  </a:lnTo>
                  <a:lnTo>
                    <a:pt x="954" y="35"/>
                  </a:lnTo>
                  <a:lnTo>
                    <a:pt x="592" y="96"/>
                  </a:lnTo>
                  <a:lnTo>
                    <a:pt x="323" y="132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11" name=""/>
            <p:cNvSpPr/>
            <p:nvPr/>
          </p:nvSpPr>
          <p:spPr>
            <a:xfrm>
              <a:off x="5619600" y="3168720"/>
              <a:ext cx="744840" cy="387360"/>
            </a:xfrm>
            <a:custGeom>
              <a:avLst/>
              <a:gdLst/>
              <a:ahLst/>
              <a:rect l="l" t="t" r="r" b="b"/>
              <a:pathLst>
                <a:path w="1144" h="516">
                  <a:moveTo>
                    <a:pt x="323" y="132"/>
                  </a:moveTo>
                  <a:lnTo>
                    <a:pt x="320" y="190"/>
                  </a:lnTo>
                  <a:lnTo>
                    <a:pt x="287" y="190"/>
                  </a:lnTo>
                  <a:lnTo>
                    <a:pt x="294" y="236"/>
                  </a:lnTo>
                  <a:lnTo>
                    <a:pt x="259" y="236"/>
                  </a:lnTo>
                  <a:lnTo>
                    <a:pt x="244" y="251"/>
                  </a:lnTo>
                  <a:lnTo>
                    <a:pt x="216" y="265"/>
                  </a:lnTo>
                  <a:lnTo>
                    <a:pt x="194" y="265"/>
                  </a:lnTo>
                  <a:lnTo>
                    <a:pt x="183" y="304"/>
                  </a:lnTo>
                  <a:lnTo>
                    <a:pt x="133" y="312"/>
                  </a:lnTo>
                  <a:lnTo>
                    <a:pt x="126" y="337"/>
                  </a:lnTo>
                  <a:lnTo>
                    <a:pt x="94" y="355"/>
                  </a:lnTo>
                  <a:lnTo>
                    <a:pt x="69" y="369"/>
                  </a:lnTo>
                  <a:lnTo>
                    <a:pt x="36" y="376"/>
                  </a:lnTo>
                  <a:lnTo>
                    <a:pt x="33" y="387"/>
                  </a:lnTo>
                  <a:lnTo>
                    <a:pt x="44" y="405"/>
                  </a:lnTo>
                  <a:lnTo>
                    <a:pt x="8" y="437"/>
                  </a:lnTo>
                  <a:lnTo>
                    <a:pt x="0" y="462"/>
                  </a:lnTo>
                  <a:lnTo>
                    <a:pt x="76" y="455"/>
                  </a:lnTo>
                  <a:lnTo>
                    <a:pt x="147" y="444"/>
                  </a:lnTo>
                  <a:lnTo>
                    <a:pt x="169" y="444"/>
                  </a:lnTo>
                  <a:lnTo>
                    <a:pt x="201" y="451"/>
                  </a:lnTo>
                  <a:lnTo>
                    <a:pt x="251" y="383"/>
                  </a:lnTo>
                  <a:lnTo>
                    <a:pt x="327" y="387"/>
                  </a:lnTo>
                  <a:lnTo>
                    <a:pt x="348" y="369"/>
                  </a:lnTo>
                  <a:lnTo>
                    <a:pt x="477" y="369"/>
                  </a:lnTo>
                  <a:lnTo>
                    <a:pt x="499" y="398"/>
                  </a:lnTo>
                  <a:lnTo>
                    <a:pt x="657" y="398"/>
                  </a:lnTo>
                  <a:lnTo>
                    <a:pt x="825" y="516"/>
                  </a:lnTo>
                  <a:lnTo>
                    <a:pt x="829" y="505"/>
                  </a:lnTo>
                  <a:lnTo>
                    <a:pt x="839" y="505"/>
                  </a:lnTo>
                  <a:lnTo>
                    <a:pt x="847" y="516"/>
                  </a:lnTo>
                  <a:lnTo>
                    <a:pt x="908" y="512"/>
                  </a:lnTo>
                  <a:lnTo>
                    <a:pt x="918" y="484"/>
                  </a:lnTo>
                  <a:lnTo>
                    <a:pt x="922" y="423"/>
                  </a:lnTo>
                  <a:lnTo>
                    <a:pt x="958" y="390"/>
                  </a:lnTo>
                  <a:lnTo>
                    <a:pt x="979" y="369"/>
                  </a:lnTo>
                  <a:lnTo>
                    <a:pt x="986" y="351"/>
                  </a:lnTo>
                  <a:lnTo>
                    <a:pt x="1001" y="355"/>
                  </a:lnTo>
                  <a:lnTo>
                    <a:pt x="1030" y="326"/>
                  </a:lnTo>
                  <a:lnTo>
                    <a:pt x="1083" y="315"/>
                  </a:lnTo>
                  <a:lnTo>
                    <a:pt x="1087" y="290"/>
                  </a:lnTo>
                  <a:lnTo>
                    <a:pt x="1123" y="261"/>
                  </a:lnTo>
                  <a:lnTo>
                    <a:pt x="1047" y="265"/>
                  </a:lnTo>
                  <a:lnTo>
                    <a:pt x="1051" y="247"/>
                  </a:lnTo>
                  <a:lnTo>
                    <a:pt x="1040" y="211"/>
                  </a:lnTo>
                  <a:lnTo>
                    <a:pt x="1069" y="208"/>
                  </a:lnTo>
                  <a:lnTo>
                    <a:pt x="1101" y="190"/>
                  </a:lnTo>
                  <a:lnTo>
                    <a:pt x="1123" y="190"/>
                  </a:lnTo>
                  <a:lnTo>
                    <a:pt x="1130" y="157"/>
                  </a:lnTo>
                  <a:lnTo>
                    <a:pt x="1144" y="143"/>
                  </a:lnTo>
                  <a:lnTo>
                    <a:pt x="1137" y="89"/>
                  </a:lnTo>
                  <a:lnTo>
                    <a:pt x="1119" y="104"/>
                  </a:lnTo>
                  <a:lnTo>
                    <a:pt x="1026" y="114"/>
                  </a:lnTo>
                  <a:lnTo>
                    <a:pt x="1012" y="104"/>
                  </a:lnTo>
                  <a:lnTo>
                    <a:pt x="1065" y="57"/>
                  </a:lnTo>
                  <a:lnTo>
                    <a:pt x="1087" y="61"/>
                  </a:lnTo>
                  <a:lnTo>
                    <a:pt x="1116" y="68"/>
                  </a:lnTo>
                  <a:lnTo>
                    <a:pt x="1137" y="57"/>
                  </a:lnTo>
                  <a:lnTo>
                    <a:pt x="1098" y="0"/>
                  </a:lnTo>
                  <a:lnTo>
                    <a:pt x="954" y="35"/>
                  </a:lnTo>
                  <a:lnTo>
                    <a:pt x="592" y="96"/>
                  </a:lnTo>
                  <a:lnTo>
                    <a:pt x="323" y="132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12" name=""/>
          <p:cNvGrpSpPr/>
          <p:nvPr/>
        </p:nvGrpSpPr>
        <p:grpSpPr>
          <a:xfrm>
            <a:off x="5092560" y="3267000"/>
            <a:ext cx="733680" cy="309600"/>
            <a:chOff x="5092560" y="3267000"/>
            <a:chExt cx="733680" cy="309600"/>
          </a:xfrm>
        </p:grpSpPr>
        <p:sp>
          <p:nvSpPr>
            <p:cNvPr id="5413" name=""/>
            <p:cNvSpPr/>
            <p:nvPr/>
          </p:nvSpPr>
          <p:spPr>
            <a:xfrm>
              <a:off x="5092560" y="3267000"/>
              <a:ext cx="733680" cy="309600"/>
            </a:xfrm>
            <a:custGeom>
              <a:avLst/>
              <a:gdLst/>
              <a:ahLst/>
              <a:rect l="l" t="t" r="r" b="b"/>
              <a:pathLst>
                <a:path w="1130" h="413">
                  <a:moveTo>
                    <a:pt x="1130" y="0"/>
                  </a:moveTo>
                  <a:lnTo>
                    <a:pt x="1126" y="50"/>
                  </a:lnTo>
                  <a:lnTo>
                    <a:pt x="1097" y="54"/>
                  </a:lnTo>
                  <a:lnTo>
                    <a:pt x="1101" y="97"/>
                  </a:lnTo>
                  <a:lnTo>
                    <a:pt x="1076" y="104"/>
                  </a:lnTo>
                  <a:lnTo>
                    <a:pt x="1026" y="133"/>
                  </a:lnTo>
                  <a:lnTo>
                    <a:pt x="1004" y="129"/>
                  </a:lnTo>
                  <a:lnTo>
                    <a:pt x="993" y="172"/>
                  </a:lnTo>
                  <a:lnTo>
                    <a:pt x="950" y="176"/>
                  </a:lnTo>
                  <a:lnTo>
                    <a:pt x="936" y="201"/>
                  </a:lnTo>
                  <a:lnTo>
                    <a:pt x="879" y="233"/>
                  </a:lnTo>
                  <a:lnTo>
                    <a:pt x="843" y="244"/>
                  </a:lnTo>
                  <a:lnTo>
                    <a:pt x="854" y="266"/>
                  </a:lnTo>
                  <a:lnTo>
                    <a:pt x="807" y="305"/>
                  </a:lnTo>
                  <a:lnTo>
                    <a:pt x="803" y="327"/>
                  </a:lnTo>
                  <a:lnTo>
                    <a:pt x="538" y="362"/>
                  </a:lnTo>
                  <a:lnTo>
                    <a:pt x="380" y="388"/>
                  </a:lnTo>
                  <a:lnTo>
                    <a:pt x="226" y="398"/>
                  </a:lnTo>
                  <a:lnTo>
                    <a:pt x="18" y="413"/>
                  </a:lnTo>
                  <a:lnTo>
                    <a:pt x="15" y="388"/>
                  </a:lnTo>
                  <a:lnTo>
                    <a:pt x="25" y="380"/>
                  </a:lnTo>
                  <a:lnTo>
                    <a:pt x="0" y="359"/>
                  </a:lnTo>
                  <a:lnTo>
                    <a:pt x="18" y="323"/>
                  </a:lnTo>
                  <a:lnTo>
                    <a:pt x="40" y="309"/>
                  </a:lnTo>
                  <a:lnTo>
                    <a:pt x="43" y="284"/>
                  </a:lnTo>
                  <a:lnTo>
                    <a:pt x="61" y="262"/>
                  </a:lnTo>
                  <a:lnTo>
                    <a:pt x="61" y="233"/>
                  </a:lnTo>
                  <a:lnTo>
                    <a:pt x="75" y="172"/>
                  </a:lnTo>
                  <a:lnTo>
                    <a:pt x="86" y="162"/>
                  </a:lnTo>
                  <a:lnTo>
                    <a:pt x="111" y="151"/>
                  </a:lnTo>
                  <a:lnTo>
                    <a:pt x="172" y="154"/>
                  </a:lnTo>
                  <a:lnTo>
                    <a:pt x="201" y="154"/>
                  </a:lnTo>
                  <a:lnTo>
                    <a:pt x="291" y="97"/>
                  </a:lnTo>
                  <a:lnTo>
                    <a:pt x="309" y="111"/>
                  </a:lnTo>
                  <a:lnTo>
                    <a:pt x="348" y="115"/>
                  </a:lnTo>
                  <a:lnTo>
                    <a:pt x="369" y="86"/>
                  </a:lnTo>
                  <a:lnTo>
                    <a:pt x="531" y="86"/>
                  </a:lnTo>
                  <a:lnTo>
                    <a:pt x="767" y="61"/>
                  </a:lnTo>
                  <a:lnTo>
                    <a:pt x="997" y="22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14" name=""/>
            <p:cNvSpPr/>
            <p:nvPr/>
          </p:nvSpPr>
          <p:spPr>
            <a:xfrm>
              <a:off x="5092560" y="3267000"/>
              <a:ext cx="733680" cy="309600"/>
            </a:xfrm>
            <a:custGeom>
              <a:avLst/>
              <a:gdLst/>
              <a:ahLst/>
              <a:rect l="l" t="t" r="r" b="b"/>
              <a:pathLst>
                <a:path w="1130" h="413">
                  <a:moveTo>
                    <a:pt x="1130" y="0"/>
                  </a:moveTo>
                  <a:lnTo>
                    <a:pt x="1126" y="50"/>
                  </a:lnTo>
                  <a:lnTo>
                    <a:pt x="1097" y="54"/>
                  </a:lnTo>
                  <a:lnTo>
                    <a:pt x="1101" y="97"/>
                  </a:lnTo>
                  <a:lnTo>
                    <a:pt x="1076" y="104"/>
                  </a:lnTo>
                  <a:lnTo>
                    <a:pt x="1026" y="133"/>
                  </a:lnTo>
                  <a:lnTo>
                    <a:pt x="1004" y="129"/>
                  </a:lnTo>
                  <a:lnTo>
                    <a:pt x="993" y="172"/>
                  </a:lnTo>
                  <a:lnTo>
                    <a:pt x="950" y="176"/>
                  </a:lnTo>
                  <a:lnTo>
                    <a:pt x="936" y="201"/>
                  </a:lnTo>
                  <a:lnTo>
                    <a:pt x="879" y="233"/>
                  </a:lnTo>
                  <a:lnTo>
                    <a:pt x="843" y="244"/>
                  </a:lnTo>
                  <a:lnTo>
                    <a:pt x="854" y="266"/>
                  </a:lnTo>
                  <a:lnTo>
                    <a:pt x="807" y="305"/>
                  </a:lnTo>
                  <a:lnTo>
                    <a:pt x="803" y="327"/>
                  </a:lnTo>
                  <a:lnTo>
                    <a:pt x="538" y="362"/>
                  </a:lnTo>
                  <a:lnTo>
                    <a:pt x="380" y="388"/>
                  </a:lnTo>
                  <a:lnTo>
                    <a:pt x="226" y="398"/>
                  </a:lnTo>
                  <a:lnTo>
                    <a:pt x="18" y="413"/>
                  </a:lnTo>
                  <a:lnTo>
                    <a:pt x="15" y="388"/>
                  </a:lnTo>
                  <a:lnTo>
                    <a:pt x="25" y="380"/>
                  </a:lnTo>
                  <a:lnTo>
                    <a:pt x="0" y="359"/>
                  </a:lnTo>
                  <a:lnTo>
                    <a:pt x="18" y="323"/>
                  </a:lnTo>
                  <a:lnTo>
                    <a:pt x="40" y="309"/>
                  </a:lnTo>
                  <a:lnTo>
                    <a:pt x="43" y="284"/>
                  </a:lnTo>
                  <a:lnTo>
                    <a:pt x="61" y="262"/>
                  </a:lnTo>
                  <a:lnTo>
                    <a:pt x="61" y="233"/>
                  </a:lnTo>
                  <a:lnTo>
                    <a:pt x="75" y="172"/>
                  </a:lnTo>
                  <a:lnTo>
                    <a:pt x="86" y="162"/>
                  </a:lnTo>
                  <a:lnTo>
                    <a:pt x="111" y="151"/>
                  </a:lnTo>
                  <a:lnTo>
                    <a:pt x="172" y="154"/>
                  </a:lnTo>
                  <a:lnTo>
                    <a:pt x="201" y="154"/>
                  </a:lnTo>
                  <a:lnTo>
                    <a:pt x="291" y="97"/>
                  </a:lnTo>
                  <a:lnTo>
                    <a:pt x="309" y="111"/>
                  </a:lnTo>
                  <a:lnTo>
                    <a:pt x="348" y="115"/>
                  </a:lnTo>
                  <a:lnTo>
                    <a:pt x="369" y="86"/>
                  </a:lnTo>
                  <a:lnTo>
                    <a:pt x="531" y="86"/>
                  </a:lnTo>
                  <a:lnTo>
                    <a:pt x="767" y="61"/>
                  </a:lnTo>
                  <a:lnTo>
                    <a:pt x="997" y="22"/>
                  </a:lnTo>
                  <a:lnTo>
                    <a:pt x="1130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15" name=""/>
          <p:cNvGrpSpPr/>
          <p:nvPr/>
        </p:nvGrpSpPr>
        <p:grpSpPr>
          <a:xfrm>
            <a:off x="5711760" y="3444840"/>
            <a:ext cx="441360" cy="388800"/>
            <a:chOff x="5711760" y="3444840"/>
            <a:chExt cx="441360" cy="388800"/>
          </a:xfrm>
        </p:grpSpPr>
        <p:sp>
          <p:nvSpPr>
            <p:cNvPr id="5416" name=""/>
            <p:cNvSpPr/>
            <p:nvPr/>
          </p:nvSpPr>
          <p:spPr>
            <a:xfrm>
              <a:off x="5711760" y="3444840"/>
              <a:ext cx="441360" cy="388800"/>
            </a:xfrm>
            <a:custGeom>
              <a:avLst/>
              <a:gdLst/>
              <a:ahLst/>
              <a:rect l="l" t="t" r="r" b="b"/>
              <a:pathLst>
                <a:path w="678" h="516">
                  <a:moveTo>
                    <a:pt x="21" y="75"/>
                  </a:moveTo>
                  <a:lnTo>
                    <a:pt x="57" y="79"/>
                  </a:lnTo>
                  <a:lnTo>
                    <a:pt x="107" y="11"/>
                  </a:lnTo>
                  <a:lnTo>
                    <a:pt x="147" y="14"/>
                  </a:lnTo>
                  <a:lnTo>
                    <a:pt x="183" y="18"/>
                  </a:lnTo>
                  <a:lnTo>
                    <a:pt x="204" y="0"/>
                  </a:lnTo>
                  <a:lnTo>
                    <a:pt x="333" y="0"/>
                  </a:lnTo>
                  <a:lnTo>
                    <a:pt x="348" y="29"/>
                  </a:lnTo>
                  <a:lnTo>
                    <a:pt x="513" y="29"/>
                  </a:lnTo>
                  <a:lnTo>
                    <a:pt x="678" y="143"/>
                  </a:lnTo>
                  <a:lnTo>
                    <a:pt x="670" y="169"/>
                  </a:lnTo>
                  <a:lnTo>
                    <a:pt x="609" y="255"/>
                  </a:lnTo>
                  <a:lnTo>
                    <a:pt x="606" y="305"/>
                  </a:lnTo>
                  <a:lnTo>
                    <a:pt x="574" y="301"/>
                  </a:lnTo>
                  <a:lnTo>
                    <a:pt x="577" y="341"/>
                  </a:lnTo>
                  <a:lnTo>
                    <a:pt x="566" y="351"/>
                  </a:lnTo>
                  <a:lnTo>
                    <a:pt x="534" y="355"/>
                  </a:lnTo>
                  <a:lnTo>
                    <a:pt x="527" y="384"/>
                  </a:lnTo>
                  <a:lnTo>
                    <a:pt x="516" y="409"/>
                  </a:lnTo>
                  <a:lnTo>
                    <a:pt x="484" y="412"/>
                  </a:lnTo>
                  <a:lnTo>
                    <a:pt x="470" y="423"/>
                  </a:lnTo>
                  <a:lnTo>
                    <a:pt x="448" y="423"/>
                  </a:lnTo>
                  <a:lnTo>
                    <a:pt x="434" y="441"/>
                  </a:lnTo>
                  <a:lnTo>
                    <a:pt x="441" y="484"/>
                  </a:lnTo>
                  <a:lnTo>
                    <a:pt x="430" y="502"/>
                  </a:lnTo>
                  <a:lnTo>
                    <a:pt x="416" y="516"/>
                  </a:lnTo>
                  <a:lnTo>
                    <a:pt x="384" y="491"/>
                  </a:lnTo>
                  <a:lnTo>
                    <a:pt x="366" y="448"/>
                  </a:lnTo>
                  <a:lnTo>
                    <a:pt x="344" y="448"/>
                  </a:lnTo>
                  <a:lnTo>
                    <a:pt x="337" y="409"/>
                  </a:lnTo>
                  <a:lnTo>
                    <a:pt x="323" y="394"/>
                  </a:lnTo>
                  <a:lnTo>
                    <a:pt x="305" y="369"/>
                  </a:lnTo>
                  <a:lnTo>
                    <a:pt x="283" y="369"/>
                  </a:lnTo>
                  <a:lnTo>
                    <a:pt x="276" y="362"/>
                  </a:lnTo>
                  <a:lnTo>
                    <a:pt x="254" y="366"/>
                  </a:lnTo>
                  <a:lnTo>
                    <a:pt x="240" y="351"/>
                  </a:lnTo>
                  <a:lnTo>
                    <a:pt x="244" y="333"/>
                  </a:lnTo>
                  <a:lnTo>
                    <a:pt x="222" y="308"/>
                  </a:lnTo>
                  <a:lnTo>
                    <a:pt x="197" y="301"/>
                  </a:lnTo>
                  <a:lnTo>
                    <a:pt x="197" y="276"/>
                  </a:lnTo>
                  <a:lnTo>
                    <a:pt x="165" y="251"/>
                  </a:lnTo>
                  <a:lnTo>
                    <a:pt x="147" y="251"/>
                  </a:lnTo>
                  <a:lnTo>
                    <a:pt x="143" y="229"/>
                  </a:lnTo>
                  <a:lnTo>
                    <a:pt x="115" y="219"/>
                  </a:lnTo>
                  <a:lnTo>
                    <a:pt x="93" y="197"/>
                  </a:lnTo>
                  <a:lnTo>
                    <a:pt x="68" y="158"/>
                  </a:lnTo>
                  <a:lnTo>
                    <a:pt x="54" y="151"/>
                  </a:lnTo>
                  <a:lnTo>
                    <a:pt x="18" y="143"/>
                  </a:lnTo>
                  <a:lnTo>
                    <a:pt x="0" y="122"/>
                  </a:lnTo>
                  <a:lnTo>
                    <a:pt x="7" y="108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17" name=""/>
            <p:cNvSpPr/>
            <p:nvPr/>
          </p:nvSpPr>
          <p:spPr>
            <a:xfrm>
              <a:off x="5711760" y="3444840"/>
              <a:ext cx="441360" cy="388800"/>
            </a:xfrm>
            <a:custGeom>
              <a:avLst/>
              <a:gdLst/>
              <a:ahLst/>
              <a:rect l="l" t="t" r="r" b="b"/>
              <a:pathLst>
                <a:path w="678" h="516">
                  <a:moveTo>
                    <a:pt x="21" y="75"/>
                  </a:moveTo>
                  <a:lnTo>
                    <a:pt x="57" y="79"/>
                  </a:lnTo>
                  <a:lnTo>
                    <a:pt x="107" y="11"/>
                  </a:lnTo>
                  <a:lnTo>
                    <a:pt x="147" y="14"/>
                  </a:lnTo>
                  <a:lnTo>
                    <a:pt x="183" y="18"/>
                  </a:lnTo>
                  <a:lnTo>
                    <a:pt x="204" y="0"/>
                  </a:lnTo>
                  <a:lnTo>
                    <a:pt x="333" y="0"/>
                  </a:lnTo>
                  <a:lnTo>
                    <a:pt x="348" y="29"/>
                  </a:lnTo>
                  <a:lnTo>
                    <a:pt x="513" y="29"/>
                  </a:lnTo>
                  <a:lnTo>
                    <a:pt x="678" y="143"/>
                  </a:lnTo>
                  <a:lnTo>
                    <a:pt x="670" y="169"/>
                  </a:lnTo>
                  <a:lnTo>
                    <a:pt x="609" y="255"/>
                  </a:lnTo>
                  <a:lnTo>
                    <a:pt x="606" y="305"/>
                  </a:lnTo>
                  <a:lnTo>
                    <a:pt x="574" y="301"/>
                  </a:lnTo>
                  <a:lnTo>
                    <a:pt x="577" y="341"/>
                  </a:lnTo>
                  <a:lnTo>
                    <a:pt x="566" y="351"/>
                  </a:lnTo>
                  <a:lnTo>
                    <a:pt x="534" y="355"/>
                  </a:lnTo>
                  <a:lnTo>
                    <a:pt x="527" y="384"/>
                  </a:lnTo>
                  <a:lnTo>
                    <a:pt x="516" y="409"/>
                  </a:lnTo>
                  <a:lnTo>
                    <a:pt x="484" y="412"/>
                  </a:lnTo>
                  <a:lnTo>
                    <a:pt x="470" y="423"/>
                  </a:lnTo>
                  <a:lnTo>
                    <a:pt x="448" y="423"/>
                  </a:lnTo>
                  <a:lnTo>
                    <a:pt x="434" y="441"/>
                  </a:lnTo>
                  <a:lnTo>
                    <a:pt x="441" y="484"/>
                  </a:lnTo>
                  <a:lnTo>
                    <a:pt x="430" y="502"/>
                  </a:lnTo>
                  <a:lnTo>
                    <a:pt x="416" y="516"/>
                  </a:lnTo>
                  <a:lnTo>
                    <a:pt x="384" y="491"/>
                  </a:lnTo>
                  <a:lnTo>
                    <a:pt x="366" y="448"/>
                  </a:lnTo>
                  <a:lnTo>
                    <a:pt x="344" y="448"/>
                  </a:lnTo>
                  <a:lnTo>
                    <a:pt x="337" y="409"/>
                  </a:lnTo>
                  <a:lnTo>
                    <a:pt x="323" y="394"/>
                  </a:lnTo>
                  <a:lnTo>
                    <a:pt x="305" y="369"/>
                  </a:lnTo>
                  <a:lnTo>
                    <a:pt x="283" y="369"/>
                  </a:lnTo>
                  <a:lnTo>
                    <a:pt x="276" y="362"/>
                  </a:lnTo>
                  <a:lnTo>
                    <a:pt x="254" y="366"/>
                  </a:lnTo>
                  <a:lnTo>
                    <a:pt x="240" y="351"/>
                  </a:lnTo>
                  <a:lnTo>
                    <a:pt x="244" y="333"/>
                  </a:lnTo>
                  <a:lnTo>
                    <a:pt x="222" y="308"/>
                  </a:lnTo>
                  <a:lnTo>
                    <a:pt x="197" y="301"/>
                  </a:lnTo>
                  <a:lnTo>
                    <a:pt x="197" y="276"/>
                  </a:lnTo>
                  <a:lnTo>
                    <a:pt x="165" y="251"/>
                  </a:lnTo>
                  <a:lnTo>
                    <a:pt x="147" y="251"/>
                  </a:lnTo>
                  <a:lnTo>
                    <a:pt x="143" y="229"/>
                  </a:lnTo>
                  <a:lnTo>
                    <a:pt x="115" y="219"/>
                  </a:lnTo>
                  <a:lnTo>
                    <a:pt x="93" y="197"/>
                  </a:lnTo>
                  <a:lnTo>
                    <a:pt x="68" y="158"/>
                  </a:lnTo>
                  <a:lnTo>
                    <a:pt x="54" y="151"/>
                  </a:lnTo>
                  <a:lnTo>
                    <a:pt x="18" y="143"/>
                  </a:lnTo>
                  <a:lnTo>
                    <a:pt x="0" y="122"/>
                  </a:lnTo>
                  <a:lnTo>
                    <a:pt x="7" y="108"/>
                  </a:lnTo>
                  <a:lnTo>
                    <a:pt x="21" y="75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18" name=""/>
          <p:cNvGrpSpPr/>
          <p:nvPr/>
        </p:nvGrpSpPr>
        <p:grpSpPr>
          <a:xfrm>
            <a:off x="5510160" y="3498840"/>
            <a:ext cx="471600" cy="573120"/>
            <a:chOff x="5510160" y="3498840"/>
            <a:chExt cx="471600" cy="573120"/>
          </a:xfrm>
        </p:grpSpPr>
        <p:sp>
          <p:nvSpPr>
            <p:cNvPr id="5419" name=""/>
            <p:cNvSpPr/>
            <p:nvPr/>
          </p:nvSpPr>
          <p:spPr>
            <a:xfrm>
              <a:off x="5510160" y="3498840"/>
              <a:ext cx="471600" cy="573120"/>
            </a:xfrm>
            <a:custGeom>
              <a:avLst/>
              <a:gdLst/>
              <a:ahLst/>
              <a:rect l="l" t="t" r="r" b="b"/>
              <a:pathLst>
                <a:path w="720" h="764">
                  <a:moveTo>
                    <a:pt x="0" y="43"/>
                  </a:moveTo>
                  <a:lnTo>
                    <a:pt x="157" y="21"/>
                  </a:lnTo>
                  <a:lnTo>
                    <a:pt x="319" y="0"/>
                  </a:lnTo>
                  <a:lnTo>
                    <a:pt x="308" y="43"/>
                  </a:lnTo>
                  <a:lnTo>
                    <a:pt x="322" y="75"/>
                  </a:lnTo>
                  <a:lnTo>
                    <a:pt x="376" y="82"/>
                  </a:lnTo>
                  <a:lnTo>
                    <a:pt x="405" y="132"/>
                  </a:lnTo>
                  <a:lnTo>
                    <a:pt x="448" y="154"/>
                  </a:lnTo>
                  <a:lnTo>
                    <a:pt x="451" y="175"/>
                  </a:lnTo>
                  <a:lnTo>
                    <a:pt x="473" y="179"/>
                  </a:lnTo>
                  <a:lnTo>
                    <a:pt x="498" y="197"/>
                  </a:lnTo>
                  <a:lnTo>
                    <a:pt x="498" y="226"/>
                  </a:lnTo>
                  <a:lnTo>
                    <a:pt x="545" y="247"/>
                  </a:lnTo>
                  <a:lnTo>
                    <a:pt x="548" y="279"/>
                  </a:lnTo>
                  <a:lnTo>
                    <a:pt x="552" y="294"/>
                  </a:lnTo>
                  <a:lnTo>
                    <a:pt x="588" y="290"/>
                  </a:lnTo>
                  <a:lnTo>
                    <a:pt x="620" y="301"/>
                  </a:lnTo>
                  <a:lnTo>
                    <a:pt x="638" y="340"/>
                  </a:lnTo>
                  <a:lnTo>
                    <a:pt x="649" y="376"/>
                  </a:lnTo>
                  <a:lnTo>
                    <a:pt x="681" y="380"/>
                  </a:lnTo>
                  <a:lnTo>
                    <a:pt x="688" y="423"/>
                  </a:lnTo>
                  <a:lnTo>
                    <a:pt x="720" y="444"/>
                  </a:lnTo>
                  <a:lnTo>
                    <a:pt x="720" y="487"/>
                  </a:lnTo>
                  <a:lnTo>
                    <a:pt x="692" y="491"/>
                  </a:lnTo>
                  <a:lnTo>
                    <a:pt x="695" y="509"/>
                  </a:lnTo>
                  <a:lnTo>
                    <a:pt x="681" y="523"/>
                  </a:lnTo>
                  <a:lnTo>
                    <a:pt x="695" y="545"/>
                  </a:lnTo>
                  <a:lnTo>
                    <a:pt x="702" y="573"/>
                  </a:lnTo>
                  <a:lnTo>
                    <a:pt x="681" y="584"/>
                  </a:lnTo>
                  <a:lnTo>
                    <a:pt x="677" y="631"/>
                  </a:lnTo>
                  <a:lnTo>
                    <a:pt x="666" y="634"/>
                  </a:lnTo>
                  <a:lnTo>
                    <a:pt x="681" y="652"/>
                  </a:lnTo>
                  <a:lnTo>
                    <a:pt x="677" y="699"/>
                  </a:lnTo>
                  <a:lnTo>
                    <a:pt x="649" y="692"/>
                  </a:lnTo>
                  <a:lnTo>
                    <a:pt x="634" y="677"/>
                  </a:lnTo>
                  <a:lnTo>
                    <a:pt x="613" y="681"/>
                  </a:lnTo>
                  <a:lnTo>
                    <a:pt x="602" y="699"/>
                  </a:lnTo>
                  <a:lnTo>
                    <a:pt x="605" y="724"/>
                  </a:lnTo>
                  <a:lnTo>
                    <a:pt x="616" y="731"/>
                  </a:lnTo>
                  <a:lnTo>
                    <a:pt x="616" y="764"/>
                  </a:lnTo>
                  <a:lnTo>
                    <a:pt x="595" y="760"/>
                  </a:lnTo>
                  <a:lnTo>
                    <a:pt x="577" y="738"/>
                  </a:lnTo>
                  <a:lnTo>
                    <a:pt x="415" y="742"/>
                  </a:lnTo>
                  <a:lnTo>
                    <a:pt x="186" y="749"/>
                  </a:lnTo>
                  <a:lnTo>
                    <a:pt x="161" y="703"/>
                  </a:lnTo>
                  <a:lnTo>
                    <a:pt x="161" y="688"/>
                  </a:lnTo>
                  <a:lnTo>
                    <a:pt x="150" y="674"/>
                  </a:lnTo>
                  <a:lnTo>
                    <a:pt x="129" y="677"/>
                  </a:lnTo>
                  <a:lnTo>
                    <a:pt x="136" y="656"/>
                  </a:lnTo>
                  <a:lnTo>
                    <a:pt x="150" y="581"/>
                  </a:lnTo>
                  <a:lnTo>
                    <a:pt x="136" y="573"/>
                  </a:lnTo>
                  <a:lnTo>
                    <a:pt x="139" y="530"/>
                  </a:lnTo>
                  <a:lnTo>
                    <a:pt x="164" y="495"/>
                  </a:lnTo>
                  <a:lnTo>
                    <a:pt x="143" y="487"/>
                  </a:lnTo>
                  <a:lnTo>
                    <a:pt x="129" y="469"/>
                  </a:lnTo>
                  <a:lnTo>
                    <a:pt x="107" y="462"/>
                  </a:lnTo>
                  <a:lnTo>
                    <a:pt x="104" y="441"/>
                  </a:lnTo>
                  <a:lnTo>
                    <a:pt x="125" y="419"/>
                  </a:lnTo>
                  <a:lnTo>
                    <a:pt x="121" y="409"/>
                  </a:lnTo>
                  <a:lnTo>
                    <a:pt x="104" y="394"/>
                  </a:lnTo>
                  <a:lnTo>
                    <a:pt x="64" y="24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20" name=""/>
            <p:cNvSpPr/>
            <p:nvPr/>
          </p:nvSpPr>
          <p:spPr>
            <a:xfrm>
              <a:off x="5510160" y="3498840"/>
              <a:ext cx="471600" cy="573120"/>
            </a:xfrm>
            <a:custGeom>
              <a:avLst/>
              <a:gdLst/>
              <a:ahLst/>
              <a:rect l="l" t="t" r="r" b="b"/>
              <a:pathLst>
                <a:path w="720" h="764">
                  <a:moveTo>
                    <a:pt x="0" y="43"/>
                  </a:moveTo>
                  <a:lnTo>
                    <a:pt x="157" y="21"/>
                  </a:lnTo>
                  <a:lnTo>
                    <a:pt x="319" y="0"/>
                  </a:lnTo>
                  <a:lnTo>
                    <a:pt x="308" y="43"/>
                  </a:lnTo>
                  <a:lnTo>
                    <a:pt x="322" y="75"/>
                  </a:lnTo>
                  <a:lnTo>
                    <a:pt x="376" y="82"/>
                  </a:lnTo>
                  <a:lnTo>
                    <a:pt x="405" y="132"/>
                  </a:lnTo>
                  <a:lnTo>
                    <a:pt x="448" y="154"/>
                  </a:lnTo>
                  <a:lnTo>
                    <a:pt x="451" y="175"/>
                  </a:lnTo>
                  <a:lnTo>
                    <a:pt x="473" y="179"/>
                  </a:lnTo>
                  <a:lnTo>
                    <a:pt x="498" y="197"/>
                  </a:lnTo>
                  <a:lnTo>
                    <a:pt x="498" y="226"/>
                  </a:lnTo>
                  <a:lnTo>
                    <a:pt x="545" y="247"/>
                  </a:lnTo>
                  <a:lnTo>
                    <a:pt x="548" y="279"/>
                  </a:lnTo>
                  <a:lnTo>
                    <a:pt x="552" y="294"/>
                  </a:lnTo>
                  <a:lnTo>
                    <a:pt x="588" y="290"/>
                  </a:lnTo>
                  <a:lnTo>
                    <a:pt x="620" y="301"/>
                  </a:lnTo>
                  <a:lnTo>
                    <a:pt x="638" y="340"/>
                  </a:lnTo>
                  <a:lnTo>
                    <a:pt x="649" y="376"/>
                  </a:lnTo>
                  <a:lnTo>
                    <a:pt x="681" y="380"/>
                  </a:lnTo>
                  <a:lnTo>
                    <a:pt x="688" y="423"/>
                  </a:lnTo>
                  <a:lnTo>
                    <a:pt x="720" y="444"/>
                  </a:lnTo>
                  <a:lnTo>
                    <a:pt x="720" y="487"/>
                  </a:lnTo>
                  <a:lnTo>
                    <a:pt x="692" y="491"/>
                  </a:lnTo>
                  <a:lnTo>
                    <a:pt x="695" y="509"/>
                  </a:lnTo>
                  <a:lnTo>
                    <a:pt x="681" y="523"/>
                  </a:lnTo>
                  <a:lnTo>
                    <a:pt x="695" y="545"/>
                  </a:lnTo>
                  <a:lnTo>
                    <a:pt x="702" y="573"/>
                  </a:lnTo>
                  <a:lnTo>
                    <a:pt x="681" y="584"/>
                  </a:lnTo>
                  <a:lnTo>
                    <a:pt x="677" y="631"/>
                  </a:lnTo>
                  <a:lnTo>
                    <a:pt x="666" y="634"/>
                  </a:lnTo>
                  <a:lnTo>
                    <a:pt x="681" y="652"/>
                  </a:lnTo>
                  <a:lnTo>
                    <a:pt x="677" y="699"/>
                  </a:lnTo>
                  <a:lnTo>
                    <a:pt x="649" y="692"/>
                  </a:lnTo>
                  <a:lnTo>
                    <a:pt x="634" y="677"/>
                  </a:lnTo>
                  <a:lnTo>
                    <a:pt x="613" y="681"/>
                  </a:lnTo>
                  <a:lnTo>
                    <a:pt x="602" y="699"/>
                  </a:lnTo>
                  <a:lnTo>
                    <a:pt x="605" y="724"/>
                  </a:lnTo>
                  <a:lnTo>
                    <a:pt x="616" y="731"/>
                  </a:lnTo>
                  <a:lnTo>
                    <a:pt x="616" y="764"/>
                  </a:lnTo>
                  <a:lnTo>
                    <a:pt x="595" y="760"/>
                  </a:lnTo>
                  <a:lnTo>
                    <a:pt x="577" y="738"/>
                  </a:lnTo>
                  <a:lnTo>
                    <a:pt x="415" y="742"/>
                  </a:lnTo>
                  <a:lnTo>
                    <a:pt x="186" y="749"/>
                  </a:lnTo>
                  <a:lnTo>
                    <a:pt x="161" y="703"/>
                  </a:lnTo>
                  <a:lnTo>
                    <a:pt x="161" y="688"/>
                  </a:lnTo>
                  <a:lnTo>
                    <a:pt x="150" y="674"/>
                  </a:lnTo>
                  <a:lnTo>
                    <a:pt x="129" y="677"/>
                  </a:lnTo>
                  <a:lnTo>
                    <a:pt x="136" y="656"/>
                  </a:lnTo>
                  <a:lnTo>
                    <a:pt x="150" y="581"/>
                  </a:lnTo>
                  <a:lnTo>
                    <a:pt x="136" y="573"/>
                  </a:lnTo>
                  <a:lnTo>
                    <a:pt x="139" y="530"/>
                  </a:lnTo>
                  <a:lnTo>
                    <a:pt x="164" y="495"/>
                  </a:lnTo>
                  <a:lnTo>
                    <a:pt x="143" y="487"/>
                  </a:lnTo>
                  <a:lnTo>
                    <a:pt x="129" y="469"/>
                  </a:lnTo>
                  <a:lnTo>
                    <a:pt x="107" y="462"/>
                  </a:lnTo>
                  <a:lnTo>
                    <a:pt x="104" y="441"/>
                  </a:lnTo>
                  <a:lnTo>
                    <a:pt x="125" y="419"/>
                  </a:lnTo>
                  <a:lnTo>
                    <a:pt x="121" y="409"/>
                  </a:lnTo>
                  <a:lnTo>
                    <a:pt x="104" y="394"/>
                  </a:lnTo>
                  <a:lnTo>
                    <a:pt x="64" y="247"/>
                  </a:lnTo>
                  <a:lnTo>
                    <a:pt x="0" y="43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21" name=""/>
          <p:cNvGrpSpPr/>
          <p:nvPr/>
        </p:nvGrpSpPr>
        <p:grpSpPr>
          <a:xfrm>
            <a:off x="5280120" y="3532320"/>
            <a:ext cx="339480" cy="653760"/>
            <a:chOff x="5280120" y="3532320"/>
            <a:chExt cx="339480" cy="653760"/>
          </a:xfrm>
        </p:grpSpPr>
        <p:sp>
          <p:nvSpPr>
            <p:cNvPr id="5422" name=""/>
            <p:cNvSpPr/>
            <p:nvPr/>
          </p:nvSpPr>
          <p:spPr>
            <a:xfrm>
              <a:off x="5280120" y="3532320"/>
              <a:ext cx="339480" cy="653760"/>
            </a:xfrm>
            <a:custGeom>
              <a:avLst/>
              <a:gdLst/>
              <a:ahLst/>
              <a:rect l="l" t="t" r="r" b="b"/>
              <a:pathLst>
                <a:path w="519" h="871">
                  <a:moveTo>
                    <a:pt x="0" y="43"/>
                  </a:moveTo>
                  <a:lnTo>
                    <a:pt x="161" y="28"/>
                  </a:lnTo>
                  <a:lnTo>
                    <a:pt x="358" y="0"/>
                  </a:lnTo>
                  <a:lnTo>
                    <a:pt x="459" y="351"/>
                  </a:lnTo>
                  <a:lnTo>
                    <a:pt x="476" y="366"/>
                  </a:lnTo>
                  <a:lnTo>
                    <a:pt x="455" y="401"/>
                  </a:lnTo>
                  <a:lnTo>
                    <a:pt x="462" y="419"/>
                  </a:lnTo>
                  <a:lnTo>
                    <a:pt x="484" y="430"/>
                  </a:lnTo>
                  <a:lnTo>
                    <a:pt x="519" y="452"/>
                  </a:lnTo>
                  <a:lnTo>
                    <a:pt x="491" y="480"/>
                  </a:lnTo>
                  <a:lnTo>
                    <a:pt x="491" y="527"/>
                  </a:lnTo>
                  <a:lnTo>
                    <a:pt x="509" y="541"/>
                  </a:lnTo>
                  <a:lnTo>
                    <a:pt x="484" y="631"/>
                  </a:lnTo>
                  <a:lnTo>
                    <a:pt x="512" y="631"/>
                  </a:lnTo>
                  <a:lnTo>
                    <a:pt x="519" y="663"/>
                  </a:lnTo>
                  <a:lnTo>
                    <a:pt x="233" y="703"/>
                  </a:lnTo>
                  <a:lnTo>
                    <a:pt x="172" y="706"/>
                  </a:lnTo>
                  <a:lnTo>
                    <a:pt x="143" y="724"/>
                  </a:lnTo>
                  <a:lnTo>
                    <a:pt x="139" y="738"/>
                  </a:lnTo>
                  <a:lnTo>
                    <a:pt x="150" y="760"/>
                  </a:lnTo>
                  <a:lnTo>
                    <a:pt x="197" y="767"/>
                  </a:lnTo>
                  <a:lnTo>
                    <a:pt x="179" y="785"/>
                  </a:lnTo>
                  <a:lnTo>
                    <a:pt x="197" y="828"/>
                  </a:lnTo>
                  <a:lnTo>
                    <a:pt x="186" y="839"/>
                  </a:lnTo>
                  <a:lnTo>
                    <a:pt x="168" y="871"/>
                  </a:lnTo>
                  <a:lnTo>
                    <a:pt x="154" y="868"/>
                  </a:lnTo>
                  <a:lnTo>
                    <a:pt x="122" y="832"/>
                  </a:lnTo>
                  <a:lnTo>
                    <a:pt x="111" y="814"/>
                  </a:lnTo>
                  <a:lnTo>
                    <a:pt x="93" y="810"/>
                  </a:lnTo>
                  <a:lnTo>
                    <a:pt x="82" y="860"/>
                  </a:lnTo>
                  <a:lnTo>
                    <a:pt x="46" y="857"/>
                  </a:lnTo>
                  <a:lnTo>
                    <a:pt x="21" y="638"/>
                  </a:lnTo>
                  <a:lnTo>
                    <a:pt x="7" y="312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23" name=""/>
            <p:cNvSpPr/>
            <p:nvPr/>
          </p:nvSpPr>
          <p:spPr>
            <a:xfrm>
              <a:off x="5280120" y="3532320"/>
              <a:ext cx="339480" cy="653760"/>
            </a:xfrm>
            <a:custGeom>
              <a:avLst/>
              <a:gdLst/>
              <a:ahLst/>
              <a:rect l="l" t="t" r="r" b="b"/>
              <a:pathLst>
                <a:path w="519" h="871">
                  <a:moveTo>
                    <a:pt x="0" y="43"/>
                  </a:moveTo>
                  <a:lnTo>
                    <a:pt x="161" y="28"/>
                  </a:lnTo>
                  <a:lnTo>
                    <a:pt x="358" y="0"/>
                  </a:lnTo>
                  <a:lnTo>
                    <a:pt x="459" y="351"/>
                  </a:lnTo>
                  <a:lnTo>
                    <a:pt x="476" y="366"/>
                  </a:lnTo>
                  <a:lnTo>
                    <a:pt x="455" y="401"/>
                  </a:lnTo>
                  <a:lnTo>
                    <a:pt x="462" y="419"/>
                  </a:lnTo>
                  <a:lnTo>
                    <a:pt x="484" y="430"/>
                  </a:lnTo>
                  <a:lnTo>
                    <a:pt x="519" y="452"/>
                  </a:lnTo>
                  <a:lnTo>
                    <a:pt x="491" y="480"/>
                  </a:lnTo>
                  <a:lnTo>
                    <a:pt x="491" y="527"/>
                  </a:lnTo>
                  <a:lnTo>
                    <a:pt x="509" y="541"/>
                  </a:lnTo>
                  <a:lnTo>
                    <a:pt x="484" y="631"/>
                  </a:lnTo>
                  <a:lnTo>
                    <a:pt x="512" y="631"/>
                  </a:lnTo>
                  <a:lnTo>
                    <a:pt x="519" y="663"/>
                  </a:lnTo>
                  <a:lnTo>
                    <a:pt x="233" y="703"/>
                  </a:lnTo>
                  <a:lnTo>
                    <a:pt x="172" y="706"/>
                  </a:lnTo>
                  <a:lnTo>
                    <a:pt x="143" y="724"/>
                  </a:lnTo>
                  <a:lnTo>
                    <a:pt x="139" y="738"/>
                  </a:lnTo>
                  <a:lnTo>
                    <a:pt x="150" y="760"/>
                  </a:lnTo>
                  <a:lnTo>
                    <a:pt x="197" y="767"/>
                  </a:lnTo>
                  <a:lnTo>
                    <a:pt x="179" y="785"/>
                  </a:lnTo>
                  <a:lnTo>
                    <a:pt x="197" y="828"/>
                  </a:lnTo>
                  <a:lnTo>
                    <a:pt x="186" y="839"/>
                  </a:lnTo>
                  <a:lnTo>
                    <a:pt x="168" y="871"/>
                  </a:lnTo>
                  <a:lnTo>
                    <a:pt x="154" y="868"/>
                  </a:lnTo>
                  <a:lnTo>
                    <a:pt x="122" y="832"/>
                  </a:lnTo>
                  <a:lnTo>
                    <a:pt x="111" y="814"/>
                  </a:lnTo>
                  <a:lnTo>
                    <a:pt x="93" y="810"/>
                  </a:lnTo>
                  <a:lnTo>
                    <a:pt x="82" y="860"/>
                  </a:lnTo>
                  <a:lnTo>
                    <a:pt x="46" y="857"/>
                  </a:lnTo>
                  <a:lnTo>
                    <a:pt x="21" y="638"/>
                  </a:lnTo>
                  <a:lnTo>
                    <a:pt x="7" y="312"/>
                  </a:lnTo>
                  <a:lnTo>
                    <a:pt x="0" y="43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24" name=""/>
          <p:cNvGrpSpPr/>
          <p:nvPr/>
        </p:nvGrpSpPr>
        <p:grpSpPr>
          <a:xfrm>
            <a:off x="6256440" y="2755800"/>
            <a:ext cx="98280" cy="158760"/>
            <a:chOff x="6256440" y="2755800"/>
            <a:chExt cx="98280" cy="158760"/>
          </a:xfrm>
        </p:grpSpPr>
        <p:sp>
          <p:nvSpPr>
            <p:cNvPr id="5425" name=""/>
            <p:cNvSpPr/>
            <p:nvPr/>
          </p:nvSpPr>
          <p:spPr>
            <a:xfrm>
              <a:off x="6256440" y="2755800"/>
              <a:ext cx="98280" cy="158760"/>
            </a:xfrm>
            <a:custGeom>
              <a:avLst/>
              <a:gdLst/>
              <a:ahLst/>
              <a:rect l="l" t="t" r="r" b="b"/>
              <a:pathLst>
                <a:path w="151" h="212">
                  <a:moveTo>
                    <a:pt x="33" y="0"/>
                  </a:moveTo>
                  <a:lnTo>
                    <a:pt x="51" y="61"/>
                  </a:lnTo>
                  <a:lnTo>
                    <a:pt x="72" y="64"/>
                  </a:lnTo>
                  <a:lnTo>
                    <a:pt x="90" y="100"/>
                  </a:lnTo>
                  <a:lnTo>
                    <a:pt x="97" y="122"/>
                  </a:lnTo>
                  <a:lnTo>
                    <a:pt x="122" y="125"/>
                  </a:lnTo>
                  <a:lnTo>
                    <a:pt x="151" y="147"/>
                  </a:lnTo>
                  <a:lnTo>
                    <a:pt x="151" y="190"/>
                  </a:lnTo>
                  <a:lnTo>
                    <a:pt x="140" y="212"/>
                  </a:lnTo>
                  <a:lnTo>
                    <a:pt x="65" y="212"/>
                  </a:lnTo>
                  <a:lnTo>
                    <a:pt x="0" y="1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26" name=""/>
            <p:cNvSpPr/>
            <p:nvPr/>
          </p:nvSpPr>
          <p:spPr>
            <a:xfrm>
              <a:off x="6256440" y="2755800"/>
              <a:ext cx="98280" cy="158760"/>
            </a:xfrm>
            <a:custGeom>
              <a:avLst/>
              <a:gdLst/>
              <a:ahLst/>
              <a:rect l="l" t="t" r="r" b="b"/>
              <a:pathLst>
                <a:path w="151" h="212">
                  <a:moveTo>
                    <a:pt x="33" y="0"/>
                  </a:moveTo>
                  <a:lnTo>
                    <a:pt x="51" y="61"/>
                  </a:lnTo>
                  <a:lnTo>
                    <a:pt x="72" y="64"/>
                  </a:lnTo>
                  <a:lnTo>
                    <a:pt x="90" y="100"/>
                  </a:lnTo>
                  <a:lnTo>
                    <a:pt x="97" y="122"/>
                  </a:lnTo>
                  <a:lnTo>
                    <a:pt x="122" y="125"/>
                  </a:lnTo>
                  <a:lnTo>
                    <a:pt x="151" y="147"/>
                  </a:lnTo>
                  <a:lnTo>
                    <a:pt x="151" y="190"/>
                  </a:lnTo>
                  <a:lnTo>
                    <a:pt x="140" y="212"/>
                  </a:lnTo>
                  <a:lnTo>
                    <a:pt x="65" y="212"/>
                  </a:lnTo>
                  <a:lnTo>
                    <a:pt x="0" y="18"/>
                  </a:lnTo>
                  <a:lnTo>
                    <a:pt x="33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27" name=""/>
          <p:cNvGrpSpPr/>
          <p:nvPr/>
        </p:nvGrpSpPr>
        <p:grpSpPr>
          <a:xfrm>
            <a:off x="3886200" y="2565360"/>
            <a:ext cx="728640" cy="393840"/>
            <a:chOff x="3886200" y="2565360"/>
            <a:chExt cx="728640" cy="393840"/>
          </a:xfrm>
        </p:grpSpPr>
        <p:sp>
          <p:nvSpPr>
            <p:cNvPr id="5428" name=""/>
            <p:cNvSpPr/>
            <p:nvPr/>
          </p:nvSpPr>
          <p:spPr>
            <a:xfrm>
              <a:off x="3886200" y="2565360"/>
              <a:ext cx="728640" cy="39384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29" name=""/>
            <p:cNvSpPr/>
            <p:nvPr/>
          </p:nvSpPr>
          <p:spPr>
            <a:xfrm>
              <a:off x="3886200" y="2565360"/>
              <a:ext cx="728640" cy="39384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30" name=""/>
          <p:cNvGrpSpPr/>
          <p:nvPr/>
        </p:nvGrpSpPr>
        <p:grpSpPr>
          <a:xfrm>
            <a:off x="3425760" y="2759040"/>
            <a:ext cx="619200" cy="576360"/>
            <a:chOff x="3425760" y="2759040"/>
            <a:chExt cx="619200" cy="576360"/>
          </a:xfrm>
        </p:grpSpPr>
        <p:sp>
          <p:nvSpPr>
            <p:cNvPr id="5431" name=""/>
            <p:cNvSpPr/>
            <p:nvPr/>
          </p:nvSpPr>
          <p:spPr>
            <a:xfrm>
              <a:off x="3425760" y="2759040"/>
              <a:ext cx="619200" cy="576360"/>
            </a:xfrm>
            <a:custGeom>
              <a:avLst/>
              <a:gdLst/>
              <a:ahLst/>
              <a:rect l="l" t="t" r="r" b="b"/>
              <a:pathLst>
                <a:path w="950" h="767">
                  <a:moveTo>
                    <a:pt x="71" y="0"/>
                  </a:moveTo>
                  <a:lnTo>
                    <a:pt x="581" y="60"/>
                  </a:lnTo>
                  <a:lnTo>
                    <a:pt x="763" y="82"/>
                  </a:lnTo>
                  <a:lnTo>
                    <a:pt x="950" y="89"/>
                  </a:lnTo>
                  <a:lnTo>
                    <a:pt x="943" y="767"/>
                  </a:lnTo>
                  <a:lnTo>
                    <a:pt x="520" y="742"/>
                  </a:lnTo>
                  <a:lnTo>
                    <a:pt x="287" y="717"/>
                  </a:lnTo>
                  <a:lnTo>
                    <a:pt x="0" y="68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32" name=""/>
            <p:cNvSpPr/>
            <p:nvPr/>
          </p:nvSpPr>
          <p:spPr>
            <a:xfrm>
              <a:off x="3425760" y="2759040"/>
              <a:ext cx="619200" cy="576360"/>
            </a:xfrm>
            <a:custGeom>
              <a:avLst/>
              <a:gdLst/>
              <a:ahLst/>
              <a:rect l="l" t="t" r="r" b="b"/>
              <a:pathLst>
                <a:path w="950" h="767">
                  <a:moveTo>
                    <a:pt x="71" y="0"/>
                  </a:moveTo>
                  <a:lnTo>
                    <a:pt x="581" y="60"/>
                  </a:lnTo>
                  <a:lnTo>
                    <a:pt x="763" y="82"/>
                  </a:lnTo>
                  <a:lnTo>
                    <a:pt x="950" y="89"/>
                  </a:lnTo>
                  <a:lnTo>
                    <a:pt x="943" y="767"/>
                  </a:lnTo>
                  <a:lnTo>
                    <a:pt x="520" y="742"/>
                  </a:lnTo>
                  <a:lnTo>
                    <a:pt x="287" y="717"/>
                  </a:lnTo>
                  <a:lnTo>
                    <a:pt x="0" y="684"/>
                  </a:lnTo>
                  <a:lnTo>
                    <a:pt x="71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33" name=""/>
          <p:cNvGrpSpPr/>
          <p:nvPr/>
        </p:nvGrpSpPr>
        <p:grpSpPr>
          <a:xfrm>
            <a:off x="4041720" y="2959200"/>
            <a:ext cx="647640" cy="392040"/>
            <a:chOff x="4041720" y="2959200"/>
            <a:chExt cx="647640" cy="392040"/>
          </a:xfrm>
        </p:grpSpPr>
        <p:sp>
          <p:nvSpPr>
            <p:cNvPr id="5434" name=""/>
            <p:cNvSpPr/>
            <p:nvPr/>
          </p:nvSpPr>
          <p:spPr>
            <a:xfrm>
              <a:off x="4041720" y="2959200"/>
              <a:ext cx="647640" cy="39204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35" name=""/>
            <p:cNvSpPr/>
            <p:nvPr/>
          </p:nvSpPr>
          <p:spPr>
            <a:xfrm>
              <a:off x="4041720" y="2959200"/>
              <a:ext cx="647640" cy="39204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36" name=""/>
          <p:cNvGrpSpPr/>
          <p:nvPr/>
        </p:nvGrpSpPr>
        <p:grpSpPr>
          <a:xfrm>
            <a:off x="3359160" y="3270240"/>
            <a:ext cx="593640" cy="727200"/>
            <a:chOff x="3359160" y="3270240"/>
            <a:chExt cx="593640" cy="727200"/>
          </a:xfrm>
        </p:grpSpPr>
        <p:sp>
          <p:nvSpPr>
            <p:cNvPr id="5437" name=""/>
            <p:cNvSpPr/>
            <p:nvPr/>
          </p:nvSpPr>
          <p:spPr>
            <a:xfrm>
              <a:off x="3359160" y="3270240"/>
              <a:ext cx="593640" cy="727200"/>
            </a:xfrm>
            <a:custGeom>
              <a:avLst/>
              <a:gdLst/>
              <a:ahLst/>
              <a:rect l="l" t="t" r="r" b="b"/>
              <a:pathLst>
                <a:path w="910" h="968">
                  <a:moveTo>
                    <a:pt x="910" y="79"/>
                  </a:moveTo>
                  <a:lnTo>
                    <a:pt x="907" y="265"/>
                  </a:lnTo>
                  <a:lnTo>
                    <a:pt x="885" y="656"/>
                  </a:lnTo>
                  <a:lnTo>
                    <a:pt x="871" y="918"/>
                  </a:lnTo>
                  <a:lnTo>
                    <a:pt x="373" y="896"/>
                  </a:lnTo>
                  <a:lnTo>
                    <a:pt x="358" y="921"/>
                  </a:lnTo>
                  <a:lnTo>
                    <a:pt x="136" y="907"/>
                  </a:lnTo>
                  <a:lnTo>
                    <a:pt x="118" y="968"/>
                  </a:lnTo>
                  <a:lnTo>
                    <a:pt x="0" y="950"/>
                  </a:lnTo>
                  <a:lnTo>
                    <a:pt x="100" y="0"/>
                  </a:lnTo>
                  <a:lnTo>
                    <a:pt x="279" y="21"/>
                  </a:lnTo>
                  <a:lnTo>
                    <a:pt x="530" y="50"/>
                  </a:lnTo>
                  <a:lnTo>
                    <a:pt x="781" y="75"/>
                  </a:lnTo>
                  <a:lnTo>
                    <a:pt x="910" y="79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38" name=""/>
            <p:cNvSpPr/>
            <p:nvPr/>
          </p:nvSpPr>
          <p:spPr>
            <a:xfrm>
              <a:off x="3359160" y="3270240"/>
              <a:ext cx="593640" cy="727200"/>
            </a:xfrm>
            <a:custGeom>
              <a:avLst/>
              <a:gdLst/>
              <a:ahLst/>
              <a:rect l="l" t="t" r="r" b="b"/>
              <a:pathLst>
                <a:path w="910" h="968">
                  <a:moveTo>
                    <a:pt x="910" y="79"/>
                  </a:moveTo>
                  <a:lnTo>
                    <a:pt x="907" y="265"/>
                  </a:lnTo>
                  <a:lnTo>
                    <a:pt x="885" y="656"/>
                  </a:lnTo>
                  <a:lnTo>
                    <a:pt x="871" y="918"/>
                  </a:lnTo>
                  <a:lnTo>
                    <a:pt x="373" y="896"/>
                  </a:lnTo>
                  <a:lnTo>
                    <a:pt x="358" y="921"/>
                  </a:lnTo>
                  <a:lnTo>
                    <a:pt x="136" y="907"/>
                  </a:lnTo>
                  <a:lnTo>
                    <a:pt x="118" y="968"/>
                  </a:lnTo>
                  <a:lnTo>
                    <a:pt x="0" y="950"/>
                  </a:lnTo>
                  <a:lnTo>
                    <a:pt x="100" y="0"/>
                  </a:lnTo>
                  <a:lnTo>
                    <a:pt x="279" y="21"/>
                  </a:lnTo>
                  <a:lnTo>
                    <a:pt x="530" y="50"/>
                  </a:lnTo>
                  <a:lnTo>
                    <a:pt x="781" y="75"/>
                  </a:lnTo>
                  <a:lnTo>
                    <a:pt x="910" y="79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39" name=""/>
          <p:cNvGrpSpPr/>
          <p:nvPr/>
        </p:nvGrpSpPr>
        <p:grpSpPr>
          <a:xfrm>
            <a:off x="4454640" y="1755720"/>
            <a:ext cx="561960" cy="766800"/>
            <a:chOff x="4454640" y="1755720"/>
            <a:chExt cx="561960" cy="766800"/>
          </a:xfrm>
        </p:grpSpPr>
        <p:sp>
          <p:nvSpPr>
            <p:cNvPr id="5440" name=""/>
            <p:cNvSpPr/>
            <p:nvPr/>
          </p:nvSpPr>
          <p:spPr>
            <a:xfrm>
              <a:off x="4454640" y="1755720"/>
              <a:ext cx="561960" cy="76680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41" name=""/>
            <p:cNvSpPr/>
            <p:nvPr/>
          </p:nvSpPr>
          <p:spPr>
            <a:xfrm>
              <a:off x="4454640" y="1755720"/>
              <a:ext cx="561960" cy="76680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42" name=""/>
          <p:cNvGrpSpPr/>
          <p:nvPr/>
        </p:nvGrpSpPr>
        <p:grpSpPr>
          <a:xfrm>
            <a:off x="4584600" y="2870280"/>
            <a:ext cx="585720" cy="584280"/>
            <a:chOff x="4584600" y="2870280"/>
            <a:chExt cx="585720" cy="584280"/>
          </a:xfrm>
        </p:grpSpPr>
        <p:sp>
          <p:nvSpPr>
            <p:cNvPr id="5443" name=""/>
            <p:cNvSpPr/>
            <p:nvPr/>
          </p:nvSpPr>
          <p:spPr>
            <a:xfrm>
              <a:off x="4584600" y="2870280"/>
              <a:ext cx="585720" cy="58428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44" name=""/>
            <p:cNvSpPr/>
            <p:nvPr/>
          </p:nvSpPr>
          <p:spPr>
            <a:xfrm>
              <a:off x="4584600" y="2870280"/>
              <a:ext cx="585720" cy="58428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45" name=""/>
          <p:cNvGrpSpPr/>
          <p:nvPr/>
        </p:nvGrpSpPr>
        <p:grpSpPr>
          <a:xfrm>
            <a:off x="4686480" y="3389400"/>
            <a:ext cx="444240" cy="465120"/>
            <a:chOff x="4686480" y="3389400"/>
            <a:chExt cx="444240" cy="465120"/>
          </a:xfrm>
        </p:grpSpPr>
        <p:sp>
          <p:nvSpPr>
            <p:cNvPr id="5446" name=""/>
            <p:cNvSpPr/>
            <p:nvPr/>
          </p:nvSpPr>
          <p:spPr>
            <a:xfrm>
              <a:off x="4686480" y="3389400"/>
              <a:ext cx="444240" cy="46512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47" name=""/>
            <p:cNvSpPr/>
            <p:nvPr/>
          </p:nvSpPr>
          <p:spPr>
            <a:xfrm>
              <a:off x="4686480" y="3389400"/>
              <a:ext cx="444240" cy="46512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48" name=""/>
          <p:cNvGrpSpPr/>
          <p:nvPr/>
        </p:nvGrpSpPr>
        <p:grpSpPr>
          <a:xfrm>
            <a:off x="4940280" y="2608200"/>
            <a:ext cx="355680" cy="700200"/>
            <a:chOff x="4940280" y="2608200"/>
            <a:chExt cx="355680" cy="700200"/>
          </a:xfrm>
        </p:grpSpPr>
        <p:sp>
          <p:nvSpPr>
            <p:cNvPr id="5449" name=""/>
            <p:cNvSpPr/>
            <p:nvPr/>
          </p:nvSpPr>
          <p:spPr>
            <a:xfrm>
              <a:off x="4940280" y="2608200"/>
              <a:ext cx="355680" cy="70020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50" name=""/>
            <p:cNvSpPr/>
            <p:nvPr/>
          </p:nvSpPr>
          <p:spPr>
            <a:xfrm>
              <a:off x="4940280" y="2608200"/>
              <a:ext cx="355680" cy="70020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51" name=""/>
          <p:cNvGrpSpPr/>
          <p:nvPr/>
        </p:nvGrpSpPr>
        <p:grpSpPr>
          <a:xfrm>
            <a:off x="4797360" y="2049480"/>
            <a:ext cx="457200" cy="566640"/>
            <a:chOff x="4797360" y="2049480"/>
            <a:chExt cx="457200" cy="566640"/>
          </a:xfrm>
        </p:grpSpPr>
        <p:sp>
          <p:nvSpPr>
            <p:cNvPr id="5452" name=""/>
            <p:cNvSpPr/>
            <p:nvPr/>
          </p:nvSpPr>
          <p:spPr>
            <a:xfrm>
              <a:off x="4797360" y="2049480"/>
              <a:ext cx="457200" cy="566640"/>
            </a:xfrm>
            <a:custGeom>
              <a:avLst/>
              <a:gdLst/>
              <a:ahLst/>
              <a:rect l="l" t="t" r="r" b="b"/>
              <a:pathLst>
                <a:path w="703" h="756">
                  <a:moveTo>
                    <a:pt x="657" y="742"/>
                  </a:moveTo>
                  <a:lnTo>
                    <a:pt x="657" y="706"/>
                  </a:lnTo>
                  <a:lnTo>
                    <a:pt x="646" y="670"/>
                  </a:lnTo>
                  <a:lnTo>
                    <a:pt x="639" y="617"/>
                  </a:lnTo>
                  <a:lnTo>
                    <a:pt x="642" y="581"/>
                  </a:lnTo>
                  <a:lnTo>
                    <a:pt x="649" y="556"/>
                  </a:lnTo>
                  <a:lnTo>
                    <a:pt x="660" y="534"/>
                  </a:lnTo>
                  <a:lnTo>
                    <a:pt x="649" y="509"/>
                  </a:lnTo>
                  <a:lnTo>
                    <a:pt x="639" y="495"/>
                  </a:lnTo>
                  <a:lnTo>
                    <a:pt x="646" y="473"/>
                  </a:lnTo>
                  <a:lnTo>
                    <a:pt x="660" y="466"/>
                  </a:lnTo>
                  <a:lnTo>
                    <a:pt x="660" y="369"/>
                  </a:lnTo>
                  <a:lnTo>
                    <a:pt x="674" y="348"/>
                  </a:lnTo>
                  <a:lnTo>
                    <a:pt x="703" y="319"/>
                  </a:lnTo>
                  <a:lnTo>
                    <a:pt x="700" y="287"/>
                  </a:lnTo>
                  <a:lnTo>
                    <a:pt x="689" y="276"/>
                  </a:lnTo>
                  <a:lnTo>
                    <a:pt x="671" y="283"/>
                  </a:lnTo>
                  <a:lnTo>
                    <a:pt x="664" y="323"/>
                  </a:lnTo>
                  <a:lnTo>
                    <a:pt x="646" y="337"/>
                  </a:lnTo>
                  <a:lnTo>
                    <a:pt x="631" y="348"/>
                  </a:lnTo>
                  <a:lnTo>
                    <a:pt x="628" y="369"/>
                  </a:lnTo>
                  <a:lnTo>
                    <a:pt x="606" y="387"/>
                  </a:lnTo>
                  <a:lnTo>
                    <a:pt x="578" y="391"/>
                  </a:lnTo>
                  <a:lnTo>
                    <a:pt x="592" y="355"/>
                  </a:lnTo>
                  <a:lnTo>
                    <a:pt x="617" y="323"/>
                  </a:lnTo>
                  <a:lnTo>
                    <a:pt x="639" y="294"/>
                  </a:lnTo>
                  <a:lnTo>
                    <a:pt x="646" y="269"/>
                  </a:lnTo>
                  <a:lnTo>
                    <a:pt x="596" y="262"/>
                  </a:lnTo>
                  <a:lnTo>
                    <a:pt x="614" y="201"/>
                  </a:lnTo>
                  <a:lnTo>
                    <a:pt x="563" y="183"/>
                  </a:lnTo>
                  <a:lnTo>
                    <a:pt x="545" y="168"/>
                  </a:lnTo>
                  <a:lnTo>
                    <a:pt x="520" y="161"/>
                  </a:lnTo>
                  <a:lnTo>
                    <a:pt x="510" y="143"/>
                  </a:lnTo>
                  <a:lnTo>
                    <a:pt x="474" y="158"/>
                  </a:lnTo>
                  <a:lnTo>
                    <a:pt x="452" y="136"/>
                  </a:lnTo>
                  <a:lnTo>
                    <a:pt x="402" y="111"/>
                  </a:lnTo>
                  <a:lnTo>
                    <a:pt x="377" y="132"/>
                  </a:lnTo>
                  <a:lnTo>
                    <a:pt x="359" y="136"/>
                  </a:lnTo>
                  <a:lnTo>
                    <a:pt x="345" y="125"/>
                  </a:lnTo>
                  <a:lnTo>
                    <a:pt x="302" y="97"/>
                  </a:lnTo>
                  <a:lnTo>
                    <a:pt x="294" y="86"/>
                  </a:lnTo>
                  <a:lnTo>
                    <a:pt x="298" y="61"/>
                  </a:lnTo>
                  <a:lnTo>
                    <a:pt x="266" y="68"/>
                  </a:lnTo>
                  <a:lnTo>
                    <a:pt x="251" y="54"/>
                  </a:lnTo>
                  <a:lnTo>
                    <a:pt x="226" y="18"/>
                  </a:lnTo>
                  <a:lnTo>
                    <a:pt x="219" y="0"/>
                  </a:lnTo>
                  <a:lnTo>
                    <a:pt x="198" y="7"/>
                  </a:lnTo>
                  <a:lnTo>
                    <a:pt x="151" y="46"/>
                  </a:lnTo>
                  <a:lnTo>
                    <a:pt x="115" y="64"/>
                  </a:lnTo>
                  <a:lnTo>
                    <a:pt x="83" y="68"/>
                  </a:lnTo>
                  <a:lnTo>
                    <a:pt x="54" y="86"/>
                  </a:lnTo>
                  <a:lnTo>
                    <a:pt x="47" y="118"/>
                  </a:lnTo>
                  <a:lnTo>
                    <a:pt x="54" y="161"/>
                  </a:lnTo>
                  <a:lnTo>
                    <a:pt x="4" y="226"/>
                  </a:lnTo>
                  <a:lnTo>
                    <a:pt x="0" y="258"/>
                  </a:lnTo>
                  <a:lnTo>
                    <a:pt x="15" y="265"/>
                  </a:lnTo>
                  <a:lnTo>
                    <a:pt x="4" y="387"/>
                  </a:lnTo>
                  <a:lnTo>
                    <a:pt x="104" y="444"/>
                  </a:lnTo>
                  <a:lnTo>
                    <a:pt x="140" y="473"/>
                  </a:lnTo>
                  <a:lnTo>
                    <a:pt x="144" y="509"/>
                  </a:lnTo>
                  <a:lnTo>
                    <a:pt x="190" y="505"/>
                  </a:lnTo>
                  <a:lnTo>
                    <a:pt x="205" y="577"/>
                  </a:lnTo>
                  <a:lnTo>
                    <a:pt x="230" y="595"/>
                  </a:lnTo>
                  <a:lnTo>
                    <a:pt x="230" y="620"/>
                  </a:lnTo>
                  <a:lnTo>
                    <a:pt x="216" y="681"/>
                  </a:lnTo>
                  <a:lnTo>
                    <a:pt x="237" y="713"/>
                  </a:lnTo>
                  <a:lnTo>
                    <a:pt x="251" y="739"/>
                  </a:lnTo>
                  <a:lnTo>
                    <a:pt x="309" y="742"/>
                  </a:lnTo>
                  <a:lnTo>
                    <a:pt x="312" y="756"/>
                  </a:lnTo>
                  <a:lnTo>
                    <a:pt x="657" y="742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53" name=""/>
            <p:cNvSpPr/>
            <p:nvPr/>
          </p:nvSpPr>
          <p:spPr>
            <a:xfrm>
              <a:off x="4797360" y="2049480"/>
              <a:ext cx="457200" cy="566640"/>
            </a:xfrm>
            <a:custGeom>
              <a:avLst/>
              <a:gdLst/>
              <a:ahLst/>
              <a:rect l="l" t="t" r="r" b="b"/>
              <a:pathLst>
                <a:path w="703" h="756">
                  <a:moveTo>
                    <a:pt x="657" y="742"/>
                  </a:moveTo>
                  <a:lnTo>
                    <a:pt x="657" y="706"/>
                  </a:lnTo>
                  <a:lnTo>
                    <a:pt x="646" y="670"/>
                  </a:lnTo>
                  <a:lnTo>
                    <a:pt x="639" y="617"/>
                  </a:lnTo>
                  <a:lnTo>
                    <a:pt x="642" y="581"/>
                  </a:lnTo>
                  <a:lnTo>
                    <a:pt x="649" y="556"/>
                  </a:lnTo>
                  <a:lnTo>
                    <a:pt x="660" y="534"/>
                  </a:lnTo>
                  <a:lnTo>
                    <a:pt x="649" y="509"/>
                  </a:lnTo>
                  <a:lnTo>
                    <a:pt x="639" y="495"/>
                  </a:lnTo>
                  <a:lnTo>
                    <a:pt x="646" y="473"/>
                  </a:lnTo>
                  <a:lnTo>
                    <a:pt x="660" y="466"/>
                  </a:lnTo>
                  <a:lnTo>
                    <a:pt x="660" y="369"/>
                  </a:lnTo>
                  <a:lnTo>
                    <a:pt x="674" y="348"/>
                  </a:lnTo>
                  <a:lnTo>
                    <a:pt x="703" y="319"/>
                  </a:lnTo>
                  <a:lnTo>
                    <a:pt x="700" y="287"/>
                  </a:lnTo>
                  <a:lnTo>
                    <a:pt x="689" y="276"/>
                  </a:lnTo>
                  <a:lnTo>
                    <a:pt x="671" y="283"/>
                  </a:lnTo>
                  <a:lnTo>
                    <a:pt x="664" y="323"/>
                  </a:lnTo>
                  <a:lnTo>
                    <a:pt x="646" y="337"/>
                  </a:lnTo>
                  <a:lnTo>
                    <a:pt x="631" y="348"/>
                  </a:lnTo>
                  <a:lnTo>
                    <a:pt x="628" y="369"/>
                  </a:lnTo>
                  <a:lnTo>
                    <a:pt x="606" y="387"/>
                  </a:lnTo>
                  <a:lnTo>
                    <a:pt x="578" y="391"/>
                  </a:lnTo>
                  <a:lnTo>
                    <a:pt x="592" y="355"/>
                  </a:lnTo>
                  <a:lnTo>
                    <a:pt x="617" y="323"/>
                  </a:lnTo>
                  <a:lnTo>
                    <a:pt x="639" y="294"/>
                  </a:lnTo>
                  <a:lnTo>
                    <a:pt x="646" y="269"/>
                  </a:lnTo>
                  <a:lnTo>
                    <a:pt x="596" y="262"/>
                  </a:lnTo>
                  <a:lnTo>
                    <a:pt x="614" y="201"/>
                  </a:lnTo>
                  <a:lnTo>
                    <a:pt x="563" y="183"/>
                  </a:lnTo>
                  <a:lnTo>
                    <a:pt x="545" y="168"/>
                  </a:lnTo>
                  <a:lnTo>
                    <a:pt x="520" y="161"/>
                  </a:lnTo>
                  <a:lnTo>
                    <a:pt x="510" y="143"/>
                  </a:lnTo>
                  <a:lnTo>
                    <a:pt x="474" y="158"/>
                  </a:lnTo>
                  <a:lnTo>
                    <a:pt x="452" y="136"/>
                  </a:lnTo>
                  <a:lnTo>
                    <a:pt x="402" y="111"/>
                  </a:lnTo>
                  <a:lnTo>
                    <a:pt x="377" y="132"/>
                  </a:lnTo>
                  <a:lnTo>
                    <a:pt x="359" y="136"/>
                  </a:lnTo>
                  <a:lnTo>
                    <a:pt x="345" y="125"/>
                  </a:lnTo>
                  <a:lnTo>
                    <a:pt x="302" y="97"/>
                  </a:lnTo>
                  <a:lnTo>
                    <a:pt x="294" y="86"/>
                  </a:lnTo>
                  <a:lnTo>
                    <a:pt x="298" y="61"/>
                  </a:lnTo>
                  <a:lnTo>
                    <a:pt x="266" y="68"/>
                  </a:lnTo>
                  <a:lnTo>
                    <a:pt x="251" y="54"/>
                  </a:lnTo>
                  <a:lnTo>
                    <a:pt x="226" y="18"/>
                  </a:lnTo>
                  <a:lnTo>
                    <a:pt x="219" y="0"/>
                  </a:lnTo>
                  <a:lnTo>
                    <a:pt x="198" y="7"/>
                  </a:lnTo>
                  <a:lnTo>
                    <a:pt x="151" y="46"/>
                  </a:lnTo>
                  <a:lnTo>
                    <a:pt x="115" y="64"/>
                  </a:lnTo>
                  <a:lnTo>
                    <a:pt x="83" y="68"/>
                  </a:lnTo>
                  <a:lnTo>
                    <a:pt x="54" y="86"/>
                  </a:lnTo>
                  <a:lnTo>
                    <a:pt x="47" y="118"/>
                  </a:lnTo>
                  <a:lnTo>
                    <a:pt x="54" y="161"/>
                  </a:lnTo>
                  <a:lnTo>
                    <a:pt x="4" y="226"/>
                  </a:lnTo>
                  <a:lnTo>
                    <a:pt x="0" y="258"/>
                  </a:lnTo>
                  <a:lnTo>
                    <a:pt x="15" y="265"/>
                  </a:lnTo>
                  <a:lnTo>
                    <a:pt x="4" y="387"/>
                  </a:lnTo>
                  <a:lnTo>
                    <a:pt x="104" y="444"/>
                  </a:lnTo>
                  <a:lnTo>
                    <a:pt x="140" y="473"/>
                  </a:lnTo>
                  <a:lnTo>
                    <a:pt x="144" y="509"/>
                  </a:lnTo>
                  <a:lnTo>
                    <a:pt x="190" y="505"/>
                  </a:lnTo>
                  <a:lnTo>
                    <a:pt x="205" y="577"/>
                  </a:lnTo>
                  <a:lnTo>
                    <a:pt x="230" y="595"/>
                  </a:lnTo>
                  <a:lnTo>
                    <a:pt x="230" y="620"/>
                  </a:lnTo>
                  <a:lnTo>
                    <a:pt x="216" y="681"/>
                  </a:lnTo>
                  <a:lnTo>
                    <a:pt x="237" y="713"/>
                  </a:lnTo>
                  <a:lnTo>
                    <a:pt x="251" y="739"/>
                  </a:lnTo>
                  <a:lnTo>
                    <a:pt x="309" y="742"/>
                  </a:lnTo>
                  <a:lnTo>
                    <a:pt x="312" y="756"/>
                  </a:lnTo>
                  <a:lnTo>
                    <a:pt x="657" y="742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54" name=""/>
          <p:cNvGrpSpPr/>
          <p:nvPr/>
        </p:nvGrpSpPr>
        <p:grpSpPr>
          <a:xfrm>
            <a:off x="4989600" y="1963800"/>
            <a:ext cx="426960" cy="287280"/>
            <a:chOff x="4989600" y="1963800"/>
            <a:chExt cx="426960" cy="287280"/>
          </a:xfrm>
        </p:grpSpPr>
        <p:sp>
          <p:nvSpPr>
            <p:cNvPr id="5455" name=""/>
            <p:cNvSpPr/>
            <p:nvPr/>
          </p:nvSpPr>
          <p:spPr>
            <a:xfrm>
              <a:off x="4989600" y="1963800"/>
              <a:ext cx="426960" cy="287280"/>
            </a:xfrm>
            <a:custGeom>
              <a:avLst/>
              <a:gdLst/>
              <a:ahLst/>
              <a:rect l="l" t="t" r="r" b="b"/>
              <a:pathLst>
                <a:path w="657" h="384">
                  <a:moveTo>
                    <a:pt x="628" y="136"/>
                  </a:moveTo>
                  <a:lnTo>
                    <a:pt x="657" y="169"/>
                  </a:lnTo>
                  <a:lnTo>
                    <a:pt x="649" y="194"/>
                  </a:lnTo>
                  <a:lnTo>
                    <a:pt x="621" y="201"/>
                  </a:lnTo>
                  <a:lnTo>
                    <a:pt x="571" y="215"/>
                  </a:lnTo>
                  <a:lnTo>
                    <a:pt x="542" y="258"/>
                  </a:lnTo>
                  <a:lnTo>
                    <a:pt x="488" y="258"/>
                  </a:lnTo>
                  <a:lnTo>
                    <a:pt x="467" y="298"/>
                  </a:lnTo>
                  <a:lnTo>
                    <a:pt x="388" y="301"/>
                  </a:lnTo>
                  <a:lnTo>
                    <a:pt x="355" y="384"/>
                  </a:lnTo>
                  <a:lnTo>
                    <a:pt x="302" y="373"/>
                  </a:lnTo>
                  <a:lnTo>
                    <a:pt x="312" y="316"/>
                  </a:lnTo>
                  <a:lnTo>
                    <a:pt x="269" y="301"/>
                  </a:lnTo>
                  <a:lnTo>
                    <a:pt x="259" y="280"/>
                  </a:lnTo>
                  <a:lnTo>
                    <a:pt x="226" y="276"/>
                  </a:lnTo>
                  <a:lnTo>
                    <a:pt x="212" y="255"/>
                  </a:lnTo>
                  <a:lnTo>
                    <a:pt x="176" y="269"/>
                  </a:lnTo>
                  <a:lnTo>
                    <a:pt x="151" y="247"/>
                  </a:lnTo>
                  <a:lnTo>
                    <a:pt x="104" y="226"/>
                  </a:lnTo>
                  <a:lnTo>
                    <a:pt x="76" y="255"/>
                  </a:lnTo>
                  <a:lnTo>
                    <a:pt x="47" y="244"/>
                  </a:lnTo>
                  <a:lnTo>
                    <a:pt x="0" y="204"/>
                  </a:lnTo>
                  <a:lnTo>
                    <a:pt x="11" y="172"/>
                  </a:lnTo>
                  <a:lnTo>
                    <a:pt x="18" y="147"/>
                  </a:lnTo>
                  <a:lnTo>
                    <a:pt x="54" y="129"/>
                  </a:lnTo>
                  <a:lnTo>
                    <a:pt x="94" y="129"/>
                  </a:lnTo>
                  <a:lnTo>
                    <a:pt x="190" y="54"/>
                  </a:lnTo>
                  <a:lnTo>
                    <a:pt x="219" y="4"/>
                  </a:lnTo>
                  <a:lnTo>
                    <a:pt x="312" y="0"/>
                  </a:lnTo>
                  <a:lnTo>
                    <a:pt x="269" y="11"/>
                  </a:lnTo>
                  <a:lnTo>
                    <a:pt x="226" y="65"/>
                  </a:lnTo>
                  <a:lnTo>
                    <a:pt x="201" y="65"/>
                  </a:lnTo>
                  <a:lnTo>
                    <a:pt x="205" y="104"/>
                  </a:lnTo>
                  <a:lnTo>
                    <a:pt x="291" y="111"/>
                  </a:lnTo>
                  <a:lnTo>
                    <a:pt x="327" y="158"/>
                  </a:lnTo>
                  <a:lnTo>
                    <a:pt x="413" y="151"/>
                  </a:lnTo>
                  <a:lnTo>
                    <a:pt x="449" y="129"/>
                  </a:lnTo>
                  <a:lnTo>
                    <a:pt x="499" y="111"/>
                  </a:lnTo>
                  <a:lnTo>
                    <a:pt x="560" y="115"/>
                  </a:lnTo>
                  <a:lnTo>
                    <a:pt x="603" y="83"/>
                  </a:lnTo>
                  <a:lnTo>
                    <a:pt x="610" y="115"/>
                  </a:lnTo>
                  <a:lnTo>
                    <a:pt x="606" y="129"/>
                  </a:lnTo>
                  <a:lnTo>
                    <a:pt x="628" y="136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56" name=""/>
            <p:cNvSpPr/>
            <p:nvPr/>
          </p:nvSpPr>
          <p:spPr>
            <a:xfrm>
              <a:off x="4989600" y="1963800"/>
              <a:ext cx="426960" cy="287280"/>
            </a:xfrm>
            <a:custGeom>
              <a:avLst/>
              <a:gdLst/>
              <a:ahLst/>
              <a:rect l="l" t="t" r="r" b="b"/>
              <a:pathLst>
                <a:path w="657" h="384">
                  <a:moveTo>
                    <a:pt x="628" y="136"/>
                  </a:moveTo>
                  <a:lnTo>
                    <a:pt x="657" y="169"/>
                  </a:lnTo>
                  <a:lnTo>
                    <a:pt x="649" y="194"/>
                  </a:lnTo>
                  <a:lnTo>
                    <a:pt x="621" y="201"/>
                  </a:lnTo>
                  <a:lnTo>
                    <a:pt x="571" y="215"/>
                  </a:lnTo>
                  <a:lnTo>
                    <a:pt x="542" y="258"/>
                  </a:lnTo>
                  <a:lnTo>
                    <a:pt x="488" y="258"/>
                  </a:lnTo>
                  <a:lnTo>
                    <a:pt x="467" y="298"/>
                  </a:lnTo>
                  <a:lnTo>
                    <a:pt x="388" y="301"/>
                  </a:lnTo>
                  <a:lnTo>
                    <a:pt x="355" y="384"/>
                  </a:lnTo>
                  <a:lnTo>
                    <a:pt x="302" y="373"/>
                  </a:lnTo>
                  <a:lnTo>
                    <a:pt x="312" y="316"/>
                  </a:lnTo>
                  <a:lnTo>
                    <a:pt x="269" y="301"/>
                  </a:lnTo>
                  <a:lnTo>
                    <a:pt x="259" y="280"/>
                  </a:lnTo>
                  <a:lnTo>
                    <a:pt x="226" y="276"/>
                  </a:lnTo>
                  <a:lnTo>
                    <a:pt x="212" y="255"/>
                  </a:lnTo>
                  <a:lnTo>
                    <a:pt x="176" y="269"/>
                  </a:lnTo>
                  <a:lnTo>
                    <a:pt x="151" y="247"/>
                  </a:lnTo>
                  <a:lnTo>
                    <a:pt x="104" y="226"/>
                  </a:lnTo>
                  <a:lnTo>
                    <a:pt x="76" y="255"/>
                  </a:lnTo>
                  <a:lnTo>
                    <a:pt x="47" y="244"/>
                  </a:lnTo>
                  <a:lnTo>
                    <a:pt x="0" y="204"/>
                  </a:lnTo>
                  <a:lnTo>
                    <a:pt x="11" y="172"/>
                  </a:lnTo>
                  <a:lnTo>
                    <a:pt x="18" y="147"/>
                  </a:lnTo>
                  <a:lnTo>
                    <a:pt x="54" y="129"/>
                  </a:lnTo>
                  <a:lnTo>
                    <a:pt x="94" y="129"/>
                  </a:lnTo>
                  <a:lnTo>
                    <a:pt x="190" y="54"/>
                  </a:lnTo>
                  <a:lnTo>
                    <a:pt x="219" y="4"/>
                  </a:lnTo>
                  <a:lnTo>
                    <a:pt x="312" y="0"/>
                  </a:lnTo>
                  <a:lnTo>
                    <a:pt x="269" y="11"/>
                  </a:lnTo>
                  <a:lnTo>
                    <a:pt x="226" y="65"/>
                  </a:lnTo>
                  <a:lnTo>
                    <a:pt x="201" y="65"/>
                  </a:lnTo>
                  <a:lnTo>
                    <a:pt x="205" y="104"/>
                  </a:lnTo>
                  <a:lnTo>
                    <a:pt x="291" y="111"/>
                  </a:lnTo>
                  <a:lnTo>
                    <a:pt x="327" y="158"/>
                  </a:lnTo>
                  <a:lnTo>
                    <a:pt x="413" y="151"/>
                  </a:lnTo>
                  <a:lnTo>
                    <a:pt x="449" y="129"/>
                  </a:lnTo>
                  <a:lnTo>
                    <a:pt x="499" y="111"/>
                  </a:lnTo>
                  <a:lnTo>
                    <a:pt x="560" y="115"/>
                  </a:lnTo>
                  <a:lnTo>
                    <a:pt x="603" y="83"/>
                  </a:lnTo>
                  <a:lnTo>
                    <a:pt x="610" y="115"/>
                  </a:lnTo>
                  <a:lnTo>
                    <a:pt x="606" y="129"/>
                  </a:lnTo>
                  <a:lnTo>
                    <a:pt x="628" y="136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57" name=""/>
          <p:cNvGrpSpPr/>
          <p:nvPr/>
        </p:nvGrpSpPr>
        <p:grpSpPr>
          <a:xfrm>
            <a:off x="5245200" y="2662200"/>
            <a:ext cx="277560" cy="538200"/>
            <a:chOff x="5245200" y="2662200"/>
            <a:chExt cx="277560" cy="538200"/>
          </a:xfrm>
        </p:grpSpPr>
        <p:sp>
          <p:nvSpPr>
            <p:cNvPr id="5458" name=""/>
            <p:cNvSpPr/>
            <p:nvPr/>
          </p:nvSpPr>
          <p:spPr>
            <a:xfrm>
              <a:off x="5245200" y="2662200"/>
              <a:ext cx="277560" cy="53820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59" name=""/>
            <p:cNvSpPr/>
            <p:nvPr/>
          </p:nvSpPr>
          <p:spPr>
            <a:xfrm>
              <a:off x="5245200" y="2662200"/>
              <a:ext cx="277560" cy="53820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60" name=""/>
          <p:cNvGrpSpPr/>
          <p:nvPr/>
        </p:nvGrpSpPr>
        <p:grpSpPr>
          <a:xfrm>
            <a:off x="5308560" y="2165400"/>
            <a:ext cx="345960" cy="507960"/>
            <a:chOff x="5308560" y="2165400"/>
            <a:chExt cx="345960" cy="507960"/>
          </a:xfrm>
        </p:grpSpPr>
        <p:sp>
          <p:nvSpPr>
            <p:cNvPr id="5461" name=""/>
            <p:cNvSpPr/>
            <p:nvPr/>
          </p:nvSpPr>
          <p:spPr>
            <a:xfrm>
              <a:off x="5308560" y="2165400"/>
              <a:ext cx="345960" cy="507960"/>
            </a:xfrm>
            <a:custGeom>
              <a:avLst/>
              <a:gdLst/>
              <a:ahLst/>
              <a:rect l="l" t="t" r="r" b="b"/>
              <a:pathLst>
                <a:path w="530" h="678">
                  <a:moveTo>
                    <a:pt x="272" y="678"/>
                  </a:moveTo>
                  <a:lnTo>
                    <a:pt x="265" y="660"/>
                  </a:lnTo>
                  <a:lnTo>
                    <a:pt x="14" y="671"/>
                  </a:lnTo>
                  <a:lnTo>
                    <a:pt x="35" y="642"/>
                  </a:lnTo>
                  <a:lnTo>
                    <a:pt x="57" y="595"/>
                  </a:lnTo>
                  <a:lnTo>
                    <a:pt x="82" y="559"/>
                  </a:lnTo>
                  <a:lnTo>
                    <a:pt x="53" y="513"/>
                  </a:lnTo>
                  <a:lnTo>
                    <a:pt x="50" y="434"/>
                  </a:lnTo>
                  <a:lnTo>
                    <a:pt x="25" y="398"/>
                  </a:lnTo>
                  <a:lnTo>
                    <a:pt x="7" y="377"/>
                  </a:lnTo>
                  <a:lnTo>
                    <a:pt x="7" y="355"/>
                  </a:lnTo>
                  <a:lnTo>
                    <a:pt x="21" y="337"/>
                  </a:lnTo>
                  <a:lnTo>
                    <a:pt x="0" y="280"/>
                  </a:lnTo>
                  <a:lnTo>
                    <a:pt x="35" y="222"/>
                  </a:lnTo>
                  <a:lnTo>
                    <a:pt x="18" y="197"/>
                  </a:lnTo>
                  <a:lnTo>
                    <a:pt x="18" y="172"/>
                  </a:lnTo>
                  <a:lnTo>
                    <a:pt x="39" y="136"/>
                  </a:lnTo>
                  <a:lnTo>
                    <a:pt x="46" y="104"/>
                  </a:lnTo>
                  <a:lnTo>
                    <a:pt x="82" y="108"/>
                  </a:lnTo>
                  <a:lnTo>
                    <a:pt x="79" y="143"/>
                  </a:lnTo>
                  <a:lnTo>
                    <a:pt x="96" y="154"/>
                  </a:lnTo>
                  <a:lnTo>
                    <a:pt x="118" y="136"/>
                  </a:lnTo>
                  <a:lnTo>
                    <a:pt x="111" y="82"/>
                  </a:lnTo>
                  <a:lnTo>
                    <a:pt x="122" y="68"/>
                  </a:lnTo>
                  <a:lnTo>
                    <a:pt x="143" y="72"/>
                  </a:lnTo>
                  <a:lnTo>
                    <a:pt x="136" y="22"/>
                  </a:lnTo>
                  <a:lnTo>
                    <a:pt x="161" y="4"/>
                  </a:lnTo>
                  <a:lnTo>
                    <a:pt x="247" y="0"/>
                  </a:lnTo>
                  <a:lnTo>
                    <a:pt x="283" y="18"/>
                  </a:lnTo>
                  <a:lnTo>
                    <a:pt x="286" y="36"/>
                  </a:lnTo>
                  <a:lnTo>
                    <a:pt x="319" y="36"/>
                  </a:lnTo>
                  <a:lnTo>
                    <a:pt x="365" y="50"/>
                  </a:lnTo>
                  <a:lnTo>
                    <a:pt x="373" y="75"/>
                  </a:lnTo>
                  <a:lnTo>
                    <a:pt x="355" y="90"/>
                  </a:lnTo>
                  <a:lnTo>
                    <a:pt x="390" y="172"/>
                  </a:lnTo>
                  <a:lnTo>
                    <a:pt x="390" y="197"/>
                  </a:lnTo>
                  <a:lnTo>
                    <a:pt x="333" y="273"/>
                  </a:lnTo>
                  <a:lnTo>
                    <a:pt x="312" y="316"/>
                  </a:lnTo>
                  <a:lnTo>
                    <a:pt x="322" y="330"/>
                  </a:lnTo>
                  <a:lnTo>
                    <a:pt x="358" y="334"/>
                  </a:lnTo>
                  <a:lnTo>
                    <a:pt x="376" y="316"/>
                  </a:lnTo>
                  <a:lnTo>
                    <a:pt x="416" y="247"/>
                  </a:lnTo>
                  <a:lnTo>
                    <a:pt x="455" y="247"/>
                  </a:lnTo>
                  <a:lnTo>
                    <a:pt x="502" y="312"/>
                  </a:lnTo>
                  <a:lnTo>
                    <a:pt x="502" y="355"/>
                  </a:lnTo>
                  <a:lnTo>
                    <a:pt x="498" y="380"/>
                  </a:lnTo>
                  <a:lnTo>
                    <a:pt x="530" y="402"/>
                  </a:lnTo>
                  <a:lnTo>
                    <a:pt x="527" y="445"/>
                  </a:lnTo>
                  <a:lnTo>
                    <a:pt x="509" y="477"/>
                  </a:lnTo>
                  <a:lnTo>
                    <a:pt x="498" y="516"/>
                  </a:lnTo>
                  <a:lnTo>
                    <a:pt x="487" y="542"/>
                  </a:lnTo>
                  <a:lnTo>
                    <a:pt x="455" y="549"/>
                  </a:lnTo>
                  <a:lnTo>
                    <a:pt x="469" y="588"/>
                  </a:lnTo>
                  <a:lnTo>
                    <a:pt x="455" y="599"/>
                  </a:lnTo>
                  <a:lnTo>
                    <a:pt x="426" y="649"/>
                  </a:lnTo>
                  <a:lnTo>
                    <a:pt x="272" y="678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62" name=""/>
            <p:cNvSpPr/>
            <p:nvPr/>
          </p:nvSpPr>
          <p:spPr>
            <a:xfrm>
              <a:off x="5308560" y="2165400"/>
              <a:ext cx="345960" cy="507960"/>
            </a:xfrm>
            <a:custGeom>
              <a:avLst/>
              <a:gdLst/>
              <a:ahLst/>
              <a:rect l="l" t="t" r="r" b="b"/>
              <a:pathLst>
                <a:path w="530" h="678">
                  <a:moveTo>
                    <a:pt x="272" y="678"/>
                  </a:moveTo>
                  <a:lnTo>
                    <a:pt x="265" y="660"/>
                  </a:lnTo>
                  <a:lnTo>
                    <a:pt x="14" y="671"/>
                  </a:lnTo>
                  <a:lnTo>
                    <a:pt x="35" y="642"/>
                  </a:lnTo>
                  <a:lnTo>
                    <a:pt x="57" y="595"/>
                  </a:lnTo>
                  <a:lnTo>
                    <a:pt x="82" y="559"/>
                  </a:lnTo>
                  <a:lnTo>
                    <a:pt x="53" y="513"/>
                  </a:lnTo>
                  <a:lnTo>
                    <a:pt x="50" y="434"/>
                  </a:lnTo>
                  <a:lnTo>
                    <a:pt x="25" y="398"/>
                  </a:lnTo>
                  <a:lnTo>
                    <a:pt x="7" y="377"/>
                  </a:lnTo>
                  <a:lnTo>
                    <a:pt x="7" y="355"/>
                  </a:lnTo>
                  <a:lnTo>
                    <a:pt x="21" y="337"/>
                  </a:lnTo>
                  <a:lnTo>
                    <a:pt x="0" y="280"/>
                  </a:lnTo>
                  <a:lnTo>
                    <a:pt x="35" y="222"/>
                  </a:lnTo>
                  <a:lnTo>
                    <a:pt x="18" y="197"/>
                  </a:lnTo>
                  <a:lnTo>
                    <a:pt x="18" y="172"/>
                  </a:lnTo>
                  <a:lnTo>
                    <a:pt x="39" y="136"/>
                  </a:lnTo>
                  <a:lnTo>
                    <a:pt x="46" y="104"/>
                  </a:lnTo>
                  <a:lnTo>
                    <a:pt x="82" y="108"/>
                  </a:lnTo>
                  <a:lnTo>
                    <a:pt x="79" y="143"/>
                  </a:lnTo>
                  <a:lnTo>
                    <a:pt x="96" y="154"/>
                  </a:lnTo>
                  <a:lnTo>
                    <a:pt x="118" y="136"/>
                  </a:lnTo>
                  <a:lnTo>
                    <a:pt x="111" y="82"/>
                  </a:lnTo>
                  <a:lnTo>
                    <a:pt x="122" y="68"/>
                  </a:lnTo>
                  <a:lnTo>
                    <a:pt x="143" y="72"/>
                  </a:lnTo>
                  <a:lnTo>
                    <a:pt x="136" y="22"/>
                  </a:lnTo>
                  <a:lnTo>
                    <a:pt x="161" y="4"/>
                  </a:lnTo>
                  <a:lnTo>
                    <a:pt x="247" y="0"/>
                  </a:lnTo>
                  <a:lnTo>
                    <a:pt x="283" y="18"/>
                  </a:lnTo>
                  <a:lnTo>
                    <a:pt x="286" y="36"/>
                  </a:lnTo>
                  <a:lnTo>
                    <a:pt x="319" y="36"/>
                  </a:lnTo>
                  <a:lnTo>
                    <a:pt x="365" y="50"/>
                  </a:lnTo>
                  <a:lnTo>
                    <a:pt x="373" y="75"/>
                  </a:lnTo>
                  <a:lnTo>
                    <a:pt x="355" y="90"/>
                  </a:lnTo>
                  <a:lnTo>
                    <a:pt x="390" y="172"/>
                  </a:lnTo>
                  <a:lnTo>
                    <a:pt x="390" y="197"/>
                  </a:lnTo>
                  <a:lnTo>
                    <a:pt x="333" y="273"/>
                  </a:lnTo>
                  <a:lnTo>
                    <a:pt x="312" y="316"/>
                  </a:lnTo>
                  <a:lnTo>
                    <a:pt x="322" y="330"/>
                  </a:lnTo>
                  <a:lnTo>
                    <a:pt x="358" y="334"/>
                  </a:lnTo>
                  <a:lnTo>
                    <a:pt x="376" y="316"/>
                  </a:lnTo>
                  <a:lnTo>
                    <a:pt x="416" y="247"/>
                  </a:lnTo>
                  <a:lnTo>
                    <a:pt x="455" y="247"/>
                  </a:lnTo>
                  <a:lnTo>
                    <a:pt x="502" y="312"/>
                  </a:lnTo>
                  <a:lnTo>
                    <a:pt x="502" y="355"/>
                  </a:lnTo>
                  <a:lnTo>
                    <a:pt x="498" y="380"/>
                  </a:lnTo>
                  <a:lnTo>
                    <a:pt x="530" y="402"/>
                  </a:lnTo>
                  <a:lnTo>
                    <a:pt x="527" y="445"/>
                  </a:lnTo>
                  <a:lnTo>
                    <a:pt x="509" y="477"/>
                  </a:lnTo>
                  <a:lnTo>
                    <a:pt x="498" y="516"/>
                  </a:lnTo>
                  <a:lnTo>
                    <a:pt x="487" y="542"/>
                  </a:lnTo>
                  <a:lnTo>
                    <a:pt x="455" y="549"/>
                  </a:lnTo>
                  <a:lnTo>
                    <a:pt x="469" y="588"/>
                  </a:lnTo>
                  <a:lnTo>
                    <a:pt x="455" y="599"/>
                  </a:lnTo>
                  <a:lnTo>
                    <a:pt x="426" y="649"/>
                  </a:lnTo>
                  <a:lnTo>
                    <a:pt x="272" y="678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63" name=""/>
          <p:cNvGrpSpPr/>
          <p:nvPr/>
        </p:nvGrpSpPr>
        <p:grpSpPr>
          <a:xfrm>
            <a:off x="5823000" y="2467080"/>
            <a:ext cx="503280" cy="380880"/>
            <a:chOff x="5823000" y="2467080"/>
            <a:chExt cx="503280" cy="380880"/>
          </a:xfrm>
        </p:grpSpPr>
        <p:sp>
          <p:nvSpPr>
            <p:cNvPr id="5464" name=""/>
            <p:cNvSpPr/>
            <p:nvPr/>
          </p:nvSpPr>
          <p:spPr>
            <a:xfrm>
              <a:off x="5823000" y="2467080"/>
              <a:ext cx="503280" cy="38088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65" name=""/>
            <p:cNvSpPr/>
            <p:nvPr/>
          </p:nvSpPr>
          <p:spPr>
            <a:xfrm>
              <a:off x="5823000" y="2467080"/>
              <a:ext cx="503280" cy="38088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66" name=""/>
          <p:cNvGrpSpPr/>
          <p:nvPr/>
        </p:nvGrpSpPr>
        <p:grpSpPr>
          <a:xfrm>
            <a:off x="5716440" y="2778120"/>
            <a:ext cx="346320" cy="420840"/>
            <a:chOff x="5716440" y="2778120"/>
            <a:chExt cx="346320" cy="420840"/>
          </a:xfrm>
        </p:grpSpPr>
        <p:sp>
          <p:nvSpPr>
            <p:cNvPr id="5467" name=""/>
            <p:cNvSpPr/>
            <p:nvPr/>
          </p:nvSpPr>
          <p:spPr>
            <a:xfrm>
              <a:off x="5716440" y="2778120"/>
              <a:ext cx="346320" cy="42084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68" name=""/>
            <p:cNvSpPr/>
            <p:nvPr/>
          </p:nvSpPr>
          <p:spPr>
            <a:xfrm>
              <a:off x="5716440" y="2778120"/>
              <a:ext cx="346320" cy="42084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69" name=""/>
          <p:cNvGrpSpPr/>
          <p:nvPr/>
        </p:nvGrpSpPr>
        <p:grpSpPr>
          <a:xfrm>
            <a:off x="5140440" y="2992320"/>
            <a:ext cx="631800" cy="390600"/>
            <a:chOff x="5140440" y="2992320"/>
            <a:chExt cx="631800" cy="390600"/>
          </a:xfrm>
        </p:grpSpPr>
        <p:sp>
          <p:nvSpPr>
            <p:cNvPr id="5470" name=""/>
            <p:cNvSpPr/>
            <p:nvPr/>
          </p:nvSpPr>
          <p:spPr>
            <a:xfrm>
              <a:off x="5140440" y="2992320"/>
              <a:ext cx="631800" cy="39060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71" name=""/>
            <p:cNvSpPr/>
            <p:nvPr/>
          </p:nvSpPr>
          <p:spPr>
            <a:xfrm>
              <a:off x="5140440" y="2992320"/>
              <a:ext cx="631800" cy="39060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72" name=""/>
          <p:cNvGrpSpPr/>
          <p:nvPr/>
        </p:nvGrpSpPr>
        <p:grpSpPr>
          <a:xfrm>
            <a:off x="5951520" y="2774880"/>
            <a:ext cx="403200" cy="214560"/>
            <a:chOff x="5951520" y="2774880"/>
            <a:chExt cx="403200" cy="214560"/>
          </a:xfrm>
        </p:grpSpPr>
        <p:sp>
          <p:nvSpPr>
            <p:cNvPr id="5473" name=""/>
            <p:cNvSpPr/>
            <p:nvPr/>
          </p:nvSpPr>
          <p:spPr>
            <a:xfrm>
              <a:off x="5951520" y="2774880"/>
              <a:ext cx="403200" cy="214560"/>
            </a:xfrm>
            <a:custGeom>
              <a:avLst/>
              <a:gdLst/>
              <a:ahLst/>
              <a:rect l="l" t="t" r="r" b="b"/>
              <a:pathLst>
                <a:path w="617" h="283">
                  <a:moveTo>
                    <a:pt x="606" y="183"/>
                  </a:moveTo>
                  <a:lnTo>
                    <a:pt x="617" y="219"/>
                  </a:lnTo>
                  <a:lnTo>
                    <a:pt x="606" y="219"/>
                  </a:lnTo>
                  <a:lnTo>
                    <a:pt x="606" y="230"/>
                  </a:lnTo>
                  <a:lnTo>
                    <a:pt x="592" y="244"/>
                  </a:lnTo>
                  <a:lnTo>
                    <a:pt x="592" y="265"/>
                  </a:lnTo>
                  <a:lnTo>
                    <a:pt x="527" y="280"/>
                  </a:lnTo>
                  <a:lnTo>
                    <a:pt x="513" y="247"/>
                  </a:lnTo>
                  <a:lnTo>
                    <a:pt x="491" y="247"/>
                  </a:lnTo>
                  <a:lnTo>
                    <a:pt x="466" y="187"/>
                  </a:lnTo>
                  <a:lnTo>
                    <a:pt x="484" y="158"/>
                  </a:lnTo>
                  <a:lnTo>
                    <a:pt x="466" y="158"/>
                  </a:lnTo>
                  <a:lnTo>
                    <a:pt x="441" y="129"/>
                  </a:lnTo>
                  <a:lnTo>
                    <a:pt x="459" y="97"/>
                  </a:lnTo>
                  <a:lnTo>
                    <a:pt x="448" y="93"/>
                  </a:lnTo>
                  <a:lnTo>
                    <a:pt x="445" y="65"/>
                  </a:lnTo>
                  <a:lnTo>
                    <a:pt x="459" y="25"/>
                  </a:lnTo>
                  <a:lnTo>
                    <a:pt x="430" y="32"/>
                  </a:lnTo>
                  <a:lnTo>
                    <a:pt x="423" y="65"/>
                  </a:lnTo>
                  <a:lnTo>
                    <a:pt x="398" y="83"/>
                  </a:lnTo>
                  <a:lnTo>
                    <a:pt x="416" y="108"/>
                  </a:lnTo>
                  <a:lnTo>
                    <a:pt x="413" y="136"/>
                  </a:lnTo>
                  <a:lnTo>
                    <a:pt x="427" y="140"/>
                  </a:lnTo>
                  <a:lnTo>
                    <a:pt x="413" y="169"/>
                  </a:lnTo>
                  <a:lnTo>
                    <a:pt x="423" y="201"/>
                  </a:lnTo>
                  <a:lnTo>
                    <a:pt x="430" y="244"/>
                  </a:lnTo>
                  <a:lnTo>
                    <a:pt x="456" y="262"/>
                  </a:lnTo>
                  <a:lnTo>
                    <a:pt x="445" y="283"/>
                  </a:lnTo>
                  <a:lnTo>
                    <a:pt x="427" y="273"/>
                  </a:lnTo>
                  <a:lnTo>
                    <a:pt x="395" y="276"/>
                  </a:lnTo>
                  <a:lnTo>
                    <a:pt x="387" y="258"/>
                  </a:lnTo>
                  <a:lnTo>
                    <a:pt x="341" y="265"/>
                  </a:lnTo>
                  <a:lnTo>
                    <a:pt x="330" y="222"/>
                  </a:lnTo>
                  <a:lnTo>
                    <a:pt x="334" y="197"/>
                  </a:lnTo>
                  <a:lnTo>
                    <a:pt x="359" y="165"/>
                  </a:lnTo>
                  <a:lnTo>
                    <a:pt x="344" y="143"/>
                  </a:lnTo>
                  <a:lnTo>
                    <a:pt x="280" y="136"/>
                  </a:lnTo>
                  <a:lnTo>
                    <a:pt x="273" y="104"/>
                  </a:lnTo>
                  <a:lnTo>
                    <a:pt x="248" y="108"/>
                  </a:lnTo>
                  <a:lnTo>
                    <a:pt x="237" y="136"/>
                  </a:lnTo>
                  <a:lnTo>
                    <a:pt x="197" y="143"/>
                  </a:lnTo>
                  <a:lnTo>
                    <a:pt x="165" y="115"/>
                  </a:lnTo>
                  <a:lnTo>
                    <a:pt x="158" y="86"/>
                  </a:lnTo>
                  <a:lnTo>
                    <a:pt x="111" y="100"/>
                  </a:lnTo>
                  <a:lnTo>
                    <a:pt x="72" y="97"/>
                  </a:lnTo>
                  <a:lnTo>
                    <a:pt x="68" y="126"/>
                  </a:lnTo>
                  <a:lnTo>
                    <a:pt x="11" y="158"/>
                  </a:lnTo>
                  <a:lnTo>
                    <a:pt x="0" y="75"/>
                  </a:lnTo>
                  <a:lnTo>
                    <a:pt x="470" y="0"/>
                  </a:lnTo>
                  <a:lnTo>
                    <a:pt x="527" y="183"/>
                  </a:lnTo>
                  <a:lnTo>
                    <a:pt x="606" y="183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74" name=""/>
            <p:cNvSpPr/>
            <p:nvPr/>
          </p:nvSpPr>
          <p:spPr>
            <a:xfrm>
              <a:off x="5951520" y="2774880"/>
              <a:ext cx="403200" cy="214560"/>
            </a:xfrm>
            <a:custGeom>
              <a:avLst/>
              <a:gdLst/>
              <a:ahLst/>
              <a:rect l="l" t="t" r="r" b="b"/>
              <a:pathLst>
                <a:path w="617" h="283">
                  <a:moveTo>
                    <a:pt x="606" y="183"/>
                  </a:moveTo>
                  <a:lnTo>
                    <a:pt x="617" y="219"/>
                  </a:lnTo>
                  <a:lnTo>
                    <a:pt x="606" y="219"/>
                  </a:lnTo>
                  <a:lnTo>
                    <a:pt x="606" y="230"/>
                  </a:lnTo>
                  <a:lnTo>
                    <a:pt x="592" y="244"/>
                  </a:lnTo>
                  <a:lnTo>
                    <a:pt x="592" y="265"/>
                  </a:lnTo>
                  <a:lnTo>
                    <a:pt x="527" y="280"/>
                  </a:lnTo>
                  <a:lnTo>
                    <a:pt x="513" y="247"/>
                  </a:lnTo>
                  <a:lnTo>
                    <a:pt x="491" y="247"/>
                  </a:lnTo>
                  <a:lnTo>
                    <a:pt x="466" y="187"/>
                  </a:lnTo>
                  <a:lnTo>
                    <a:pt x="484" y="158"/>
                  </a:lnTo>
                  <a:lnTo>
                    <a:pt x="466" y="158"/>
                  </a:lnTo>
                  <a:lnTo>
                    <a:pt x="441" y="129"/>
                  </a:lnTo>
                  <a:lnTo>
                    <a:pt x="459" y="97"/>
                  </a:lnTo>
                  <a:lnTo>
                    <a:pt x="448" y="93"/>
                  </a:lnTo>
                  <a:lnTo>
                    <a:pt x="445" y="65"/>
                  </a:lnTo>
                  <a:lnTo>
                    <a:pt x="459" y="25"/>
                  </a:lnTo>
                  <a:lnTo>
                    <a:pt x="430" y="32"/>
                  </a:lnTo>
                  <a:lnTo>
                    <a:pt x="423" y="65"/>
                  </a:lnTo>
                  <a:lnTo>
                    <a:pt x="398" y="83"/>
                  </a:lnTo>
                  <a:lnTo>
                    <a:pt x="416" y="108"/>
                  </a:lnTo>
                  <a:lnTo>
                    <a:pt x="413" y="136"/>
                  </a:lnTo>
                  <a:lnTo>
                    <a:pt x="427" y="140"/>
                  </a:lnTo>
                  <a:lnTo>
                    <a:pt x="413" y="169"/>
                  </a:lnTo>
                  <a:lnTo>
                    <a:pt x="423" y="201"/>
                  </a:lnTo>
                  <a:lnTo>
                    <a:pt x="430" y="244"/>
                  </a:lnTo>
                  <a:lnTo>
                    <a:pt x="456" y="262"/>
                  </a:lnTo>
                  <a:lnTo>
                    <a:pt x="445" y="283"/>
                  </a:lnTo>
                  <a:lnTo>
                    <a:pt x="427" y="273"/>
                  </a:lnTo>
                  <a:lnTo>
                    <a:pt x="395" y="276"/>
                  </a:lnTo>
                  <a:lnTo>
                    <a:pt x="387" y="258"/>
                  </a:lnTo>
                  <a:lnTo>
                    <a:pt x="341" y="265"/>
                  </a:lnTo>
                  <a:lnTo>
                    <a:pt x="330" y="222"/>
                  </a:lnTo>
                  <a:lnTo>
                    <a:pt x="334" y="197"/>
                  </a:lnTo>
                  <a:lnTo>
                    <a:pt x="359" y="165"/>
                  </a:lnTo>
                  <a:lnTo>
                    <a:pt x="344" y="143"/>
                  </a:lnTo>
                  <a:lnTo>
                    <a:pt x="280" y="136"/>
                  </a:lnTo>
                  <a:lnTo>
                    <a:pt x="273" y="104"/>
                  </a:lnTo>
                  <a:lnTo>
                    <a:pt x="248" y="108"/>
                  </a:lnTo>
                  <a:lnTo>
                    <a:pt x="237" y="136"/>
                  </a:lnTo>
                  <a:lnTo>
                    <a:pt x="197" y="143"/>
                  </a:lnTo>
                  <a:lnTo>
                    <a:pt x="165" y="115"/>
                  </a:lnTo>
                  <a:lnTo>
                    <a:pt x="158" y="86"/>
                  </a:lnTo>
                  <a:lnTo>
                    <a:pt x="111" y="100"/>
                  </a:lnTo>
                  <a:lnTo>
                    <a:pt x="72" y="97"/>
                  </a:lnTo>
                  <a:lnTo>
                    <a:pt x="68" y="126"/>
                  </a:lnTo>
                  <a:lnTo>
                    <a:pt x="11" y="158"/>
                  </a:lnTo>
                  <a:lnTo>
                    <a:pt x="0" y="75"/>
                  </a:lnTo>
                  <a:lnTo>
                    <a:pt x="470" y="0"/>
                  </a:lnTo>
                  <a:lnTo>
                    <a:pt x="527" y="183"/>
                  </a:lnTo>
                  <a:lnTo>
                    <a:pt x="606" y="183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75" name=""/>
          <p:cNvGrpSpPr/>
          <p:nvPr/>
        </p:nvGrpSpPr>
        <p:grpSpPr>
          <a:xfrm>
            <a:off x="6419880" y="1963800"/>
            <a:ext cx="160200" cy="353880"/>
            <a:chOff x="6419880" y="1963800"/>
            <a:chExt cx="160200" cy="353880"/>
          </a:xfrm>
        </p:grpSpPr>
        <p:sp>
          <p:nvSpPr>
            <p:cNvPr id="5476" name=""/>
            <p:cNvSpPr/>
            <p:nvPr/>
          </p:nvSpPr>
          <p:spPr>
            <a:xfrm>
              <a:off x="6419880" y="1963800"/>
              <a:ext cx="160200" cy="353880"/>
            </a:xfrm>
            <a:custGeom>
              <a:avLst/>
              <a:gdLst/>
              <a:ahLst/>
              <a:rect l="l" t="t" r="r" b="b"/>
              <a:pathLst>
                <a:path w="248" h="473">
                  <a:moveTo>
                    <a:pt x="40" y="54"/>
                  </a:moveTo>
                  <a:lnTo>
                    <a:pt x="29" y="29"/>
                  </a:lnTo>
                  <a:lnTo>
                    <a:pt x="40" y="7"/>
                  </a:lnTo>
                  <a:lnTo>
                    <a:pt x="68" y="0"/>
                  </a:lnTo>
                  <a:lnTo>
                    <a:pt x="97" y="14"/>
                  </a:lnTo>
                  <a:lnTo>
                    <a:pt x="140" y="151"/>
                  </a:lnTo>
                  <a:lnTo>
                    <a:pt x="154" y="165"/>
                  </a:lnTo>
                  <a:lnTo>
                    <a:pt x="158" y="212"/>
                  </a:lnTo>
                  <a:lnTo>
                    <a:pt x="165" y="230"/>
                  </a:lnTo>
                  <a:lnTo>
                    <a:pt x="183" y="247"/>
                  </a:lnTo>
                  <a:lnTo>
                    <a:pt x="180" y="312"/>
                  </a:lnTo>
                  <a:lnTo>
                    <a:pt x="205" y="337"/>
                  </a:lnTo>
                  <a:lnTo>
                    <a:pt x="212" y="359"/>
                  </a:lnTo>
                  <a:lnTo>
                    <a:pt x="244" y="359"/>
                  </a:lnTo>
                  <a:lnTo>
                    <a:pt x="248" y="373"/>
                  </a:lnTo>
                  <a:lnTo>
                    <a:pt x="226" y="398"/>
                  </a:lnTo>
                  <a:lnTo>
                    <a:pt x="215" y="420"/>
                  </a:lnTo>
                  <a:lnTo>
                    <a:pt x="187" y="420"/>
                  </a:lnTo>
                  <a:lnTo>
                    <a:pt x="180" y="452"/>
                  </a:lnTo>
                  <a:lnTo>
                    <a:pt x="158" y="452"/>
                  </a:lnTo>
                  <a:lnTo>
                    <a:pt x="47" y="473"/>
                  </a:lnTo>
                  <a:lnTo>
                    <a:pt x="18" y="416"/>
                  </a:lnTo>
                  <a:lnTo>
                    <a:pt x="33" y="351"/>
                  </a:lnTo>
                  <a:lnTo>
                    <a:pt x="0" y="319"/>
                  </a:lnTo>
                  <a:lnTo>
                    <a:pt x="33" y="280"/>
                  </a:lnTo>
                  <a:lnTo>
                    <a:pt x="29" y="251"/>
                  </a:lnTo>
                  <a:lnTo>
                    <a:pt x="15" y="226"/>
                  </a:lnTo>
                  <a:lnTo>
                    <a:pt x="25" y="204"/>
                  </a:lnTo>
                  <a:lnTo>
                    <a:pt x="58" y="194"/>
                  </a:lnTo>
                  <a:lnTo>
                    <a:pt x="58" y="172"/>
                  </a:lnTo>
                  <a:lnTo>
                    <a:pt x="72" y="151"/>
                  </a:lnTo>
                  <a:lnTo>
                    <a:pt x="47" y="136"/>
                  </a:lnTo>
                  <a:lnTo>
                    <a:pt x="47" y="115"/>
                  </a:lnTo>
                  <a:lnTo>
                    <a:pt x="54" y="86"/>
                  </a:lnTo>
                  <a:lnTo>
                    <a:pt x="40" y="54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77" name=""/>
            <p:cNvSpPr/>
            <p:nvPr/>
          </p:nvSpPr>
          <p:spPr>
            <a:xfrm>
              <a:off x="6419880" y="1963800"/>
              <a:ext cx="160200" cy="353880"/>
            </a:xfrm>
            <a:custGeom>
              <a:avLst/>
              <a:gdLst/>
              <a:ahLst/>
              <a:rect l="l" t="t" r="r" b="b"/>
              <a:pathLst>
                <a:path w="248" h="473">
                  <a:moveTo>
                    <a:pt x="40" y="54"/>
                  </a:moveTo>
                  <a:lnTo>
                    <a:pt x="29" y="29"/>
                  </a:lnTo>
                  <a:lnTo>
                    <a:pt x="40" y="7"/>
                  </a:lnTo>
                  <a:lnTo>
                    <a:pt x="68" y="0"/>
                  </a:lnTo>
                  <a:lnTo>
                    <a:pt x="97" y="14"/>
                  </a:lnTo>
                  <a:lnTo>
                    <a:pt x="140" y="151"/>
                  </a:lnTo>
                  <a:lnTo>
                    <a:pt x="154" y="165"/>
                  </a:lnTo>
                  <a:lnTo>
                    <a:pt x="158" y="212"/>
                  </a:lnTo>
                  <a:lnTo>
                    <a:pt x="165" y="230"/>
                  </a:lnTo>
                  <a:lnTo>
                    <a:pt x="183" y="247"/>
                  </a:lnTo>
                  <a:lnTo>
                    <a:pt x="180" y="312"/>
                  </a:lnTo>
                  <a:lnTo>
                    <a:pt x="205" y="337"/>
                  </a:lnTo>
                  <a:lnTo>
                    <a:pt x="212" y="359"/>
                  </a:lnTo>
                  <a:lnTo>
                    <a:pt x="244" y="359"/>
                  </a:lnTo>
                  <a:lnTo>
                    <a:pt x="248" y="373"/>
                  </a:lnTo>
                  <a:lnTo>
                    <a:pt x="226" y="398"/>
                  </a:lnTo>
                  <a:lnTo>
                    <a:pt x="215" y="420"/>
                  </a:lnTo>
                  <a:lnTo>
                    <a:pt x="187" y="420"/>
                  </a:lnTo>
                  <a:lnTo>
                    <a:pt x="180" y="452"/>
                  </a:lnTo>
                  <a:lnTo>
                    <a:pt x="158" y="452"/>
                  </a:lnTo>
                  <a:lnTo>
                    <a:pt x="47" y="473"/>
                  </a:lnTo>
                  <a:lnTo>
                    <a:pt x="18" y="416"/>
                  </a:lnTo>
                  <a:lnTo>
                    <a:pt x="33" y="351"/>
                  </a:lnTo>
                  <a:lnTo>
                    <a:pt x="0" y="319"/>
                  </a:lnTo>
                  <a:lnTo>
                    <a:pt x="33" y="280"/>
                  </a:lnTo>
                  <a:lnTo>
                    <a:pt x="29" y="251"/>
                  </a:lnTo>
                  <a:lnTo>
                    <a:pt x="15" y="226"/>
                  </a:lnTo>
                  <a:lnTo>
                    <a:pt x="25" y="204"/>
                  </a:lnTo>
                  <a:lnTo>
                    <a:pt x="58" y="194"/>
                  </a:lnTo>
                  <a:lnTo>
                    <a:pt x="58" y="172"/>
                  </a:lnTo>
                  <a:lnTo>
                    <a:pt x="72" y="151"/>
                  </a:lnTo>
                  <a:lnTo>
                    <a:pt x="47" y="136"/>
                  </a:lnTo>
                  <a:lnTo>
                    <a:pt x="47" y="115"/>
                  </a:lnTo>
                  <a:lnTo>
                    <a:pt x="54" y="86"/>
                  </a:lnTo>
                  <a:lnTo>
                    <a:pt x="40" y="54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78" name=""/>
          <p:cNvGrpSpPr/>
          <p:nvPr/>
        </p:nvGrpSpPr>
        <p:grpSpPr>
          <a:xfrm>
            <a:off x="6370560" y="2266920"/>
            <a:ext cx="317520" cy="173160"/>
            <a:chOff x="6370560" y="2266920"/>
            <a:chExt cx="317520" cy="173160"/>
          </a:xfrm>
        </p:grpSpPr>
        <p:sp>
          <p:nvSpPr>
            <p:cNvPr id="5479" name=""/>
            <p:cNvSpPr/>
            <p:nvPr/>
          </p:nvSpPr>
          <p:spPr>
            <a:xfrm>
              <a:off x="6370560" y="2266920"/>
              <a:ext cx="317520" cy="173160"/>
            </a:xfrm>
            <a:custGeom>
              <a:avLst/>
              <a:gdLst/>
              <a:ahLst/>
              <a:rect l="l" t="t" r="r" b="b"/>
              <a:pathLst>
                <a:path w="488" h="230">
                  <a:moveTo>
                    <a:pt x="22" y="97"/>
                  </a:moveTo>
                  <a:lnTo>
                    <a:pt x="122" y="72"/>
                  </a:lnTo>
                  <a:lnTo>
                    <a:pt x="237" y="47"/>
                  </a:lnTo>
                  <a:lnTo>
                    <a:pt x="262" y="43"/>
                  </a:lnTo>
                  <a:lnTo>
                    <a:pt x="262" y="11"/>
                  </a:lnTo>
                  <a:lnTo>
                    <a:pt x="294" y="18"/>
                  </a:lnTo>
                  <a:lnTo>
                    <a:pt x="301" y="0"/>
                  </a:lnTo>
                  <a:lnTo>
                    <a:pt x="323" y="7"/>
                  </a:lnTo>
                  <a:lnTo>
                    <a:pt x="326" y="65"/>
                  </a:lnTo>
                  <a:lnTo>
                    <a:pt x="333" y="94"/>
                  </a:lnTo>
                  <a:lnTo>
                    <a:pt x="362" y="129"/>
                  </a:lnTo>
                  <a:lnTo>
                    <a:pt x="376" y="158"/>
                  </a:lnTo>
                  <a:lnTo>
                    <a:pt x="412" y="158"/>
                  </a:lnTo>
                  <a:lnTo>
                    <a:pt x="434" y="147"/>
                  </a:lnTo>
                  <a:lnTo>
                    <a:pt x="420" y="129"/>
                  </a:lnTo>
                  <a:lnTo>
                    <a:pt x="420" y="101"/>
                  </a:lnTo>
                  <a:lnTo>
                    <a:pt x="441" y="108"/>
                  </a:lnTo>
                  <a:lnTo>
                    <a:pt x="470" y="119"/>
                  </a:lnTo>
                  <a:lnTo>
                    <a:pt x="480" y="137"/>
                  </a:lnTo>
                  <a:lnTo>
                    <a:pt x="463" y="162"/>
                  </a:lnTo>
                  <a:lnTo>
                    <a:pt x="455" y="187"/>
                  </a:lnTo>
                  <a:lnTo>
                    <a:pt x="488" y="183"/>
                  </a:lnTo>
                  <a:lnTo>
                    <a:pt x="480" y="215"/>
                  </a:lnTo>
                  <a:lnTo>
                    <a:pt x="455" y="230"/>
                  </a:lnTo>
                  <a:lnTo>
                    <a:pt x="452" y="198"/>
                  </a:lnTo>
                  <a:lnTo>
                    <a:pt x="434" y="201"/>
                  </a:lnTo>
                  <a:lnTo>
                    <a:pt x="391" y="205"/>
                  </a:lnTo>
                  <a:lnTo>
                    <a:pt x="373" y="187"/>
                  </a:lnTo>
                  <a:lnTo>
                    <a:pt x="359" y="205"/>
                  </a:lnTo>
                  <a:lnTo>
                    <a:pt x="344" y="215"/>
                  </a:lnTo>
                  <a:lnTo>
                    <a:pt x="326" y="215"/>
                  </a:lnTo>
                  <a:lnTo>
                    <a:pt x="326" y="190"/>
                  </a:lnTo>
                  <a:lnTo>
                    <a:pt x="298" y="187"/>
                  </a:lnTo>
                  <a:lnTo>
                    <a:pt x="290" y="158"/>
                  </a:lnTo>
                  <a:lnTo>
                    <a:pt x="283" y="147"/>
                  </a:lnTo>
                  <a:lnTo>
                    <a:pt x="262" y="158"/>
                  </a:lnTo>
                  <a:lnTo>
                    <a:pt x="215" y="162"/>
                  </a:lnTo>
                  <a:lnTo>
                    <a:pt x="176" y="176"/>
                  </a:lnTo>
                  <a:lnTo>
                    <a:pt x="125" y="187"/>
                  </a:lnTo>
                  <a:lnTo>
                    <a:pt x="100" y="212"/>
                  </a:lnTo>
                  <a:lnTo>
                    <a:pt x="79" y="190"/>
                  </a:lnTo>
                  <a:lnTo>
                    <a:pt x="57" y="215"/>
                  </a:lnTo>
                  <a:lnTo>
                    <a:pt x="25" y="215"/>
                  </a:lnTo>
                  <a:lnTo>
                    <a:pt x="0" y="187"/>
                  </a:lnTo>
                  <a:lnTo>
                    <a:pt x="22" y="97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0" name=""/>
            <p:cNvSpPr/>
            <p:nvPr/>
          </p:nvSpPr>
          <p:spPr>
            <a:xfrm>
              <a:off x="6370560" y="2266920"/>
              <a:ext cx="317520" cy="173160"/>
            </a:xfrm>
            <a:custGeom>
              <a:avLst/>
              <a:gdLst/>
              <a:ahLst/>
              <a:rect l="l" t="t" r="r" b="b"/>
              <a:pathLst>
                <a:path w="488" h="230">
                  <a:moveTo>
                    <a:pt x="22" y="97"/>
                  </a:moveTo>
                  <a:lnTo>
                    <a:pt x="122" y="72"/>
                  </a:lnTo>
                  <a:lnTo>
                    <a:pt x="237" y="47"/>
                  </a:lnTo>
                  <a:lnTo>
                    <a:pt x="262" y="43"/>
                  </a:lnTo>
                  <a:lnTo>
                    <a:pt x="262" y="11"/>
                  </a:lnTo>
                  <a:lnTo>
                    <a:pt x="294" y="18"/>
                  </a:lnTo>
                  <a:lnTo>
                    <a:pt x="301" y="0"/>
                  </a:lnTo>
                  <a:lnTo>
                    <a:pt x="323" y="7"/>
                  </a:lnTo>
                  <a:lnTo>
                    <a:pt x="326" y="65"/>
                  </a:lnTo>
                  <a:lnTo>
                    <a:pt x="333" y="94"/>
                  </a:lnTo>
                  <a:lnTo>
                    <a:pt x="362" y="129"/>
                  </a:lnTo>
                  <a:lnTo>
                    <a:pt x="376" y="158"/>
                  </a:lnTo>
                  <a:lnTo>
                    <a:pt x="412" y="158"/>
                  </a:lnTo>
                  <a:lnTo>
                    <a:pt x="434" y="147"/>
                  </a:lnTo>
                  <a:lnTo>
                    <a:pt x="420" y="129"/>
                  </a:lnTo>
                  <a:lnTo>
                    <a:pt x="420" y="101"/>
                  </a:lnTo>
                  <a:lnTo>
                    <a:pt x="441" y="108"/>
                  </a:lnTo>
                  <a:lnTo>
                    <a:pt x="470" y="119"/>
                  </a:lnTo>
                  <a:lnTo>
                    <a:pt x="480" y="137"/>
                  </a:lnTo>
                  <a:lnTo>
                    <a:pt x="463" y="162"/>
                  </a:lnTo>
                  <a:lnTo>
                    <a:pt x="455" y="187"/>
                  </a:lnTo>
                  <a:lnTo>
                    <a:pt x="488" y="183"/>
                  </a:lnTo>
                  <a:lnTo>
                    <a:pt x="480" y="215"/>
                  </a:lnTo>
                  <a:lnTo>
                    <a:pt x="455" y="230"/>
                  </a:lnTo>
                  <a:lnTo>
                    <a:pt x="452" y="198"/>
                  </a:lnTo>
                  <a:lnTo>
                    <a:pt x="434" y="201"/>
                  </a:lnTo>
                  <a:lnTo>
                    <a:pt x="391" y="205"/>
                  </a:lnTo>
                  <a:lnTo>
                    <a:pt x="373" y="187"/>
                  </a:lnTo>
                  <a:lnTo>
                    <a:pt x="359" y="205"/>
                  </a:lnTo>
                  <a:lnTo>
                    <a:pt x="344" y="215"/>
                  </a:lnTo>
                  <a:lnTo>
                    <a:pt x="326" y="215"/>
                  </a:lnTo>
                  <a:lnTo>
                    <a:pt x="326" y="190"/>
                  </a:lnTo>
                  <a:lnTo>
                    <a:pt x="298" y="187"/>
                  </a:lnTo>
                  <a:lnTo>
                    <a:pt x="290" y="158"/>
                  </a:lnTo>
                  <a:lnTo>
                    <a:pt x="283" y="147"/>
                  </a:lnTo>
                  <a:lnTo>
                    <a:pt x="262" y="158"/>
                  </a:lnTo>
                  <a:lnTo>
                    <a:pt x="215" y="162"/>
                  </a:lnTo>
                  <a:lnTo>
                    <a:pt x="176" y="176"/>
                  </a:lnTo>
                  <a:lnTo>
                    <a:pt x="125" y="187"/>
                  </a:lnTo>
                  <a:lnTo>
                    <a:pt x="100" y="212"/>
                  </a:lnTo>
                  <a:lnTo>
                    <a:pt x="79" y="190"/>
                  </a:lnTo>
                  <a:lnTo>
                    <a:pt x="57" y="215"/>
                  </a:lnTo>
                  <a:lnTo>
                    <a:pt x="25" y="215"/>
                  </a:lnTo>
                  <a:lnTo>
                    <a:pt x="0" y="187"/>
                  </a:lnTo>
                  <a:lnTo>
                    <a:pt x="22" y="97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81" name=""/>
          <p:cNvGrpSpPr/>
          <p:nvPr/>
        </p:nvGrpSpPr>
        <p:grpSpPr>
          <a:xfrm>
            <a:off x="6526080" y="2379600"/>
            <a:ext cx="57240" cy="90720"/>
            <a:chOff x="6526080" y="2379600"/>
            <a:chExt cx="57240" cy="90720"/>
          </a:xfrm>
        </p:grpSpPr>
        <p:sp>
          <p:nvSpPr>
            <p:cNvPr id="5482" name=""/>
            <p:cNvSpPr/>
            <p:nvPr/>
          </p:nvSpPr>
          <p:spPr>
            <a:xfrm>
              <a:off x="6526080" y="2379600"/>
              <a:ext cx="57240" cy="90720"/>
            </a:xfrm>
            <a:custGeom>
              <a:avLst/>
              <a:gdLst/>
              <a:ahLst/>
              <a:rect l="l" t="t" r="r" b="b"/>
              <a:pathLst>
                <a:path w="86" h="122">
                  <a:moveTo>
                    <a:pt x="36" y="0"/>
                  </a:moveTo>
                  <a:lnTo>
                    <a:pt x="15" y="7"/>
                  </a:lnTo>
                  <a:lnTo>
                    <a:pt x="0" y="11"/>
                  </a:lnTo>
                  <a:lnTo>
                    <a:pt x="4" y="82"/>
                  </a:lnTo>
                  <a:lnTo>
                    <a:pt x="18" y="122"/>
                  </a:lnTo>
                  <a:lnTo>
                    <a:pt x="72" y="107"/>
                  </a:lnTo>
                  <a:lnTo>
                    <a:pt x="86" y="61"/>
                  </a:lnTo>
                  <a:lnTo>
                    <a:pt x="79" y="36"/>
                  </a:lnTo>
                  <a:lnTo>
                    <a:pt x="54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920" bIns="43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3" name=""/>
            <p:cNvSpPr/>
            <p:nvPr/>
          </p:nvSpPr>
          <p:spPr>
            <a:xfrm>
              <a:off x="6526080" y="2379600"/>
              <a:ext cx="57240" cy="90720"/>
            </a:xfrm>
            <a:custGeom>
              <a:avLst/>
              <a:gdLst/>
              <a:ahLst/>
              <a:rect l="l" t="t" r="r" b="b"/>
              <a:pathLst>
                <a:path w="86" h="122">
                  <a:moveTo>
                    <a:pt x="36" y="0"/>
                  </a:moveTo>
                  <a:lnTo>
                    <a:pt x="15" y="7"/>
                  </a:lnTo>
                  <a:lnTo>
                    <a:pt x="0" y="11"/>
                  </a:lnTo>
                  <a:lnTo>
                    <a:pt x="4" y="82"/>
                  </a:lnTo>
                  <a:lnTo>
                    <a:pt x="18" y="122"/>
                  </a:lnTo>
                  <a:lnTo>
                    <a:pt x="72" y="107"/>
                  </a:lnTo>
                  <a:lnTo>
                    <a:pt x="86" y="61"/>
                  </a:lnTo>
                  <a:lnTo>
                    <a:pt x="79" y="36"/>
                  </a:lnTo>
                  <a:lnTo>
                    <a:pt x="54" y="36"/>
                  </a:lnTo>
                  <a:lnTo>
                    <a:pt x="36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920" bIns="43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84" name=""/>
          <p:cNvGrpSpPr/>
          <p:nvPr/>
        </p:nvGrpSpPr>
        <p:grpSpPr>
          <a:xfrm>
            <a:off x="6388200" y="2386080"/>
            <a:ext cx="145800" cy="168120"/>
            <a:chOff x="6388200" y="2386080"/>
            <a:chExt cx="145800" cy="168120"/>
          </a:xfrm>
        </p:grpSpPr>
        <p:sp>
          <p:nvSpPr>
            <p:cNvPr id="5485" name=""/>
            <p:cNvSpPr/>
            <p:nvPr/>
          </p:nvSpPr>
          <p:spPr>
            <a:xfrm>
              <a:off x="6388200" y="2386080"/>
              <a:ext cx="145800" cy="168120"/>
            </a:xfrm>
            <a:custGeom>
              <a:avLst/>
              <a:gdLst/>
              <a:ahLst/>
              <a:rect l="l" t="t" r="r" b="b"/>
              <a:pathLst>
                <a:path w="226" h="226">
                  <a:moveTo>
                    <a:pt x="208" y="0"/>
                  </a:moveTo>
                  <a:lnTo>
                    <a:pt x="215" y="72"/>
                  </a:lnTo>
                  <a:lnTo>
                    <a:pt x="226" y="115"/>
                  </a:lnTo>
                  <a:lnTo>
                    <a:pt x="219" y="140"/>
                  </a:lnTo>
                  <a:lnTo>
                    <a:pt x="183" y="151"/>
                  </a:lnTo>
                  <a:lnTo>
                    <a:pt x="140" y="165"/>
                  </a:lnTo>
                  <a:lnTo>
                    <a:pt x="118" y="187"/>
                  </a:lnTo>
                  <a:lnTo>
                    <a:pt x="97" y="215"/>
                  </a:lnTo>
                  <a:lnTo>
                    <a:pt x="61" y="226"/>
                  </a:lnTo>
                  <a:lnTo>
                    <a:pt x="3" y="212"/>
                  </a:lnTo>
                  <a:lnTo>
                    <a:pt x="39" y="194"/>
                  </a:lnTo>
                  <a:lnTo>
                    <a:pt x="18" y="165"/>
                  </a:lnTo>
                  <a:lnTo>
                    <a:pt x="14" y="136"/>
                  </a:lnTo>
                  <a:lnTo>
                    <a:pt x="7" y="104"/>
                  </a:lnTo>
                  <a:lnTo>
                    <a:pt x="0" y="54"/>
                  </a:lnTo>
                  <a:lnTo>
                    <a:pt x="36" y="57"/>
                  </a:lnTo>
                  <a:lnTo>
                    <a:pt x="54" y="36"/>
                  </a:lnTo>
                  <a:lnTo>
                    <a:pt x="75" y="54"/>
                  </a:lnTo>
                  <a:lnTo>
                    <a:pt x="100" y="2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6" name=""/>
            <p:cNvSpPr/>
            <p:nvPr/>
          </p:nvSpPr>
          <p:spPr>
            <a:xfrm>
              <a:off x="6388200" y="2386080"/>
              <a:ext cx="145800" cy="168120"/>
            </a:xfrm>
            <a:custGeom>
              <a:avLst/>
              <a:gdLst/>
              <a:ahLst/>
              <a:rect l="l" t="t" r="r" b="b"/>
              <a:pathLst>
                <a:path w="226" h="226">
                  <a:moveTo>
                    <a:pt x="208" y="0"/>
                  </a:moveTo>
                  <a:lnTo>
                    <a:pt x="215" y="72"/>
                  </a:lnTo>
                  <a:lnTo>
                    <a:pt x="226" y="115"/>
                  </a:lnTo>
                  <a:lnTo>
                    <a:pt x="219" y="140"/>
                  </a:lnTo>
                  <a:lnTo>
                    <a:pt x="183" y="151"/>
                  </a:lnTo>
                  <a:lnTo>
                    <a:pt x="140" y="165"/>
                  </a:lnTo>
                  <a:lnTo>
                    <a:pt x="118" y="187"/>
                  </a:lnTo>
                  <a:lnTo>
                    <a:pt x="97" y="215"/>
                  </a:lnTo>
                  <a:lnTo>
                    <a:pt x="61" y="226"/>
                  </a:lnTo>
                  <a:lnTo>
                    <a:pt x="3" y="212"/>
                  </a:lnTo>
                  <a:lnTo>
                    <a:pt x="39" y="194"/>
                  </a:lnTo>
                  <a:lnTo>
                    <a:pt x="18" y="165"/>
                  </a:lnTo>
                  <a:lnTo>
                    <a:pt x="14" y="136"/>
                  </a:lnTo>
                  <a:lnTo>
                    <a:pt x="7" y="104"/>
                  </a:lnTo>
                  <a:lnTo>
                    <a:pt x="0" y="54"/>
                  </a:lnTo>
                  <a:lnTo>
                    <a:pt x="36" y="57"/>
                  </a:lnTo>
                  <a:lnTo>
                    <a:pt x="54" y="36"/>
                  </a:lnTo>
                  <a:lnTo>
                    <a:pt x="75" y="54"/>
                  </a:lnTo>
                  <a:lnTo>
                    <a:pt x="100" y="25"/>
                  </a:lnTo>
                  <a:lnTo>
                    <a:pt x="208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87" name=""/>
          <p:cNvGrpSpPr/>
          <p:nvPr/>
        </p:nvGrpSpPr>
        <p:grpSpPr>
          <a:xfrm>
            <a:off x="6613560" y="2416320"/>
            <a:ext cx="31680" cy="17280"/>
            <a:chOff x="6613560" y="2416320"/>
            <a:chExt cx="31680" cy="17280"/>
          </a:xfrm>
        </p:grpSpPr>
        <p:sp>
          <p:nvSpPr>
            <p:cNvPr id="5488" name=""/>
            <p:cNvSpPr/>
            <p:nvPr/>
          </p:nvSpPr>
          <p:spPr>
            <a:xfrm>
              <a:off x="6613560" y="2416320"/>
              <a:ext cx="31680" cy="1728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9" name=""/>
            <p:cNvSpPr/>
            <p:nvPr/>
          </p:nvSpPr>
          <p:spPr>
            <a:xfrm>
              <a:off x="6613560" y="2416320"/>
              <a:ext cx="31680" cy="1728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90" name=""/>
          <p:cNvGrpSpPr/>
          <p:nvPr/>
        </p:nvGrpSpPr>
        <p:grpSpPr>
          <a:xfrm>
            <a:off x="5661000" y="2852640"/>
            <a:ext cx="671400" cy="444600"/>
            <a:chOff x="5661000" y="2852640"/>
            <a:chExt cx="671400" cy="444600"/>
          </a:xfrm>
        </p:grpSpPr>
        <p:sp>
          <p:nvSpPr>
            <p:cNvPr id="5491" name=""/>
            <p:cNvSpPr/>
            <p:nvPr/>
          </p:nvSpPr>
          <p:spPr>
            <a:xfrm>
              <a:off x="5661000" y="2852640"/>
              <a:ext cx="671400" cy="44460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92" name=""/>
            <p:cNvSpPr/>
            <p:nvPr/>
          </p:nvSpPr>
          <p:spPr>
            <a:xfrm>
              <a:off x="5661000" y="2852640"/>
              <a:ext cx="671400" cy="44460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93" name=""/>
          <p:cNvGrpSpPr/>
          <p:nvPr/>
        </p:nvGrpSpPr>
        <p:grpSpPr>
          <a:xfrm>
            <a:off x="3594240" y="3392640"/>
            <a:ext cx="1218960" cy="1387440"/>
            <a:chOff x="3594240" y="3392640"/>
            <a:chExt cx="1218960" cy="1387440"/>
          </a:xfrm>
        </p:grpSpPr>
        <p:sp>
          <p:nvSpPr>
            <p:cNvPr id="5494" name=""/>
            <p:cNvSpPr/>
            <p:nvPr/>
          </p:nvSpPr>
          <p:spPr>
            <a:xfrm>
              <a:off x="3594240" y="3392640"/>
              <a:ext cx="1218960" cy="1387440"/>
            </a:xfrm>
            <a:custGeom>
              <a:avLst/>
              <a:gdLst/>
              <a:ahLst/>
              <a:rect l="l" t="t" r="r" b="b"/>
              <a:pathLst>
                <a:path w="1874" h="1851">
                  <a:moveTo>
                    <a:pt x="11" y="732"/>
                  </a:moveTo>
                  <a:lnTo>
                    <a:pt x="0" y="760"/>
                  </a:lnTo>
                  <a:lnTo>
                    <a:pt x="22" y="771"/>
                  </a:lnTo>
                  <a:lnTo>
                    <a:pt x="50" y="804"/>
                  </a:lnTo>
                  <a:lnTo>
                    <a:pt x="54" y="843"/>
                  </a:lnTo>
                  <a:lnTo>
                    <a:pt x="86" y="850"/>
                  </a:lnTo>
                  <a:lnTo>
                    <a:pt x="108" y="875"/>
                  </a:lnTo>
                  <a:lnTo>
                    <a:pt x="126" y="908"/>
                  </a:lnTo>
                  <a:lnTo>
                    <a:pt x="147" y="915"/>
                  </a:lnTo>
                  <a:lnTo>
                    <a:pt x="183" y="972"/>
                  </a:lnTo>
                  <a:lnTo>
                    <a:pt x="233" y="976"/>
                  </a:lnTo>
                  <a:lnTo>
                    <a:pt x="226" y="1001"/>
                  </a:lnTo>
                  <a:lnTo>
                    <a:pt x="244" y="1058"/>
                  </a:lnTo>
                  <a:lnTo>
                    <a:pt x="248" y="1137"/>
                  </a:lnTo>
                  <a:lnTo>
                    <a:pt x="273" y="1162"/>
                  </a:lnTo>
                  <a:lnTo>
                    <a:pt x="287" y="1184"/>
                  </a:lnTo>
                  <a:lnTo>
                    <a:pt x="301" y="1191"/>
                  </a:lnTo>
                  <a:lnTo>
                    <a:pt x="351" y="1241"/>
                  </a:lnTo>
                  <a:lnTo>
                    <a:pt x="373" y="1252"/>
                  </a:lnTo>
                  <a:lnTo>
                    <a:pt x="387" y="1255"/>
                  </a:lnTo>
                  <a:lnTo>
                    <a:pt x="402" y="1277"/>
                  </a:lnTo>
                  <a:lnTo>
                    <a:pt x="477" y="1298"/>
                  </a:lnTo>
                  <a:lnTo>
                    <a:pt x="506" y="1263"/>
                  </a:lnTo>
                  <a:lnTo>
                    <a:pt x="524" y="1245"/>
                  </a:lnTo>
                  <a:lnTo>
                    <a:pt x="513" y="1194"/>
                  </a:lnTo>
                  <a:lnTo>
                    <a:pt x="527" y="1176"/>
                  </a:lnTo>
                  <a:lnTo>
                    <a:pt x="570" y="1173"/>
                  </a:lnTo>
                  <a:lnTo>
                    <a:pt x="581" y="1159"/>
                  </a:lnTo>
                  <a:lnTo>
                    <a:pt x="588" y="1141"/>
                  </a:lnTo>
                  <a:lnTo>
                    <a:pt x="606" y="1144"/>
                  </a:lnTo>
                  <a:lnTo>
                    <a:pt x="610" y="1162"/>
                  </a:lnTo>
                  <a:lnTo>
                    <a:pt x="656" y="1166"/>
                  </a:lnTo>
                  <a:lnTo>
                    <a:pt x="732" y="1176"/>
                  </a:lnTo>
                  <a:lnTo>
                    <a:pt x="760" y="1205"/>
                  </a:lnTo>
                  <a:lnTo>
                    <a:pt x="818" y="1280"/>
                  </a:lnTo>
                  <a:lnTo>
                    <a:pt x="846" y="1334"/>
                  </a:lnTo>
                  <a:lnTo>
                    <a:pt x="850" y="1363"/>
                  </a:lnTo>
                  <a:lnTo>
                    <a:pt x="925" y="1481"/>
                  </a:lnTo>
                  <a:lnTo>
                    <a:pt x="938" y="1517"/>
                  </a:lnTo>
                  <a:lnTo>
                    <a:pt x="995" y="1557"/>
                  </a:lnTo>
                  <a:lnTo>
                    <a:pt x="999" y="1603"/>
                  </a:lnTo>
                  <a:lnTo>
                    <a:pt x="1013" y="1635"/>
                  </a:lnTo>
                  <a:lnTo>
                    <a:pt x="1024" y="1696"/>
                  </a:lnTo>
                  <a:lnTo>
                    <a:pt x="1049" y="1707"/>
                  </a:lnTo>
                  <a:lnTo>
                    <a:pt x="1052" y="1732"/>
                  </a:lnTo>
                  <a:lnTo>
                    <a:pt x="1052" y="1779"/>
                  </a:lnTo>
                  <a:lnTo>
                    <a:pt x="1070" y="1779"/>
                  </a:lnTo>
                  <a:lnTo>
                    <a:pt x="1099" y="1768"/>
                  </a:lnTo>
                  <a:lnTo>
                    <a:pt x="1135" y="1808"/>
                  </a:lnTo>
                  <a:lnTo>
                    <a:pt x="1167" y="1808"/>
                  </a:lnTo>
                  <a:lnTo>
                    <a:pt x="1199" y="1829"/>
                  </a:lnTo>
                  <a:lnTo>
                    <a:pt x="1242" y="1836"/>
                  </a:lnTo>
                  <a:lnTo>
                    <a:pt x="1275" y="1826"/>
                  </a:lnTo>
                  <a:lnTo>
                    <a:pt x="1303" y="1851"/>
                  </a:lnTo>
                  <a:lnTo>
                    <a:pt x="1336" y="1851"/>
                  </a:lnTo>
                  <a:lnTo>
                    <a:pt x="1350" y="1836"/>
                  </a:lnTo>
                  <a:lnTo>
                    <a:pt x="1368" y="1833"/>
                  </a:lnTo>
                  <a:lnTo>
                    <a:pt x="1389" y="1797"/>
                  </a:lnTo>
                  <a:lnTo>
                    <a:pt x="1350" y="1804"/>
                  </a:lnTo>
                  <a:lnTo>
                    <a:pt x="1329" y="1761"/>
                  </a:lnTo>
                  <a:lnTo>
                    <a:pt x="1321" y="1750"/>
                  </a:lnTo>
                  <a:lnTo>
                    <a:pt x="1318" y="1686"/>
                  </a:lnTo>
                  <a:lnTo>
                    <a:pt x="1303" y="1661"/>
                  </a:lnTo>
                  <a:lnTo>
                    <a:pt x="1321" y="1628"/>
                  </a:lnTo>
                  <a:lnTo>
                    <a:pt x="1321" y="1592"/>
                  </a:lnTo>
                  <a:lnTo>
                    <a:pt x="1339" y="1567"/>
                  </a:lnTo>
                  <a:lnTo>
                    <a:pt x="1336" y="1535"/>
                  </a:lnTo>
                  <a:lnTo>
                    <a:pt x="1332" y="1514"/>
                  </a:lnTo>
                  <a:lnTo>
                    <a:pt x="1354" y="1503"/>
                  </a:lnTo>
                  <a:lnTo>
                    <a:pt x="1364" y="1471"/>
                  </a:lnTo>
                  <a:lnTo>
                    <a:pt x="1389" y="1467"/>
                  </a:lnTo>
                  <a:lnTo>
                    <a:pt x="1418" y="1449"/>
                  </a:lnTo>
                  <a:lnTo>
                    <a:pt x="1425" y="1428"/>
                  </a:lnTo>
                  <a:lnTo>
                    <a:pt x="1450" y="1435"/>
                  </a:lnTo>
                  <a:lnTo>
                    <a:pt x="1468" y="1417"/>
                  </a:lnTo>
                  <a:lnTo>
                    <a:pt x="1461" y="1384"/>
                  </a:lnTo>
                  <a:lnTo>
                    <a:pt x="1483" y="1395"/>
                  </a:lnTo>
                  <a:lnTo>
                    <a:pt x="1540" y="1395"/>
                  </a:lnTo>
                  <a:lnTo>
                    <a:pt x="1597" y="1359"/>
                  </a:lnTo>
                  <a:lnTo>
                    <a:pt x="1626" y="1327"/>
                  </a:lnTo>
                  <a:lnTo>
                    <a:pt x="1658" y="1313"/>
                  </a:lnTo>
                  <a:lnTo>
                    <a:pt x="1687" y="1280"/>
                  </a:lnTo>
                  <a:lnTo>
                    <a:pt x="1716" y="1270"/>
                  </a:lnTo>
                  <a:lnTo>
                    <a:pt x="1705" y="1230"/>
                  </a:lnTo>
                  <a:lnTo>
                    <a:pt x="1676" y="1202"/>
                  </a:lnTo>
                  <a:lnTo>
                    <a:pt x="1676" y="1162"/>
                  </a:lnTo>
                  <a:lnTo>
                    <a:pt x="1709" y="1187"/>
                  </a:lnTo>
                  <a:lnTo>
                    <a:pt x="1730" y="1230"/>
                  </a:lnTo>
                  <a:lnTo>
                    <a:pt x="1795" y="1230"/>
                  </a:lnTo>
                  <a:lnTo>
                    <a:pt x="1823" y="1187"/>
                  </a:lnTo>
                  <a:lnTo>
                    <a:pt x="1827" y="1166"/>
                  </a:lnTo>
                  <a:lnTo>
                    <a:pt x="1848" y="1141"/>
                  </a:lnTo>
                  <a:lnTo>
                    <a:pt x="1856" y="1119"/>
                  </a:lnTo>
                  <a:lnTo>
                    <a:pt x="1845" y="1094"/>
                  </a:lnTo>
                  <a:lnTo>
                    <a:pt x="1848" y="1080"/>
                  </a:lnTo>
                  <a:lnTo>
                    <a:pt x="1859" y="1069"/>
                  </a:lnTo>
                  <a:lnTo>
                    <a:pt x="1856" y="1022"/>
                  </a:lnTo>
                  <a:lnTo>
                    <a:pt x="1870" y="990"/>
                  </a:lnTo>
                  <a:lnTo>
                    <a:pt x="1874" y="933"/>
                  </a:lnTo>
                  <a:lnTo>
                    <a:pt x="1859" y="911"/>
                  </a:lnTo>
                  <a:lnTo>
                    <a:pt x="1834" y="861"/>
                  </a:lnTo>
                  <a:lnTo>
                    <a:pt x="1830" y="821"/>
                  </a:lnTo>
                  <a:lnTo>
                    <a:pt x="1791" y="793"/>
                  </a:lnTo>
                  <a:lnTo>
                    <a:pt x="1780" y="524"/>
                  </a:lnTo>
                  <a:lnTo>
                    <a:pt x="1719" y="520"/>
                  </a:lnTo>
                  <a:lnTo>
                    <a:pt x="1705" y="492"/>
                  </a:lnTo>
                  <a:lnTo>
                    <a:pt x="1680" y="502"/>
                  </a:lnTo>
                  <a:lnTo>
                    <a:pt x="1655" y="459"/>
                  </a:lnTo>
                  <a:lnTo>
                    <a:pt x="1637" y="456"/>
                  </a:lnTo>
                  <a:lnTo>
                    <a:pt x="1601" y="488"/>
                  </a:lnTo>
                  <a:lnTo>
                    <a:pt x="1572" y="463"/>
                  </a:lnTo>
                  <a:lnTo>
                    <a:pt x="1547" y="459"/>
                  </a:lnTo>
                  <a:lnTo>
                    <a:pt x="1511" y="488"/>
                  </a:lnTo>
                  <a:lnTo>
                    <a:pt x="1465" y="481"/>
                  </a:lnTo>
                  <a:lnTo>
                    <a:pt x="1429" y="466"/>
                  </a:lnTo>
                  <a:lnTo>
                    <a:pt x="1393" y="470"/>
                  </a:lnTo>
                  <a:lnTo>
                    <a:pt x="1368" y="495"/>
                  </a:lnTo>
                  <a:lnTo>
                    <a:pt x="1325" y="463"/>
                  </a:lnTo>
                  <a:lnTo>
                    <a:pt x="1264" y="470"/>
                  </a:lnTo>
                  <a:lnTo>
                    <a:pt x="1232" y="445"/>
                  </a:lnTo>
                  <a:lnTo>
                    <a:pt x="1214" y="413"/>
                  </a:lnTo>
                  <a:lnTo>
                    <a:pt x="1178" y="402"/>
                  </a:lnTo>
                  <a:lnTo>
                    <a:pt x="1156" y="420"/>
                  </a:lnTo>
                  <a:lnTo>
                    <a:pt x="1088" y="420"/>
                  </a:lnTo>
                  <a:lnTo>
                    <a:pt x="1078" y="398"/>
                  </a:lnTo>
                  <a:lnTo>
                    <a:pt x="1067" y="373"/>
                  </a:lnTo>
                  <a:lnTo>
                    <a:pt x="1052" y="359"/>
                  </a:lnTo>
                  <a:lnTo>
                    <a:pt x="1002" y="380"/>
                  </a:lnTo>
                  <a:lnTo>
                    <a:pt x="981" y="370"/>
                  </a:lnTo>
                  <a:lnTo>
                    <a:pt x="966" y="305"/>
                  </a:lnTo>
                  <a:lnTo>
                    <a:pt x="952" y="172"/>
                  </a:lnTo>
                  <a:lnTo>
                    <a:pt x="938" y="29"/>
                  </a:lnTo>
                  <a:lnTo>
                    <a:pt x="552" y="0"/>
                  </a:lnTo>
                  <a:lnTo>
                    <a:pt x="506" y="757"/>
                  </a:lnTo>
                  <a:lnTo>
                    <a:pt x="11" y="732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95" name=""/>
            <p:cNvSpPr/>
            <p:nvPr/>
          </p:nvSpPr>
          <p:spPr>
            <a:xfrm>
              <a:off x="3594240" y="3392640"/>
              <a:ext cx="1218960" cy="1387440"/>
            </a:xfrm>
            <a:custGeom>
              <a:avLst/>
              <a:gdLst/>
              <a:ahLst/>
              <a:rect l="l" t="t" r="r" b="b"/>
              <a:pathLst>
                <a:path w="1874" h="1851">
                  <a:moveTo>
                    <a:pt x="11" y="732"/>
                  </a:moveTo>
                  <a:lnTo>
                    <a:pt x="0" y="760"/>
                  </a:lnTo>
                  <a:lnTo>
                    <a:pt x="22" y="771"/>
                  </a:lnTo>
                  <a:lnTo>
                    <a:pt x="50" y="804"/>
                  </a:lnTo>
                  <a:lnTo>
                    <a:pt x="54" y="843"/>
                  </a:lnTo>
                  <a:lnTo>
                    <a:pt x="86" y="850"/>
                  </a:lnTo>
                  <a:lnTo>
                    <a:pt x="108" y="875"/>
                  </a:lnTo>
                  <a:lnTo>
                    <a:pt x="126" y="908"/>
                  </a:lnTo>
                  <a:lnTo>
                    <a:pt x="147" y="915"/>
                  </a:lnTo>
                  <a:lnTo>
                    <a:pt x="183" y="972"/>
                  </a:lnTo>
                  <a:lnTo>
                    <a:pt x="233" y="976"/>
                  </a:lnTo>
                  <a:lnTo>
                    <a:pt x="226" y="1001"/>
                  </a:lnTo>
                  <a:lnTo>
                    <a:pt x="244" y="1058"/>
                  </a:lnTo>
                  <a:lnTo>
                    <a:pt x="248" y="1137"/>
                  </a:lnTo>
                  <a:lnTo>
                    <a:pt x="273" y="1162"/>
                  </a:lnTo>
                  <a:lnTo>
                    <a:pt x="287" y="1184"/>
                  </a:lnTo>
                  <a:lnTo>
                    <a:pt x="301" y="1191"/>
                  </a:lnTo>
                  <a:lnTo>
                    <a:pt x="351" y="1241"/>
                  </a:lnTo>
                  <a:lnTo>
                    <a:pt x="373" y="1252"/>
                  </a:lnTo>
                  <a:lnTo>
                    <a:pt x="387" y="1255"/>
                  </a:lnTo>
                  <a:lnTo>
                    <a:pt x="402" y="1277"/>
                  </a:lnTo>
                  <a:lnTo>
                    <a:pt x="477" y="1298"/>
                  </a:lnTo>
                  <a:lnTo>
                    <a:pt x="506" y="1263"/>
                  </a:lnTo>
                  <a:lnTo>
                    <a:pt x="524" y="1245"/>
                  </a:lnTo>
                  <a:lnTo>
                    <a:pt x="513" y="1194"/>
                  </a:lnTo>
                  <a:lnTo>
                    <a:pt x="527" y="1176"/>
                  </a:lnTo>
                  <a:lnTo>
                    <a:pt x="570" y="1173"/>
                  </a:lnTo>
                  <a:lnTo>
                    <a:pt x="581" y="1159"/>
                  </a:lnTo>
                  <a:lnTo>
                    <a:pt x="588" y="1141"/>
                  </a:lnTo>
                  <a:lnTo>
                    <a:pt x="606" y="1144"/>
                  </a:lnTo>
                  <a:lnTo>
                    <a:pt x="610" y="1162"/>
                  </a:lnTo>
                  <a:lnTo>
                    <a:pt x="656" y="1166"/>
                  </a:lnTo>
                  <a:lnTo>
                    <a:pt x="732" y="1176"/>
                  </a:lnTo>
                  <a:lnTo>
                    <a:pt x="760" y="1205"/>
                  </a:lnTo>
                  <a:lnTo>
                    <a:pt x="818" y="1280"/>
                  </a:lnTo>
                  <a:lnTo>
                    <a:pt x="846" y="1334"/>
                  </a:lnTo>
                  <a:lnTo>
                    <a:pt x="850" y="1363"/>
                  </a:lnTo>
                  <a:lnTo>
                    <a:pt x="925" y="1481"/>
                  </a:lnTo>
                  <a:lnTo>
                    <a:pt x="938" y="1517"/>
                  </a:lnTo>
                  <a:lnTo>
                    <a:pt x="995" y="1557"/>
                  </a:lnTo>
                  <a:lnTo>
                    <a:pt x="999" y="1603"/>
                  </a:lnTo>
                  <a:lnTo>
                    <a:pt x="1013" y="1635"/>
                  </a:lnTo>
                  <a:lnTo>
                    <a:pt x="1024" y="1696"/>
                  </a:lnTo>
                  <a:lnTo>
                    <a:pt x="1049" y="1707"/>
                  </a:lnTo>
                  <a:lnTo>
                    <a:pt x="1052" y="1732"/>
                  </a:lnTo>
                  <a:lnTo>
                    <a:pt x="1052" y="1779"/>
                  </a:lnTo>
                  <a:lnTo>
                    <a:pt x="1070" y="1779"/>
                  </a:lnTo>
                  <a:lnTo>
                    <a:pt x="1099" y="1768"/>
                  </a:lnTo>
                  <a:lnTo>
                    <a:pt x="1135" y="1808"/>
                  </a:lnTo>
                  <a:lnTo>
                    <a:pt x="1167" y="1808"/>
                  </a:lnTo>
                  <a:lnTo>
                    <a:pt x="1199" y="1829"/>
                  </a:lnTo>
                  <a:lnTo>
                    <a:pt x="1242" y="1836"/>
                  </a:lnTo>
                  <a:lnTo>
                    <a:pt x="1275" y="1826"/>
                  </a:lnTo>
                  <a:lnTo>
                    <a:pt x="1303" y="1851"/>
                  </a:lnTo>
                  <a:lnTo>
                    <a:pt x="1336" y="1851"/>
                  </a:lnTo>
                  <a:lnTo>
                    <a:pt x="1350" y="1836"/>
                  </a:lnTo>
                  <a:lnTo>
                    <a:pt x="1368" y="1833"/>
                  </a:lnTo>
                  <a:lnTo>
                    <a:pt x="1389" y="1797"/>
                  </a:lnTo>
                  <a:lnTo>
                    <a:pt x="1350" y="1804"/>
                  </a:lnTo>
                  <a:lnTo>
                    <a:pt x="1329" y="1761"/>
                  </a:lnTo>
                  <a:lnTo>
                    <a:pt x="1321" y="1750"/>
                  </a:lnTo>
                  <a:lnTo>
                    <a:pt x="1318" y="1686"/>
                  </a:lnTo>
                  <a:lnTo>
                    <a:pt x="1303" y="1661"/>
                  </a:lnTo>
                  <a:lnTo>
                    <a:pt x="1321" y="1628"/>
                  </a:lnTo>
                  <a:lnTo>
                    <a:pt x="1321" y="1592"/>
                  </a:lnTo>
                  <a:lnTo>
                    <a:pt x="1339" y="1567"/>
                  </a:lnTo>
                  <a:lnTo>
                    <a:pt x="1336" y="1535"/>
                  </a:lnTo>
                  <a:lnTo>
                    <a:pt x="1332" y="1514"/>
                  </a:lnTo>
                  <a:lnTo>
                    <a:pt x="1354" y="1503"/>
                  </a:lnTo>
                  <a:lnTo>
                    <a:pt x="1364" y="1471"/>
                  </a:lnTo>
                  <a:lnTo>
                    <a:pt x="1389" y="1467"/>
                  </a:lnTo>
                  <a:lnTo>
                    <a:pt x="1418" y="1449"/>
                  </a:lnTo>
                  <a:lnTo>
                    <a:pt x="1425" y="1428"/>
                  </a:lnTo>
                  <a:lnTo>
                    <a:pt x="1450" y="1435"/>
                  </a:lnTo>
                  <a:lnTo>
                    <a:pt x="1468" y="1417"/>
                  </a:lnTo>
                  <a:lnTo>
                    <a:pt x="1461" y="1384"/>
                  </a:lnTo>
                  <a:lnTo>
                    <a:pt x="1483" y="1395"/>
                  </a:lnTo>
                  <a:lnTo>
                    <a:pt x="1540" y="1395"/>
                  </a:lnTo>
                  <a:lnTo>
                    <a:pt x="1597" y="1359"/>
                  </a:lnTo>
                  <a:lnTo>
                    <a:pt x="1626" y="1327"/>
                  </a:lnTo>
                  <a:lnTo>
                    <a:pt x="1658" y="1313"/>
                  </a:lnTo>
                  <a:lnTo>
                    <a:pt x="1687" y="1280"/>
                  </a:lnTo>
                  <a:lnTo>
                    <a:pt x="1716" y="1270"/>
                  </a:lnTo>
                  <a:lnTo>
                    <a:pt x="1705" y="1230"/>
                  </a:lnTo>
                  <a:lnTo>
                    <a:pt x="1676" y="1202"/>
                  </a:lnTo>
                  <a:lnTo>
                    <a:pt x="1676" y="1162"/>
                  </a:lnTo>
                  <a:lnTo>
                    <a:pt x="1709" y="1187"/>
                  </a:lnTo>
                  <a:lnTo>
                    <a:pt x="1730" y="1230"/>
                  </a:lnTo>
                  <a:lnTo>
                    <a:pt x="1795" y="1230"/>
                  </a:lnTo>
                  <a:lnTo>
                    <a:pt x="1823" y="1187"/>
                  </a:lnTo>
                  <a:lnTo>
                    <a:pt x="1827" y="1166"/>
                  </a:lnTo>
                  <a:lnTo>
                    <a:pt x="1848" y="1141"/>
                  </a:lnTo>
                  <a:lnTo>
                    <a:pt x="1856" y="1119"/>
                  </a:lnTo>
                  <a:lnTo>
                    <a:pt x="1845" y="1094"/>
                  </a:lnTo>
                  <a:lnTo>
                    <a:pt x="1848" y="1080"/>
                  </a:lnTo>
                  <a:lnTo>
                    <a:pt x="1859" y="1069"/>
                  </a:lnTo>
                  <a:lnTo>
                    <a:pt x="1856" y="1022"/>
                  </a:lnTo>
                  <a:lnTo>
                    <a:pt x="1870" y="990"/>
                  </a:lnTo>
                  <a:lnTo>
                    <a:pt x="1874" y="933"/>
                  </a:lnTo>
                  <a:lnTo>
                    <a:pt x="1859" y="911"/>
                  </a:lnTo>
                  <a:lnTo>
                    <a:pt x="1834" y="861"/>
                  </a:lnTo>
                  <a:lnTo>
                    <a:pt x="1830" y="821"/>
                  </a:lnTo>
                  <a:lnTo>
                    <a:pt x="1791" y="793"/>
                  </a:lnTo>
                  <a:lnTo>
                    <a:pt x="1780" y="524"/>
                  </a:lnTo>
                  <a:lnTo>
                    <a:pt x="1719" y="520"/>
                  </a:lnTo>
                  <a:lnTo>
                    <a:pt x="1705" y="492"/>
                  </a:lnTo>
                  <a:lnTo>
                    <a:pt x="1680" y="502"/>
                  </a:lnTo>
                  <a:lnTo>
                    <a:pt x="1655" y="459"/>
                  </a:lnTo>
                  <a:lnTo>
                    <a:pt x="1637" y="456"/>
                  </a:lnTo>
                  <a:lnTo>
                    <a:pt x="1601" y="488"/>
                  </a:lnTo>
                  <a:lnTo>
                    <a:pt x="1572" y="463"/>
                  </a:lnTo>
                  <a:lnTo>
                    <a:pt x="1547" y="459"/>
                  </a:lnTo>
                  <a:lnTo>
                    <a:pt x="1511" y="488"/>
                  </a:lnTo>
                  <a:lnTo>
                    <a:pt x="1465" y="481"/>
                  </a:lnTo>
                  <a:lnTo>
                    <a:pt x="1429" y="466"/>
                  </a:lnTo>
                  <a:lnTo>
                    <a:pt x="1393" y="470"/>
                  </a:lnTo>
                  <a:lnTo>
                    <a:pt x="1368" y="495"/>
                  </a:lnTo>
                  <a:lnTo>
                    <a:pt x="1325" y="463"/>
                  </a:lnTo>
                  <a:lnTo>
                    <a:pt x="1264" y="470"/>
                  </a:lnTo>
                  <a:lnTo>
                    <a:pt x="1232" y="445"/>
                  </a:lnTo>
                  <a:lnTo>
                    <a:pt x="1214" y="413"/>
                  </a:lnTo>
                  <a:lnTo>
                    <a:pt x="1178" y="402"/>
                  </a:lnTo>
                  <a:lnTo>
                    <a:pt x="1156" y="420"/>
                  </a:lnTo>
                  <a:lnTo>
                    <a:pt x="1088" y="420"/>
                  </a:lnTo>
                  <a:lnTo>
                    <a:pt x="1078" y="398"/>
                  </a:lnTo>
                  <a:lnTo>
                    <a:pt x="1067" y="373"/>
                  </a:lnTo>
                  <a:lnTo>
                    <a:pt x="1052" y="359"/>
                  </a:lnTo>
                  <a:lnTo>
                    <a:pt x="1002" y="380"/>
                  </a:lnTo>
                  <a:lnTo>
                    <a:pt x="981" y="370"/>
                  </a:lnTo>
                  <a:lnTo>
                    <a:pt x="966" y="305"/>
                  </a:lnTo>
                  <a:lnTo>
                    <a:pt x="952" y="172"/>
                  </a:lnTo>
                  <a:lnTo>
                    <a:pt x="938" y="29"/>
                  </a:lnTo>
                  <a:lnTo>
                    <a:pt x="552" y="0"/>
                  </a:lnTo>
                  <a:lnTo>
                    <a:pt x="506" y="757"/>
                  </a:lnTo>
                  <a:lnTo>
                    <a:pt x="11" y="732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96" name=""/>
          <p:cNvGrpSpPr/>
          <p:nvPr/>
        </p:nvGrpSpPr>
        <p:grpSpPr>
          <a:xfrm>
            <a:off x="5870520" y="2043000"/>
            <a:ext cx="554040" cy="797040"/>
            <a:chOff x="5870520" y="2043000"/>
            <a:chExt cx="554040" cy="797040"/>
          </a:xfrm>
        </p:grpSpPr>
        <p:sp>
          <p:nvSpPr>
            <p:cNvPr id="5497" name=""/>
            <p:cNvSpPr/>
            <p:nvPr/>
          </p:nvSpPr>
          <p:spPr>
            <a:xfrm>
              <a:off x="5870520" y="2043000"/>
              <a:ext cx="554040" cy="797040"/>
            </a:xfrm>
            <a:custGeom>
              <a:avLst/>
              <a:gdLst/>
              <a:ahLst/>
              <a:rect l="l" t="t" r="r" b="b"/>
              <a:pathLst>
                <a:path w="849" h="1061">
                  <a:moveTo>
                    <a:pt x="685" y="0"/>
                  </a:moveTo>
                  <a:lnTo>
                    <a:pt x="652" y="18"/>
                  </a:lnTo>
                  <a:lnTo>
                    <a:pt x="577" y="14"/>
                  </a:lnTo>
                  <a:lnTo>
                    <a:pt x="523" y="39"/>
                  </a:lnTo>
                  <a:lnTo>
                    <a:pt x="455" y="75"/>
                  </a:lnTo>
                  <a:lnTo>
                    <a:pt x="426" y="107"/>
                  </a:lnTo>
                  <a:lnTo>
                    <a:pt x="426" y="150"/>
                  </a:lnTo>
                  <a:lnTo>
                    <a:pt x="387" y="175"/>
                  </a:lnTo>
                  <a:lnTo>
                    <a:pt x="362" y="204"/>
                  </a:lnTo>
                  <a:lnTo>
                    <a:pt x="362" y="218"/>
                  </a:lnTo>
                  <a:lnTo>
                    <a:pt x="383" y="243"/>
                  </a:lnTo>
                  <a:lnTo>
                    <a:pt x="387" y="254"/>
                  </a:lnTo>
                  <a:lnTo>
                    <a:pt x="376" y="276"/>
                  </a:lnTo>
                  <a:lnTo>
                    <a:pt x="383" y="294"/>
                  </a:lnTo>
                  <a:lnTo>
                    <a:pt x="391" y="315"/>
                  </a:lnTo>
                  <a:lnTo>
                    <a:pt x="383" y="333"/>
                  </a:lnTo>
                  <a:lnTo>
                    <a:pt x="358" y="337"/>
                  </a:lnTo>
                  <a:lnTo>
                    <a:pt x="322" y="387"/>
                  </a:lnTo>
                  <a:lnTo>
                    <a:pt x="279" y="398"/>
                  </a:lnTo>
                  <a:lnTo>
                    <a:pt x="179" y="398"/>
                  </a:lnTo>
                  <a:lnTo>
                    <a:pt x="175" y="412"/>
                  </a:lnTo>
                  <a:lnTo>
                    <a:pt x="79" y="412"/>
                  </a:lnTo>
                  <a:lnTo>
                    <a:pt x="57" y="434"/>
                  </a:lnTo>
                  <a:lnTo>
                    <a:pt x="53" y="469"/>
                  </a:lnTo>
                  <a:lnTo>
                    <a:pt x="71" y="491"/>
                  </a:lnTo>
                  <a:lnTo>
                    <a:pt x="93" y="520"/>
                  </a:lnTo>
                  <a:lnTo>
                    <a:pt x="86" y="548"/>
                  </a:lnTo>
                  <a:lnTo>
                    <a:pt x="39" y="591"/>
                  </a:lnTo>
                  <a:lnTo>
                    <a:pt x="0" y="627"/>
                  </a:lnTo>
                  <a:lnTo>
                    <a:pt x="18" y="652"/>
                  </a:lnTo>
                  <a:lnTo>
                    <a:pt x="7" y="677"/>
                  </a:lnTo>
                  <a:lnTo>
                    <a:pt x="165" y="652"/>
                  </a:lnTo>
                  <a:lnTo>
                    <a:pt x="570" y="559"/>
                  </a:lnTo>
                  <a:lnTo>
                    <a:pt x="577" y="577"/>
                  </a:lnTo>
                  <a:lnTo>
                    <a:pt x="609" y="588"/>
                  </a:lnTo>
                  <a:lnTo>
                    <a:pt x="613" y="631"/>
                  </a:lnTo>
                  <a:lnTo>
                    <a:pt x="649" y="634"/>
                  </a:lnTo>
                  <a:lnTo>
                    <a:pt x="659" y="652"/>
                  </a:lnTo>
                  <a:lnTo>
                    <a:pt x="645" y="674"/>
                  </a:lnTo>
                  <a:lnTo>
                    <a:pt x="642" y="706"/>
                  </a:lnTo>
                  <a:lnTo>
                    <a:pt x="627" y="728"/>
                  </a:lnTo>
                  <a:lnTo>
                    <a:pt x="638" y="753"/>
                  </a:lnTo>
                  <a:lnTo>
                    <a:pt x="620" y="763"/>
                  </a:lnTo>
                  <a:lnTo>
                    <a:pt x="638" y="803"/>
                  </a:lnTo>
                  <a:lnTo>
                    <a:pt x="634" y="832"/>
                  </a:lnTo>
                  <a:lnTo>
                    <a:pt x="681" y="835"/>
                  </a:lnTo>
                  <a:lnTo>
                    <a:pt x="692" y="864"/>
                  </a:lnTo>
                  <a:lnTo>
                    <a:pt x="670" y="910"/>
                  </a:lnTo>
                  <a:lnTo>
                    <a:pt x="624" y="943"/>
                  </a:lnTo>
                  <a:lnTo>
                    <a:pt x="627" y="968"/>
                  </a:lnTo>
                  <a:lnTo>
                    <a:pt x="638" y="982"/>
                  </a:lnTo>
                  <a:lnTo>
                    <a:pt x="649" y="1014"/>
                  </a:lnTo>
                  <a:lnTo>
                    <a:pt x="674" y="1011"/>
                  </a:lnTo>
                  <a:lnTo>
                    <a:pt x="699" y="1018"/>
                  </a:lnTo>
                  <a:lnTo>
                    <a:pt x="717" y="1029"/>
                  </a:lnTo>
                  <a:lnTo>
                    <a:pt x="742" y="1061"/>
                  </a:lnTo>
                  <a:lnTo>
                    <a:pt x="760" y="1043"/>
                  </a:lnTo>
                  <a:lnTo>
                    <a:pt x="756" y="1018"/>
                  </a:lnTo>
                  <a:lnTo>
                    <a:pt x="785" y="993"/>
                  </a:lnTo>
                  <a:lnTo>
                    <a:pt x="803" y="964"/>
                  </a:lnTo>
                  <a:lnTo>
                    <a:pt x="799" y="896"/>
                  </a:lnTo>
                  <a:lnTo>
                    <a:pt x="814" y="875"/>
                  </a:lnTo>
                  <a:lnTo>
                    <a:pt x="810" y="799"/>
                  </a:lnTo>
                  <a:lnTo>
                    <a:pt x="799" y="785"/>
                  </a:lnTo>
                  <a:lnTo>
                    <a:pt x="781" y="781"/>
                  </a:lnTo>
                  <a:lnTo>
                    <a:pt x="771" y="781"/>
                  </a:lnTo>
                  <a:lnTo>
                    <a:pt x="774" y="760"/>
                  </a:lnTo>
                  <a:lnTo>
                    <a:pt x="785" y="728"/>
                  </a:lnTo>
                  <a:lnTo>
                    <a:pt x="799" y="749"/>
                  </a:lnTo>
                  <a:lnTo>
                    <a:pt x="803" y="763"/>
                  </a:lnTo>
                  <a:lnTo>
                    <a:pt x="849" y="742"/>
                  </a:lnTo>
                  <a:lnTo>
                    <a:pt x="849" y="713"/>
                  </a:lnTo>
                  <a:lnTo>
                    <a:pt x="842" y="695"/>
                  </a:lnTo>
                  <a:lnTo>
                    <a:pt x="839" y="681"/>
                  </a:lnTo>
                  <a:lnTo>
                    <a:pt x="821" y="677"/>
                  </a:lnTo>
                  <a:lnTo>
                    <a:pt x="803" y="663"/>
                  </a:lnTo>
                  <a:lnTo>
                    <a:pt x="835" y="645"/>
                  </a:lnTo>
                  <a:lnTo>
                    <a:pt x="806" y="620"/>
                  </a:lnTo>
                  <a:lnTo>
                    <a:pt x="803" y="591"/>
                  </a:lnTo>
                  <a:lnTo>
                    <a:pt x="792" y="512"/>
                  </a:lnTo>
                  <a:lnTo>
                    <a:pt x="792" y="505"/>
                  </a:lnTo>
                  <a:lnTo>
                    <a:pt x="767" y="487"/>
                  </a:lnTo>
                  <a:lnTo>
                    <a:pt x="789" y="401"/>
                  </a:lnTo>
                  <a:lnTo>
                    <a:pt x="781" y="376"/>
                  </a:lnTo>
                  <a:lnTo>
                    <a:pt x="771" y="347"/>
                  </a:lnTo>
                  <a:lnTo>
                    <a:pt x="774" y="322"/>
                  </a:lnTo>
                  <a:lnTo>
                    <a:pt x="753" y="251"/>
                  </a:lnTo>
                  <a:lnTo>
                    <a:pt x="717" y="251"/>
                  </a:lnTo>
                  <a:lnTo>
                    <a:pt x="728" y="215"/>
                  </a:lnTo>
                  <a:lnTo>
                    <a:pt x="728" y="186"/>
                  </a:lnTo>
                  <a:lnTo>
                    <a:pt x="702" y="161"/>
                  </a:lnTo>
                  <a:lnTo>
                    <a:pt x="717" y="136"/>
                  </a:lnTo>
                  <a:lnTo>
                    <a:pt x="706" y="100"/>
                  </a:lnTo>
                  <a:lnTo>
                    <a:pt x="685" y="71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98" name=""/>
            <p:cNvSpPr/>
            <p:nvPr/>
          </p:nvSpPr>
          <p:spPr>
            <a:xfrm>
              <a:off x="5870520" y="2043000"/>
              <a:ext cx="554040" cy="797040"/>
            </a:xfrm>
            <a:custGeom>
              <a:avLst/>
              <a:gdLst/>
              <a:ahLst/>
              <a:rect l="l" t="t" r="r" b="b"/>
              <a:pathLst>
                <a:path w="849" h="1061">
                  <a:moveTo>
                    <a:pt x="685" y="0"/>
                  </a:moveTo>
                  <a:lnTo>
                    <a:pt x="652" y="18"/>
                  </a:lnTo>
                  <a:lnTo>
                    <a:pt x="577" y="14"/>
                  </a:lnTo>
                  <a:lnTo>
                    <a:pt x="523" y="39"/>
                  </a:lnTo>
                  <a:lnTo>
                    <a:pt x="455" y="75"/>
                  </a:lnTo>
                  <a:lnTo>
                    <a:pt x="426" y="107"/>
                  </a:lnTo>
                  <a:lnTo>
                    <a:pt x="426" y="150"/>
                  </a:lnTo>
                  <a:lnTo>
                    <a:pt x="387" y="175"/>
                  </a:lnTo>
                  <a:lnTo>
                    <a:pt x="362" y="204"/>
                  </a:lnTo>
                  <a:lnTo>
                    <a:pt x="362" y="218"/>
                  </a:lnTo>
                  <a:lnTo>
                    <a:pt x="383" y="243"/>
                  </a:lnTo>
                  <a:lnTo>
                    <a:pt x="387" y="254"/>
                  </a:lnTo>
                  <a:lnTo>
                    <a:pt x="376" y="276"/>
                  </a:lnTo>
                  <a:lnTo>
                    <a:pt x="383" y="294"/>
                  </a:lnTo>
                  <a:lnTo>
                    <a:pt x="391" y="315"/>
                  </a:lnTo>
                  <a:lnTo>
                    <a:pt x="383" y="333"/>
                  </a:lnTo>
                  <a:lnTo>
                    <a:pt x="358" y="337"/>
                  </a:lnTo>
                  <a:lnTo>
                    <a:pt x="322" y="387"/>
                  </a:lnTo>
                  <a:lnTo>
                    <a:pt x="279" y="398"/>
                  </a:lnTo>
                  <a:lnTo>
                    <a:pt x="179" y="398"/>
                  </a:lnTo>
                  <a:lnTo>
                    <a:pt x="175" y="412"/>
                  </a:lnTo>
                  <a:lnTo>
                    <a:pt x="79" y="412"/>
                  </a:lnTo>
                  <a:lnTo>
                    <a:pt x="57" y="434"/>
                  </a:lnTo>
                  <a:lnTo>
                    <a:pt x="53" y="469"/>
                  </a:lnTo>
                  <a:lnTo>
                    <a:pt x="71" y="491"/>
                  </a:lnTo>
                  <a:lnTo>
                    <a:pt x="93" y="520"/>
                  </a:lnTo>
                  <a:lnTo>
                    <a:pt x="86" y="548"/>
                  </a:lnTo>
                  <a:lnTo>
                    <a:pt x="39" y="591"/>
                  </a:lnTo>
                  <a:lnTo>
                    <a:pt x="0" y="627"/>
                  </a:lnTo>
                  <a:lnTo>
                    <a:pt x="18" y="652"/>
                  </a:lnTo>
                  <a:lnTo>
                    <a:pt x="7" y="677"/>
                  </a:lnTo>
                  <a:lnTo>
                    <a:pt x="165" y="652"/>
                  </a:lnTo>
                  <a:lnTo>
                    <a:pt x="570" y="559"/>
                  </a:lnTo>
                  <a:lnTo>
                    <a:pt x="577" y="577"/>
                  </a:lnTo>
                  <a:lnTo>
                    <a:pt x="609" y="588"/>
                  </a:lnTo>
                  <a:lnTo>
                    <a:pt x="613" y="631"/>
                  </a:lnTo>
                  <a:lnTo>
                    <a:pt x="649" y="634"/>
                  </a:lnTo>
                  <a:lnTo>
                    <a:pt x="659" y="652"/>
                  </a:lnTo>
                  <a:lnTo>
                    <a:pt x="645" y="674"/>
                  </a:lnTo>
                  <a:lnTo>
                    <a:pt x="642" y="706"/>
                  </a:lnTo>
                  <a:lnTo>
                    <a:pt x="627" y="728"/>
                  </a:lnTo>
                  <a:lnTo>
                    <a:pt x="638" y="753"/>
                  </a:lnTo>
                  <a:lnTo>
                    <a:pt x="620" y="763"/>
                  </a:lnTo>
                  <a:lnTo>
                    <a:pt x="638" y="803"/>
                  </a:lnTo>
                  <a:lnTo>
                    <a:pt x="634" y="832"/>
                  </a:lnTo>
                  <a:lnTo>
                    <a:pt x="681" y="835"/>
                  </a:lnTo>
                  <a:lnTo>
                    <a:pt x="692" y="864"/>
                  </a:lnTo>
                  <a:lnTo>
                    <a:pt x="670" y="910"/>
                  </a:lnTo>
                  <a:lnTo>
                    <a:pt x="624" y="943"/>
                  </a:lnTo>
                  <a:lnTo>
                    <a:pt x="627" y="968"/>
                  </a:lnTo>
                  <a:lnTo>
                    <a:pt x="638" y="982"/>
                  </a:lnTo>
                  <a:lnTo>
                    <a:pt x="649" y="1014"/>
                  </a:lnTo>
                  <a:lnTo>
                    <a:pt x="674" y="1011"/>
                  </a:lnTo>
                  <a:lnTo>
                    <a:pt x="699" y="1018"/>
                  </a:lnTo>
                  <a:lnTo>
                    <a:pt x="717" y="1029"/>
                  </a:lnTo>
                  <a:lnTo>
                    <a:pt x="742" y="1061"/>
                  </a:lnTo>
                  <a:lnTo>
                    <a:pt x="760" y="1043"/>
                  </a:lnTo>
                  <a:lnTo>
                    <a:pt x="756" y="1018"/>
                  </a:lnTo>
                  <a:lnTo>
                    <a:pt x="785" y="993"/>
                  </a:lnTo>
                  <a:lnTo>
                    <a:pt x="803" y="964"/>
                  </a:lnTo>
                  <a:lnTo>
                    <a:pt x="799" y="896"/>
                  </a:lnTo>
                  <a:lnTo>
                    <a:pt x="814" y="875"/>
                  </a:lnTo>
                  <a:lnTo>
                    <a:pt x="810" y="799"/>
                  </a:lnTo>
                  <a:lnTo>
                    <a:pt x="799" y="785"/>
                  </a:lnTo>
                  <a:lnTo>
                    <a:pt x="781" y="781"/>
                  </a:lnTo>
                  <a:lnTo>
                    <a:pt x="771" y="781"/>
                  </a:lnTo>
                  <a:lnTo>
                    <a:pt x="774" y="760"/>
                  </a:lnTo>
                  <a:lnTo>
                    <a:pt x="785" y="728"/>
                  </a:lnTo>
                  <a:lnTo>
                    <a:pt x="799" y="749"/>
                  </a:lnTo>
                  <a:lnTo>
                    <a:pt x="803" y="763"/>
                  </a:lnTo>
                  <a:lnTo>
                    <a:pt x="849" y="742"/>
                  </a:lnTo>
                  <a:lnTo>
                    <a:pt x="849" y="713"/>
                  </a:lnTo>
                  <a:lnTo>
                    <a:pt x="842" y="695"/>
                  </a:lnTo>
                  <a:lnTo>
                    <a:pt x="839" y="681"/>
                  </a:lnTo>
                  <a:lnTo>
                    <a:pt x="821" y="677"/>
                  </a:lnTo>
                  <a:lnTo>
                    <a:pt x="803" y="663"/>
                  </a:lnTo>
                  <a:lnTo>
                    <a:pt x="835" y="645"/>
                  </a:lnTo>
                  <a:lnTo>
                    <a:pt x="806" y="620"/>
                  </a:lnTo>
                  <a:lnTo>
                    <a:pt x="803" y="591"/>
                  </a:lnTo>
                  <a:lnTo>
                    <a:pt x="792" y="512"/>
                  </a:lnTo>
                  <a:lnTo>
                    <a:pt x="792" y="505"/>
                  </a:lnTo>
                  <a:lnTo>
                    <a:pt x="767" y="487"/>
                  </a:lnTo>
                  <a:lnTo>
                    <a:pt x="789" y="401"/>
                  </a:lnTo>
                  <a:lnTo>
                    <a:pt x="781" y="376"/>
                  </a:lnTo>
                  <a:lnTo>
                    <a:pt x="771" y="347"/>
                  </a:lnTo>
                  <a:lnTo>
                    <a:pt x="774" y="322"/>
                  </a:lnTo>
                  <a:lnTo>
                    <a:pt x="753" y="251"/>
                  </a:lnTo>
                  <a:lnTo>
                    <a:pt x="717" y="251"/>
                  </a:lnTo>
                  <a:lnTo>
                    <a:pt x="728" y="215"/>
                  </a:lnTo>
                  <a:lnTo>
                    <a:pt x="728" y="186"/>
                  </a:lnTo>
                  <a:lnTo>
                    <a:pt x="702" y="161"/>
                  </a:lnTo>
                  <a:lnTo>
                    <a:pt x="717" y="136"/>
                  </a:lnTo>
                  <a:lnTo>
                    <a:pt x="706" y="100"/>
                  </a:lnTo>
                  <a:lnTo>
                    <a:pt x="685" y="71"/>
                  </a:lnTo>
                  <a:lnTo>
                    <a:pt x="685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99" name=""/>
          <p:cNvGrpSpPr/>
          <p:nvPr/>
        </p:nvGrpSpPr>
        <p:grpSpPr>
          <a:xfrm>
            <a:off x="5492880" y="2087640"/>
            <a:ext cx="174600" cy="87120"/>
            <a:chOff x="5492880" y="2087640"/>
            <a:chExt cx="174600" cy="87120"/>
          </a:xfrm>
        </p:grpSpPr>
        <p:sp>
          <p:nvSpPr>
            <p:cNvPr id="5500" name=""/>
            <p:cNvSpPr/>
            <p:nvPr/>
          </p:nvSpPr>
          <p:spPr>
            <a:xfrm>
              <a:off x="5492880" y="2087640"/>
              <a:ext cx="174600" cy="87120"/>
            </a:xfrm>
            <a:custGeom>
              <a:avLst/>
              <a:gdLst/>
              <a:ahLst/>
              <a:rect l="l" t="t" r="r" b="b"/>
              <a:pathLst>
                <a:path w="265" h="118">
                  <a:moveTo>
                    <a:pt x="265" y="25"/>
                  </a:moveTo>
                  <a:lnTo>
                    <a:pt x="247" y="25"/>
                  </a:lnTo>
                  <a:lnTo>
                    <a:pt x="222" y="43"/>
                  </a:lnTo>
                  <a:lnTo>
                    <a:pt x="201" y="14"/>
                  </a:lnTo>
                  <a:lnTo>
                    <a:pt x="143" y="18"/>
                  </a:lnTo>
                  <a:lnTo>
                    <a:pt x="118" y="2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50" y="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39" y="57"/>
                  </a:lnTo>
                  <a:lnTo>
                    <a:pt x="90" y="50"/>
                  </a:lnTo>
                  <a:lnTo>
                    <a:pt x="136" y="57"/>
                  </a:lnTo>
                  <a:lnTo>
                    <a:pt x="179" y="86"/>
                  </a:lnTo>
                  <a:lnTo>
                    <a:pt x="204" y="65"/>
                  </a:lnTo>
                  <a:lnTo>
                    <a:pt x="219" y="82"/>
                  </a:lnTo>
                  <a:lnTo>
                    <a:pt x="215" y="118"/>
                  </a:lnTo>
                  <a:lnTo>
                    <a:pt x="229" y="118"/>
                  </a:lnTo>
                  <a:lnTo>
                    <a:pt x="265" y="25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320" bIns="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01" name=""/>
            <p:cNvSpPr/>
            <p:nvPr/>
          </p:nvSpPr>
          <p:spPr>
            <a:xfrm>
              <a:off x="5492880" y="2087640"/>
              <a:ext cx="174600" cy="87120"/>
            </a:xfrm>
            <a:custGeom>
              <a:avLst/>
              <a:gdLst/>
              <a:ahLst/>
              <a:rect l="l" t="t" r="r" b="b"/>
              <a:pathLst>
                <a:path w="265" h="118">
                  <a:moveTo>
                    <a:pt x="265" y="25"/>
                  </a:moveTo>
                  <a:lnTo>
                    <a:pt x="247" y="25"/>
                  </a:lnTo>
                  <a:lnTo>
                    <a:pt x="222" y="43"/>
                  </a:lnTo>
                  <a:lnTo>
                    <a:pt x="201" y="14"/>
                  </a:lnTo>
                  <a:lnTo>
                    <a:pt x="143" y="18"/>
                  </a:lnTo>
                  <a:lnTo>
                    <a:pt x="118" y="2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50" y="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39" y="57"/>
                  </a:lnTo>
                  <a:lnTo>
                    <a:pt x="90" y="50"/>
                  </a:lnTo>
                  <a:lnTo>
                    <a:pt x="136" y="57"/>
                  </a:lnTo>
                  <a:lnTo>
                    <a:pt x="179" y="86"/>
                  </a:lnTo>
                  <a:lnTo>
                    <a:pt x="204" y="65"/>
                  </a:lnTo>
                  <a:lnTo>
                    <a:pt x="219" y="82"/>
                  </a:lnTo>
                  <a:lnTo>
                    <a:pt x="215" y="118"/>
                  </a:lnTo>
                  <a:lnTo>
                    <a:pt x="229" y="118"/>
                  </a:lnTo>
                  <a:lnTo>
                    <a:pt x="265" y="25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320" bIns="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02" name=""/>
          <p:cNvGrpSpPr/>
          <p:nvPr/>
        </p:nvGrpSpPr>
        <p:grpSpPr>
          <a:xfrm>
            <a:off x="6318360" y="2004840"/>
            <a:ext cx="149040" cy="335160"/>
            <a:chOff x="6318360" y="2004840"/>
            <a:chExt cx="149040" cy="335160"/>
          </a:xfrm>
        </p:grpSpPr>
        <p:sp>
          <p:nvSpPr>
            <p:cNvPr id="5503" name=""/>
            <p:cNvSpPr/>
            <p:nvPr/>
          </p:nvSpPr>
          <p:spPr>
            <a:xfrm>
              <a:off x="6318360" y="2004840"/>
              <a:ext cx="149040" cy="335160"/>
            </a:xfrm>
            <a:custGeom>
              <a:avLst/>
              <a:gdLst/>
              <a:ahLst/>
              <a:rect l="l" t="t" r="r" b="b"/>
              <a:pathLst>
                <a:path w="229" h="445">
                  <a:moveTo>
                    <a:pt x="0" y="51"/>
                  </a:moveTo>
                  <a:lnTo>
                    <a:pt x="136" y="22"/>
                  </a:lnTo>
                  <a:lnTo>
                    <a:pt x="200" y="0"/>
                  </a:lnTo>
                  <a:lnTo>
                    <a:pt x="211" y="33"/>
                  </a:lnTo>
                  <a:lnTo>
                    <a:pt x="207" y="61"/>
                  </a:lnTo>
                  <a:lnTo>
                    <a:pt x="211" y="83"/>
                  </a:lnTo>
                  <a:lnTo>
                    <a:pt x="229" y="97"/>
                  </a:lnTo>
                  <a:lnTo>
                    <a:pt x="218" y="108"/>
                  </a:lnTo>
                  <a:lnTo>
                    <a:pt x="218" y="140"/>
                  </a:lnTo>
                  <a:lnTo>
                    <a:pt x="197" y="144"/>
                  </a:lnTo>
                  <a:lnTo>
                    <a:pt x="182" y="151"/>
                  </a:lnTo>
                  <a:lnTo>
                    <a:pt x="175" y="173"/>
                  </a:lnTo>
                  <a:lnTo>
                    <a:pt x="190" y="198"/>
                  </a:lnTo>
                  <a:lnTo>
                    <a:pt x="190" y="223"/>
                  </a:lnTo>
                  <a:lnTo>
                    <a:pt x="168" y="241"/>
                  </a:lnTo>
                  <a:lnTo>
                    <a:pt x="161" y="262"/>
                  </a:lnTo>
                  <a:lnTo>
                    <a:pt x="193" y="302"/>
                  </a:lnTo>
                  <a:lnTo>
                    <a:pt x="175" y="363"/>
                  </a:lnTo>
                  <a:lnTo>
                    <a:pt x="204" y="420"/>
                  </a:lnTo>
                  <a:lnTo>
                    <a:pt x="157" y="438"/>
                  </a:lnTo>
                  <a:lnTo>
                    <a:pt x="100" y="445"/>
                  </a:lnTo>
                  <a:lnTo>
                    <a:pt x="82" y="388"/>
                  </a:lnTo>
                  <a:lnTo>
                    <a:pt x="86" y="366"/>
                  </a:lnTo>
                  <a:lnTo>
                    <a:pt x="68" y="298"/>
                  </a:lnTo>
                  <a:lnTo>
                    <a:pt x="28" y="302"/>
                  </a:lnTo>
                  <a:lnTo>
                    <a:pt x="43" y="273"/>
                  </a:lnTo>
                  <a:lnTo>
                    <a:pt x="43" y="230"/>
                  </a:lnTo>
                  <a:lnTo>
                    <a:pt x="17" y="216"/>
                  </a:lnTo>
                  <a:lnTo>
                    <a:pt x="32" y="183"/>
                  </a:lnTo>
                  <a:lnTo>
                    <a:pt x="21" y="147"/>
                  </a:lnTo>
                  <a:lnTo>
                    <a:pt x="0" y="13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04" name=""/>
            <p:cNvSpPr/>
            <p:nvPr/>
          </p:nvSpPr>
          <p:spPr>
            <a:xfrm>
              <a:off x="6318360" y="2004840"/>
              <a:ext cx="149040" cy="335160"/>
            </a:xfrm>
            <a:custGeom>
              <a:avLst/>
              <a:gdLst/>
              <a:ahLst/>
              <a:rect l="l" t="t" r="r" b="b"/>
              <a:pathLst>
                <a:path w="229" h="445">
                  <a:moveTo>
                    <a:pt x="0" y="51"/>
                  </a:moveTo>
                  <a:lnTo>
                    <a:pt x="136" y="22"/>
                  </a:lnTo>
                  <a:lnTo>
                    <a:pt x="200" y="0"/>
                  </a:lnTo>
                  <a:lnTo>
                    <a:pt x="211" y="33"/>
                  </a:lnTo>
                  <a:lnTo>
                    <a:pt x="207" y="61"/>
                  </a:lnTo>
                  <a:lnTo>
                    <a:pt x="211" y="83"/>
                  </a:lnTo>
                  <a:lnTo>
                    <a:pt x="229" y="97"/>
                  </a:lnTo>
                  <a:lnTo>
                    <a:pt x="218" y="108"/>
                  </a:lnTo>
                  <a:lnTo>
                    <a:pt x="218" y="140"/>
                  </a:lnTo>
                  <a:lnTo>
                    <a:pt x="197" y="144"/>
                  </a:lnTo>
                  <a:lnTo>
                    <a:pt x="182" y="151"/>
                  </a:lnTo>
                  <a:lnTo>
                    <a:pt x="175" y="173"/>
                  </a:lnTo>
                  <a:lnTo>
                    <a:pt x="190" y="198"/>
                  </a:lnTo>
                  <a:lnTo>
                    <a:pt x="190" y="223"/>
                  </a:lnTo>
                  <a:lnTo>
                    <a:pt x="168" y="241"/>
                  </a:lnTo>
                  <a:lnTo>
                    <a:pt x="161" y="262"/>
                  </a:lnTo>
                  <a:lnTo>
                    <a:pt x="193" y="302"/>
                  </a:lnTo>
                  <a:lnTo>
                    <a:pt x="175" y="363"/>
                  </a:lnTo>
                  <a:lnTo>
                    <a:pt x="204" y="420"/>
                  </a:lnTo>
                  <a:lnTo>
                    <a:pt x="157" y="438"/>
                  </a:lnTo>
                  <a:lnTo>
                    <a:pt x="100" y="445"/>
                  </a:lnTo>
                  <a:lnTo>
                    <a:pt x="82" y="388"/>
                  </a:lnTo>
                  <a:lnTo>
                    <a:pt x="86" y="366"/>
                  </a:lnTo>
                  <a:lnTo>
                    <a:pt x="68" y="298"/>
                  </a:lnTo>
                  <a:lnTo>
                    <a:pt x="28" y="302"/>
                  </a:lnTo>
                  <a:lnTo>
                    <a:pt x="43" y="273"/>
                  </a:lnTo>
                  <a:lnTo>
                    <a:pt x="43" y="230"/>
                  </a:lnTo>
                  <a:lnTo>
                    <a:pt x="17" y="216"/>
                  </a:lnTo>
                  <a:lnTo>
                    <a:pt x="32" y="183"/>
                  </a:lnTo>
                  <a:lnTo>
                    <a:pt x="21" y="147"/>
                  </a:lnTo>
                  <a:lnTo>
                    <a:pt x="0" y="130"/>
                  </a:lnTo>
                  <a:lnTo>
                    <a:pt x="0" y="51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505" name=""/>
          <p:cNvSpPr/>
          <p:nvPr/>
        </p:nvSpPr>
        <p:spPr>
          <a:xfrm>
            <a:off x="4705200" y="2620800"/>
            <a:ext cx="559080" cy="1506600"/>
          </a:xfrm>
          <a:custGeom>
            <a:avLst/>
            <a:gdLst/>
            <a:ahLst/>
            <a:rect l="l" t="t" r="r" b="b"/>
            <a:pathLst>
              <a:path w="860" h="2008">
                <a:moveTo>
                  <a:pt x="860" y="0"/>
                </a:moveTo>
                <a:lnTo>
                  <a:pt x="803" y="493"/>
                </a:lnTo>
                <a:lnTo>
                  <a:pt x="746" y="516"/>
                </a:lnTo>
                <a:lnTo>
                  <a:pt x="688" y="722"/>
                </a:lnTo>
                <a:lnTo>
                  <a:pt x="654" y="746"/>
                </a:lnTo>
                <a:lnTo>
                  <a:pt x="470" y="1176"/>
                </a:lnTo>
                <a:lnTo>
                  <a:pt x="269" y="1434"/>
                </a:lnTo>
                <a:lnTo>
                  <a:pt x="34" y="1617"/>
                </a:lnTo>
                <a:lnTo>
                  <a:pt x="63" y="1721"/>
                </a:lnTo>
                <a:lnTo>
                  <a:pt x="0" y="2008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06" name=""/>
          <p:cNvSpPr/>
          <p:nvPr/>
        </p:nvSpPr>
        <p:spPr>
          <a:xfrm>
            <a:off x="2909880" y="3546360"/>
            <a:ext cx="439920" cy="311400"/>
          </a:xfrm>
          <a:prstGeom prst="rect">
            <a:avLst/>
          </a:prstGeom>
          <a:noFill/>
          <a:ln w="9360">
            <a:solidFill>
              <a:srgbClr val="4d4d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07" name=""/>
          <p:cNvSpPr/>
          <p:nvPr/>
        </p:nvSpPr>
        <p:spPr>
          <a:xfrm>
            <a:off x="2436840" y="1731960"/>
            <a:ext cx="706320" cy="520560"/>
          </a:xfrm>
          <a:custGeom>
            <a:avLst/>
            <a:gdLst/>
            <a:ahLst/>
            <a:rect l="l" t="t" r="r" b="b"/>
            <a:pathLst>
              <a:path w="1083" h="695">
                <a:moveTo>
                  <a:pt x="36" y="695"/>
                </a:moveTo>
                <a:lnTo>
                  <a:pt x="0" y="616"/>
                </a:lnTo>
                <a:lnTo>
                  <a:pt x="222" y="308"/>
                </a:lnTo>
                <a:lnTo>
                  <a:pt x="287" y="272"/>
                </a:lnTo>
                <a:lnTo>
                  <a:pt x="337" y="251"/>
                </a:lnTo>
                <a:lnTo>
                  <a:pt x="495" y="308"/>
                </a:lnTo>
                <a:lnTo>
                  <a:pt x="839" y="36"/>
                </a:lnTo>
                <a:lnTo>
                  <a:pt x="939" y="0"/>
                </a:lnTo>
                <a:lnTo>
                  <a:pt x="1083" y="71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08" name=""/>
          <p:cNvSpPr/>
          <p:nvPr/>
        </p:nvSpPr>
        <p:spPr>
          <a:xfrm>
            <a:off x="3333600" y="1407960"/>
            <a:ext cx="2700360" cy="814680"/>
          </a:xfrm>
          <a:custGeom>
            <a:avLst/>
            <a:gdLst/>
            <a:ahLst/>
            <a:rect l="l" t="t" r="r" b="b"/>
            <a:pathLst>
              <a:path w="4145" h="1083">
                <a:moveTo>
                  <a:pt x="0" y="0"/>
                </a:moveTo>
                <a:lnTo>
                  <a:pt x="322" y="180"/>
                </a:lnTo>
                <a:lnTo>
                  <a:pt x="1283" y="302"/>
                </a:lnTo>
                <a:lnTo>
                  <a:pt x="1900" y="423"/>
                </a:lnTo>
                <a:lnTo>
                  <a:pt x="2660" y="431"/>
                </a:lnTo>
                <a:lnTo>
                  <a:pt x="2825" y="495"/>
                </a:lnTo>
                <a:lnTo>
                  <a:pt x="2933" y="395"/>
                </a:lnTo>
                <a:lnTo>
                  <a:pt x="3047" y="359"/>
                </a:lnTo>
                <a:lnTo>
                  <a:pt x="3908" y="330"/>
                </a:lnTo>
                <a:lnTo>
                  <a:pt x="3958" y="345"/>
                </a:lnTo>
                <a:lnTo>
                  <a:pt x="4015" y="409"/>
                </a:lnTo>
                <a:lnTo>
                  <a:pt x="4066" y="553"/>
                </a:lnTo>
                <a:lnTo>
                  <a:pt x="4101" y="969"/>
                </a:lnTo>
                <a:lnTo>
                  <a:pt x="4145" y="1083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09" name=""/>
          <p:cNvSpPr/>
          <p:nvPr/>
        </p:nvSpPr>
        <p:spPr>
          <a:xfrm>
            <a:off x="2811600" y="1743120"/>
            <a:ext cx="806400" cy="1511280"/>
          </a:xfrm>
          <a:custGeom>
            <a:avLst/>
            <a:gdLst/>
            <a:ahLst/>
            <a:rect l="l" t="t" r="r" b="b"/>
            <a:pathLst>
              <a:path w="1240" h="2015">
                <a:moveTo>
                  <a:pt x="71" y="0"/>
                </a:moveTo>
                <a:lnTo>
                  <a:pt x="0" y="108"/>
                </a:lnTo>
                <a:lnTo>
                  <a:pt x="50" y="287"/>
                </a:lnTo>
                <a:lnTo>
                  <a:pt x="272" y="574"/>
                </a:lnTo>
                <a:lnTo>
                  <a:pt x="294" y="681"/>
                </a:lnTo>
                <a:lnTo>
                  <a:pt x="537" y="1011"/>
                </a:lnTo>
                <a:lnTo>
                  <a:pt x="717" y="1004"/>
                </a:lnTo>
                <a:lnTo>
                  <a:pt x="760" y="961"/>
                </a:lnTo>
                <a:lnTo>
                  <a:pt x="796" y="947"/>
                </a:lnTo>
                <a:lnTo>
                  <a:pt x="853" y="990"/>
                </a:lnTo>
                <a:lnTo>
                  <a:pt x="925" y="997"/>
                </a:lnTo>
                <a:lnTo>
                  <a:pt x="953" y="1126"/>
                </a:lnTo>
                <a:lnTo>
                  <a:pt x="1147" y="1320"/>
                </a:lnTo>
                <a:lnTo>
                  <a:pt x="1118" y="1477"/>
                </a:lnTo>
                <a:lnTo>
                  <a:pt x="1204" y="1542"/>
                </a:lnTo>
                <a:lnTo>
                  <a:pt x="1176" y="1664"/>
                </a:lnTo>
                <a:lnTo>
                  <a:pt x="1118" y="1736"/>
                </a:lnTo>
                <a:lnTo>
                  <a:pt x="1025" y="1786"/>
                </a:lnTo>
                <a:lnTo>
                  <a:pt x="1118" y="1922"/>
                </a:lnTo>
                <a:lnTo>
                  <a:pt x="1240" y="2015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0" name=""/>
          <p:cNvSpPr/>
          <p:nvPr/>
        </p:nvSpPr>
        <p:spPr>
          <a:xfrm>
            <a:off x="2481120" y="2925720"/>
            <a:ext cx="716040" cy="749520"/>
          </a:xfrm>
          <a:custGeom>
            <a:avLst/>
            <a:gdLst/>
            <a:ahLst/>
            <a:rect l="l" t="t" r="r" b="b"/>
            <a:pathLst>
              <a:path w="1097" h="999">
                <a:moveTo>
                  <a:pt x="172" y="0"/>
                </a:moveTo>
                <a:lnTo>
                  <a:pt x="138" y="149"/>
                </a:lnTo>
                <a:lnTo>
                  <a:pt x="93" y="211"/>
                </a:lnTo>
                <a:lnTo>
                  <a:pt x="109" y="315"/>
                </a:lnTo>
                <a:lnTo>
                  <a:pt x="0" y="373"/>
                </a:lnTo>
                <a:lnTo>
                  <a:pt x="36" y="563"/>
                </a:lnTo>
                <a:lnTo>
                  <a:pt x="161" y="608"/>
                </a:lnTo>
                <a:lnTo>
                  <a:pt x="448" y="843"/>
                </a:lnTo>
                <a:lnTo>
                  <a:pt x="740" y="900"/>
                </a:lnTo>
                <a:lnTo>
                  <a:pt x="1097" y="999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1" name=""/>
          <p:cNvSpPr/>
          <p:nvPr/>
        </p:nvSpPr>
        <p:spPr>
          <a:xfrm>
            <a:off x="3130560" y="3392640"/>
            <a:ext cx="1135080" cy="803160"/>
          </a:xfrm>
          <a:custGeom>
            <a:avLst/>
            <a:gdLst/>
            <a:ahLst/>
            <a:rect l="l" t="t" r="r" b="b"/>
            <a:pathLst>
              <a:path w="1740" h="1072">
                <a:moveTo>
                  <a:pt x="0" y="0"/>
                </a:moveTo>
                <a:lnTo>
                  <a:pt x="138" y="533"/>
                </a:lnTo>
                <a:lnTo>
                  <a:pt x="419" y="665"/>
                </a:lnTo>
                <a:lnTo>
                  <a:pt x="740" y="603"/>
                </a:lnTo>
                <a:lnTo>
                  <a:pt x="1740" y="1072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2" name=""/>
          <p:cNvSpPr/>
          <p:nvPr/>
        </p:nvSpPr>
        <p:spPr>
          <a:xfrm>
            <a:off x="4622760" y="2606760"/>
            <a:ext cx="1771560" cy="1744560"/>
          </a:xfrm>
          <a:custGeom>
            <a:avLst/>
            <a:gdLst/>
            <a:ahLst/>
            <a:rect l="l" t="t" r="r" b="b"/>
            <a:pathLst>
              <a:path w="2719" h="2324">
                <a:moveTo>
                  <a:pt x="2719" y="0"/>
                </a:moveTo>
                <a:lnTo>
                  <a:pt x="2644" y="70"/>
                </a:lnTo>
                <a:lnTo>
                  <a:pt x="2524" y="127"/>
                </a:lnTo>
                <a:lnTo>
                  <a:pt x="2433" y="321"/>
                </a:lnTo>
                <a:lnTo>
                  <a:pt x="2409" y="402"/>
                </a:lnTo>
                <a:lnTo>
                  <a:pt x="2370" y="516"/>
                </a:lnTo>
                <a:lnTo>
                  <a:pt x="2305" y="678"/>
                </a:lnTo>
                <a:lnTo>
                  <a:pt x="2289" y="678"/>
                </a:lnTo>
                <a:lnTo>
                  <a:pt x="2226" y="861"/>
                </a:lnTo>
                <a:lnTo>
                  <a:pt x="2099" y="999"/>
                </a:lnTo>
                <a:lnTo>
                  <a:pt x="2047" y="1017"/>
                </a:lnTo>
                <a:lnTo>
                  <a:pt x="1755" y="1400"/>
                </a:lnTo>
                <a:lnTo>
                  <a:pt x="1692" y="1429"/>
                </a:lnTo>
                <a:lnTo>
                  <a:pt x="1301" y="1658"/>
                </a:lnTo>
                <a:lnTo>
                  <a:pt x="1079" y="1768"/>
                </a:lnTo>
                <a:lnTo>
                  <a:pt x="769" y="1992"/>
                </a:lnTo>
                <a:lnTo>
                  <a:pt x="717" y="1992"/>
                </a:lnTo>
                <a:lnTo>
                  <a:pt x="167" y="2123"/>
                </a:lnTo>
                <a:lnTo>
                  <a:pt x="0" y="2324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3" name=""/>
          <p:cNvSpPr/>
          <p:nvPr/>
        </p:nvSpPr>
        <p:spPr>
          <a:xfrm>
            <a:off x="5815080" y="2886120"/>
            <a:ext cx="363600" cy="241200"/>
          </a:xfrm>
          <a:custGeom>
            <a:avLst/>
            <a:gdLst/>
            <a:ahLst/>
            <a:rect l="l" t="t" r="r" b="b"/>
            <a:pathLst>
              <a:path w="558" h="321">
                <a:moveTo>
                  <a:pt x="558" y="0"/>
                </a:moveTo>
                <a:lnTo>
                  <a:pt x="443" y="281"/>
                </a:lnTo>
                <a:lnTo>
                  <a:pt x="264" y="276"/>
                </a:lnTo>
                <a:lnTo>
                  <a:pt x="167" y="315"/>
                </a:lnTo>
                <a:lnTo>
                  <a:pt x="0" y="321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4" name=""/>
          <p:cNvSpPr/>
          <p:nvPr/>
        </p:nvSpPr>
        <p:spPr>
          <a:xfrm>
            <a:off x="5111640" y="3589200"/>
            <a:ext cx="901800" cy="357480"/>
          </a:xfrm>
          <a:custGeom>
            <a:avLst/>
            <a:gdLst/>
            <a:ahLst/>
            <a:rect l="l" t="t" r="r" b="b"/>
            <a:pathLst>
              <a:path w="1382" h="475">
                <a:moveTo>
                  <a:pt x="1382" y="0"/>
                </a:moveTo>
                <a:lnTo>
                  <a:pt x="1153" y="154"/>
                </a:lnTo>
                <a:lnTo>
                  <a:pt x="975" y="195"/>
                </a:lnTo>
                <a:lnTo>
                  <a:pt x="522" y="281"/>
                </a:lnTo>
                <a:lnTo>
                  <a:pt x="230" y="470"/>
                </a:lnTo>
                <a:lnTo>
                  <a:pt x="0" y="475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5" name=""/>
          <p:cNvSpPr/>
          <p:nvPr/>
        </p:nvSpPr>
        <p:spPr>
          <a:xfrm>
            <a:off x="5041800" y="3025800"/>
            <a:ext cx="222480" cy="495360"/>
          </a:xfrm>
          <a:custGeom>
            <a:avLst/>
            <a:gdLst/>
            <a:ahLst/>
            <a:rect l="l" t="t" r="r" b="b"/>
            <a:pathLst>
              <a:path w="344" h="659">
                <a:moveTo>
                  <a:pt x="344" y="50"/>
                </a:moveTo>
                <a:lnTo>
                  <a:pt x="281" y="62"/>
                </a:lnTo>
                <a:lnTo>
                  <a:pt x="200" y="0"/>
                </a:lnTo>
                <a:lnTo>
                  <a:pt x="184" y="159"/>
                </a:lnTo>
                <a:lnTo>
                  <a:pt x="0" y="659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6" name=""/>
          <p:cNvSpPr/>
          <p:nvPr/>
        </p:nvSpPr>
        <p:spPr>
          <a:xfrm>
            <a:off x="5991120" y="1900080"/>
            <a:ext cx="495360" cy="9684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7" name=""/>
          <p:cNvSpPr/>
          <p:nvPr/>
        </p:nvSpPr>
        <p:spPr>
          <a:xfrm>
            <a:off x="5594400" y="3468600"/>
            <a:ext cx="68040" cy="16848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518" name=""/>
          <p:cNvGrpSpPr/>
          <p:nvPr/>
        </p:nvGrpSpPr>
        <p:grpSpPr>
          <a:xfrm>
            <a:off x="3905280" y="2171880"/>
            <a:ext cx="654120" cy="458640"/>
            <a:chOff x="3905280" y="2171880"/>
            <a:chExt cx="654120" cy="458640"/>
          </a:xfrm>
        </p:grpSpPr>
        <p:sp>
          <p:nvSpPr>
            <p:cNvPr id="5519" name=""/>
            <p:cNvSpPr/>
            <p:nvPr/>
          </p:nvSpPr>
          <p:spPr>
            <a:xfrm>
              <a:off x="3905280" y="2171880"/>
              <a:ext cx="654120" cy="458640"/>
            </a:xfrm>
            <a:custGeom>
              <a:avLst/>
              <a:gdLst/>
              <a:ahLst/>
              <a:rect l="l" t="t" r="r" b="b"/>
              <a:pathLst>
                <a:path w="950" h="609">
                  <a:moveTo>
                    <a:pt x="28" y="0"/>
                  </a:moveTo>
                  <a:lnTo>
                    <a:pt x="251" y="14"/>
                  </a:lnTo>
                  <a:lnTo>
                    <a:pt x="563" y="25"/>
                  </a:lnTo>
                  <a:lnTo>
                    <a:pt x="821" y="21"/>
                  </a:lnTo>
                  <a:lnTo>
                    <a:pt x="928" y="21"/>
                  </a:lnTo>
                  <a:lnTo>
                    <a:pt x="925" y="57"/>
                  </a:lnTo>
                  <a:lnTo>
                    <a:pt x="914" y="64"/>
                  </a:lnTo>
                  <a:lnTo>
                    <a:pt x="903" y="71"/>
                  </a:lnTo>
                  <a:lnTo>
                    <a:pt x="900" y="96"/>
                  </a:lnTo>
                  <a:lnTo>
                    <a:pt x="921" y="132"/>
                  </a:lnTo>
                  <a:lnTo>
                    <a:pt x="939" y="143"/>
                  </a:lnTo>
                  <a:lnTo>
                    <a:pt x="936" y="164"/>
                  </a:lnTo>
                  <a:lnTo>
                    <a:pt x="943" y="179"/>
                  </a:lnTo>
                  <a:lnTo>
                    <a:pt x="943" y="412"/>
                  </a:lnTo>
                  <a:lnTo>
                    <a:pt x="950" y="444"/>
                  </a:lnTo>
                  <a:lnTo>
                    <a:pt x="936" y="451"/>
                  </a:lnTo>
                  <a:lnTo>
                    <a:pt x="932" y="462"/>
                  </a:lnTo>
                  <a:lnTo>
                    <a:pt x="943" y="476"/>
                  </a:lnTo>
                  <a:lnTo>
                    <a:pt x="939" y="555"/>
                  </a:lnTo>
                  <a:lnTo>
                    <a:pt x="928" y="563"/>
                  </a:lnTo>
                  <a:lnTo>
                    <a:pt x="932" y="595"/>
                  </a:lnTo>
                  <a:lnTo>
                    <a:pt x="943" y="609"/>
                  </a:lnTo>
                  <a:lnTo>
                    <a:pt x="928" y="609"/>
                  </a:lnTo>
                  <a:lnTo>
                    <a:pt x="907" y="609"/>
                  </a:lnTo>
                  <a:lnTo>
                    <a:pt x="878" y="588"/>
                  </a:lnTo>
                  <a:lnTo>
                    <a:pt x="860" y="559"/>
                  </a:lnTo>
                  <a:lnTo>
                    <a:pt x="850" y="555"/>
                  </a:lnTo>
                  <a:lnTo>
                    <a:pt x="821" y="570"/>
                  </a:lnTo>
                  <a:lnTo>
                    <a:pt x="799" y="541"/>
                  </a:lnTo>
                  <a:lnTo>
                    <a:pt x="756" y="566"/>
                  </a:lnTo>
                  <a:lnTo>
                    <a:pt x="731" y="566"/>
                  </a:lnTo>
                  <a:lnTo>
                    <a:pt x="713" y="559"/>
                  </a:lnTo>
                  <a:lnTo>
                    <a:pt x="688" y="527"/>
                  </a:lnTo>
                  <a:lnTo>
                    <a:pt x="0" y="5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20" name=""/>
            <p:cNvSpPr/>
            <p:nvPr/>
          </p:nvSpPr>
          <p:spPr>
            <a:xfrm>
              <a:off x="3905280" y="2171880"/>
              <a:ext cx="654120" cy="458640"/>
            </a:xfrm>
            <a:custGeom>
              <a:avLst/>
              <a:gdLst/>
              <a:ahLst/>
              <a:rect l="l" t="t" r="r" b="b"/>
              <a:pathLst>
                <a:path w="950" h="609">
                  <a:moveTo>
                    <a:pt x="28" y="0"/>
                  </a:moveTo>
                  <a:lnTo>
                    <a:pt x="251" y="14"/>
                  </a:lnTo>
                  <a:lnTo>
                    <a:pt x="563" y="25"/>
                  </a:lnTo>
                  <a:lnTo>
                    <a:pt x="821" y="21"/>
                  </a:lnTo>
                  <a:lnTo>
                    <a:pt x="928" y="21"/>
                  </a:lnTo>
                  <a:lnTo>
                    <a:pt x="925" y="57"/>
                  </a:lnTo>
                  <a:lnTo>
                    <a:pt x="914" y="64"/>
                  </a:lnTo>
                  <a:lnTo>
                    <a:pt x="903" y="71"/>
                  </a:lnTo>
                  <a:lnTo>
                    <a:pt x="900" y="96"/>
                  </a:lnTo>
                  <a:lnTo>
                    <a:pt x="921" y="132"/>
                  </a:lnTo>
                  <a:lnTo>
                    <a:pt x="939" y="143"/>
                  </a:lnTo>
                  <a:lnTo>
                    <a:pt x="936" y="164"/>
                  </a:lnTo>
                  <a:lnTo>
                    <a:pt x="943" y="179"/>
                  </a:lnTo>
                  <a:lnTo>
                    <a:pt x="943" y="412"/>
                  </a:lnTo>
                  <a:lnTo>
                    <a:pt x="950" y="444"/>
                  </a:lnTo>
                  <a:lnTo>
                    <a:pt x="936" y="451"/>
                  </a:lnTo>
                  <a:lnTo>
                    <a:pt x="932" y="462"/>
                  </a:lnTo>
                  <a:lnTo>
                    <a:pt x="943" y="476"/>
                  </a:lnTo>
                  <a:lnTo>
                    <a:pt x="939" y="555"/>
                  </a:lnTo>
                  <a:lnTo>
                    <a:pt x="928" y="563"/>
                  </a:lnTo>
                  <a:lnTo>
                    <a:pt x="932" y="595"/>
                  </a:lnTo>
                  <a:lnTo>
                    <a:pt x="943" y="609"/>
                  </a:lnTo>
                  <a:lnTo>
                    <a:pt x="928" y="609"/>
                  </a:lnTo>
                  <a:lnTo>
                    <a:pt x="907" y="609"/>
                  </a:lnTo>
                  <a:lnTo>
                    <a:pt x="878" y="588"/>
                  </a:lnTo>
                  <a:lnTo>
                    <a:pt x="860" y="559"/>
                  </a:lnTo>
                  <a:lnTo>
                    <a:pt x="850" y="555"/>
                  </a:lnTo>
                  <a:lnTo>
                    <a:pt x="821" y="570"/>
                  </a:lnTo>
                  <a:lnTo>
                    <a:pt x="799" y="541"/>
                  </a:lnTo>
                  <a:lnTo>
                    <a:pt x="756" y="566"/>
                  </a:lnTo>
                  <a:lnTo>
                    <a:pt x="731" y="566"/>
                  </a:lnTo>
                  <a:lnTo>
                    <a:pt x="713" y="559"/>
                  </a:lnTo>
                  <a:lnTo>
                    <a:pt x="688" y="527"/>
                  </a:lnTo>
                  <a:lnTo>
                    <a:pt x="0" y="512"/>
                  </a:lnTo>
                  <a:lnTo>
                    <a:pt x="28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21" name=""/>
          <p:cNvGrpSpPr/>
          <p:nvPr/>
        </p:nvGrpSpPr>
        <p:grpSpPr>
          <a:xfrm>
            <a:off x="3886200" y="2552760"/>
            <a:ext cx="760320" cy="406440"/>
            <a:chOff x="3886200" y="2552760"/>
            <a:chExt cx="760320" cy="406440"/>
          </a:xfrm>
        </p:grpSpPr>
        <p:sp>
          <p:nvSpPr>
            <p:cNvPr id="5522" name=""/>
            <p:cNvSpPr/>
            <p:nvPr/>
          </p:nvSpPr>
          <p:spPr>
            <a:xfrm>
              <a:off x="3886200" y="2552760"/>
              <a:ext cx="760320" cy="40644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23" name=""/>
            <p:cNvSpPr/>
            <p:nvPr/>
          </p:nvSpPr>
          <p:spPr>
            <a:xfrm>
              <a:off x="3886200" y="2552760"/>
              <a:ext cx="760320" cy="40644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24" name=""/>
          <p:cNvGrpSpPr/>
          <p:nvPr/>
        </p:nvGrpSpPr>
        <p:grpSpPr>
          <a:xfrm>
            <a:off x="4071960" y="2959200"/>
            <a:ext cx="647640" cy="392040"/>
            <a:chOff x="4071960" y="2959200"/>
            <a:chExt cx="647640" cy="392040"/>
          </a:xfrm>
        </p:grpSpPr>
        <p:sp>
          <p:nvSpPr>
            <p:cNvPr id="5525" name=""/>
            <p:cNvSpPr/>
            <p:nvPr/>
          </p:nvSpPr>
          <p:spPr>
            <a:xfrm>
              <a:off x="4071960" y="2959200"/>
              <a:ext cx="647640" cy="39204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26" name=""/>
            <p:cNvSpPr/>
            <p:nvPr/>
          </p:nvSpPr>
          <p:spPr>
            <a:xfrm>
              <a:off x="4071960" y="2959200"/>
              <a:ext cx="647640" cy="39204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27" name=""/>
          <p:cNvGrpSpPr/>
          <p:nvPr/>
        </p:nvGrpSpPr>
        <p:grpSpPr>
          <a:xfrm>
            <a:off x="3957480" y="3321000"/>
            <a:ext cx="755640" cy="438120"/>
            <a:chOff x="3957480" y="3321000"/>
            <a:chExt cx="755640" cy="438120"/>
          </a:xfrm>
        </p:grpSpPr>
        <p:sp>
          <p:nvSpPr>
            <p:cNvPr id="5528" name=""/>
            <p:cNvSpPr/>
            <p:nvPr/>
          </p:nvSpPr>
          <p:spPr>
            <a:xfrm>
              <a:off x="3957480" y="3321000"/>
              <a:ext cx="755640" cy="43812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29" name=""/>
            <p:cNvSpPr/>
            <p:nvPr/>
          </p:nvSpPr>
          <p:spPr>
            <a:xfrm>
              <a:off x="3957480" y="3321000"/>
              <a:ext cx="755640" cy="43812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30" name=""/>
          <p:cNvGrpSpPr/>
          <p:nvPr/>
        </p:nvGrpSpPr>
        <p:grpSpPr>
          <a:xfrm>
            <a:off x="2851200" y="3189240"/>
            <a:ext cx="563400" cy="790560"/>
            <a:chOff x="2851200" y="3189240"/>
            <a:chExt cx="563400" cy="790560"/>
          </a:xfrm>
        </p:grpSpPr>
        <p:sp>
          <p:nvSpPr>
            <p:cNvPr id="5531" name=""/>
            <p:cNvSpPr/>
            <p:nvPr/>
          </p:nvSpPr>
          <p:spPr>
            <a:xfrm>
              <a:off x="2851200" y="3189240"/>
              <a:ext cx="563400" cy="790560"/>
            </a:xfrm>
            <a:custGeom>
              <a:avLst/>
              <a:gdLst/>
              <a:ahLst/>
              <a:rect l="l" t="t" r="r" b="b"/>
              <a:pathLst>
                <a:path w="866" h="1055">
                  <a:moveTo>
                    <a:pt x="219" y="0"/>
                  </a:moveTo>
                  <a:lnTo>
                    <a:pt x="190" y="165"/>
                  </a:lnTo>
                  <a:lnTo>
                    <a:pt x="172" y="172"/>
                  </a:lnTo>
                  <a:lnTo>
                    <a:pt x="151" y="154"/>
                  </a:lnTo>
                  <a:lnTo>
                    <a:pt x="136" y="144"/>
                  </a:lnTo>
                  <a:lnTo>
                    <a:pt x="104" y="151"/>
                  </a:lnTo>
                  <a:lnTo>
                    <a:pt x="93" y="165"/>
                  </a:lnTo>
                  <a:lnTo>
                    <a:pt x="97" y="183"/>
                  </a:lnTo>
                  <a:lnTo>
                    <a:pt x="104" y="194"/>
                  </a:lnTo>
                  <a:lnTo>
                    <a:pt x="104" y="208"/>
                  </a:lnTo>
                  <a:lnTo>
                    <a:pt x="90" y="212"/>
                  </a:lnTo>
                  <a:lnTo>
                    <a:pt x="93" y="219"/>
                  </a:lnTo>
                  <a:lnTo>
                    <a:pt x="104" y="223"/>
                  </a:lnTo>
                  <a:lnTo>
                    <a:pt x="97" y="233"/>
                  </a:lnTo>
                  <a:lnTo>
                    <a:pt x="93" y="241"/>
                  </a:lnTo>
                  <a:lnTo>
                    <a:pt x="100" y="262"/>
                  </a:lnTo>
                  <a:lnTo>
                    <a:pt x="108" y="280"/>
                  </a:lnTo>
                  <a:lnTo>
                    <a:pt x="97" y="316"/>
                  </a:lnTo>
                  <a:lnTo>
                    <a:pt x="90" y="345"/>
                  </a:lnTo>
                  <a:lnTo>
                    <a:pt x="83" y="355"/>
                  </a:lnTo>
                  <a:lnTo>
                    <a:pt x="104" y="391"/>
                  </a:lnTo>
                  <a:lnTo>
                    <a:pt x="108" y="413"/>
                  </a:lnTo>
                  <a:lnTo>
                    <a:pt x="133" y="452"/>
                  </a:lnTo>
                  <a:lnTo>
                    <a:pt x="129" y="463"/>
                  </a:lnTo>
                  <a:lnTo>
                    <a:pt x="118" y="474"/>
                  </a:lnTo>
                  <a:lnTo>
                    <a:pt x="97" y="502"/>
                  </a:lnTo>
                  <a:lnTo>
                    <a:pt x="79" y="495"/>
                  </a:lnTo>
                  <a:lnTo>
                    <a:pt x="75" y="520"/>
                  </a:lnTo>
                  <a:lnTo>
                    <a:pt x="72" y="553"/>
                  </a:lnTo>
                  <a:lnTo>
                    <a:pt x="36" y="596"/>
                  </a:lnTo>
                  <a:lnTo>
                    <a:pt x="29" y="614"/>
                  </a:lnTo>
                  <a:lnTo>
                    <a:pt x="36" y="671"/>
                  </a:lnTo>
                  <a:lnTo>
                    <a:pt x="36" y="700"/>
                  </a:lnTo>
                  <a:lnTo>
                    <a:pt x="22" y="710"/>
                  </a:lnTo>
                  <a:lnTo>
                    <a:pt x="14" y="718"/>
                  </a:lnTo>
                  <a:lnTo>
                    <a:pt x="0" y="721"/>
                  </a:lnTo>
                  <a:lnTo>
                    <a:pt x="4" y="735"/>
                  </a:lnTo>
                  <a:lnTo>
                    <a:pt x="486" y="1029"/>
                  </a:lnTo>
                  <a:lnTo>
                    <a:pt x="766" y="1055"/>
                  </a:lnTo>
                  <a:lnTo>
                    <a:pt x="866" y="10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77777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32" name=""/>
            <p:cNvSpPr/>
            <p:nvPr/>
          </p:nvSpPr>
          <p:spPr>
            <a:xfrm>
              <a:off x="2851200" y="3189240"/>
              <a:ext cx="563400" cy="790560"/>
            </a:xfrm>
            <a:custGeom>
              <a:avLst/>
              <a:gdLst/>
              <a:ahLst/>
              <a:rect l="l" t="t" r="r" b="b"/>
              <a:pathLst>
                <a:path w="866" h="1055">
                  <a:moveTo>
                    <a:pt x="219" y="0"/>
                  </a:moveTo>
                  <a:lnTo>
                    <a:pt x="190" y="165"/>
                  </a:lnTo>
                  <a:lnTo>
                    <a:pt x="172" y="172"/>
                  </a:lnTo>
                  <a:lnTo>
                    <a:pt x="151" y="154"/>
                  </a:lnTo>
                  <a:lnTo>
                    <a:pt x="136" y="144"/>
                  </a:lnTo>
                  <a:lnTo>
                    <a:pt x="104" y="151"/>
                  </a:lnTo>
                  <a:lnTo>
                    <a:pt x="93" y="165"/>
                  </a:lnTo>
                  <a:lnTo>
                    <a:pt x="97" y="183"/>
                  </a:lnTo>
                  <a:lnTo>
                    <a:pt x="104" y="194"/>
                  </a:lnTo>
                  <a:lnTo>
                    <a:pt x="104" y="208"/>
                  </a:lnTo>
                  <a:lnTo>
                    <a:pt x="90" y="212"/>
                  </a:lnTo>
                  <a:lnTo>
                    <a:pt x="93" y="219"/>
                  </a:lnTo>
                  <a:lnTo>
                    <a:pt x="104" y="223"/>
                  </a:lnTo>
                  <a:lnTo>
                    <a:pt x="97" y="233"/>
                  </a:lnTo>
                  <a:lnTo>
                    <a:pt x="93" y="241"/>
                  </a:lnTo>
                  <a:lnTo>
                    <a:pt x="100" y="262"/>
                  </a:lnTo>
                  <a:lnTo>
                    <a:pt x="108" y="280"/>
                  </a:lnTo>
                  <a:lnTo>
                    <a:pt x="97" y="316"/>
                  </a:lnTo>
                  <a:lnTo>
                    <a:pt x="90" y="345"/>
                  </a:lnTo>
                  <a:lnTo>
                    <a:pt x="83" y="355"/>
                  </a:lnTo>
                  <a:lnTo>
                    <a:pt x="104" y="391"/>
                  </a:lnTo>
                  <a:lnTo>
                    <a:pt x="108" y="413"/>
                  </a:lnTo>
                  <a:lnTo>
                    <a:pt x="133" y="452"/>
                  </a:lnTo>
                  <a:lnTo>
                    <a:pt x="129" y="463"/>
                  </a:lnTo>
                  <a:lnTo>
                    <a:pt x="118" y="474"/>
                  </a:lnTo>
                  <a:lnTo>
                    <a:pt x="97" y="502"/>
                  </a:lnTo>
                  <a:lnTo>
                    <a:pt x="79" y="495"/>
                  </a:lnTo>
                  <a:lnTo>
                    <a:pt x="75" y="520"/>
                  </a:lnTo>
                  <a:lnTo>
                    <a:pt x="72" y="553"/>
                  </a:lnTo>
                  <a:lnTo>
                    <a:pt x="36" y="596"/>
                  </a:lnTo>
                  <a:lnTo>
                    <a:pt x="29" y="614"/>
                  </a:lnTo>
                  <a:lnTo>
                    <a:pt x="36" y="671"/>
                  </a:lnTo>
                  <a:lnTo>
                    <a:pt x="36" y="700"/>
                  </a:lnTo>
                  <a:lnTo>
                    <a:pt x="22" y="710"/>
                  </a:lnTo>
                  <a:lnTo>
                    <a:pt x="14" y="718"/>
                  </a:lnTo>
                  <a:lnTo>
                    <a:pt x="0" y="721"/>
                  </a:lnTo>
                  <a:lnTo>
                    <a:pt x="4" y="735"/>
                  </a:lnTo>
                  <a:lnTo>
                    <a:pt x="486" y="1029"/>
                  </a:lnTo>
                  <a:lnTo>
                    <a:pt x="766" y="1055"/>
                  </a:lnTo>
                  <a:lnTo>
                    <a:pt x="866" y="104"/>
                  </a:lnTo>
                  <a:lnTo>
                    <a:pt x="219" y="0"/>
                  </a:lnTo>
                </a:path>
              </a:pathLst>
            </a:custGeom>
            <a:noFill/>
            <a:ln w="11160">
              <a:solidFill>
                <a:srgbClr val="77777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33" name=""/>
          <p:cNvGrpSpPr/>
          <p:nvPr/>
        </p:nvGrpSpPr>
        <p:grpSpPr>
          <a:xfrm>
            <a:off x="4454640" y="1755720"/>
            <a:ext cx="561960" cy="766800"/>
            <a:chOff x="4454640" y="1755720"/>
            <a:chExt cx="561960" cy="766800"/>
          </a:xfrm>
        </p:grpSpPr>
        <p:sp>
          <p:nvSpPr>
            <p:cNvPr id="5534" name=""/>
            <p:cNvSpPr/>
            <p:nvPr/>
          </p:nvSpPr>
          <p:spPr>
            <a:xfrm>
              <a:off x="4454640" y="1755720"/>
              <a:ext cx="561960" cy="76680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35" name=""/>
            <p:cNvSpPr/>
            <p:nvPr/>
          </p:nvSpPr>
          <p:spPr>
            <a:xfrm>
              <a:off x="4454640" y="1755720"/>
              <a:ext cx="561960" cy="76680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36" name=""/>
          <p:cNvGrpSpPr/>
          <p:nvPr/>
        </p:nvGrpSpPr>
        <p:grpSpPr>
          <a:xfrm>
            <a:off x="4540320" y="2509920"/>
            <a:ext cx="528480" cy="392040"/>
            <a:chOff x="4540320" y="2509920"/>
            <a:chExt cx="528480" cy="392040"/>
          </a:xfrm>
        </p:grpSpPr>
        <p:sp>
          <p:nvSpPr>
            <p:cNvPr id="5537" name=""/>
            <p:cNvSpPr/>
            <p:nvPr/>
          </p:nvSpPr>
          <p:spPr>
            <a:xfrm>
              <a:off x="4540320" y="2509920"/>
              <a:ext cx="528480" cy="39204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38" name=""/>
            <p:cNvSpPr/>
            <p:nvPr/>
          </p:nvSpPr>
          <p:spPr>
            <a:xfrm>
              <a:off x="4540320" y="2509920"/>
              <a:ext cx="528480" cy="39204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39" name=""/>
          <p:cNvGrpSpPr/>
          <p:nvPr/>
        </p:nvGrpSpPr>
        <p:grpSpPr>
          <a:xfrm>
            <a:off x="4616280" y="2870280"/>
            <a:ext cx="586080" cy="584280"/>
            <a:chOff x="4616280" y="2870280"/>
            <a:chExt cx="586080" cy="584280"/>
          </a:xfrm>
        </p:grpSpPr>
        <p:sp>
          <p:nvSpPr>
            <p:cNvPr id="5540" name=""/>
            <p:cNvSpPr/>
            <p:nvPr/>
          </p:nvSpPr>
          <p:spPr>
            <a:xfrm>
              <a:off x="4616280" y="2870280"/>
              <a:ext cx="586080" cy="58428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41" name=""/>
            <p:cNvSpPr/>
            <p:nvPr/>
          </p:nvSpPr>
          <p:spPr>
            <a:xfrm>
              <a:off x="4616280" y="2870280"/>
              <a:ext cx="586080" cy="58428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42" name=""/>
          <p:cNvGrpSpPr/>
          <p:nvPr/>
        </p:nvGrpSpPr>
        <p:grpSpPr>
          <a:xfrm>
            <a:off x="4718160" y="3389400"/>
            <a:ext cx="444240" cy="465120"/>
            <a:chOff x="4718160" y="3389400"/>
            <a:chExt cx="444240" cy="465120"/>
          </a:xfrm>
        </p:grpSpPr>
        <p:sp>
          <p:nvSpPr>
            <p:cNvPr id="5543" name=""/>
            <p:cNvSpPr/>
            <p:nvPr/>
          </p:nvSpPr>
          <p:spPr>
            <a:xfrm>
              <a:off x="4718160" y="3389400"/>
              <a:ext cx="444240" cy="46512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44" name=""/>
            <p:cNvSpPr/>
            <p:nvPr/>
          </p:nvSpPr>
          <p:spPr>
            <a:xfrm>
              <a:off x="4718160" y="3389400"/>
              <a:ext cx="444240" cy="46512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45" name=""/>
          <p:cNvGrpSpPr/>
          <p:nvPr/>
        </p:nvGrpSpPr>
        <p:grpSpPr>
          <a:xfrm>
            <a:off x="4971960" y="2608200"/>
            <a:ext cx="355680" cy="700200"/>
            <a:chOff x="4971960" y="2608200"/>
            <a:chExt cx="355680" cy="700200"/>
          </a:xfrm>
        </p:grpSpPr>
        <p:sp>
          <p:nvSpPr>
            <p:cNvPr id="5546" name=""/>
            <p:cNvSpPr/>
            <p:nvPr/>
          </p:nvSpPr>
          <p:spPr>
            <a:xfrm>
              <a:off x="4971960" y="2608200"/>
              <a:ext cx="355680" cy="70020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47" name=""/>
            <p:cNvSpPr/>
            <p:nvPr/>
          </p:nvSpPr>
          <p:spPr>
            <a:xfrm>
              <a:off x="4971960" y="2608200"/>
              <a:ext cx="355680" cy="70020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48" name=""/>
          <p:cNvGrpSpPr/>
          <p:nvPr/>
        </p:nvGrpSpPr>
        <p:grpSpPr>
          <a:xfrm>
            <a:off x="5021280" y="1963800"/>
            <a:ext cx="425520" cy="287280"/>
            <a:chOff x="5021280" y="1963800"/>
            <a:chExt cx="425520" cy="287280"/>
          </a:xfrm>
        </p:grpSpPr>
        <p:sp>
          <p:nvSpPr>
            <p:cNvPr id="5549" name=""/>
            <p:cNvSpPr/>
            <p:nvPr/>
          </p:nvSpPr>
          <p:spPr>
            <a:xfrm>
              <a:off x="5021280" y="1963800"/>
              <a:ext cx="425520" cy="287280"/>
            </a:xfrm>
            <a:custGeom>
              <a:avLst/>
              <a:gdLst/>
              <a:ahLst/>
              <a:rect l="l" t="t" r="r" b="b"/>
              <a:pathLst>
                <a:path w="657" h="384">
                  <a:moveTo>
                    <a:pt x="628" y="136"/>
                  </a:moveTo>
                  <a:lnTo>
                    <a:pt x="657" y="169"/>
                  </a:lnTo>
                  <a:lnTo>
                    <a:pt x="649" y="194"/>
                  </a:lnTo>
                  <a:lnTo>
                    <a:pt x="621" y="201"/>
                  </a:lnTo>
                  <a:lnTo>
                    <a:pt x="571" y="215"/>
                  </a:lnTo>
                  <a:lnTo>
                    <a:pt x="542" y="258"/>
                  </a:lnTo>
                  <a:lnTo>
                    <a:pt x="488" y="258"/>
                  </a:lnTo>
                  <a:lnTo>
                    <a:pt x="467" y="298"/>
                  </a:lnTo>
                  <a:lnTo>
                    <a:pt x="388" y="301"/>
                  </a:lnTo>
                  <a:lnTo>
                    <a:pt x="355" y="384"/>
                  </a:lnTo>
                  <a:lnTo>
                    <a:pt x="302" y="373"/>
                  </a:lnTo>
                  <a:lnTo>
                    <a:pt x="312" y="316"/>
                  </a:lnTo>
                  <a:lnTo>
                    <a:pt x="269" y="301"/>
                  </a:lnTo>
                  <a:lnTo>
                    <a:pt x="259" y="280"/>
                  </a:lnTo>
                  <a:lnTo>
                    <a:pt x="226" y="276"/>
                  </a:lnTo>
                  <a:lnTo>
                    <a:pt x="212" y="255"/>
                  </a:lnTo>
                  <a:lnTo>
                    <a:pt x="176" y="269"/>
                  </a:lnTo>
                  <a:lnTo>
                    <a:pt x="151" y="247"/>
                  </a:lnTo>
                  <a:lnTo>
                    <a:pt x="104" y="226"/>
                  </a:lnTo>
                  <a:lnTo>
                    <a:pt x="76" y="255"/>
                  </a:lnTo>
                  <a:lnTo>
                    <a:pt x="47" y="244"/>
                  </a:lnTo>
                  <a:lnTo>
                    <a:pt x="0" y="204"/>
                  </a:lnTo>
                  <a:lnTo>
                    <a:pt x="11" y="172"/>
                  </a:lnTo>
                  <a:lnTo>
                    <a:pt x="18" y="147"/>
                  </a:lnTo>
                  <a:lnTo>
                    <a:pt x="54" y="129"/>
                  </a:lnTo>
                  <a:lnTo>
                    <a:pt x="94" y="129"/>
                  </a:lnTo>
                  <a:lnTo>
                    <a:pt x="190" y="54"/>
                  </a:lnTo>
                  <a:lnTo>
                    <a:pt x="219" y="4"/>
                  </a:lnTo>
                  <a:lnTo>
                    <a:pt x="312" y="0"/>
                  </a:lnTo>
                  <a:lnTo>
                    <a:pt x="269" y="11"/>
                  </a:lnTo>
                  <a:lnTo>
                    <a:pt x="226" y="65"/>
                  </a:lnTo>
                  <a:lnTo>
                    <a:pt x="201" y="65"/>
                  </a:lnTo>
                  <a:lnTo>
                    <a:pt x="205" y="104"/>
                  </a:lnTo>
                  <a:lnTo>
                    <a:pt x="291" y="111"/>
                  </a:lnTo>
                  <a:lnTo>
                    <a:pt x="327" y="158"/>
                  </a:lnTo>
                  <a:lnTo>
                    <a:pt x="413" y="151"/>
                  </a:lnTo>
                  <a:lnTo>
                    <a:pt x="449" y="129"/>
                  </a:lnTo>
                  <a:lnTo>
                    <a:pt x="499" y="111"/>
                  </a:lnTo>
                  <a:lnTo>
                    <a:pt x="560" y="115"/>
                  </a:lnTo>
                  <a:lnTo>
                    <a:pt x="603" y="83"/>
                  </a:lnTo>
                  <a:lnTo>
                    <a:pt x="610" y="115"/>
                  </a:lnTo>
                  <a:lnTo>
                    <a:pt x="606" y="129"/>
                  </a:lnTo>
                  <a:lnTo>
                    <a:pt x="628" y="136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50" name=""/>
            <p:cNvSpPr/>
            <p:nvPr/>
          </p:nvSpPr>
          <p:spPr>
            <a:xfrm>
              <a:off x="5021280" y="1963800"/>
              <a:ext cx="425520" cy="287280"/>
            </a:xfrm>
            <a:custGeom>
              <a:avLst/>
              <a:gdLst/>
              <a:ahLst/>
              <a:rect l="l" t="t" r="r" b="b"/>
              <a:pathLst>
                <a:path w="657" h="384">
                  <a:moveTo>
                    <a:pt x="628" y="136"/>
                  </a:moveTo>
                  <a:lnTo>
                    <a:pt x="657" y="169"/>
                  </a:lnTo>
                  <a:lnTo>
                    <a:pt x="649" y="194"/>
                  </a:lnTo>
                  <a:lnTo>
                    <a:pt x="621" y="201"/>
                  </a:lnTo>
                  <a:lnTo>
                    <a:pt x="571" y="215"/>
                  </a:lnTo>
                  <a:lnTo>
                    <a:pt x="542" y="258"/>
                  </a:lnTo>
                  <a:lnTo>
                    <a:pt x="488" y="258"/>
                  </a:lnTo>
                  <a:lnTo>
                    <a:pt x="467" y="298"/>
                  </a:lnTo>
                  <a:lnTo>
                    <a:pt x="388" y="301"/>
                  </a:lnTo>
                  <a:lnTo>
                    <a:pt x="355" y="384"/>
                  </a:lnTo>
                  <a:lnTo>
                    <a:pt x="302" y="373"/>
                  </a:lnTo>
                  <a:lnTo>
                    <a:pt x="312" y="316"/>
                  </a:lnTo>
                  <a:lnTo>
                    <a:pt x="269" y="301"/>
                  </a:lnTo>
                  <a:lnTo>
                    <a:pt x="259" y="280"/>
                  </a:lnTo>
                  <a:lnTo>
                    <a:pt x="226" y="276"/>
                  </a:lnTo>
                  <a:lnTo>
                    <a:pt x="212" y="255"/>
                  </a:lnTo>
                  <a:lnTo>
                    <a:pt x="176" y="269"/>
                  </a:lnTo>
                  <a:lnTo>
                    <a:pt x="151" y="247"/>
                  </a:lnTo>
                  <a:lnTo>
                    <a:pt x="104" y="226"/>
                  </a:lnTo>
                  <a:lnTo>
                    <a:pt x="76" y="255"/>
                  </a:lnTo>
                  <a:lnTo>
                    <a:pt x="47" y="244"/>
                  </a:lnTo>
                  <a:lnTo>
                    <a:pt x="0" y="204"/>
                  </a:lnTo>
                  <a:lnTo>
                    <a:pt x="11" y="172"/>
                  </a:lnTo>
                  <a:lnTo>
                    <a:pt x="18" y="147"/>
                  </a:lnTo>
                  <a:lnTo>
                    <a:pt x="54" y="129"/>
                  </a:lnTo>
                  <a:lnTo>
                    <a:pt x="94" y="129"/>
                  </a:lnTo>
                  <a:lnTo>
                    <a:pt x="190" y="54"/>
                  </a:lnTo>
                  <a:lnTo>
                    <a:pt x="219" y="4"/>
                  </a:lnTo>
                  <a:lnTo>
                    <a:pt x="312" y="0"/>
                  </a:lnTo>
                  <a:lnTo>
                    <a:pt x="269" y="11"/>
                  </a:lnTo>
                  <a:lnTo>
                    <a:pt x="226" y="65"/>
                  </a:lnTo>
                  <a:lnTo>
                    <a:pt x="201" y="65"/>
                  </a:lnTo>
                  <a:lnTo>
                    <a:pt x="205" y="104"/>
                  </a:lnTo>
                  <a:lnTo>
                    <a:pt x="291" y="111"/>
                  </a:lnTo>
                  <a:lnTo>
                    <a:pt x="327" y="158"/>
                  </a:lnTo>
                  <a:lnTo>
                    <a:pt x="413" y="151"/>
                  </a:lnTo>
                  <a:lnTo>
                    <a:pt x="449" y="129"/>
                  </a:lnTo>
                  <a:lnTo>
                    <a:pt x="499" y="111"/>
                  </a:lnTo>
                  <a:lnTo>
                    <a:pt x="560" y="115"/>
                  </a:lnTo>
                  <a:lnTo>
                    <a:pt x="603" y="83"/>
                  </a:lnTo>
                  <a:lnTo>
                    <a:pt x="610" y="115"/>
                  </a:lnTo>
                  <a:lnTo>
                    <a:pt x="606" y="129"/>
                  </a:lnTo>
                  <a:lnTo>
                    <a:pt x="628" y="136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51" name=""/>
          <p:cNvGrpSpPr/>
          <p:nvPr/>
        </p:nvGrpSpPr>
        <p:grpSpPr>
          <a:xfrm>
            <a:off x="5276880" y="2662200"/>
            <a:ext cx="277920" cy="538200"/>
            <a:chOff x="5276880" y="2662200"/>
            <a:chExt cx="277920" cy="538200"/>
          </a:xfrm>
        </p:grpSpPr>
        <p:sp>
          <p:nvSpPr>
            <p:cNvPr id="5552" name=""/>
            <p:cNvSpPr/>
            <p:nvPr/>
          </p:nvSpPr>
          <p:spPr>
            <a:xfrm>
              <a:off x="5276880" y="2662200"/>
              <a:ext cx="277920" cy="53820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53" name=""/>
            <p:cNvSpPr/>
            <p:nvPr/>
          </p:nvSpPr>
          <p:spPr>
            <a:xfrm>
              <a:off x="5276880" y="2662200"/>
              <a:ext cx="277920" cy="53820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54" name=""/>
          <p:cNvGrpSpPr/>
          <p:nvPr/>
        </p:nvGrpSpPr>
        <p:grpSpPr>
          <a:xfrm>
            <a:off x="5853240" y="2467080"/>
            <a:ext cx="503280" cy="380880"/>
            <a:chOff x="5853240" y="2467080"/>
            <a:chExt cx="503280" cy="380880"/>
          </a:xfrm>
        </p:grpSpPr>
        <p:sp>
          <p:nvSpPr>
            <p:cNvPr id="5555" name=""/>
            <p:cNvSpPr/>
            <p:nvPr/>
          </p:nvSpPr>
          <p:spPr>
            <a:xfrm>
              <a:off x="5853240" y="2467080"/>
              <a:ext cx="503280" cy="38088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56" name=""/>
            <p:cNvSpPr/>
            <p:nvPr/>
          </p:nvSpPr>
          <p:spPr>
            <a:xfrm>
              <a:off x="5853240" y="2467080"/>
              <a:ext cx="503280" cy="38088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57" name=""/>
          <p:cNvGrpSpPr/>
          <p:nvPr/>
        </p:nvGrpSpPr>
        <p:grpSpPr>
          <a:xfrm>
            <a:off x="5746680" y="2778120"/>
            <a:ext cx="346320" cy="420840"/>
            <a:chOff x="5746680" y="2778120"/>
            <a:chExt cx="346320" cy="420840"/>
          </a:xfrm>
        </p:grpSpPr>
        <p:sp>
          <p:nvSpPr>
            <p:cNvPr id="5558" name=""/>
            <p:cNvSpPr/>
            <p:nvPr/>
          </p:nvSpPr>
          <p:spPr>
            <a:xfrm>
              <a:off x="5746680" y="2778120"/>
              <a:ext cx="346320" cy="42084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59" name=""/>
            <p:cNvSpPr/>
            <p:nvPr/>
          </p:nvSpPr>
          <p:spPr>
            <a:xfrm>
              <a:off x="5746680" y="2778120"/>
              <a:ext cx="346320" cy="42084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60" name=""/>
          <p:cNvGrpSpPr/>
          <p:nvPr/>
        </p:nvGrpSpPr>
        <p:grpSpPr>
          <a:xfrm>
            <a:off x="5170320" y="2992320"/>
            <a:ext cx="630360" cy="390600"/>
            <a:chOff x="5170320" y="2992320"/>
            <a:chExt cx="630360" cy="390600"/>
          </a:xfrm>
        </p:grpSpPr>
        <p:sp>
          <p:nvSpPr>
            <p:cNvPr id="5561" name=""/>
            <p:cNvSpPr/>
            <p:nvPr/>
          </p:nvSpPr>
          <p:spPr>
            <a:xfrm>
              <a:off x="5170320" y="2992320"/>
              <a:ext cx="630360" cy="39060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62" name=""/>
            <p:cNvSpPr/>
            <p:nvPr/>
          </p:nvSpPr>
          <p:spPr>
            <a:xfrm>
              <a:off x="5170320" y="2992320"/>
              <a:ext cx="630360" cy="39060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63" name=""/>
          <p:cNvGrpSpPr/>
          <p:nvPr/>
        </p:nvGrpSpPr>
        <p:grpSpPr>
          <a:xfrm>
            <a:off x="6502320" y="2438280"/>
            <a:ext cx="55800" cy="90720"/>
            <a:chOff x="6502320" y="2438280"/>
            <a:chExt cx="55800" cy="90720"/>
          </a:xfrm>
        </p:grpSpPr>
        <p:sp>
          <p:nvSpPr>
            <p:cNvPr id="5564" name=""/>
            <p:cNvSpPr/>
            <p:nvPr/>
          </p:nvSpPr>
          <p:spPr>
            <a:xfrm>
              <a:off x="6502320" y="2438280"/>
              <a:ext cx="55800" cy="90720"/>
            </a:xfrm>
            <a:custGeom>
              <a:avLst/>
              <a:gdLst/>
              <a:ahLst/>
              <a:rect l="l" t="t" r="r" b="b"/>
              <a:pathLst>
                <a:path w="86" h="122">
                  <a:moveTo>
                    <a:pt x="36" y="0"/>
                  </a:moveTo>
                  <a:lnTo>
                    <a:pt x="15" y="7"/>
                  </a:lnTo>
                  <a:lnTo>
                    <a:pt x="0" y="11"/>
                  </a:lnTo>
                  <a:lnTo>
                    <a:pt x="4" y="82"/>
                  </a:lnTo>
                  <a:lnTo>
                    <a:pt x="18" y="122"/>
                  </a:lnTo>
                  <a:lnTo>
                    <a:pt x="72" y="107"/>
                  </a:lnTo>
                  <a:lnTo>
                    <a:pt x="86" y="61"/>
                  </a:lnTo>
                  <a:lnTo>
                    <a:pt x="79" y="36"/>
                  </a:lnTo>
                  <a:lnTo>
                    <a:pt x="54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920" bIns="43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65" name=""/>
            <p:cNvSpPr/>
            <p:nvPr/>
          </p:nvSpPr>
          <p:spPr>
            <a:xfrm>
              <a:off x="6502320" y="2438280"/>
              <a:ext cx="55800" cy="90720"/>
            </a:xfrm>
            <a:custGeom>
              <a:avLst/>
              <a:gdLst/>
              <a:ahLst/>
              <a:rect l="l" t="t" r="r" b="b"/>
              <a:pathLst>
                <a:path w="86" h="122">
                  <a:moveTo>
                    <a:pt x="36" y="0"/>
                  </a:moveTo>
                  <a:lnTo>
                    <a:pt x="15" y="7"/>
                  </a:lnTo>
                  <a:lnTo>
                    <a:pt x="0" y="11"/>
                  </a:lnTo>
                  <a:lnTo>
                    <a:pt x="4" y="82"/>
                  </a:lnTo>
                  <a:lnTo>
                    <a:pt x="18" y="122"/>
                  </a:lnTo>
                  <a:lnTo>
                    <a:pt x="72" y="107"/>
                  </a:lnTo>
                  <a:lnTo>
                    <a:pt x="86" y="61"/>
                  </a:lnTo>
                  <a:lnTo>
                    <a:pt x="79" y="36"/>
                  </a:lnTo>
                  <a:lnTo>
                    <a:pt x="54" y="36"/>
                  </a:lnTo>
                  <a:lnTo>
                    <a:pt x="36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920" bIns="43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66" name=""/>
          <p:cNvGrpSpPr/>
          <p:nvPr/>
        </p:nvGrpSpPr>
        <p:grpSpPr>
          <a:xfrm>
            <a:off x="6419880" y="2386080"/>
            <a:ext cx="146160" cy="168120"/>
            <a:chOff x="6419880" y="2386080"/>
            <a:chExt cx="146160" cy="168120"/>
          </a:xfrm>
        </p:grpSpPr>
        <p:sp>
          <p:nvSpPr>
            <p:cNvPr id="5567" name=""/>
            <p:cNvSpPr/>
            <p:nvPr/>
          </p:nvSpPr>
          <p:spPr>
            <a:xfrm>
              <a:off x="6419880" y="2386080"/>
              <a:ext cx="146160" cy="168120"/>
            </a:xfrm>
            <a:custGeom>
              <a:avLst/>
              <a:gdLst/>
              <a:ahLst/>
              <a:rect l="l" t="t" r="r" b="b"/>
              <a:pathLst>
                <a:path w="226" h="226">
                  <a:moveTo>
                    <a:pt x="208" y="0"/>
                  </a:moveTo>
                  <a:lnTo>
                    <a:pt x="215" y="72"/>
                  </a:lnTo>
                  <a:lnTo>
                    <a:pt x="226" y="115"/>
                  </a:lnTo>
                  <a:lnTo>
                    <a:pt x="219" y="140"/>
                  </a:lnTo>
                  <a:lnTo>
                    <a:pt x="183" y="151"/>
                  </a:lnTo>
                  <a:lnTo>
                    <a:pt x="140" y="165"/>
                  </a:lnTo>
                  <a:lnTo>
                    <a:pt x="118" y="187"/>
                  </a:lnTo>
                  <a:lnTo>
                    <a:pt x="97" y="215"/>
                  </a:lnTo>
                  <a:lnTo>
                    <a:pt x="61" y="226"/>
                  </a:lnTo>
                  <a:lnTo>
                    <a:pt x="3" y="212"/>
                  </a:lnTo>
                  <a:lnTo>
                    <a:pt x="39" y="194"/>
                  </a:lnTo>
                  <a:lnTo>
                    <a:pt x="18" y="165"/>
                  </a:lnTo>
                  <a:lnTo>
                    <a:pt x="14" y="136"/>
                  </a:lnTo>
                  <a:lnTo>
                    <a:pt x="7" y="104"/>
                  </a:lnTo>
                  <a:lnTo>
                    <a:pt x="0" y="54"/>
                  </a:lnTo>
                  <a:lnTo>
                    <a:pt x="36" y="57"/>
                  </a:lnTo>
                  <a:lnTo>
                    <a:pt x="54" y="36"/>
                  </a:lnTo>
                  <a:lnTo>
                    <a:pt x="75" y="54"/>
                  </a:lnTo>
                  <a:lnTo>
                    <a:pt x="100" y="2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68" name=""/>
            <p:cNvSpPr/>
            <p:nvPr/>
          </p:nvSpPr>
          <p:spPr>
            <a:xfrm>
              <a:off x="6419880" y="2386080"/>
              <a:ext cx="146160" cy="168120"/>
            </a:xfrm>
            <a:custGeom>
              <a:avLst/>
              <a:gdLst/>
              <a:ahLst/>
              <a:rect l="l" t="t" r="r" b="b"/>
              <a:pathLst>
                <a:path w="226" h="226">
                  <a:moveTo>
                    <a:pt x="208" y="0"/>
                  </a:moveTo>
                  <a:lnTo>
                    <a:pt x="215" y="72"/>
                  </a:lnTo>
                  <a:lnTo>
                    <a:pt x="226" y="115"/>
                  </a:lnTo>
                  <a:lnTo>
                    <a:pt x="219" y="140"/>
                  </a:lnTo>
                  <a:lnTo>
                    <a:pt x="183" y="151"/>
                  </a:lnTo>
                  <a:lnTo>
                    <a:pt x="140" y="165"/>
                  </a:lnTo>
                  <a:lnTo>
                    <a:pt x="118" y="187"/>
                  </a:lnTo>
                  <a:lnTo>
                    <a:pt x="97" y="215"/>
                  </a:lnTo>
                  <a:lnTo>
                    <a:pt x="61" y="226"/>
                  </a:lnTo>
                  <a:lnTo>
                    <a:pt x="3" y="212"/>
                  </a:lnTo>
                  <a:lnTo>
                    <a:pt x="39" y="194"/>
                  </a:lnTo>
                  <a:lnTo>
                    <a:pt x="18" y="165"/>
                  </a:lnTo>
                  <a:lnTo>
                    <a:pt x="14" y="136"/>
                  </a:lnTo>
                  <a:lnTo>
                    <a:pt x="7" y="104"/>
                  </a:lnTo>
                  <a:lnTo>
                    <a:pt x="0" y="54"/>
                  </a:lnTo>
                  <a:lnTo>
                    <a:pt x="36" y="57"/>
                  </a:lnTo>
                  <a:lnTo>
                    <a:pt x="54" y="36"/>
                  </a:lnTo>
                  <a:lnTo>
                    <a:pt x="75" y="54"/>
                  </a:lnTo>
                  <a:lnTo>
                    <a:pt x="100" y="25"/>
                  </a:lnTo>
                  <a:lnTo>
                    <a:pt x="208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69" name=""/>
          <p:cNvGrpSpPr/>
          <p:nvPr/>
        </p:nvGrpSpPr>
        <p:grpSpPr>
          <a:xfrm>
            <a:off x="6448320" y="2506680"/>
            <a:ext cx="109800" cy="92160"/>
            <a:chOff x="6448320" y="2506680"/>
            <a:chExt cx="109800" cy="92160"/>
          </a:xfrm>
        </p:grpSpPr>
        <p:sp>
          <p:nvSpPr>
            <p:cNvPr id="5570" name=""/>
            <p:cNvSpPr/>
            <p:nvPr/>
          </p:nvSpPr>
          <p:spPr>
            <a:xfrm>
              <a:off x="6448320" y="2506680"/>
              <a:ext cx="109800" cy="9216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71" name=""/>
            <p:cNvSpPr/>
            <p:nvPr/>
          </p:nvSpPr>
          <p:spPr>
            <a:xfrm>
              <a:off x="6448320" y="2506680"/>
              <a:ext cx="109800" cy="9216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72" name=""/>
          <p:cNvGrpSpPr/>
          <p:nvPr/>
        </p:nvGrpSpPr>
        <p:grpSpPr>
          <a:xfrm>
            <a:off x="6588000" y="2473200"/>
            <a:ext cx="32040" cy="19080"/>
            <a:chOff x="6588000" y="2473200"/>
            <a:chExt cx="32040" cy="19080"/>
          </a:xfrm>
        </p:grpSpPr>
        <p:sp>
          <p:nvSpPr>
            <p:cNvPr id="5573" name=""/>
            <p:cNvSpPr/>
            <p:nvPr/>
          </p:nvSpPr>
          <p:spPr>
            <a:xfrm>
              <a:off x="6588000" y="2473200"/>
              <a:ext cx="32040" cy="1908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74" name=""/>
            <p:cNvSpPr/>
            <p:nvPr/>
          </p:nvSpPr>
          <p:spPr>
            <a:xfrm>
              <a:off x="6588000" y="2473200"/>
              <a:ext cx="32040" cy="1908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75" name=""/>
          <p:cNvGrpSpPr/>
          <p:nvPr/>
        </p:nvGrpSpPr>
        <p:grpSpPr>
          <a:xfrm>
            <a:off x="5692680" y="2852640"/>
            <a:ext cx="671760" cy="444600"/>
            <a:chOff x="5692680" y="2852640"/>
            <a:chExt cx="671760" cy="444600"/>
          </a:xfrm>
        </p:grpSpPr>
        <p:sp>
          <p:nvSpPr>
            <p:cNvPr id="5576" name=""/>
            <p:cNvSpPr/>
            <p:nvPr/>
          </p:nvSpPr>
          <p:spPr>
            <a:xfrm>
              <a:off x="5692680" y="2852640"/>
              <a:ext cx="671760" cy="44460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77" name=""/>
            <p:cNvSpPr/>
            <p:nvPr/>
          </p:nvSpPr>
          <p:spPr>
            <a:xfrm>
              <a:off x="5692680" y="2852640"/>
              <a:ext cx="671760" cy="44460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78" name=""/>
          <p:cNvGrpSpPr/>
          <p:nvPr/>
        </p:nvGrpSpPr>
        <p:grpSpPr>
          <a:xfrm>
            <a:off x="5025960" y="3564000"/>
            <a:ext cx="311040" cy="636480"/>
            <a:chOff x="5025960" y="3564000"/>
            <a:chExt cx="311040" cy="636480"/>
          </a:xfrm>
        </p:grpSpPr>
        <p:sp>
          <p:nvSpPr>
            <p:cNvPr id="5579" name=""/>
            <p:cNvSpPr/>
            <p:nvPr/>
          </p:nvSpPr>
          <p:spPr>
            <a:xfrm>
              <a:off x="5025960" y="3564000"/>
              <a:ext cx="311040" cy="636480"/>
            </a:xfrm>
            <a:custGeom>
              <a:avLst/>
              <a:gdLst/>
              <a:ahLst/>
              <a:rect l="l" t="t" r="r" b="b"/>
              <a:pathLst>
                <a:path w="477" h="850">
                  <a:moveTo>
                    <a:pt x="169" y="18"/>
                  </a:moveTo>
                  <a:lnTo>
                    <a:pt x="162" y="32"/>
                  </a:lnTo>
                  <a:lnTo>
                    <a:pt x="147" y="28"/>
                  </a:lnTo>
                  <a:lnTo>
                    <a:pt x="108" y="64"/>
                  </a:lnTo>
                  <a:lnTo>
                    <a:pt x="108" y="129"/>
                  </a:lnTo>
                  <a:lnTo>
                    <a:pt x="93" y="118"/>
                  </a:lnTo>
                  <a:lnTo>
                    <a:pt x="68" y="150"/>
                  </a:lnTo>
                  <a:lnTo>
                    <a:pt x="43" y="158"/>
                  </a:lnTo>
                  <a:lnTo>
                    <a:pt x="47" y="186"/>
                  </a:lnTo>
                  <a:lnTo>
                    <a:pt x="54" y="211"/>
                  </a:lnTo>
                  <a:lnTo>
                    <a:pt x="65" y="240"/>
                  </a:lnTo>
                  <a:lnTo>
                    <a:pt x="36" y="258"/>
                  </a:lnTo>
                  <a:lnTo>
                    <a:pt x="54" y="315"/>
                  </a:lnTo>
                  <a:lnTo>
                    <a:pt x="43" y="326"/>
                  </a:lnTo>
                  <a:lnTo>
                    <a:pt x="43" y="369"/>
                  </a:lnTo>
                  <a:lnTo>
                    <a:pt x="72" y="391"/>
                  </a:lnTo>
                  <a:lnTo>
                    <a:pt x="75" y="416"/>
                  </a:lnTo>
                  <a:lnTo>
                    <a:pt x="61" y="434"/>
                  </a:lnTo>
                  <a:lnTo>
                    <a:pt x="75" y="448"/>
                  </a:lnTo>
                  <a:lnTo>
                    <a:pt x="93" y="495"/>
                  </a:lnTo>
                  <a:lnTo>
                    <a:pt x="75" y="513"/>
                  </a:lnTo>
                  <a:lnTo>
                    <a:pt x="61" y="566"/>
                  </a:lnTo>
                  <a:lnTo>
                    <a:pt x="32" y="591"/>
                  </a:lnTo>
                  <a:lnTo>
                    <a:pt x="32" y="634"/>
                  </a:lnTo>
                  <a:lnTo>
                    <a:pt x="0" y="685"/>
                  </a:lnTo>
                  <a:lnTo>
                    <a:pt x="36" y="728"/>
                  </a:lnTo>
                  <a:lnTo>
                    <a:pt x="126" y="724"/>
                  </a:lnTo>
                  <a:lnTo>
                    <a:pt x="237" y="710"/>
                  </a:lnTo>
                  <a:lnTo>
                    <a:pt x="283" y="713"/>
                  </a:lnTo>
                  <a:lnTo>
                    <a:pt x="273" y="749"/>
                  </a:lnTo>
                  <a:lnTo>
                    <a:pt x="330" y="850"/>
                  </a:lnTo>
                  <a:lnTo>
                    <a:pt x="391" y="807"/>
                  </a:lnTo>
                  <a:lnTo>
                    <a:pt x="477" y="810"/>
                  </a:lnTo>
                  <a:lnTo>
                    <a:pt x="456" y="516"/>
                  </a:lnTo>
                  <a:lnTo>
                    <a:pt x="434" y="0"/>
                  </a:lnTo>
                  <a:lnTo>
                    <a:pt x="169" y="18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80" name=""/>
            <p:cNvSpPr/>
            <p:nvPr/>
          </p:nvSpPr>
          <p:spPr>
            <a:xfrm>
              <a:off x="5025960" y="3564000"/>
              <a:ext cx="311040" cy="636480"/>
            </a:xfrm>
            <a:custGeom>
              <a:avLst/>
              <a:gdLst/>
              <a:ahLst/>
              <a:rect l="l" t="t" r="r" b="b"/>
              <a:pathLst>
                <a:path w="477" h="850">
                  <a:moveTo>
                    <a:pt x="169" y="18"/>
                  </a:moveTo>
                  <a:lnTo>
                    <a:pt x="162" y="32"/>
                  </a:lnTo>
                  <a:lnTo>
                    <a:pt x="147" y="28"/>
                  </a:lnTo>
                  <a:lnTo>
                    <a:pt x="108" y="64"/>
                  </a:lnTo>
                  <a:lnTo>
                    <a:pt x="108" y="129"/>
                  </a:lnTo>
                  <a:lnTo>
                    <a:pt x="93" y="118"/>
                  </a:lnTo>
                  <a:lnTo>
                    <a:pt x="68" y="150"/>
                  </a:lnTo>
                  <a:lnTo>
                    <a:pt x="43" y="158"/>
                  </a:lnTo>
                  <a:lnTo>
                    <a:pt x="47" y="186"/>
                  </a:lnTo>
                  <a:lnTo>
                    <a:pt x="54" y="211"/>
                  </a:lnTo>
                  <a:lnTo>
                    <a:pt x="65" y="240"/>
                  </a:lnTo>
                  <a:lnTo>
                    <a:pt x="36" y="258"/>
                  </a:lnTo>
                  <a:lnTo>
                    <a:pt x="54" y="315"/>
                  </a:lnTo>
                  <a:lnTo>
                    <a:pt x="43" y="326"/>
                  </a:lnTo>
                  <a:lnTo>
                    <a:pt x="43" y="369"/>
                  </a:lnTo>
                  <a:lnTo>
                    <a:pt x="72" y="391"/>
                  </a:lnTo>
                  <a:lnTo>
                    <a:pt x="75" y="416"/>
                  </a:lnTo>
                  <a:lnTo>
                    <a:pt x="61" y="434"/>
                  </a:lnTo>
                  <a:lnTo>
                    <a:pt x="75" y="448"/>
                  </a:lnTo>
                  <a:lnTo>
                    <a:pt x="93" y="495"/>
                  </a:lnTo>
                  <a:lnTo>
                    <a:pt x="75" y="513"/>
                  </a:lnTo>
                  <a:lnTo>
                    <a:pt x="61" y="566"/>
                  </a:lnTo>
                  <a:lnTo>
                    <a:pt x="32" y="591"/>
                  </a:lnTo>
                  <a:lnTo>
                    <a:pt x="32" y="634"/>
                  </a:lnTo>
                  <a:lnTo>
                    <a:pt x="0" y="685"/>
                  </a:lnTo>
                  <a:lnTo>
                    <a:pt x="36" y="728"/>
                  </a:lnTo>
                  <a:lnTo>
                    <a:pt x="126" y="724"/>
                  </a:lnTo>
                  <a:lnTo>
                    <a:pt x="237" y="710"/>
                  </a:lnTo>
                  <a:lnTo>
                    <a:pt x="283" y="713"/>
                  </a:lnTo>
                  <a:lnTo>
                    <a:pt x="273" y="749"/>
                  </a:lnTo>
                  <a:lnTo>
                    <a:pt x="330" y="850"/>
                  </a:lnTo>
                  <a:lnTo>
                    <a:pt x="391" y="807"/>
                  </a:lnTo>
                  <a:lnTo>
                    <a:pt x="477" y="810"/>
                  </a:lnTo>
                  <a:lnTo>
                    <a:pt x="456" y="516"/>
                  </a:lnTo>
                  <a:lnTo>
                    <a:pt x="434" y="0"/>
                  </a:lnTo>
                  <a:lnTo>
                    <a:pt x="169" y="18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81" name=""/>
          <p:cNvGrpSpPr/>
          <p:nvPr/>
        </p:nvGrpSpPr>
        <p:grpSpPr>
          <a:xfrm>
            <a:off x="5716440" y="2306520"/>
            <a:ext cx="5040" cy="1440"/>
            <a:chOff x="5716440" y="2306520"/>
            <a:chExt cx="5040" cy="1440"/>
          </a:xfrm>
        </p:grpSpPr>
        <p:sp>
          <p:nvSpPr>
            <p:cNvPr id="5582" name=""/>
            <p:cNvSpPr/>
            <p:nvPr/>
          </p:nvSpPr>
          <p:spPr>
            <a:xfrm>
              <a:off x="5716440" y="2306520"/>
              <a:ext cx="5040" cy="1440"/>
            </a:xfrm>
            <a:custGeom>
              <a:avLst/>
              <a:gdLst/>
              <a:ahLst/>
              <a:rect l="l" t="t" r="r" b="b"/>
              <a:pathLst>
                <a:path w="7" h="0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83" name=""/>
            <p:cNvSpPr/>
            <p:nvPr/>
          </p:nvSpPr>
          <p:spPr>
            <a:xfrm>
              <a:off x="5716440" y="2306520"/>
              <a:ext cx="5040" cy="144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84" name=""/>
          <p:cNvGrpSpPr/>
          <p:nvPr/>
        </p:nvGrpSpPr>
        <p:grpSpPr>
          <a:xfrm>
            <a:off x="2533320" y="1209600"/>
            <a:ext cx="670320" cy="1440"/>
            <a:chOff x="2533320" y="1209600"/>
            <a:chExt cx="670320" cy="1440"/>
          </a:xfrm>
        </p:grpSpPr>
        <p:sp>
          <p:nvSpPr>
            <p:cNvPr id="5585" name=""/>
            <p:cNvSpPr/>
            <p:nvPr/>
          </p:nvSpPr>
          <p:spPr>
            <a:xfrm>
              <a:off x="2533680" y="1209600"/>
              <a:ext cx="669960" cy="1440"/>
            </a:xfrm>
            <a:custGeom>
              <a:avLst/>
              <a:gdLst/>
              <a:ahLst/>
              <a:rect l="l" t="t" r="r" b="b"/>
              <a:pathLst>
                <a:path w="1028" h="0">
                  <a:moveTo>
                    <a:pt x="1028" y="0"/>
                  </a:moveTo>
                  <a:lnTo>
                    <a:pt x="0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86" name=""/>
            <p:cNvSpPr/>
            <p:nvPr/>
          </p:nvSpPr>
          <p:spPr>
            <a:xfrm flipH="1">
              <a:off x="2533320" y="1209600"/>
              <a:ext cx="669960" cy="144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87" name=""/>
          <p:cNvGrpSpPr/>
          <p:nvPr/>
        </p:nvGrpSpPr>
        <p:grpSpPr>
          <a:xfrm>
            <a:off x="5087880" y="1879560"/>
            <a:ext cx="65160" cy="61920"/>
            <a:chOff x="5087880" y="1879560"/>
            <a:chExt cx="65160" cy="61920"/>
          </a:xfrm>
        </p:grpSpPr>
        <p:sp>
          <p:nvSpPr>
            <p:cNvPr id="5588" name=""/>
            <p:cNvSpPr/>
            <p:nvPr/>
          </p:nvSpPr>
          <p:spPr>
            <a:xfrm>
              <a:off x="5087880" y="1879560"/>
              <a:ext cx="65160" cy="6192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120" bIns="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89" name=""/>
            <p:cNvSpPr/>
            <p:nvPr/>
          </p:nvSpPr>
          <p:spPr>
            <a:xfrm>
              <a:off x="5087880" y="1879560"/>
              <a:ext cx="65160" cy="6192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120" bIns="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90" name=""/>
          <p:cNvGrpSpPr/>
          <p:nvPr/>
        </p:nvGrpSpPr>
        <p:grpSpPr>
          <a:xfrm>
            <a:off x="5324400" y="1909800"/>
            <a:ext cx="50760" cy="14400"/>
            <a:chOff x="5324400" y="1909800"/>
            <a:chExt cx="50760" cy="14400"/>
          </a:xfrm>
        </p:grpSpPr>
        <p:sp>
          <p:nvSpPr>
            <p:cNvPr id="5591" name=""/>
            <p:cNvSpPr/>
            <p:nvPr/>
          </p:nvSpPr>
          <p:spPr>
            <a:xfrm>
              <a:off x="5324400" y="1909800"/>
              <a:ext cx="50760" cy="1440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92" name=""/>
            <p:cNvSpPr/>
            <p:nvPr/>
          </p:nvSpPr>
          <p:spPr>
            <a:xfrm>
              <a:off x="5324400" y="1909800"/>
              <a:ext cx="50760" cy="1440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93" name=""/>
          <p:cNvGrpSpPr/>
          <p:nvPr/>
        </p:nvGrpSpPr>
        <p:grpSpPr>
          <a:xfrm>
            <a:off x="5524560" y="2087640"/>
            <a:ext cx="172800" cy="87120"/>
            <a:chOff x="5524560" y="2087640"/>
            <a:chExt cx="172800" cy="87120"/>
          </a:xfrm>
        </p:grpSpPr>
        <p:sp>
          <p:nvSpPr>
            <p:cNvPr id="5594" name=""/>
            <p:cNvSpPr/>
            <p:nvPr/>
          </p:nvSpPr>
          <p:spPr>
            <a:xfrm>
              <a:off x="5524560" y="2087640"/>
              <a:ext cx="172800" cy="87120"/>
            </a:xfrm>
            <a:custGeom>
              <a:avLst/>
              <a:gdLst/>
              <a:ahLst/>
              <a:rect l="l" t="t" r="r" b="b"/>
              <a:pathLst>
                <a:path w="265" h="118">
                  <a:moveTo>
                    <a:pt x="265" y="25"/>
                  </a:moveTo>
                  <a:lnTo>
                    <a:pt x="247" y="25"/>
                  </a:lnTo>
                  <a:lnTo>
                    <a:pt x="222" y="43"/>
                  </a:lnTo>
                  <a:lnTo>
                    <a:pt x="201" y="14"/>
                  </a:lnTo>
                  <a:lnTo>
                    <a:pt x="143" y="18"/>
                  </a:lnTo>
                  <a:lnTo>
                    <a:pt x="118" y="2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50" y="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39" y="57"/>
                  </a:lnTo>
                  <a:lnTo>
                    <a:pt x="90" y="50"/>
                  </a:lnTo>
                  <a:lnTo>
                    <a:pt x="136" y="57"/>
                  </a:lnTo>
                  <a:lnTo>
                    <a:pt x="179" y="86"/>
                  </a:lnTo>
                  <a:lnTo>
                    <a:pt x="204" y="65"/>
                  </a:lnTo>
                  <a:lnTo>
                    <a:pt x="219" y="82"/>
                  </a:lnTo>
                  <a:lnTo>
                    <a:pt x="215" y="118"/>
                  </a:lnTo>
                  <a:lnTo>
                    <a:pt x="229" y="118"/>
                  </a:lnTo>
                  <a:lnTo>
                    <a:pt x="265" y="25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320" bIns="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95" name=""/>
            <p:cNvSpPr/>
            <p:nvPr/>
          </p:nvSpPr>
          <p:spPr>
            <a:xfrm>
              <a:off x="5524560" y="2087640"/>
              <a:ext cx="172800" cy="87120"/>
            </a:xfrm>
            <a:custGeom>
              <a:avLst/>
              <a:gdLst/>
              <a:ahLst/>
              <a:rect l="l" t="t" r="r" b="b"/>
              <a:pathLst>
                <a:path w="265" h="118">
                  <a:moveTo>
                    <a:pt x="265" y="25"/>
                  </a:moveTo>
                  <a:lnTo>
                    <a:pt x="247" y="25"/>
                  </a:lnTo>
                  <a:lnTo>
                    <a:pt x="222" y="43"/>
                  </a:lnTo>
                  <a:lnTo>
                    <a:pt x="201" y="14"/>
                  </a:lnTo>
                  <a:lnTo>
                    <a:pt x="143" y="18"/>
                  </a:lnTo>
                  <a:lnTo>
                    <a:pt x="118" y="2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50" y="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39" y="57"/>
                  </a:lnTo>
                  <a:lnTo>
                    <a:pt x="90" y="50"/>
                  </a:lnTo>
                  <a:lnTo>
                    <a:pt x="136" y="57"/>
                  </a:lnTo>
                  <a:lnTo>
                    <a:pt x="179" y="86"/>
                  </a:lnTo>
                  <a:lnTo>
                    <a:pt x="204" y="65"/>
                  </a:lnTo>
                  <a:lnTo>
                    <a:pt x="219" y="82"/>
                  </a:lnTo>
                  <a:lnTo>
                    <a:pt x="215" y="118"/>
                  </a:lnTo>
                  <a:lnTo>
                    <a:pt x="229" y="118"/>
                  </a:lnTo>
                  <a:lnTo>
                    <a:pt x="265" y="25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320" bIns="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96" name=""/>
          <p:cNvGrpSpPr/>
          <p:nvPr/>
        </p:nvGrpSpPr>
        <p:grpSpPr>
          <a:xfrm>
            <a:off x="4788000" y="3843360"/>
            <a:ext cx="519120" cy="512640"/>
            <a:chOff x="4788000" y="3843360"/>
            <a:chExt cx="519120" cy="512640"/>
          </a:xfrm>
        </p:grpSpPr>
        <p:sp>
          <p:nvSpPr>
            <p:cNvPr id="5597" name=""/>
            <p:cNvSpPr/>
            <p:nvPr/>
          </p:nvSpPr>
          <p:spPr>
            <a:xfrm>
              <a:off x="4788000" y="3843360"/>
              <a:ext cx="519120" cy="512640"/>
            </a:xfrm>
            <a:custGeom>
              <a:avLst/>
              <a:gdLst/>
              <a:ahLst/>
              <a:rect l="l" t="t" r="r" b="b"/>
              <a:pathLst>
                <a:path w="796" h="685">
                  <a:moveTo>
                    <a:pt x="0" y="18"/>
                  </a:moveTo>
                  <a:lnTo>
                    <a:pt x="155" y="10"/>
                  </a:lnTo>
                  <a:lnTo>
                    <a:pt x="402" y="0"/>
                  </a:lnTo>
                  <a:lnTo>
                    <a:pt x="434" y="14"/>
                  </a:lnTo>
                  <a:lnTo>
                    <a:pt x="441" y="39"/>
                  </a:lnTo>
                  <a:lnTo>
                    <a:pt x="427" y="54"/>
                  </a:lnTo>
                  <a:lnTo>
                    <a:pt x="445" y="86"/>
                  </a:lnTo>
                  <a:lnTo>
                    <a:pt x="459" y="118"/>
                  </a:lnTo>
                  <a:lnTo>
                    <a:pt x="438" y="143"/>
                  </a:lnTo>
                  <a:lnTo>
                    <a:pt x="434" y="168"/>
                  </a:lnTo>
                  <a:lnTo>
                    <a:pt x="427" y="186"/>
                  </a:lnTo>
                  <a:lnTo>
                    <a:pt x="398" y="211"/>
                  </a:lnTo>
                  <a:lnTo>
                    <a:pt x="395" y="261"/>
                  </a:lnTo>
                  <a:lnTo>
                    <a:pt x="366" y="308"/>
                  </a:lnTo>
                  <a:lnTo>
                    <a:pt x="398" y="351"/>
                  </a:lnTo>
                  <a:lnTo>
                    <a:pt x="639" y="333"/>
                  </a:lnTo>
                  <a:lnTo>
                    <a:pt x="635" y="376"/>
                  </a:lnTo>
                  <a:lnTo>
                    <a:pt x="692" y="473"/>
                  </a:lnTo>
                  <a:lnTo>
                    <a:pt x="707" y="466"/>
                  </a:lnTo>
                  <a:lnTo>
                    <a:pt x="732" y="509"/>
                  </a:lnTo>
                  <a:lnTo>
                    <a:pt x="696" y="545"/>
                  </a:lnTo>
                  <a:lnTo>
                    <a:pt x="721" y="573"/>
                  </a:lnTo>
                  <a:lnTo>
                    <a:pt x="757" y="577"/>
                  </a:lnTo>
                  <a:lnTo>
                    <a:pt x="764" y="613"/>
                  </a:lnTo>
                  <a:lnTo>
                    <a:pt x="796" y="638"/>
                  </a:lnTo>
                  <a:lnTo>
                    <a:pt x="786" y="656"/>
                  </a:lnTo>
                  <a:lnTo>
                    <a:pt x="732" y="685"/>
                  </a:lnTo>
                  <a:lnTo>
                    <a:pt x="700" y="638"/>
                  </a:lnTo>
                  <a:lnTo>
                    <a:pt x="675" y="620"/>
                  </a:lnTo>
                  <a:lnTo>
                    <a:pt x="624" y="670"/>
                  </a:lnTo>
                  <a:lnTo>
                    <a:pt x="571" y="642"/>
                  </a:lnTo>
                  <a:lnTo>
                    <a:pt x="549" y="649"/>
                  </a:lnTo>
                  <a:lnTo>
                    <a:pt x="538" y="681"/>
                  </a:lnTo>
                  <a:lnTo>
                    <a:pt x="474" y="652"/>
                  </a:lnTo>
                  <a:lnTo>
                    <a:pt x="359" y="606"/>
                  </a:lnTo>
                  <a:lnTo>
                    <a:pt x="330" y="599"/>
                  </a:lnTo>
                  <a:lnTo>
                    <a:pt x="305" y="617"/>
                  </a:lnTo>
                  <a:lnTo>
                    <a:pt x="262" y="599"/>
                  </a:lnTo>
                  <a:lnTo>
                    <a:pt x="219" y="584"/>
                  </a:lnTo>
                  <a:lnTo>
                    <a:pt x="180" y="584"/>
                  </a:lnTo>
                  <a:lnTo>
                    <a:pt x="126" y="559"/>
                  </a:lnTo>
                  <a:lnTo>
                    <a:pt x="104" y="573"/>
                  </a:lnTo>
                  <a:lnTo>
                    <a:pt x="40" y="573"/>
                  </a:lnTo>
                  <a:lnTo>
                    <a:pt x="65" y="541"/>
                  </a:lnTo>
                  <a:lnTo>
                    <a:pt x="69" y="513"/>
                  </a:lnTo>
                  <a:lnTo>
                    <a:pt x="65" y="487"/>
                  </a:lnTo>
                  <a:lnTo>
                    <a:pt x="72" y="462"/>
                  </a:lnTo>
                  <a:lnTo>
                    <a:pt x="72" y="423"/>
                  </a:lnTo>
                  <a:lnTo>
                    <a:pt x="83" y="387"/>
                  </a:lnTo>
                  <a:lnTo>
                    <a:pt x="90" y="326"/>
                  </a:lnTo>
                  <a:lnTo>
                    <a:pt x="72" y="308"/>
                  </a:lnTo>
                  <a:lnTo>
                    <a:pt x="61" y="276"/>
                  </a:lnTo>
                  <a:lnTo>
                    <a:pt x="51" y="254"/>
                  </a:lnTo>
                  <a:lnTo>
                    <a:pt x="47" y="222"/>
                  </a:lnTo>
                  <a:lnTo>
                    <a:pt x="33" y="211"/>
                  </a:lnTo>
                  <a:lnTo>
                    <a:pt x="4" y="19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98" name=""/>
            <p:cNvSpPr/>
            <p:nvPr/>
          </p:nvSpPr>
          <p:spPr>
            <a:xfrm>
              <a:off x="4788000" y="3843360"/>
              <a:ext cx="519120" cy="512640"/>
            </a:xfrm>
            <a:custGeom>
              <a:avLst/>
              <a:gdLst/>
              <a:ahLst/>
              <a:rect l="l" t="t" r="r" b="b"/>
              <a:pathLst>
                <a:path w="796" h="685">
                  <a:moveTo>
                    <a:pt x="0" y="18"/>
                  </a:moveTo>
                  <a:lnTo>
                    <a:pt x="155" y="10"/>
                  </a:lnTo>
                  <a:lnTo>
                    <a:pt x="402" y="0"/>
                  </a:lnTo>
                  <a:lnTo>
                    <a:pt x="434" y="14"/>
                  </a:lnTo>
                  <a:lnTo>
                    <a:pt x="441" y="39"/>
                  </a:lnTo>
                  <a:lnTo>
                    <a:pt x="427" y="54"/>
                  </a:lnTo>
                  <a:lnTo>
                    <a:pt x="445" y="86"/>
                  </a:lnTo>
                  <a:lnTo>
                    <a:pt x="459" y="118"/>
                  </a:lnTo>
                  <a:lnTo>
                    <a:pt x="438" y="143"/>
                  </a:lnTo>
                  <a:lnTo>
                    <a:pt x="434" y="168"/>
                  </a:lnTo>
                  <a:lnTo>
                    <a:pt x="427" y="186"/>
                  </a:lnTo>
                  <a:lnTo>
                    <a:pt x="398" y="211"/>
                  </a:lnTo>
                  <a:lnTo>
                    <a:pt x="395" y="261"/>
                  </a:lnTo>
                  <a:lnTo>
                    <a:pt x="366" y="308"/>
                  </a:lnTo>
                  <a:lnTo>
                    <a:pt x="398" y="351"/>
                  </a:lnTo>
                  <a:lnTo>
                    <a:pt x="639" y="333"/>
                  </a:lnTo>
                  <a:lnTo>
                    <a:pt x="635" y="376"/>
                  </a:lnTo>
                  <a:lnTo>
                    <a:pt x="692" y="473"/>
                  </a:lnTo>
                  <a:lnTo>
                    <a:pt x="707" y="466"/>
                  </a:lnTo>
                  <a:lnTo>
                    <a:pt x="732" y="509"/>
                  </a:lnTo>
                  <a:lnTo>
                    <a:pt x="696" y="545"/>
                  </a:lnTo>
                  <a:lnTo>
                    <a:pt x="721" y="573"/>
                  </a:lnTo>
                  <a:lnTo>
                    <a:pt x="757" y="577"/>
                  </a:lnTo>
                  <a:lnTo>
                    <a:pt x="764" y="613"/>
                  </a:lnTo>
                  <a:lnTo>
                    <a:pt x="796" y="638"/>
                  </a:lnTo>
                  <a:lnTo>
                    <a:pt x="786" y="656"/>
                  </a:lnTo>
                  <a:lnTo>
                    <a:pt x="732" y="685"/>
                  </a:lnTo>
                  <a:lnTo>
                    <a:pt x="700" y="638"/>
                  </a:lnTo>
                  <a:lnTo>
                    <a:pt x="675" y="620"/>
                  </a:lnTo>
                  <a:lnTo>
                    <a:pt x="624" y="670"/>
                  </a:lnTo>
                  <a:lnTo>
                    <a:pt x="571" y="642"/>
                  </a:lnTo>
                  <a:lnTo>
                    <a:pt x="549" y="649"/>
                  </a:lnTo>
                  <a:lnTo>
                    <a:pt x="538" y="681"/>
                  </a:lnTo>
                  <a:lnTo>
                    <a:pt x="474" y="652"/>
                  </a:lnTo>
                  <a:lnTo>
                    <a:pt x="359" y="606"/>
                  </a:lnTo>
                  <a:lnTo>
                    <a:pt x="330" y="599"/>
                  </a:lnTo>
                  <a:lnTo>
                    <a:pt x="305" y="617"/>
                  </a:lnTo>
                  <a:lnTo>
                    <a:pt x="262" y="599"/>
                  </a:lnTo>
                  <a:lnTo>
                    <a:pt x="219" y="584"/>
                  </a:lnTo>
                  <a:lnTo>
                    <a:pt x="180" y="584"/>
                  </a:lnTo>
                  <a:lnTo>
                    <a:pt x="126" y="559"/>
                  </a:lnTo>
                  <a:lnTo>
                    <a:pt x="104" y="573"/>
                  </a:lnTo>
                  <a:lnTo>
                    <a:pt x="40" y="573"/>
                  </a:lnTo>
                  <a:lnTo>
                    <a:pt x="65" y="541"/>
                  </a:lnTo>
                  <a:lnTo>
                    <a:pt x="69" y="513"/>
                  </a:lnTo>
                  <a:lnTo>
                    <a:pt x="65" y="487"/>
                  </a:lnTo>
                  <a:lnTo>
                    <a:pt x="72" y="462"/>
                  </a:lnTo>
                  <a:lnTo>
                    <a:pt x="72" y="423"/>
                  </a:lnTo>
                  <a:lnTo>
                    <a:pt x="83" y="387"/>
                  </a:lnTo>
                  <a:lnTo>
                    <a:pt x="90" y="326"/>
                  </a:lnTo>
                  <a:lnTo>
                    <a:pt x="72" y="308"/>
                  </a:lnTo>
                  <a:lnTo>
                    <a:pt x="61" y="276"/>
                  </a:lnTo>
                  <a:lnTo>
                    <a:pt x="51" y="254"/>
                  </a:lnTo>
                  <a:lnTo>
                    <a:pt x="47" y="222"/>
                  </a:lnTo>
                  <a:lnTo>
                    <a:pt x="33" y="211"/>
                  </a:lnTo>
                  <a:lnTo>
                    <a:pt x="4" y="190"/>
                  </a:lnTo>
                  <a:lnTo>
                    <a:pt x="0" y="18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99" name=""/>
          <p:cNvGrpSpPr/>
          <p:nvPr/>
        </p:nvGrpSpPr>
        <p:grpSpPr>
          <a:xfrm>
            <a:off x="2365200" y="1236600"/>
            <a:ext cx="4363560" cy="3441240"/>
            <a:chOff x="2365200" y="1236600"/>
            <a:chExt cx="4363560" cy="3441240"/>
          </a:xfrm>
        </p:grpSpPr>
        <p:grpSp>
          <p:nvGrpSpPr>
            <p:cNvPr id="5600" name=""/>
            <p:cNvGrpSpPr/>
            <p:nvPr/>
          </p:nvGrpSpPr>
          <p:grpSpPr>
            <a:xfrm>
              <a:off x="2365200" y="1236600"/>
              <a:ext cx="4363560" cy="3441240"/>
              <a:chOff x="2365200" y="1236600"/>
              <a:chExt cx="4363560" cy="3441240"/>
            </a:xfrm>
          </p:grpSpPr>
          <p:grpSp>
            <p:nvGrpSpPr>
              <p:cNvPr id="5601" name=""/>
              <p:cNvGrpSpPr/>
              <p:nvPr/>
            </p:nvGrpSpPr>
            <p:grpSpPr>
              <a:xfrm>
                <a:off x="2365200" y="1236600"/>
                <a:ext cx="4363560" cy="3441240"/>
                <a:chOff x="2365200" y="1236600"/>
                <a:chExt cx="4363560" cy="3441240"/>
              </a:xfrm>
            </p:grpSpPr>
            <p:sp>
              <p:nvSpPr>
                <p:cNvPr id="5602" name=""/>
                <p:cNvSpPr/>
                <p:nvPr/>
              </p:nvSpPr>
              <p:spPr>
                <a:xfrm flipV="1">
                  <a:off x="5287320" y="4204080"/>
                  <a:ext cx="28440" cy="1288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5603" name=""/>
                <p:cNvGrpSpPr/>
                <p:nvPr/>
              </p:nvGrpSpPr>
              <p:grpSpPr>
                <a:xfrm>
                  <a:off x="2365200" y="1731600"/>
                  <a:ext cx="4307760" cy="2865240"/>
                  <a:chOff x="2365200" y="1731600"/>
                  <a:chExt cx="4307760" cy="2865240"/>
                </a:xfrm>
              </p:grpSpPr>
              <p:sp>
                <p:nvSpPr>
                  <p:cNvPr id="5604" name=""/>
                  <p:cNvSpPr/>
                  <p:nvPr/>
                </p:nvSpPr>
                <p:spPr>
                  <a:xfrm flipH="1">
                    <a:off x="6623640" y="2288160"/>
                    <a:ext cx="49320" cy="180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800" bIns="-28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5605" name=""/>
                  <p:cNvGrpSpPr/>
                  <p:nvPr/>
                </p:nvGrpSpPr>
                <p:grpSpPr>
                  <a:xfrm>
                    <a:off x="2365200" y="1731600"/>
                    <a:ext cx="3290400" cy="2865240"/>
                    <a:chOff x="2365200" y="1731600"/>
                    <a:chExt cx="3290400" cy="2865240"/>
                  </a:xfrm>
                </p:grpSpPr>
                <p:sp>
                  <p:nvSpPr>
                    <p:cNvPr id="5606" name=""/>
                    <p:cNvSpPr/>
                    <p:nvPr/>
                  </p:nvSpPr>
                  <p:spPr>
                    <a:xfrm flipH="1">
                      <a:off x="3960360" y="3889080"/>
                      <a:ext cx="58320" cy="3222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07" name=""/>
                    <p:cNvSpPr/>
                    <p:nvPr/>
                  </p:nvSpPr>
                  <p:spPr>
                    <a:xfrm>
                      <a:off x="2436480" y="1731600"/>
                      <a:ext cx="704520" cy="522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83" h="695">
                          <a:moveTo>
                            <a:pt x="36" y="695"/>
                          </a:moveTo>
                          <a:lnTo>
                            <a:pt x="0" y="616"/>
                          </a:lnTo>
                          <a:lnTo>
                            <a:pt x="222" y="308"/>
                          </a:lnTo>
                          <a:lnTo>
                            <a:pt x="287" y="272"/>
                          </a:lnTo>
                          <a:lnTo>
                            <a:pt x="337" y="251"/>
                          </a:lnTo>
                          <a:lnTo>
                            <a:pt x="495" y="308"/>
                          </a:lnTo>
                          <a:lnTo>
                            <a:pt x="839" y="36"/>
                          </a:lnTo>
                          <a:lnTo>
                            <a:pt x="939" y="0"/>
                          </a:lnTo>
                          <a:lnTo>
                            <a:pt x="1083" y="7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08" name=""/>
                    <p:cNvSpPr/>
                    <p:nvPr/>
                  </p:nvSpPr>
                  <p:spPr>
                    <a:xfrm>
                      <a:off x="2403000" y="2370600"/>
                      <a:ext cx="171720" cy="198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3" h="264">
                          <a:moveTo>
                            <a:pt x="41" y="0"/>
                          </a:moveTo>
                          <a:lnTo>
                            <a:pt x="0" y="120"/>
                          </a:lnTo>
                          <a:lnTo>
                            <a:pt x="263" y="26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09" name=""/>
                    <p:cNvSpPr/>
                    <p:nvPr/>
                  </p:nvSpPr>
                  <p:spPr>
                    <a:xfrm>
                      <a:off x="2365200" y="2595600"/>
                      <a:ext cx="149400" cy="236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9" h="315">
                          <a:moveTo>
                            <a:pt x="0" y="0"/>
                          </a:moveTo>
                          <a:lnTo>
                            <a:pt x="98" y="315"/>
                          </a:lnTo>
                          <a:lnTo>
                            <a:pt x="229" y="30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10" name=""/>
                    <p:cNvSpPr/>
                    <p:nvPr/>
                  </p:nvSpPr>
                  <p:spPr>
                    <a:xfrm>
                      <a:off x="2588760" y="2926080"/>
                      <a:ext cx="59760" cy="352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1" h="470">
                          <a:moveTo>
                            <a:pt x="0" y="0"/>
                          </a:moveTo>
                          <a:lnTo>
                            <a:pt x="91" y="18"/>
                          </a:lnTo>
                          <a:lnTo>
                            <a:pt x="57" y="47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11" name=""/>
                    <p:cNvSpPr/>
                    <p:nvPr/>
                  </p:nvSpPr>
                  <p:spPr>
                    <a:xfrm>
                      <a:off x="2570760" y="3042720"/>
                      <a:ext cx="171720" cy="40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4" h="534">
                          <a:moveTo>
                            <a:pt x="0" y="0"/>
                          </a:moveTo>
                          <a:lnTo>
                            <a:pt x="99" y="161"/>
                          </a:lnTo>
                          <a:lnTo>
                            <a:pt x="247" y="396"/>
                          </a:lnTo>
                          <a:lnTo>
                            <a:pt x="264" y="495"/>
                          </a:lnTo>
                          <a:lnTo>
                            <a:pt x="120" y="53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12" name=""/>
                    <p:cNvSpPr/>
                    <p:nvPr/>
                  </p:nvSpPr>
                  <p:spPr>
                    <a:xfrm>
                      <a:off x="2548800" y="3162600"/>
                      <a:ext cx="167400" cy="25812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13" name=""/>
                    <p:cNvSpPr/>
                    <p:nvPr/>
                  </p:nvSpPr>
                  <p:spPr>
                    <a:xfrm>
                      <a:off x="2732040" y="3378600"/>
                      <a:ext cx="46800" cy="288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4" h="384">
                          <a:moveTo>
                            <a:pt x="17" y="0"/>
                          </a:moveTo>
                          <a:lnTo>
                            <a:pt x="74" y="76"/>
                          </a:lnTo>
                          <a:lnTo>
                            <a:pt x="63" y="253"/>
                          </a:lnTo>
                          <a:lnTo>
                            <a:pt x="29" y="384"/>
                          </a:lnTo>
                          <a:lnTo>
                            <a:pt x="0" y="287"/>
                          </a:lnTo>
                          <a:lnTo>
                            <a:pt x="63" y="26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14" name=""/>
                    <p:cNvSpPr/>
                    <p:nvPr/>
                  </p:nvSpPr>
                  <p:spPr>
                    <a:xfrm flipH="1">
                      <a:off x="4299840" y="4316400"/>
                      <a:ext cx="63720" cy="1422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15" name=""/>
                    <p:cNvSpPr/>
                    <p:nvPr/>
                  </p:nvSpPr>
                  <p:spPr>
                    <a:xfrm>
                      <a:off x="4453920" y="4350960"/>
                      <a:ext cx="171720" cy="245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3" h="328">
                          <a:moveTo>
                            <a:pt x="5" y="328"/>
                          </a:moveTo>
                          <a:lnTo>
                            <a:pt x="0" y="195"/>
                          </a:lnTo>
                          <a:lnTo>
                            <a:pt x="34" y="138"/>
                          </a:lnTo>
                          <a:lnTo>
                            <a:pt x="154" y="46"/>
                          </a:lnTo>
                          <a:lnTo>
                            <a:pt x="263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16" name=""/>
                    <p:cNvSpPr/>
                    <p:nvPr/>
                  </p:nvSpPr>
                  <p:spPr>
                    <a:xfrm>
                      <a:off x="5325120" y="2934720"/>
                      <a:ext cx="330480" cy="374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07" h="500">
                          <a:moveTo>
                            <a:pt x="507" y="0"/>
                          </a:moveTo>
                          <a:lnTo>
                            <a:pt x="387" y="184"/>
                          </a:lnTo>
                          <a:lnTo>
                            <a:pt x="0" y="50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</p:grpSp>
            <p:sp>
              <p:nvSpPr>
                <p:cNvPr id="5617" name=""/>
                <p:cNvSpPr/>
                <p:nvPr/>
              </p:nvSpPr>
              <p:spPr>
                <a:xfrm flipH="1" flipV="1">
                  <a:off x="5316120" y="3714840"/>
                  <a:ext cx="53280" cy="208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5618" name=""/>
                <p:cNvGrpSpPr/>
                <p:nvPr/>
              </p:nvGrpSpPr>
              <p:grpSpPr>
                <a:xfrm>
                  <a:off x="2756880" y="2538720"/>
                  <a:ext cx="3149640" cy="1664640"/>
                  <a:chOff x="2756880" y="2538720"/>
                  <a:chExt cx="3149640" cy="1664640"/>
                </a:xfrm>
              </p:grpSpPr>
              <p:sp>
                <p:nvSpPr>
                  <p:cNvPr id="5619" name=""/>
                  <p:cNvSpPr/>
                  <p:nvPr/>
                </p:nvSpPr>
                <p:spPr>
                  <a:xfrm>
                    <a:off x="2756880" y="3395160"/>
                    <a:ext cx="239760" cy="43200"/>
                  </a:xfrm>
                  <a:custGeom>
                    <a:avLst/>
                    <a:gdLst/>
                    <a:ahLst/>
                    <a:rect l="l" t="t" r="r" b="b"/>
                    <a:pathLst>
                      <a:path w="367" h="57">
                        <a:moveTo>
                          <a:pt x="29" y="44"/>
                        </a:moveTo>
                        <a:lnTo>
                          <a:pt x="310" y="57"/>
                        </a:lnTo>
                        <a:lnTo>
                          <a:pt x="367" y="10"/>
                        </a:lnTo>
                        <a:lnTo>
                          <a:pt x="258" y="0"/>
                        </a:lnTo>
                        <a:lnTo>
                          <a:pt x="0" y="1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" bIns="-3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20" name=""/>
                  <p:cNvSpPr/>
                  <p:nvPr/>
                </p:nvSpPr>
                <p:spPr>
                  <a:xfrm>
                    <a:off x="3737520" y="3915360"/>
                    <a:ext cx="527400" cy="288000"/>
                  </a:xfrm>
                  <a:custGeom>
                    <a:avLst/>
                    <a:gdLst/>
                    <a:ahLst/>
                    <a:rect l="l" t="t" r="r" b="b"/>
                    <a:pathLst>
                      <a:path w="810" h="383">
                        <a:moveTo>
                          <a:pt x="0" y="0"/>
                        </a:moveTo>
                        <a:lnTo>
                          <a:pt x="414" y="252"/>
                        </a:lnTo>
                        <a:lnTo>
                          <a:pt x="810" y="38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21" name=""/>
                  <p:cNvSpPr/>
                  <p:nvPr/>
                </p:nvSpPr>
                <p:spPr>
                  <a:xfrm flipH="1">
                    <a:off x="3826080" y="2538720"/>
                    <a:ext cx="23040" cy="1422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22" name=""/>
                  <p:cNvSpPr/>
                  <p:nvPr/>
                </p:nvSpPr>
                <p:spPr>
                  <a:xfrm>
                    <a:off x="3784320" y="2685600"/>
                    <a:ext cx="1693080" cy="1204200"/>
                  </a:xfrm>
                  <a:custGeom>
                    <a:avLst/>
                    <a:gdLst/>
                    <a:ahLst/>
                    <a:rect l="l" t="t" r="r" b="b"/>
                    <a:pathLst>
                      <a:path w="2599" h="1606">
                        <a:moveTo>
                          <a:pt x="0" y="1606"/>
                        </a:moveTo>
                        <a:lnTo>
                          <a:pt x="103" y="1531"/>
                        </a:lnTo>
                        <a:lnTo>
                          <a:pt x="414" y="1257"/>
                        </a:lnTo>
                        <a:lnTo>
                          <a:pt x="534" y="970"/>
                        </a:lnTo>
                        <a:lnTo>
                          <a:pt x="677" y="843"/>
                        </a:lnTo>
                        <a:lnTo>
                          <a:pt x="1405" y="109"/>
                        </a:lnTo>
                        <a:lnTo>
                          <a:pt x="2031" y="0"/>
                        </a:lnTo>
                        <a:lnTo>
                          <a:pt x="2341" y="73"/>
                        </a:lnTo>
                        <a:lnTo>
                          <a:pt x="2427" y="454"/>
                        </a:lnTo>
                        <a:lnTo>
                          <a:pt x="2500" y="498"/>
                        </a:lnTo>
                        <a:lnTo>
                          <a:pt x="2599" y="75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23" name=""/>
                  <p:cNvSpPr/>
                  <p:nvPr/>
                </p:nvSpPr>
                <p:spPr>
                  <a:xfrm>
                    <a:off x="4419720" y="2943360"/>
                    <a:ext cx="15480" cy="1497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24" name=""/>
                  <p:cNvSpPr/>
                  <p:nvPr/>
                </p:nvSpPr>
                <p:spPr>
                  <a:xfrm>
                    <a:off x="3885840" y="3524040"/>
                    <a:ext cx="586080" cy="473760"/>
                  </a:xfrm>
                  <a:custGeom>
                    <a:avLst/>
                    <a:gdLst/>
                    <a:ahLst/>
                    <a:rect l="l" t="t" r="r" b="b"/>
                    <a:pathLst>
                      <a:path w="900" h="631">
                        <a:moveTo>
                          <a:pt x="0" y="631"/>
                        </a:moveTo>
                        <a:lnTo>
                          <a:pt x="269" y="504"/>
                        </a:lnTo>
                        <a:lnTo>
                          <a:pt x="407" y="0"/>
                        </a:lnTo>
                        <a:lnTo>
                          <a:pt x="900" y="21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25" name=""/>
                  <p:cNvSpPr/>
                  <p:nvPr/>
                </p:nvSpPr>
                <p:spPr>
                  <a:xfrm flipV="1">
                    <a:off x="4774320" y="3811680"/>
                    <a:ext cx="19440" cy="896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2840" bIns="42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26" name=""/>
                  <p:cNvSpPr/>
                  <p:nvPr/>
                </p:nvSpPr>
                <p:spPr>
                  <a:xfrm>
                    <a:off x="5427720" y="3708360"/>
                    <a:ext cx="23400" cy="1004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27" name=""/>
                  <p:cNvSpPr/>
                  <p:nvPr/>
                </p:nvSpPr>
                <p:spPr>
                  <a:xfrm>
                    <a:off x="5275800" y="3786480"/>
                    <a:ext cx="37440" cy="107640"/>
                  </a:xfrm>
                  <a:custGeom>
                    <a:avLst/>
                    <a:gdLst/>
                    <a:ahLst/>
                    <a:rect l="l" t="t" r="r" b="b"/>
                    <a:pathLst>
                      <a:path w="57" h="144">
                        <a:moveTo>
                          <a:pt x="57" y="144"/>
                        </a:moveTo>
                        <a:lnTo>
                          <a:pt x="46" y="8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28" name=""/>
                  <p:cNvSpPr/>
                  <p:nvPr/>
                </p:nvSpPr>
                <p:spPr>
                  <a:xfrm flipH="1" flipV="1">
                    <a:off x="5633280" y="2832480"/>
                    <a:ext cx="273240" cy="1108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29" name=""/>
                  <p:cNvSpPr/>
                  <p:nvPr/>
                </p:nvSpPr>
                <p:spPr>
                  <a:xfrm flipH="1">
                    <a:off x="5013360" y="3542040"/>
                    <a:ext cx="21960" cy="2307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30" name=""/>
                  <p:cNvSpPr/>
                  <p:nvPr/>
                </p:nvSpPr>
                <p:spPr>
                  <a:xfrm>
                    <a:off x="4939560" y="3682800"/>
                    <a:ext cx="36000" cy="1335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31" name=""/>
                  <p:cNvSpPr/>
                  <p:nvPr/>
                </p:nvSpPr>
                <p:spPr>
                  <a:xfrm flipV="1">
                    <a:off x="4852080" y="3850560"/>
                    <a:ext cx="136440" cy="46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32" name=""/>
                  <p:cNvSpPr/>
                  <p:nvPr/>
                </p:nvSpPr>
                <p:spPr>
                  <a:xfrm>
                    <a:off x="5421240" y="3175920"/>
                    <a:ext cx="149760" cy="64440"/>
                  </a:xfrm>
                  <a:custGeom>
                    <a:avLst/>
                    <a:gdLst/>
                    <a:ahLst/>
                    <a:rect l="l" t="t" r="r" b="b"/>
                    <a:pathLst>
                      <a:path w="229" h="86">
                        <a:moveTo>
                          <a:pt x="229" y="17"/>
                        </a:moveTo>
                        <a:lnTo>
                          <a:pt x="154" y="8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7640" bIns="17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33" name=""/>
                  <p:cNvSpPr/>
                  <p:nvPr/>
                </p:nvSpPr>
                <p:spPr>
                  <a:xfrm flipH="1">
                    <a:off x="5336280" y="3666600"/>
                    <a:ext cx="1080" cy="597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2960" bIns="12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34" name=""/>
                  <p:cNvSpPr/>
                  <p:nvPr/>
                </p:nvSpPr>
                <p:spPr>
                  <a:xfrm flipV="1">
                    <a:off x="5111640" y="3848040"/>
                    <a:ext cx="1080" cy="417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5040" bIns="-50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5635" name=""/>
                <p:cNvGrpSpPr/>
                <p:nvPr/>
              </p:nvGrpSpPr>
              <p:grpSpPr>
                <a:xfrm>
                  <a:off x="2480760" y="1236600"/>
                  <a:ext cx="4248000" cy="3441240"/>
                  <a:chOff x="2480760" y="1236600"/>
                  <a:chExt cx="4248000" cy="3441240"/>
                </a:xfrm>
              </p:grpSpPr>
              <p:grpSp>
                <p:nvGrpSpPr>
                  <p:cNvPr id="5636" name=""/>
                  <p:cNvGrpSpPr/>
                  <p:nvPr/>
                </p:nvGrpSpPr>
                <p:grpSpPr>
                  <a:xfrm>
                    <a:off x="3590280" y="2186280"/>
                    <a:ext cx="3138480" cy="2228400"/>
                    <a:chOff x="3590280" y="2186280"/>
                    <a:chExt cx="3138480" cy="2228400"/>
                  </a:xfrm>
                </p:grpSpPr>
                <p:sp>
                  <p:nvSpPr>
                    <p:cNvPr id="5637" name=""/>
                    <p:cNvSpPr/>
                    <p:nvPr/>
                  </p:nvSpPr>
                  <p:spPr>
                    <a:xfrm>
                      <a:off x="3590280" y="2860920"/>
                      <a:ext cx="68760" cy="167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8" h="222">
                          <a:moveTo>
                            <a:pt x="108" y="222"/>
                          </a:moveTo>
                          <a:lnTo>
                            <a:pt x="65" y="122"/>
                          </a:lnTo>
                          <a:lnTo>
                            <a:pt x="65" y="0"/>
                          </a:lnTo>
                          <a:lnTo>
                            <a:pt x="0" y="5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38" name=""/>
                    <p:cNvSpPr/>
                    <p:nvPr/>
                  </p:nvSpPr>
                  <p:spPr>
                    <a:xfrm flipH="1">
                      <a:off x="3967560" y="3231360"/>
                      <a:ext cx="55800" cy="6876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1960" bIns="219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39" name=""/>
                    <p:cNvSpPr/>
                    <p:nvPr/>
                  </p:nvSpPr>
                  <p:spPr>
                    <a:xfrm>
                      <a:off x="4521240" y="2788920"/>
                      <a:ext cx="155880" cy="421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0" h="561">
                          <a:moveTo>
                            <a:pt x="62" y="561"/>
                          </a:moveTo>
                          <a:lnTo>
                            <a:pt x="0" y="412"/>
                          </a:lnTo>
                          <a:lnTo>
                            <a:pt x="24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40" name=""/>
                    <p:cNvSpPr/>
                    <p:nvPr/>
                  </p:nvSpPr>
                  <p:spPr>
                    <a:xfrm>
                      <a:off x="4165560" y="3038040"/>
                      <a:ext cx="668160" cy="278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25" h="373">
                          <a:moveTo>
                            <a:pt x="0" y="373"/>
                          </a:moveTo>
                          <a:lnTo>
                            <a:pt x="509" y="166"/>
                          </a:lnTo>
                          <a:lnTo>
                            <a:pt x="1020" y="127"/>
                          </a:lnTo>
                          <a:lnTo>
                            <a:pt x="1025" y="0"/>
                          </a:lnTo>
                          <a:lnTo>
                            <a:pt x="555" y="9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41" name=""/>
                    <p:cNvSpPr/>
                    <p:nvPr/>
                  </p:nvSpPr>
                  <p:spPr>
                    <a:xfrm>
                      <a:off x="4266000" y="2692800"/>
                      <a:ext cx="1091160" cy="577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674" h="769">
                          <a:moveTo>
                            <a:pt x="1674" y="0"/>
                          </a:moveTo>
                          <a:lnTo>
                            <a:pt x="1205" y="109"/>
                          </a:lnTo>
                          <a:lnTo>
                            <a:pt x="699" y="304"/>
                          </a:lnTo>
                          <a:lnTo>
                            <a:pt x="0" y="76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42" name=""/>
                    <p:cNvSpPr/>
                    <p:nvPr/>
                  </p:nvSpPr>
                  <p:spPr>
                    <a:xfrm>
                      <a:off x="6609240" y="2186280"/>
                      <a:ext cx="36360" cy="864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9600" bIns="396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43" name=""/>
                    <p:cNvSpPr/>
                    <p:nvPr/>
                  </p:nvSpPr>
                  <p:spPr>
                    <a:xfrm>
                      <a:off x="6623640" y="2315160"/>
                      <a:ext cx="105120" cy="50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62" h="68">
                          <a:moveTo>
                            <a:pt x="162" y="39"/>
                          </a:moveTo>
                          <a:lnTo>
                            <a:pt x="70" y="6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960" bIns="39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44" name=""/>
                    <p:cNvSpPr/>
                    <p:nvPr/>
                  </p:nvSpPr>
                  <p:spPr>
                    <a:xfrm flipH="1">
                      <a:off x="6100920" y="2337480"/>
                      <a:ext cx="47880" cy="17532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45" name=""/>
                    <p:cNvSpPr/>
                    <p:nvPr/>
                  </p:nvSpPr>
                  <p:spPr>
                    <a:xfrm>
                      <a:off x="5978880" y="2337480"/>
                      <a:ext cx="566280" cy="239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1" h="320">
                          <a:moveTo>
                            <a:pt x="0" y="320"/>
                          </a:moveTo>
                          <a:lnTo>
                            <a:pt x="39" y="274"/>
                          </a:lnTo>
                          <a:lnTo>
                            <a:pt x="194" y="234"/>
                          </a:lnTo>
                          <a:lnTo>
                            <a:pt x="344" y="245"/>
                          </a:lnTo>
                          <a:lnTo>
                            <a:pt x="504" y="206"/>
                          </a:lnTo>
                          <a:lnTo>
                            <a:pt x="590" y="222"/>
                          </a:lnTo>
                          <a:lnTo>
                            <a:pt x="739" y="274"/>
                          </a:lnTo>
                          <a:lnTo>
                            <a:pt x="832" y="200"/>
                          </a:lnTo>
                          <a:lnTo>
                            <a:pt x="866" y="172"/>
                          </a:lnTo>
                          <a:lnTo>
                            <a:pt x="853" y="114"/>
                          </a:lnTo>
                          <a:lnTo>
                            <a:pt x="871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46" name=""/>
                    <p:cNvSpPr/>
                    <p:nvPr/>
                  </p:nvSpPr>
                  <p:spPr>
                    <a:xfrm>
                      <a:off x="5741640" y="2886480"/>
                      <a:ext cx="567720" cy="326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1" h="436">
                          <a:moveTo>
                            <a:pt x="871" y="41"/>
                          </a:moveTo>
                          <a:lnTo>
                            <a:pt x="785" y="0"/>
                          </a:lnTo>
                          <a:lnTo>
                            <a:pt x="613" y="0"/>
                          </a:lnTo>
                          <a:lnTo>
                            <a:pt x="91" y="109"/>
                          </a:lnTo>
                          <a:lnTo>
                            <a:pt x="104" y="321"/>
                          </a:lnTo>
                          <a:lnTo>
                            <a:pt x="0" y="436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47" name=""/>
                    <p:cNvSpPr/>
                    <p:nvPr/>
                  </p:nvSpPr>
                  <p:spPr>
                    <a:xfrm>
                      <a:off x="5305320" y="2706480"/>
                      <a:ext cx="639360" cy="1652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83" h="2203">
                          <a:moveTo>
                            <a:pt x="983" y="0"/>
                          </a:moveTo>
                          <a:lnTo>
                            <a:pt x="839" y="109"/>
                          </a:lnTo>
                          <a:lnTo>
                            <a:pt x="759" y="303"/>
                          </a:lnTo>
                          <a:lnTo>
                            <a:pt x="569" y="602"/>
                          </a:lnTo>
                          <a:lnTo>
                            <a:pt x="506" y="790"/>
                          </a:lnTo>
                          <a:lnTo>
                            <a:pt x="183" y="1142"/>
                          </a:lnTo>
                          <a:lnTo>
                            <a:pt x="86" y="1382"/>
                          </a:lnTo>
                          <a:lnTo>
                            <a:pt x="97" y="1612"/>
                          </a:lnTo>
                          <a:lnTo>
                            <a:pt x="6" y="2047"/>
                          </a:lnTo>
                          <a:lnTo>
                            <a:pt x="0" y="220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48" name=""/>
                    <p:cNvSpPr/>
                    <p:nvPr/>
                  </p:nvSpPr>
                  <p:spPr>
                    <a:xfrm flipH="1" flipV="1">
                      <a:off x="5917320" y="3670920"/>
                      <a:ext cx="135000" cy="12888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49" name=""/>
                    <p:cNvSpPr/>
                    <p:nvPr/>
                  </p:nvSpPr>
                  <p:spPr>
                    <a:xfrm>
                      <a:off x="5107680" y="4131360"/>
                      <a:ext cx="245880" cy="175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8" h="235">
                          <a:moveTo>
                            <a:pt x="378" y="110"/>
                          </a:moveTo>
                          <a:lnTo>
                            <a:pt x="190" y="23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50" name=""/>
                    <p:cNvSpPr/>
                    <p:nvPr/>
                  </p:nvSpPr>
                  <p:spPr>
                    <a:xfrm>
                      <a:off x="5207760" y="2865240"/>
                      <a:ext cx="643320" cy="748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88" h="999">
                          <a:moveTo>
                            <a:pt x="988" y="0"/>
                          </a:moveTo>
                          <a:lnTo>
                            <a:pt x="884" y="167"/>
                          </a:lnTo>
                          <a:lnTo>
                            <a:pt x="803" y="350"/>
                          </a:lnTo>
                          <a:lnTo>
                            <a:pt x="443" y="678"/>
                          </a:lnTo>
                          <a:lnTo>
                            <a:pt x="156" y="981"/>
                          </a:lnTo>
                          <a:lnTo>
                            <a:pt x="0" y="99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51" name=""/>
                    <p:cNvSpPr/>
                    <p:nvPr/>
                  </p:nvSpPr>
                  <p:spPr>
                    <a:xfrm>
                      <a:off x="4901760" y="3682800"/>
                      <a:ext cx="254880" cy="731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3" h="976">
                          <a:moveTo>
                            <a:pt x="0" y="976"/>
                          </a:moveTo>
                          <a:lnTo>
                            <a:pt x="138" y="861"/>
                          </a:lnTo>
                          <a:lnTo>
                            <a:pt x="161" y="666"/>
                          </a:lnTo>
                          <a:lnTo>
                            <a:pt x="249" y="219"/>
                          </a:lnTo>
                          <a:lnTo>
                            <a:pt x="393" y="70"/>
                          </a:lnTo>
                          <a:lnTo>
                            <a:pt x="393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52" name=""/>
                    <p:cNvSpPr/>
                    <p:nvPr/>
                  </p:nvSpPr>
                  <p:spPr>
                    <a:xfrm>
                      <a:off x="5388840" y="2869920"/>
                      <a:ext cx="132840" cy="357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4" h="477">
                          <a:moveTo>
                            <a:pt x="204" y="0"/>
                          </a:moveTo>
                          <a:lnTo>
                            <a:pt x="0" y="28"/>
                          </a:lnTo>
                          <a:lnTo>
                            <a:pt x="23" y="477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53" name=""/>
                    <p:cNvSpPr/>
                    <p:nvPr/>
                  </p:nvSpPr>
                  <p:spPr>
                    <a:xfrm>
                      <a:off x="5088240" y="3385800"/>
                      <a:ext cx="209160" cy="425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21" h="568">
                          <a:moveTo>
                            <a:pt x="0" y="568"/>
                          </a:moveTo>
                          <a:lnTo>
                            <a:pt x="11" y="466"/>
                          </a:lnTo>
                          <a:lnTo>
                            <a:pt x="177" y="352"/>
                          </a:lnTo>
                          <a:lnTo>
                            <a:pt x="321" y="41"/>
                          </a:lnTo>
                          <a:lnTo>
                            <a:pt x="315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54" name=""/>
                    <p:cNvSpPr/>
                    <p:nvPr/>
                  </p:nvSpPr>
                  <p:spPr>
                    <a:xfrm>
                      <a:off x="4689360" y="3735720"/>
                      <a:ext cx="417960" cy="322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42" h="431">
                          <a:moveTo>
                            <a:pt x="0" y="431"/>
                          </a:moveTo>
                          <a:lnTo>
                            <a:pt x="211" y="327"/>
                          </a:lnTo>
                          <a:lnTo>
                            <a:pt x="435" y="137"/>
                          </a:lnTo>
                          <a:lnTo>
                            <a:pt x="642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5655" name=""/>
                  <p:cNvGrpSpPr/>
                  <p:nvPr/>
                </p:nvGrpSpPr>
                <p:grpSpPr>
                  <a:xfrm>
                    <a:off x="2480760" y="1236600"/>
                    <a:ext cx="4195440" cy="3441240"/>
                    <a:chOff x="2480760" y="1236600"/>
                    <a:chExt cx="4195440" cy="3441240"/>
                  </a:xfrm>
                </p:grpSpPr>
                <p:sp>
                  <p:nvSpPr>
                    <p:cNvPr id="5656" name=""/>
                    <p:cNvSpPr/>
                    <p:nvPr/>
                  </p:nvSpPr>
                  <p:spPr>
                    <a:xfrm>
                      <a:off x="4527720" y="3426840"/>
                      <a:ext cx="219960" cy="882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8" h="1176">
                          <a:moveTo>
                            <a:pt x="0" y="0"/>
                          </a:moveTo>
                          <a:lnTo>
                            <a:pt x="122" y="667"/>
                          </a:lnTo>
                          <a:lnTo>
                            <a:pt x="302" y="925"/>
                          </a:lnTo>
                          <a:lnTo>
                            <a:pt x="287" y="1090"/>
                          </a:lnTo>
                          <a:lnTo>
                            <a:pt x="338" y="1176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57" name=""/>
                    <p:cNvSpPr/>
                    <p:nvPr/>
                  </p:nvSpPr>
                  <p:spPr>
                    <a:xfrm>
                      <a:off x="3534120" y="1236600"/>
                      <a:ext cx="12960" cy="30744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58" name=""/>
                    <p:cNvSpPr/>
                    <p:nvPr/>
                  </p:nvSpPr>
                  <p:spPr>
                    <a:xfrm>
                      <a:off x="2515680" y="1323360"/>
                      <a:ext cx="844920" cy="172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98" h="2295">
                          <a:moveTo>
                            <a:pt x="1205" y="0"/>
                          </a:moveTo>
                          <a:lnTo>
                            <a:pt x="1262" y="136"/>
                          </a:lnTo>
                          <a:lnTo>
                            <a:pt x="1298" y="286"/>
                          </a:lnTo>
                          <a:lnTo>
                            <a:pt x="975" y="401"/>
                          </a:lnTo>
                          <a:lnTo>
                            <a:pt x="946" y="487"/>
                          </a:lnTo>
                          <a:lnTo>
                            <a:pt x="846" y="573"/>
                          </a:lnTo>
                          <a:lnTo>
                            <a:pt x="466" y="882"/>
                          </a:lnTo>
                          <a:lnTo>
                            <a:pt x="79" y="1219"/>
                          </a:lnTo>
                          <a:lnTo>
                            <a:pt x="136" y="1477"/>
                          </a:lnTo>
                          <a:lnTo>
                            <a:pt x="0" y="2008"/>
                          </a:lnTo>
                          <a:lnTo>
                            <a:pt x="86" y="229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59" name=""/>
                    <p:cNvSpPr/>
                    <p:nvPr/>
                  </p:nvSpPr>
                  <p:spPr>
                    <a:xfrm>
                      <a:off x="2604240" y="1506600"/>
                      <a:ext cx="149400" cy="440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30" h="589">
                          <a:moveTo>
                            <a:pt x="230" y="0"/>
                          </a:moveTo>
                          <a:lnTo>
                            <a:pt x="172" y="86"/>
                          </a:lnTo>
                          <a:lnTo>
                            <a:pt x="158" y="273"/>
                          </a:lnTo>
                          <a:lnTo>
                            <a:pt x="36" y="373"/>
                          </a:lnTo>
                          <a:lnTo>
                            <a:pt x="0" y="58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60" name=""/>
                    <p:cNvSpPr/>
                    <p:nvPr/>
                  </p:nvSpPr>
                  <p:spPr>
                    <a:xfrm>
                      <a:off x="3337560" y="1436040"/>
                      <a:ext cx="401040" cy="284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17" h="380">
                          <a:moveTo>
                            <a:pt x="617" y="380"/>
                          </a:moveTo>
                          <a:lnTo>
                            <a:pt x="430" y="194"/>
                          </a:lnTo>
                          <a:lnTo>
                            <a:pt x="315" y="17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61" name=""/>
                    <p:cNvSpPr/>
                    <p:nvPr/>
                  </p:nvSpPr>
                  <p:spPr>
                    <a:xfrm>
                      <a:off x="3332160" y="1409040"/>
                      <a:ext cx="2699640" cy="812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145" h="1083">
                          <a:moveTo>
                            <a:pt x="0" y="0"/>
                          </a:moveTo>
                          <a:lnTo>
                            <a:pt x="322" y="180"/>
                          </a:lnTo>
                          <a:lnTo>
                            <a:pt x="1283" y="302"/>
                          </a:lnTo>
                          <a:lnTo>
                            <a:pt x="1900" y="423"/>
                          </a:lnTo>
                          <a:lnTo>
                            <a:pt x="2660" y="431"/>
                          </a:lnTo>
                          <a:lnTo>
                            <a:pt x="2825" y="495"/>
                          </a:lnTo>
                          <a:lnTo>
                            <a:pt x="2933" y="395"/>
                          </a:lnTo>
                          <a:lnTo>
                            <a:pt x="3047" y="359"/>
                          </a:lnTo>
                          <a:lnTo>
                            <a:pt x="3908" y="330"/>
                          </a:lnTo>
                          <a:lnTo>
                            <a:pt x="3958" y="345"/>
                          </a:lnTo>
                          <a:lnTo>
                            <a:pt x="4015" y="409"/>
                          </a:lnTo>
                          <a:lnTo>
                            <a:pt x="4066" y="553"/>
                          </a:lnTo>
                          <a:lnTo>
                            <a:pt x="4101" y="969"/>
                          </a:lnTo>
                          <a:lnTo>
                            <a:pt x="4145" y="108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62" name=""/>
                    <p:cNvSpPr/>
                    <p:nvPr/>
                  </p:nvSpPr>
                  <p:spPr>
                    <a:xfrm>
                      <a:off x="2810160" y="1743840"/>
                      <a:ext cx="807120" cy="1510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40" h="2015">
                          <a:moveTo>
                            <a:pt x="71" y="0"/>
                          </a:moveTo>
                          <a:lnTo>
                            <a:pt x="0" y="108"/>
                          </a:lnTo>
                          <a:lnTo>
                            <a:pt x="50" y="287"/>
                          </a:lnTo>
                          <a:lnTo>
                            <a:pt x="272" y="574"/>
                          </a:lnTo>
                          <a:lnTo>
                            <a:pt x="294" y="681"/>
                          </a:lnTo>
                          <a:lnTo>
                            <a:pt x="537" y="1011"/>
                          </a:lnTo>
                          <a:lnTo>
                            <a:pt x="717" y="1004"/>
                          </a:lnTo>
                          <a:lnTo>
                            <a:pt x="760" y="961"/>
                          </a:lnTo>
                          <a:lnTo>
                            <a:pt x="796" y="947"/>
                          </a:lnTo>
                          <a:lnTo>
                            <a:pt x="853" y="990"/>
                          </a:lnTo>
                          <a:lnTo>
                            <a:pt x="925" y="997"/>
                          </a:lnTo>
                          <a:lnTo>
                            <a:pt x="953" y="1126"/>
                          </a:lnTo>
                          <a:lnTo>
                            <a:pt x="1147" y="1320"/>
                          </a:lnTo>
                          <a:lnTo>
                            <a:pt x="1118" y="1477"/>
                          </a:lnTo>
                          <a:lnTo>
                            <a:pt x="1204" y="1542"/>
                          </a:lnTo>
                          <a:lnTo>
                            <a:pt x="1176" y="1664"/>
                          </a:lnTo>
                          <a:lnTo>
                            <a:pt x="1118" y="1736"/>
                          </a:lnTo>
                          <a:lnTo>
                            <a:pt x="1025" y="1786"/>
                          </a:lnTo>
                          <a:lnTo>
                            <a:pt x="1118" y="1922"/>
                          </a:lnTo>
                          <a:lnTo>
                            <a:pt x="1240" y="201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63" name=""/>
                    <p:cNvSpPr/>
                    <p:nvPr/>
                  </p:nvSpPr>
                  <p:spPr>
                    <a:xfrm>
                      <a:off x="3467880" y="1700280"/>
                      <a:ext cx="158760" cy="929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3" h="1240">
                          <a:moveTo>
                            <a:pt x="129" y="0"/>
                          </a:moveTo>
                          <a:lnTo>
                            <a:pt x="243" y="789"/>
                          </a:lnTo>
                          <a:lnTo>
                            <a:pt x="0" y="124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64" name=""/>
                    <p:cNvSpPr/>
                    <p:nvPr/>
                  </p:nvSpPr>
                  <p:spPr>
                    <a:xfrm>
                      <a:off x="2480760" y="2926080"/>
                      <a:ext cx="714960" cy="749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97" h="999">
                          <a:moveTo>
                            <a:pt x="172" y="0"/>
                          </a:moveTo>
                          <a:lnTo>
                            <a:pt x="138" y="149"/>
                          </a:lnTo>
                          <a:lnTo>
                            <a:pt x="93" y="211"/>
                          </a:lnTo>
                          <a:lnTo>
                            <a:pt x="109" y="315"/>
                          </a:lnTo>
                          <a:lnTo>
                            <a:pt x="0" y="373"/>
                          </a:lnTo>
                          <a:lnTo>
                            <a:pt x="36" y="563"/>
                          </a:lnTo>
                          <a:lnTo>
                            <a:pt x="161" y="608"/>
                          </a:lnTo>
                          <a:lnTo>
                            <a:pt x="448" y="843"/>
                          </a:lnTo>
                          <a:lnTo>
                            <a:pt x="740" y="900"/>
                          </a:lnTo>
                          <a:lnTo>
                            <a:pt x="1097" y="99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65" name=""/>
                    <p:cNvSpPr/>
                    <p:nvPr/>
                  </p:nvSpPr>
                  <p:spPr>
                    <a:xfrm flipV="1">
                      <a:off x="2888280" y="3588480"/>
                      <a:ext cx="3600" cy="990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66" name=""/>
                    <p:cNvSpPr/>
                    <p:nvPr/>
                  </p:nvSpPr>
                  <p:spPr>
                    <a:xfrm>
                      <a:off x="3130560" y="3392280"/>
                      <a:ext cx="1134000" cy="804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40" h="1072">
                          <a:moveTo>
                            <a:pt x="0" y="0"/>
                          </a:moveTo>
                          <a:lnTo>
                            <a:pt x="138" y="533"/>
                          </a:lnTo>
                          <a:lnTo>
                            <a:pt x="419" y="665"/>
                          </a:lnTo>
                          <a:lnTo>
                            <a:pt x="740" y="603"/>
                          </a:lnTo>
                          <a:lnTo>
                            <a:pt x="1740" y="107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67" name=""/>
                    <p:cNvSpPr/>
                    <p:nvPr/>
                  </p:nvSpPr>
                  <p:spPr>
                    <a:xfrm>
                      <a:off x="3657960" y="2262600"/>
                      <a:ext cx="73800" cy="39132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68" name=""/>
                    <p:cNvSpPr/>
                    <p:nvPr/>
                  </p:nvSpPr>
                  <p:spPr>
                    <a:xfrm>
                      <a:off x="3516120" y="2600280"/>
                      <a:ext cx="997560" cy="953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31" h="1273">
                          <a:moveTo>
                            <a:pt x="0" y="0"/>
                          </a:moveTo>
                          <a:lnTo>
                            <a:pt x="81" y="63"/>
                          </a:lnTo>
                          <a:lnTo>
                            <a:pt x="172" y="34"/>
                          </a:lnTo>
                          <a:lnTo>
                            <a:pt x="511" y="120"/>
                          </a:lnTo>
                          <a:lnTo>
                            <a:pt x="590" y="224"/>
                          </a:lnTo>
                          <a:lnTo>
                            <a:pt x="655" y="235"/>
                          </a:lnTo>
                          <a:lnTo>
                            <a:pt x="1336" y="723"/>
                          </a:lnTo>
                          <a:lnTo>
                            <a:pt x="1508" y="746"/>
                          </a:lnTo>
                          <a:lnTo>
                            <a:pt x="1531" y="127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69" name=""/>
                    <p:cNvSpPr/>
                    <p:nvPr/>
                  </p:nvSpPr>
                  <p:spPr>
                    <a:xfrm>
                      <a:off x="3575880" y="2646720"/>
                      <a:ext cx="1325520" cy="675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36" h="900">
                          <a:moveTo>
                            <a:pt x="0" y="0"/>
                          </a:moveTo>
                          <a:lnTo>
                            <a:pt x="263" y="47"/>
                          </a:lnTo>
                          <a:lnTo>
                            <a:pt x="355" y="91"/>
                          </a:lnTo>
                          <a:lnTo>
                            <a:pt x="487" y="143"/>
                          </a:lnTo>
                          <a:lnTo>
                            <a:pt x="568" y="224"/>
                          </a:lnTo>
                          <a:lnTo>
                            <a:pt x="597" y="642"/>
                          </a:lnTo>
                          <a:lnTo>
                            <a:pt x="774" y="895"/>
                          </a:lnTo>
                          <a:lnTo>
                            <a:pt x="1497" y="900"/>
                          </a:lnTo>
                          <a:lnTo>
                            <a:pt x="1817" y="895"/>
                          </a:lnTo>
                          <a:lnTo>
                            <a:pt x="2036" y="82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70" name=""/>
                    <p:cNvSpPr/>
                    <p:nvPr/>
                  </p:nvSpPr>
                  <p:spPr>
                    <a:xfrm>
                      <a:off x="3961440" y="3054960"/>
                      <a:ext cx="114480" cy="262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8" h="350">
                          <a:moveTo>
                            <a:pt x="0" y="0"/>
                          </a:moveTo>
                          <a:lnTo>
                            <a:pt x="178" y="143"/>
                          </a:lnTo>
                          <a:lnTo>
                            <a:pt x="178" y="35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71" name=""/>
                    <p:cNvSpPr/>
                    <p:nvPr/>
                  </p:nvSpPr>
                  <p:spPr>
                    <a:xfrm flipV="1">
                      <a:off x="3986280" y="3890520"/>
                      <a:ext cx="351720" cy="2052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72" name=""/>
                    <p:cNvSpPr/>
                    <p:nvPr/>
                  </p:nvSpPr>
                  <p:spPr>
                    <a:xfrm flipH="1" flipV="1">
                      <a:off x="4109400" y="4031280"/>
                      <a:ext cx="197640" cy="7056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3760" bIns="23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73" name=""/>
                    <p:cNvSpPr/>
                    <p:nvPr/>
                  </p:nvSpPr>
                  <p:spPr>
                    <a:xfrm>
                      <a:off x="4509720" y="2955960"/>
                      <a:ext cx="241920" cy="533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3" h="712">
                          <a:moveTo>
                            <a:pt x="373" y="0"/>
                          </a:moveTo>
                          <a:lnTo>
                            <a:pt x="349" y="144"/>
                          </a:lnTo>
                          <a:lnTo>
                            <a:pt x="292" y="266"/>
                          </a:lnTo>
                          <a:lnTo>
                            <a:pt x="253" y="483"/>
                          </a:lnTo>
                          <a:lnTo>
                            <a:pt x="97" y="667"/>
                          </a:lnTo>
                          <a:lnTo>
                            <a:pt x="0" y="71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74" name=""/>
                    <p:cNvSpPr/>
                    <p:nvPr/>
                  </p:nvSpPr>
                  <p:spPr>
                    <a:xfrm>
                      <a:off x="4264920" y="3291840"/>
                      <a:ext cx="274320" cy="27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3" h="362">
                          <a:moveTo>
                            <a:pt x="68" y="362"/>
                          </a:moveTo>
                          <a:lnTo>
                            <a:pt x="423" y="86"/>
                          </a:lnTo>
                          <a:lnTo>
                            <a:pt x="416" y="28"/>
                          </a:lnTo>
                          <a:lnTo>
                            <a:pt x="377" y="0"/>
                          </a:lnTo>
                          <a:lnTo>
                            <a:pt x="0" y="5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75" name=""/>
                    <p:cNvSpPr/>
                    <p:nvPr/>
                  </p:nvSpPr>
                  <p:spPr>
                    <a:xfrm>
                      <a:off x="4375440" y="3459600"/>
                      <a:ext cx="821520" cy="216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62" h="287">
                          <a:moveTo>
                            <a:pt x="0" y="68"/>
                          </a:moveTo>
                          <a:lnTo>
                            <a:pt x="80" y="154"/>
                          </a:lnTo>
                          <a:lnTo>
                            <a:pt x="182" y="245"/>
                          </a:lnTo>
                          <a:lnTo>
                            <a:pt x="297" y="287"/>
                          </a:lnTo>
                          <a:lnTo>
                            <a:pt x="464" y="281"/>
                          </a:lnTo>
                          <a:lnTo>
                            <a:pt x="860" y="138"/>
                          </a:lnTo>
                          <a:lnTo>
                            <a:pt x="1262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76" name=""/>
                    <p:cNvSpPr/>
                    <p:nvPr/>
                  </p:nvSpPr>
                  <p:spPr>
                    <a:xfrm>
                      <a:off x="4811760" y="3425400"/>
                      <a:ext cx="129960" cy="137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1" h="185">
                          <a:moveTo>
                            <a:pt x="0" y="0"/>
                          </a:moveTo>
                          <a:lnTo>
                            <a:pt x="75" y="99"/>
                          </a:lnTo>
                          <a:lnTo>
                            <a:pt x="201" y="18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77" name=""/>
                    <p:cNvSpPr/>
                    <p:nvPr/>
                  </p:nvSpPr>
                  <p:spPr>
                    <a:xfrm>
                      <a:off x="4285440" y="2612160"/>
                      <a:ext cx="1019520" cy="65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66" h="868">
                          <a:moveTo>
                            <a:pt x="1566" y="0"/>
                          </a:moveTo>
                          <a:lnTo>
                            <a:pt x="1301" y="144"/>
                          </a:lnTo>
                          <a:lnTo>
                            <a:pt x="1158" y="190"/>
                          </a:lnTo>
                          <a:lnTo>
                            <a:pt x="636" y="248"/>
                          </a:lnTo>
                          <a:lnTo>
                            <a:pt x="0" y="86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78" name=""/>
                    <p:cNvSpPr/>
                    <p:nvPr/>
                  </p:nvSpPr>
                  <p:spPr>
                    <a:xfrm>
                      <a:off x="4559040" y="1782360"/>
                      <a:ext cx="570240" cy="537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7" h="717">
                          <a:moveTo>
                            <a:pt x="0" y="0"/>
                          </a:moveTo>
                          <a:lnTo>
                            <a:pt x="45" y="310"/>
                          </a:lnTo>
                          <a:lnTo>
                            <a:pt x="86" y="373"/>
                          </a:lnTo>
                          <a:lnTo>
                            <a:pt x="274" y="475"/>
                          </a:lnTo>
                          <a:lnTo>
                            <a:pt x="733" y="717"/>
                          </a:lnTo>
                          <a:lnTo>
                            <a:pt x="877" y="717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79" name=""/>
                    <p:cNvSpPr/>
                    <p:nvPr/>
                  </p:nvSpPr>
                  <p:spPr>
                    <a:xfrm>
                      <a:off x="4561560" y="1782360"/>
                      <a:ext cx="863280" cy="369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325" h="493">
                          <a:moveTo>
                            <a:pt x="0" y="0"/>
                          </a:moveTo>
                          <a:lnTo>
                            <a:pt x="241" y="269"/>
                          </a:lnTo>
                          <a:lnTo>
                            <a:pt x="418" y="274"/>
                          </a:lnTo>
                          <a:lnTo>
                            <a:pt x="465" y="373"/>
                          </a:lnTo>
                          <a:lnTo>
                            <a:pt x="562" y="407"/>
                          </a:lnTo>
                          <a:lnTo>
                            <a:pt x="838" y="407"/>
                          </a:lnTo>
                          <a:lnTo>
                            <a:pt x="1044" y="493"/>
                          </a:lnTo>
                          <a:lnTo>
                            <a:pt x="1325" y="38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80" name=""/>
                    <p:cNvSpPr/>
                    <p:nvPr/>
                  </p:nvSpPr>
                  <p:spPr>
                    <a:xfrm>
                      <a:off x="5988960" y="1901160"/>
                      <a:ext cx="496080" cy="95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64" h="127">
                          <a:moveTo>
                            <a:pt x="0" y="46"/>
                          </a:moveTo>
                          <a:lnTo>
                            <a:pt x="138" y="28"/>
                          </a:lnTo>
                          <a:lnTo>
                            <a:pt x="321" y="86"/>
                          </a:lnTo>
                          <a:lnTo>
                            <a:pt x="477" y="127"/>
                          </a:lnTo>
                          <a:lnTo>
                            <a:pt x="568" y="104"/>
                          </a:lnTo>
                          <a:lnTo>
                            <a:pt x="620" y="93"/>
                          </a:lnTo>
                          <a:lnTo>
                            <a:pt x="712" y="0"/>
                          </a:lnTo>
                          <a:lnTo>
                            <a:pt x="746" y="0"/>
                          </a:lnTo>
                          <a:lnTo>
                            <a:pt x="764" y="127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81" name=""/>
                    <p:cNvSpPr/>
                    <p:nvPr/>
                  </p:nvSpPr>
                  <p:spPr>
                    <a:xfrm>
                      <a:off x="5892840" y="1983600"/>
                      <a:ext cx="446400" cy="426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87" h="568">
                          <a:moveTo>
                            <a:pt x="687" y="0"/>
                          </a:moveTo>
                          <a:lnTo>
                            <a:pt x="653" y="47"/>
                          </a:lnTo>
                          <a:lnTo>
                            <a:pt x="491" y="156"/>
                          </a:lnTo>
                          <a:lnTo>
                            <a:pt x="339" y="276"/>
                          </a:lnTo>
                          <a:lnTo>
                            <a:pt x="224" y="310"/>
                          </a:lnTo>
                          <a:lnTo>
                            <a:pt x="115" y="350"/>
                          </a:lnTo>
                          <a:lnTo>
                            <a:pt x="34" y="407"/>
                          </a:lnTo>
                          <a:lnTo>
                            <a:pt x="6" y="472"/>
                          </a:lnTo>
                          <a:lnTo>
                            <a:pt x="0" y="540"/>
                          </a:lnTo>
                          <a:lnTo>
                            <a:pt x="52" y="568"/>
                          </a:lnTo>
                          <a:lnTo>
                            <a:pt x="144" y="54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82" name=""/>
                    <p:cNvSpPr/>
                    <p:nvPr/>
                  </p:nvSpPr>
                  <p:spPr>
                    <a:xfrm>
                      <a:off x="5947200" y="2250720"/>
                      <a:ext cx="729000" cy="517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19" h="688">
                          <a:moveTo>
                            <a:pt x="1119" y="0"/>
                          </a:moveTo>
                          <a:lnTo>
                            <a:pt x="1004" y="97"/>
                          </a:lnTo>
                          <a:lnTo>
                            <a:pt x="832" y="125"/>
                          </a:lnTo>
                          <a:lnTo>
                            <a:pt x="707" y="21"/>
                          </a:lnTo>
                          <a:lnTo>
                            <a:pt x="563" y="97"/>
                          </a:lnTo>
                          <a:lnTo>
                            <a:pt x="493" y="39"/>
                          </a:lnTo>
                          <a:lnTo>
                            <a:pt x="190" y="143"/>
                          </a:lnTo>
                          <a:lnTo>
                            <a:pt x="92" y="251"/>
                          </a:lnTo>
                          <a:lnTo>
                            <a:pt x="52" y="412"/>
                          </a:lnTo>
                          <a:lnTo>
                            <a:pt x="0" y="613"/>
                          </a:lnTo>
                          <a:lnTo>
                            <a:pt x="24" y="68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83" name=""/>
                    <p:cNvSpPr/>
                    <p:nvPr/>
                  </p:nvSpPr>
                  <p:spPr>
                    <a:xfrm>
                      <a:off x="4716720" y="2337840"/>
                      <a:ext cx="1926000" cy="1510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958" h="2013">
                          <a:moveTo>
                            <a:pt x="2958" y="0"/>
                          </a:moveTo>
                          <a:lnTo>
                            <a:pt x="2666" y="193"/>
                          </a:lnTo>
                          <a:lnTo>
                            <a:pt x="2528" y="446"/>
                          </a:lnTo>
                          <a:lnTo>
                            <a:pt x="2121" y="545"/>
                          </a:lnTo>
                          <a:lnTo>
                            <a:pt x="1816" y="681"/>
                          </a:lnTo>
                          <a:lnTo>
                            <a:pt x="1377" y="756"/>
                          </a:lnTo>
                          <a:lnTo>
                            <a:pt x="986" y="1025"/>
                          </a:lnTo>
                          <a:lnTo>
                            <a:pt x="740" y="1296"/>
                          </a:lnTo>
                          <a:lnTo>
                            <a:pt x="326" y="1807"/>
                          </a:lnTo>
                          <a:lnTo>
                            <a:pt x="86" y="1984"/>
                          </a:lnTo>
                          <a:lnTo>
                            <a:pt x="0" y="201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84" name=""/>
                    <p:cNvSpPr/>
                    <p:nvPr/>
                  </p:nvSpPr>
                  <p:spPr>
                    <a:xfrm>
                      <a:off x="5420880" y="2069280"/>
                      <a:ext cx="313920" cy="461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82" h="615">
                          <a:moveTo>
                            <a:pt x="0" y="0"/>
                          </a:moveTo>
                          <a:lnTo>
                            <a:pt x="81" y="12"/>
                          </a:lnTo>
                          <a:lnTo>
                            <a:pt x="172" y="477"/>
                          </a:lnTo>
                          <a:lnTo>
                            <a:pt x="211" y="550"/>
                          </a:lnTo>
                          <a:lnTo>
                            <a:pt x="482" y="61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85" name=""/>
                    <p:cNvSpPr/>
                    <p:nvPr/>
                  </p:nvSpPr>
                  <p:spPr>
                    <a:xfrm>
                      <a:off x="5118840" y="2255040"/>
                      <a:ext cx="164160" cy="322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2" h="430">
                          <a:moveTo>
                            <a:pt x="39" y="131"/>
                          </a:moveTo>
                          <a:lnTo>
                            <a:pt x="5" y="63"/>
                          </a:lnTo>
                          <a:lnTo>
                            <a:pt x="0" y="29"/>
                          </a:lnTo>
                          <a:lnTo>
                            <a:pt x="28" y="6"/>
                          </a:lnTo>
                          <a:lnTo>
                            <a:pt x="173" y="0"/>
                          </a:lnTo>
                          <a:lnTo>
                            <a:pt x="247" y="373"/>
                          </a:lnTo>
                          <a:lnTo>
                            <a:pt x="218" y="430"/>
                          </a:lnTo>
                          <a:lnTo>
                            <a:pt x="132" y="355"/>
                          </a:lnTo>
                          <a:lnTo>
                            <a:pt x="161" y="149"/>
                          </a:lnTo>
                          <a:lnTo>
                            <a:pt x="252" y="10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86" name=""/>
                    <p:cNvSpPr/>
                    <p:nvPr/>
                  </p:nvSpPr>
                  <p:spPr>
                    <a:xfrm>
                      <a:off x="5259960" y="2448720"/>
                      <a:ext cx="279720" cy="276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30" h="368">
                          <a:moveTo>
                            <a:pt x="0" y="172"/>
                          </a:moveTo>
                          <a:lnTo>
                            <a:pt x="0" y="368"/>
                          </a:lnTo>
                          <a:lnTo>
                            <a:pt x="195" y="332"/>
                          </a:lnTo>
                          <a:lnTo>
                            <a:pt x="320" y="224"/>
                          </a:lnTo>
                          <a:lnTo>
                            <a:pt x="328" y="110"/>
                          </a:lnTo>
                          <a:lnTo>
                            <a:pt x="43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87" name=""/>
                    <p:cNvSpPr/>
                    <p:nvPr/>
                  </p:nvSpPr>
                  <p:spPr>
                    <a:xfrm>
                      <a:off x="5461560" y="2628720"/>
                      <a:ext cx="133920" cy="7812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1320" bIns="313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88" name=""/>
                    <p:cNvSpPr/>
                    <p:nvPr/>
                  </p:nvSpPr>
                  <p:spPr>
                    <a:xfrm>
                      <a:off x="6093360" y="2525040"/>
                      <a:ext cx="299160" cy="82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8" h="109">
                          <a:moveTo>
                            <a:pt x="0" y="0"/>
                          </a:moveTo>
                          <a:lnTo>
                            <a:pt x="44" y="35"/>
                          </a:lnTo>
                          <a:lnTo>
                            <a:pt x="114" y="23"/>
                          </a:lnTo>
                          <a:lnTo>
                            <a:pt x="206" y="35"/>
                          </a:lnTo>
                          <a:lnTo>
                            <a:pt x="245" y="7"/>
                          </a:lnTo>
                          <a:lnTo>
                            <a:pt x="286" y="12"/>
                          </a:lnTo>
                          <a:lnTo>
                            <a:pt x="458" y="10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5640" bIns="35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89" name=""/>
                    <p:cNvSpPr/>
                    <p:nvPr/>
                  </p:nvSpPr>
                  <p:spPr>
                    <a:xfrm>
                      <a:off x="4621680" y="2607840"/>
                      <a:ext cx="1770840" cy="1743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719" h="2324">
                          <a:moveTo>
                            <a:pt x="2719" y="0"/>
                          </a:moveTo>
                          <a:lnTo>
                            <a:pt x="2644" y="70"/>
                          </a:lnTo>
                          <a:lnTo>
                            <a:pt x="2524" y="127"/>
                          </a:lnTo>
                          <a:lnTo>
                            <a:pt x="2433" y="321"/>
                          </a:lnTo>
                          <a:lnTo>
                            <a:pt x="2409" y="402"/>
                          </a:lnTo>
                          <a:lnTo>
                            <a:pt x="2370" y="516"/>
                          </a:lnTo>
                          <a:lnTo>
                            <a:pt x="2305" y="678"/>
                          </a:lnTo>
                          <a:lnTo>
                            <a:pt x="2289" y="678"/>
                          </a:lnTo>
                          <a:lnTo>
                            <a:pt x="2226" y="861"/>
                          </a:lnTo>
                          <a:lnTo>
                            <a:pt x="2099" y="999"/>
                          </a:lnTo>
                          <a:lnTo>
                            <a:pt x="2047" y="1017"/>
                          </a:lnTo>
                          <a:lnTo>
                            <a:pt x="1755" y="1400"/>
                          </a:lnTo>
                          <a:lnTo>
                            <a:pt x="1692" y="1429"/>
                          </a:lnTo>
                          <a:lnTo>
                            <a:pt x="1301" y="1658"/>
                          </a:lnTo>
                          <a:lnTo>
                            <a:pt x="1079" y="1768"/>
                          </a:lnTo>
                          <a:lnTo>
                            <a:pt x="769" y="1992"/>
                          </a:lnTo>
                          <a:lnTo>
                            <a:pt x="717" y="1992"/>
                          </a:lnTo>
                          <a:lnTo>
                            <a:pt x="167" y="2123"/>
                          </a:lnTo>
                          <a:lnTo>
                            <a:pt x="0" y="232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90" name=""/>
                    <p:cNvSpPr/>
                    <p:nvPr/>
                  </p:nvSpPr>
                  <p:spPr>
                    <a:xfrm>
                      <a:off x="4359600" y="2564280"/>
                      <a:ext cx="1302120" cy="1756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999" h="2341">
                          <a:moveTo>
                            <a:pt x="1999" y="0"/>
                          </a:moveTo>
                          <a:lnTo>
                            <a:pt x="1901" y="195"/>
                          </a:lnTo>
                          <a:lnTo>
                            <a:pt x="1671" y="636"/>
                          </a:lnTo>
                          <a:lnTo>
                            <a:pt x="1598" y="740"/>
                          </a:lnTo>
                          <a:lnTo>
                            <a:pt x="1460" y="1045"/>
                          </a:lnTo>
                          <a:lnTo>
                            <a:pt x="1418" y="1131"/>
                          </a:lnTo>
                          <a:lnTo>
                            <a:pt x="1236" y="1504"/>
                          </a:lnTo>
                          <a:lnTo>
                            <a:pt x="712" y="1898"/>
                          </a:lnTo>
                          <a:lnTo>
                            <a:pt x="248" y="2094"/>
                          </a:lnTo>
                          <a:lnTo>
                            <a:pt x="0" y="234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91" name=""/>
                    <p:cNvSpPr/>
                    <p:nvPr/>
                  </p:nvSpPr>
                  <p:spPr>
                    <a:xfrm>
                      <a:off x="4733640" y="2621160"/>
                      <a:ext cx="559800" cy="1506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60" h="2008">
                          <a:moveTo>
                            <a:pt x="860" y="0"/>
                          </a:moveTo>
                          <a:lnTo>
                            <a:pt x="803" y="493"/>
                          </a:lnTo>
                          <a:lnTo>
                            <a:pt x="746" y="516"/>
                          </a:lnTo>
                          <a:lnTo>
                            <a:pt x="688" y="722"/>
                          </a:lnTo>
                          <a:lnTo>
                            <a:pt x="654" y="746"/>
                          </a:lnTo>
                          <a:lnTo>
                            <a:pt x="470" y="1176"/>
                          </a:lnTo>
                          <a:lnTo>
                            <a:pt x="269" y="1434"/>
                          </a:lnTo>
                          <a:lnTo>
                            <a:pt x="34" y="1617"/>
                          </a:lnTo>
                          <a:lnTo>
                            <a:pt x="63" y="1721"/>
                          </a:lnTo>
                          <a:lnTo>
                            <a:pt x="0" y="200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92" name=""/>
                    <p:cNvSpPr/>
                    <p:nvPr/>
                  </p:nvSpPr>
                  <p:spPr>
                    <a:xfrm>
                      <a:off x="6008400" y="2653920"/>
                      <a:ext cx="446760" cy="164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86" h="218">
                          <a:moveTo>
                            <a:pt x="686" y="7"/>
                          </a:moveTo>
                          <a:lnTo>
                            <a:pt x="624" y="93"/>
                          </a:lnTo>
                          <a:lnTo>
                            <a:pt x="376" y="46"/>
                          </a:lnTo>
                          <a:lnTo>
                            <a:pt x="184" y="0"/>
                          </a:lnTo>
                          <a:lnTo>
                            <a:pt x="57" y="18"/>
                          </a:lnTo>
                          <a:lnTo>
                            <a:pt x="0" y="166"/>
                          </a:lnTo>
                          <a:lnTo>
                            <a:pt x="34" y="21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93" name=""/>
                    <p:cNvSpPr/>
                    <p:nvPr/>
                  </p:nvSpPr>
                  <p:spPr>
                    <a:xfrm>
                      <a:off x="5813280" y="2886840"/>
                      <a:ext cx="362880" cy="241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58" h="321">
                          <a:moveTo>
                            <a:pt x="558" y="0"/>
                          </a:moveTo>
                          <a:lnTo>
                            <a:pt x="443" y="281"/>
                          </a:lnTo>
                          <a:lnTo>
                            <a:pt x="264" y="276"/>
                          </a:lnTo>
                          <a:lnTo>
                            <a:pt x="167" y="315"/>
                          </a:lnTo>
                          <a:lnTo>
                            <a:pt x="0" y="32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94" name=""/>
                    <p:cNvSpPr/>
                    <p:nvPr/>
                  </p:nvSpPr>
                  <p:spPr>
                    <a:xfrm>
                      <a:off x="5787360" y="2574720"/>
                      <a:ext cx="70200" cy="389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7" h="522">
                          <a:moveTo>
                            <a:pt x="63" y="0"/>
                          </a:moveTo>
                          <a:lnTo>
                            <a:pt x="107" y="63"/>
                          </a:lnTo>
                          <a:lnTo>
                            <a:pt x="0" y="172"/>
                          </a:lnTo>
                          <a:lnTo>
                            <a:pt x="18" y="52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95" name=""/>
                    <p:cNvSpPr/>
                    <p:nvPr/>
                  </p:nvSpPr>
                  <p:spPr>
                    <a:xfrm>
                      <a:off x="5682960" y="2621160"/>
                      <a:ext cx="279720" cy="76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31" h="102">
                          <a:moveTo>
                            <a:pt x="0" y="0"/>
                          </a:moveTo>
                          <a:lnTo>
                            <a:pt x="167" y="102"/>
                          </a:lnTo>
                          <a:lnTo>
                            <a:pt x="350" y="102"/>
                          </a:lnTo>
                          <a:lnTo>
                            <a:pt x="431" y="5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9520" bIns="295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96" name=""/>
                    <p:cNvSpPr/>
                    <p:nvPr/>
                  </p:nvSpPr>
                  <p:spPr>
                    <a:xfrm flipV="1">
                      <a:off x="5272920" y="4363920"/>
                      <a:ext cx="32400" cy="4212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" bIns="-4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97" name=""/>
                    <p:cNvSpPr/>
                    <p:nvPr/>
                  </p:nvSpPr>
                  <p:spPr>
                    <a:xfrm>
                      <a:off x="5111280" y="3588840"/>
                      <a:ext cx="899640" cy="356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382" h="475">
                          <a:moveTo>
                            <a:pt x="1382" y="0"/>
                          </a:moveTo>
                          <a:lnTo>
                            <a:pt x="1153" y="154"/>
                          </a:lnTo>
                          <a:lnTo>
                            <a:pt x="975" y="195"/>
                          </a:lnTo>
                          <a:lnTo>
                            <a:pt x="522" y="281"/>
                          </a:lnTo>
                          <a:lnTo>
                            <a:pt x="230" y="470"/>
                          </a:lnTo>
                          <a:lnTo>
                            <a:pt x="0" y="47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98" name=""/>
                    <p:cNvSpPr/>
                    <p:nvPr/>
                  </p:nvSpPr>
                  <p:spPr>
                    <a:xfrm>
                      <a:off x="4811760" y="3614400"/>
                      <a:ext cx="993240" cy="323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26" h="430">
                          <a:moveTo>
                            <a:pt x="1492" y="219"/>
                          </a:moveTo>
                          <a:lnTo>
                            <a:pt x="1447" y="161"/>
                          </a:lnTo>
                          <a:lnTo>
                            <a:pt x="1526" y="34"/>
                          </a:lnTo>
                          <a:lnTo>
                            <a:pt x="1515" y="0"/>
                          </a:lnTo>
                          <a:lnTo>
                            <a:pt x="1275" y="29"/>
                          </a:lnTo>
                          <a:lnTo>
                            <a:pt x="866" y="138"/>
                          </a:lnTo>
                          <a:lnTo>
                            <a:pt x="602" y="298"/>
                          </a:lnTo>
                          <a:lnTo>
                            <a:pt x="362" y="310"/>
                          </a:lnTo>
                          <a:lnTo>
                            <a:pt x="0" y="43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99" name=""/>
                    <p:cNvSpPr/>
                    <p:nvPr/>
                  </p:nvSpPr>
                  <p:spPr>
                    <a:xfrm>
                      <a:off x="5592960" y="3468960"/>
                      <a:ext cx="68760" cy="167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6" h="225">
                          <a:moveTo>
                            <a:pt x="0" y="0"/>
                          </a:moveTo>
                          <a:lnTo>
                            <a:pt x="106" y="104"/>
                          </a:lnTo>
                          <a:lnTo>
                            <a:pt x="70" y="22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700" name=""/>
                    <p:cNvSpPr/>
                    <p:nvPr/>
                  </p:nvSpPr>
                  <p:spPr>
                    <a:xfrm>
                      <a:off x="5805360" y="3632400"/>
                      <a:ext cx="52200" cy="7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0" h="102">
                          <a:moveTo>
                            <a:pt x="80" y="102"/>
                          </a:moveTo>
                          <a:lnTo>
                            <a:pt x="12" y="5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9160" bIns="291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701" name=""/>
                    <p:cNvSpPr/>
                    <p:nvPr/>
                  </p:nvSpPr>
                  <p:spPr>
                    <a:xfrm>
                      <a:off x="5567040" y="3567960"/>
                      <a:ext cx="18000" cy="89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9" h="120">
                          <a:moveTo>
                            <a:pt x="29" y="0"/>
                          </a:moveTo>
                          <a:lnTo>
                            <a:pt x="0" y="58"/>
                          </a:lnTo>
                          <a:lnTo>
                            <a:pt x="0" y="12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2840" bIns="42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702" name=""/>
                    <p:cNvSpPr/>
                    <p:nvPr/>
                  </p:nvSpPr>
                  <p:spPr>
                    <a:xfrm>
                      <a:off x="5197320" y="3837960"/>
                      <a:ext cx="234360" cy="464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60" h="620">
                          <a:moveTo>
                            <a:pt x="360" y="620"/>
                          </a:moveTo>
                          <a:lnTo>
                            <a:pt x="206" y="563"/>
                          </a:lnTo>
                          <a:lnTo>
                            <a:pt x="97" y="424"/>
                          </a:lnTo>
                          <a:lnTo>
                            <a:pt x="62" y="333"/>
                          </a:lnTo>
                          <a:lnTo>
                            <a:pt x="0" y="258"/>
                          </a:lnTo>
                          <a:lnTo>
                            <a:pt x="39" y="138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703" name=""/>
                    <p:cNvSpPr/>
                    <p:nvPr/>
                  </p:nvSpPr>
                  <p:spPr>
                    <a:xfrm>
                      <a:off x="4789800" y="2768400"/>
                      <a:ext cx="971280" cy="1087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492" h="1451">
                          <a:moveTo>
                            <a:pt x="1492" y="0"/>
                          </a:moveTo>
                          <a:lnTo>
                            <a:pt x="1377" y="22"/>
                          </a:lnTo>
                          <a:lnTo>
                            <a:pt x="1158" y="493"/>
                          </a:lnTo>
                          <a:lnTo>
                            <a:pt x="746" y="780"/>
                          </a:lnTo>
                          <a:lnTo>
                            <a:pt x="550" y="1164"/>
                          </a:lnTo>
                          <a:lnTo>
                            <a:pt x="287" y="1399"/>
                          </a:lnTo>
                          <a:lnTo>
                            <a:pt x="63" y="1451"/>
                          </a:lnTo>
                          <a:lnTo>
                            <a:pt x="0" y="142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704" name=""/>
                    <p:cNvSpPr/>
                    <p:nvPr/>
                  </p:nvSpPr>
                  <p:spPr>
                    <a:xfrm>
                      <a:off x="4453560" y="4591080"/>
                      <a:ext cx="33840" cy="86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" h="114">
                          <a:moveTo>
                            <a:pt x="52" y="114"/>
                          </a:moveTo>
                          <a:lnTo>
                            <a:pt x="46" y="6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9960" bIns="399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705" name=""/>
                    <p:cNvSpPr/>
                    <p:nvPr/>
                  </p:nvSpPr>
                  <p:spPr>
                    <a:xfrm>
                      <a:off x="4397400" y="4222080"/>
                      <a:ext cx="318960" cy="443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89" h="591">
                          <a:moveTo>
                            <a:pt x="0" y="591"/>
                          </a:moveTo>
                          <a:lnTo>
                            <a:pt x="91" y="487"/>
                          </a:lnTo>
                          <a:lnTo>
                            <a:pt x="218" y="328"/>
                          </a:lnTo>
                          <a:lnTo>
                            <a:pt x="351" y="229"/>
                          </a:lnTo>
                          <a:lnTo>
                            <a:pt x="455" y="177"/>
                          </a:lnTo>
                          <a:lnTo>
                            <a:pt x="489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706" name=""/>
                    <p:cNvSpPr/>
                    <p:nvPr/>
                  </p:nvSpPr>
                  <p:spPr>
                    <a:xfrm>
                      <a:off x="4905360" y="3374280"/>
                      <a:ext cx="590040" cy="967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07" h="1291">
                          <a:moveTo>
                            <a:pt x="0" y="1291"/>
                          </a:moveTo>
                          <a:lnTo>
                            <a:pt x="12" y="1119"/>
                          </a:lnTo>
                          <a:lnTo>
                            <a:pt x="12" y="1072"/>
                          </a:lnTo>
                          <a:lnTo>
                            <a:pt x="86" y="929"/>
                          </a:lnTo>
                          <a:lnTo>
                            <a:pt x="75" y="866"/>
                          </a:lnTo>
                          <a:lnTo>
                            <a:pt x="206" y="827"/>
                          </a:lnTo>
                          <a:lnTo>
                            <a:pt x="396" y="626"/>
                          </a:lnTo>
                          <a:lnTo>
                            <a:pt x="464" y="516"/>
                          </a:lnTo>
                          <a:lnTo>
                            <a:pt x="620" y="418"/>
                          </a:lnTo>
                          <a:lnTo>
                            <a:pt x="815" y="229"/>
                          </a:lnTo>
                          <a:lnTo>
                            <a:pt x="907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707" name=""/>
                    <p:cNvSpPr/>
                    <p:nvPr/>
                  </p:nvSpPr>
                  <p:spPr>
                    <a:xfrm>
                      <a:off x="5039640" y="3026160"/>
                      <a:ext cx="223920" cy="495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44" h="659">
                          <a:moveTo>
                            <a:pt x="344" y="50"/>
                          </a:moveTo>
                          <a:lnTo>
                            <a:pt x="281" y="62"/>
                          </a:lnTo>
                          <a:lnTo>
                            <a:pt x="200" y="0"/>
                          </a:lnTo>
                          <a:lnTo>
                            <a:pt x="184" y="159"/>
                          </a:lnTo>
                          <a:lnTo>
                            <a:pt x="0" y="65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708" name=""/>
                    <p:cNvSpPr/>
                    <p:nvPr/>
                  </p:nvSpPr>
                  <p:spPr>
                    <a:xfrm>
                      <a:off x="5393880" y="2810160"/>
                      <a:ext cx="33480" cy="356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" h="475">
                          <a:moveTo>
                            <a:pt x="0" y="0"/>
                          </a:moveTo>
                          <a:lnTo>
                            <a:pt x="52" y="200"/>
                          </a:lnTo>
                          <a:lnTo>
                            <a:pt x="36" y="47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709" name=""/>
                    <p:cNvSpPr/>
                    <p:nvPr/>
                  </p:nvSpPr>
                  <p:spPr>
                    <a:xfrm flipH="1" flipV="1">
                      <a:off x="5458320" y="3192480"/>
                      <a:ext cx="52200" cy="12168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710" name=""/>
                    <p:cNvSpPr/>
                    <p:nvPr/>
                  </p:nvSpPr>
                  <p:spPr>
                    <a:xfrm>
                      <a:off x="4951080" y="2951280"/>
                      <a:ext cx="778680" cy="139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98" h="1854">
                          <a:moveTo>
                            <a:pt x="1072" y="0"/>
                          </a:moveTo>
                          <a:lnTo>
                            <a:pt x="1198" y="143"/>
                          </a:lnTo>
                          <a:lnTo>
                            <a:pt x="1067" y="264"/>
                          </a:lnTo>
                          <a:lnTo>
                            <a:pt x="992" y="477"/>
                          </a:lnTo>
                          <a:lnTo>
                            <a:pt x="574" y="947"/>
                          </a:lnTo>
                          <a:lnTo>
                            <a:pt x="551" y="1137"/>
                          </a:lnTo>
                          <a:lnTo>
                            <a:pt x="418" y="1280"/>
                          </a:lnTo>
                          <a:lnTo>
                            <a:pt x="217" y="1624"/>
                          </a:lnTo>
                          <a:lnTo>
                            <a:pt x="115" y="1619"/>
                          </a:lnTo>
                          <a:lnTo>
                            <a:pt x="0" y="185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711" name=""/>
                    <p:cNvSpPr/>
                    <p:nvPr/>
                  </p:nvSpPr>
                  <p:spPr>
                    <a:xfrm>
                      <a:off x="4875480" y="3395520"/>
                      <a:ext cx="618120" cy="803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48" h="1072">
                          <a:moveTo>
                            <a:pt x="0" y="1072"/>
                          </a:moveTo>
                          <a:lnTo>
                            <a:pt x="172" y="1061"/>
                          </a:lnTo>
                          <a:lnTo>
                            <a:pt x="193" y="855"/>
                          </a:lnTo>
                          <a:lnTo>
                            <a:pt x="263" y="740"/>
                          </a:lnTo>
                          <a:lnTo>
                            <a:pt x="383" y="625"/>
                          </a:lnTo>
                          <a:lnTo>
                            <a:pt x="489" y="475"/>
                          </a:lnTo>
                          <a:lnTo>
                            <a:pt x="649" y="355"/>
                          </a:lnTo>
                          <a:lnTo>
                            <a:pt x="826" y="172"/>
                          </a:lnTo>
                          <a:lnTo>
                            <a:pt x="948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712" name=""/>
                    <p:cNvSpPr/>
                    <p:nvPr/>
                  </p:nvSpPr>
                  <p:spPr>
                    <a:xfrm>
                      <a:off x="3713760" y="3899160"/>
                      <a:ext cx="817920" cy="369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57" h="493">
                          <a:moveTo>
                            <a:pt x="0" y="0"/>
                          </a:moveTo>
                          <a:lnTo>
                            <a:pt x="224" y="214"/>
                          </a:lnTo>
                          <a:lnTo>
                            <a:pt x="396" y="321"/>
                          </a:lnTo>
                          <a:lnTo>
                            <a:pt x="1119" y="488"/>
                          </a:lnTo>
                          <a:lnTo>
                            <a:pt x="1189" y="436"/>
                          </a:lnTo>
                          <a:lnTo>
                            <a:pt x="1257" y="49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</p:grpSp>
          </p:grpSp>
          <p:sp>
            <p:nvSpPr>
              <p:cNvPr id="5713" name=""/>
              <p:cNvSpPr/>
              <p:nvPr/>
            </p:nvSpPr>
            <p:spPr>
              <a:xfrm flipH="1">
                <a:off x="4584240" y="2052720"/>
                <a:ext cx="30960" cy="208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14" name=""/>
              <p:cNvSpPr/>
              <p:nvPr/>
            </p:nvSpPr>
            <p:spPr>
              <a:xfrm>
                <a:off x="3590280" y="2861280"/>
                <a:ext cx="68760" cy="16776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15" name=""/>
              <p:cNvSpPr/>
              <p:nvPr/>
            </p:nvSpPr>
            <p:spPr>
              <a:xfrm flipV="1">
                <a:off x="2888640" y="3588480"/>
                <a:ext cx="3600" cy="990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16" name=""/>
              <p:cNvSpPr/>
              <p:nvPr/>
            </p:nvSpPr>
            <p:spPr>
              <a:xfrm>
                <a:off x="3961800" y="3054960"/>
                <a:ext cx="114480" cy="26208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17" name=""/>
              <p:cNvSpPr/>
              <p:nvPr/>
            </p:nvSpPr>
            <p:spPr>
              <a:xfrm flipH="1">
                <a:off x="3967920" y="3231720"/>
                <a:ext cx="55800" cy="687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960" bIns="21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18" name=""/>
              <p:cNvSpPr/>
              <p:nvPr/>
            </p:nvSpPr>
            <p:spPr>
              <a:xfrm>
                <a:off x="4521600" y="2789280"/>
                <a:ext cx="155880" cy="42120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19" name=""/>
              <p:cNvSpPr/>
              <p:nvPr/>
            </p:nvSpPr>
            <p:spPr>
              <a:xfrm>
                <a:off x="5989680" y="1901160"/>
                <a:ext cx="496080" cy="9576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20" name=""/>
              <p:cNvSpPr/>
              <p:nvPr/>
            </p:nvSpPr>
            <p:spPr>
              <a:xfrm>
                <a:off x="5260320" y="2448720"/>
                <a:ext cx="279720" cy="27612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21" name=""/>
              <p:cNvSpPr/>
              <p:nvPr/>
            </p:nvSpPr>
            <p:spPr>
              <a:xfrm flipH="1">
                <a:off x="6100920" y="2337840"/>
                <a:ext cx="47880" cy="1753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22" name=""/>
              <p:cNvSpPr/>
              <p:nvPr/>
            </p:nvSpPr>
            <p:spPr>
              <a:xfrm>
                <a:off x="6093720" y="2525040"/>
                <a:ext cx="299160" cy="82440"/>
              </a:xfrm>
              <a:custGeom>
                <a:avLst/>
                <a:gdLst/>
                <a:ahLst/>
                <a:rect l="l" t="t" r="r" b="b"/>
                <a:pathLst>
                  <a:path w="458" h="109">
                    <a:moveTo>
                      <a:pt x="0" y="0"/>
                    </a:moveTo>
                    <a:lnTo>
                      <a:pt x="44" y="35"/>
                    </a:lnTo>
                    <a:lnTo>
                      <a:pt x="114" y="23"/>
                    </a:lnTo>
                    <a:lnTo>
                      <a:pt x="206" y="35"/>
                    </a:lnTo>
                    <a:lnTo>
                      <a:pt x="245" y="7"/>
                    </a:lnTo>
                    <a:lnTo>
                      <a:pt x="286" y="12"/>
                    </a:lnTo>
                    <a:lnTo>
                      <a:pt x="458" y="10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640" bIns="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23" name=""/>
              <p:cNvSpPr/>
              <p:nvPr/>
            </p:nvSpPr>
            <p:spPr>
              <a:xfrm flipV="1">
                <a:off x="4774320" y="3812040"/>
                <a:ext cx="19440" cy="896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840" bIns="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24" name=""/>
              <p:cNvSpPr/>
              <p:nvPr/>
            </p:nvSpPr>
            <p:spPr>
              <a:xfrm>
                <a:off x="5683680" y="2621160"/>
                <a:ext cx="279720" cy="7632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25" name=""/>
              <p:cNvSpPr/>
              <p:nvPr/>
            </p:nvSpPr>
            <p:spPr>
              <a:xfrm>
                <a:off x="5593320" y="3468960"/>
                <a:ext cx="68760" cy="16776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26" name=""/>
              <p:cNvSpPr/>
              <p:nvPr/>
            </p:nvSpPr>
            <p:spPr>
              <a:xfrm>
                <a:off x="5567400" y="3567960"/>
                <a:ext cx="18000" cy="8964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840" bIns="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27" name=""/>
              <p:cNvSpPr/>
              <p:nvPr/>
            </p:nvSpPr>
            <p:spPr>
              <a:xfrm flipV="1">
                <a:off x="4852440" y="3850920"/>
                <a:ext cx="136440" cy="46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28" name=""/>
              <p:cNvSpPr/>
              <p:nvPr/>
            </p:nvSpPr>
            <p:spPr>
              <a:xfrm flipH="1" flipV="1">
                <a:off x="5459040" y="3192480"/>
                <a:ext cx="52200" cy="1216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29" name=""/>
              <p:cNvSpPr/>
              <p:nvPr/>
            </p:nvSpPr>
            <p:spPr>
              <a:xfrm flipH="1">
                <a:off x="5336640" y="3666960"/>
                <a:ext cx="1080" cy="597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30" name=""/>
              <p:cNvSpPr/>
              <p:nvPr/>
            </p:nvSpPr>
            <p:spPr>
              <a:xfrm>
                <a:off x="4689720" y="3736080"/>
                <a:ext cx="417960" cy="32220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5731" name=""/>
            <p:cNvSpPr/>
            <p:nvPr/>
          </p:nvSpPr>
          <p:spPr>
            <a:xfrm>
              <a:off x="5461920" y="2628720"/>
              <a:ext cx="133920" cy="781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1320" bIns="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32" name=""/>
            <p:cNvSpPr/>
            <p:nvPr/>
          </p:nvSpPr>
          <p:spPr>
            <a:xfrm flipH="1" flipV="1">
              <a:off x="5316120" y="3714840"/>
              <a:ext cx="53280" cy="208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33" name=""/>
            <p:cNvSpPr/>
            <p:nvPr/>
          </p:nvSpPr>
          <p:spPr>
            <a:xfrm flipV="1">
              <a:off x="5111640" y="3848760"/>
              <a:ext cx="1080" cy="417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040" bIns="-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734" name=""/>
          <p:cNvSpPr/>
          <p:nvPr/>
        </p:nvSpPr>
        <p:spPr>
          <a:xfrm flipH="1">
            <a:off x="3960360" y="3889440"/>
            <a:ext cx="58680" cy="322200"/>
          </a:xfrm>
          <a:prstGeom prst="line">
            <a:avLst/>
          </a:prstGeom>
          <a:ln w="11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35" name=""/>
          <p:cNvSpPr/>
          <p:nvPr/>
        </p:nvSpPr>
        <p:spPr>
          <a:xfrm flipH="1">
            <a:off x="4300200" y="4316400"/>
            <a:ext cx="65160" cy="142920"/>
          </a:xfrm>
          <a:prstGeom prst="line">
            <a:avLst/>
          </a:prstGeom>
          <a:ln w="11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736" name=""/>
          <p:cNvGrpSpPr/>
          <p:nvPr/>
        </p:nvGrpSpPr>
        <p:grpSpPr>
          <a:xfrm>
            <a:off x="4454640" y="4351320"/>
            <a:ext cx="172800" cy="326520"/>
            <a:chOff x="4454640" y="4351320"/>
            <a:chExt cx="172800" cy="326520"/>
          </a:xfrm>
        </p:grpSpPr>
        <p:sp>
          <p:nvSpPr>
            <p:cNvPr id="5737" name=""/>
            <p:cNvSpPr/>
            <p:nvPr/>
          </p:nvSpPr>
          <p:spPr>
            <a:xfrm>
              <a:off x="4454640" y="4591080"/>
              <a:ext cx="33840" cy="86760"/>
            </a:xfrm>
            <a:custGeom>
              <a:avLst/>
              <a:gdLst/>
              <a:ahLst/>
              <a:rect l="l" t="t" r="r" b="b"/>
              <a:pathLst>
                <a:path w="52" h="114">
                  <a:moveTo>
                    <a:pt x="52" y="114"/>
                  </a:moveTo>
                  <a:lnTo>
                    <a:pt x="46" y="64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960" bIns="39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38" name=""/>
            <p:cNvSpPr/>
            <p:nvPr/>
          </p:nvSpPr>
          <p:spPr>
            <a:xfrm>
              <a:off x="4454640" y="4351320"/>
              <a:ext cx="172800" cy="245880"/>
            </a:xfrm>
            <a:custGeom>
              <a:avLst/>
              <a:gdLst/>
              <a:ahLst/>
              <a:rect l="l" t="t" r="r" b="b"/>
              <a:pathLst>
                <a:path w="263" h="328">
                  <a:moveTo>
                    <a:pt x="5" y="328"/>
                  </a:moveTo>
                  <a:lnTo>
                    <a:pt x="0" y="195"/>
                  </a:lnTo>
                  <a:lnTo>
                    <a:pt x="34" y="138"/>
                  </a:lnTo>
                  <a:lnTo>
                    <a:pt x="154" y="46"/>
                  </a:lnTo>
                  <a:lnTo>
                    <a:pt x="263" y="0"/>
                  </a:lnTo>
                </a:path>
              </a:pathLst>
            </a:custGeom>
            <a:noFill/>
            <a:ln w="1116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739" name=""/>
          <p:cNvGrpSpPr/>
          <p:nvPr/>
        </p:nvGrpSpPr>
        <p:grpSpPr>
          <a:xfrm>
            <a:off x="2933640" y="1612800"/>
            <a:ext cx="3315960" cy="3149280"/>
            <a:chOff x="2933640" y="1612800"/>
            <a:chExt cx="3315960" cy="3149280"/>
          </a:xfrm>
        </p:grpSpPr>
        <p:sp>
          <p:nvSpPr>
            <p:cNvPr id="5740" name=""/>
            <p:cNvSpPr/>
            <p:nvPr/>
          </p:nvSpPr>
          <p:spPr>
            <a:xfrm>
              <a:off x="4775760" y="1987560"/>
              <a:ext cx="436320" cy="81000"/>
            </a:xfrm>
            <a:custGeom>
              <a:avLst/>
              <a:gdLst/>
              <a:ahLst/>
              <a:rect l="l" t="t" r="r" b="b"/>
              <a:pathLst>
                <a:path w="668" h="110">
                  <a:moveTo>
                    <a:pt x="5" y="0"/>
                  </a:moveTo>
                  <a:lnTo>
                    <a:pt x="0" y="20"/>
                  </a:lnTo>
                  <a:lnTo>
                    <a:pt x="172" y="72"/>
                  </a:lnTo>
                  <a:lnTo>
                    <a:pt x="173" y="72"/>
                  </a:lnTo>
                  <a:lnTo>
                    <a:pt x="666" y="110"/>
                  </a:lnTo>
                  <a:lnTo>
                    <a:pt x="668" y="88"/>
                  </a:lnTo>
                  <a:lnTo>
                    <a:pt x="175" y="51"/>
                  </a:lnTo>
                  <a:lnTo>
                    <a:pt x="173" y="61"/>
                  </a:lnTo>
                  <a:lnTo>
                    <a:pt x="177" y="5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41" name=""/>
            <p:cNvSpPr/>
            <p:nvPr/>
          </p:nvSpPr>
          <p:spPr>
            <a:xfrm>
              <a:off x="4802040" y="1914120"/>
              <a:ext cx="196560" cy="723240"/>
            </a:xfrm>
            <a:custGeom>
              <a:avLst/>
              <a:gdLst/>
              <a:ahLst/>
              <a:rect l="l" t="t" r="r" b="b"/>
              <a:pathLst>
                <a:path w="303" h="962">
                  <a:moveTo>
                    <a:pt x="303" y="19"/>
                  </a:moveTo>
                  <a:lnTo>
                    <a:pt x="294" y="0"/>
                  </a:lnTo>
                  <a:lnTo>
                    <a:pt x="151" y="71"/>
                  </a:lnTo>
                  <a:lnTo>
                    <a:pt x="147" y="73"/>
                  </a:lnTo>
                  <a:lnTo>
                    <a:pt x="145" y="77"/>
                  </a:lnTo>
                  <a:lnTo>
                    <a:pt x="39" y="378"/>
                  </a:lnTo>
                  <a:lnTo>
                    <a:pt x="38" y="381"/>
                  </a:lnTo>
                  <a:lnTo>
                    <a:pt x="0" y="961"/>
                  </a:lnTo>
                  <a:lnTo>
                    <a:pt x="21" y="962"/>
                  </a:lnTo>
                  <a:lnTo>
                    <a:pt x="59" y="383"/>
                  </a:lnTo>
                  <a:lnTo>
                    <a:pt x="48" y="381"/>
                  </a:lnTo>
                  <a:lnTo>
                    <a:pt x="57" y="385"/>
                  </a:lnTo>
                  <a:lnTo>
                    <a:pt x="163" y="84"/>
                  </a:lnTo>
                  <a:lnTo>
                    <a:pt x="161" y="87"/>
                  </a:lnTo>
                  <a:lnTo>
                    <a:pt x="165" y="80"/>
                  </a:lnTo>
                  <a:lnTo>
                    <a:pt x="154" y="80"/>
                  </a:lnTo>
                  <a:lnTo>
                    <a:pt x="160" y="91"/>
                  </a:lnTo>
                  <a:lnTo>
                    <a:pt x="303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42" name=""/>
            <p:cNvSpPr/>
            <p:nvPr/>
          </p:nvSpPr>
          <p:spPr>
            <a:xfrm>
              <a:off x="4678200" y="2104560"/>
              <a:ext cx="153720" cy="101880"/>
            </a:xfrm>
            <a:custGeom>
              <a:avLst/>
              <a:gdLst/>
              <a:ahLst/>
              <a:rect l="l" t="t" r="r" b="b"/>
              <a:pathLst>
                <a:path w="237" h="137">
                  <a:moveTo>
                    <a:pt x="0" y="0"/>
                  </a:moveTo>
                  <a:lnTo>
                    <a:pt x="0" y="22"/>
                  </a:lnTo>
                  <a:lnTo>
                    <a:pt x="136" y="22"/>
                  </a:lnTo>
                  <a:lnTo>
                    <a:pt x="136" y="11"/>
                  </a:lnTo>
                  <a:lnTo>
                    <a:pt x="125" y="11"/>
                  </a:lnTo>
                  <a:lnTo>
                    <a:pt x="129" y="18"/>
                  </a:lnTo>
                  <a:lnTo>
                    <a:pt x="133" y="20"/>
                  </a:lnTo>
                  <a:lnTo>
                    <a:pt x="125" y="11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9" y="133"/>
                  </a:lnTo>
                  <a:lnTo>
                    <a:pt x="133" y="135"/>
                  </a:lnTo>
                  <a:lnTo>
                    <a:pt x="136" y="137"/>
                  </a:lnTo>
                  <a:lnTo>
                    <a:pt x="237" y="137"/>
                  </a:lnTo>
                  <a:lnTo>
                    <a:pt x="237" y="115"/>
                  </a:lnTo>
                  <a:lnTo>
                    <a:pt x="136" y="115"/>
                  </a:lnTo>
                  <a:lnTo>
                    <a:pt x="147" y="126"/>
                  </a:lnTo>
                  <a:lnTo>
                    <a:pt x="143" y="119"/>
                  </a:lnTo>
                  <a:lnTo>
                    <a:pt x="140" y="117"/>
                  </a:lnTo>
                  <a:lnTo>
                    <a:pt x="136" y="126"/>
                  </a:lnTo>
                  <a:lnTo>
                    <a:pt x="147" y="126"/>
                  </a:lnTo>
                  <a:lnTo>
                    <a:pt x="147" y="11"/>
                  </a:lnTo>
                  <a:lnTo>
                    <a:pt x="147" y="11"/>
                  </a:lnTo>
                  <a:lnTo>
                    <a:pt x="143" y="4"/>
                  </a:lnTo>
                  <a:lnTo>
                    <a:pt x="140" y="2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43" name=""/>
            <p:cNvSpPr/>
            <p:nvPr/>
          </p:nvSpPr>
          <p:spPr>
            <a:xfrm>
              <a:off x="4706640" y="2257920"/>
              <a:ext cx="84600" cy="115560"/>
            </a:xfrm>
            <a:custGeom>
              <a:avLst/>
              <a:gdLst/>
              <a:ahLst/>
              <a:rect l="l" t="t" r="r" b="b"/>
              <a:pathLst>
                <a:path w="129" h="154">
                  <a:moveTo>
                    <a:pt x="14" y="0"/>
                  </a:moveTo>
                  <a:lnTo>
                    <a:pt x="0" y="16"/>
                  </a:lnTo>
                  <a:lnTo>
                    <a:pt x="114" y="154"/>
                  </a:lnTo>
                  <a:lnTo>
                    <a:pt x="129" y="13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44" name=""/>
            <p:cNvSpPr/>
            <p:nvPr/>
          </p:nvSpPr>
          <p:spPr>
            <a:xfrm>
              <a:off x="4352400" y="2221560"/>
              <a:ext cx="682560" cy="378360"/>
            </a:xfrm>
            <a:custGeom>
              <a:avLst/>
              <a:gdLst/>
              <a:ahLst/>
              <a:rect l="l" t="t" r="r" b="b"/>
              <a:pathLst>
                <a:path w="1049" h="506">
                  <a:moveTo>
                    <a:pt x="1049" y="33"/>
                  </a:moveTo>
                  <a:lnTo>
                    <a:pt x="1041" y="13"/>
                  </a:lnTo>
                  <a:lnTo>
                    <a:pt x="726" y="128"/>
                  </a:lnTo>
                  <a:lnTo>
                    <a:pt x="726" y="128"/>
                  </a:lnTo>
                  <a:lnTo>
                    <a:pt x="724" y="128"/>
                  </a:lnTo>
                  <a:lnTo>
                    <a:pt x="299" y="486"/>
                  </a:lnTo>
                  <a:lnTo>
                    <a:pt x="305" y="495"/>
                  </a:lnTo>
                  <a:lnTo>
                    <a:pt x="312" y="488"/>
                  </a:lnTo>
                  <a:lnTo>
                    <a:pt x="308" y="486"/>
                  </a:lnTo>
                  <a:lnTo>
                    <a:pt x="305" y="484"/>
                  </a:lnTo>
                  <a:lnTo>
                    <a:pt x="301" y="486"/>
                  </a:lnTo>
                  <a:lnTo>
                    <a:pt x="313" y="488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297" y="502"/>
                  </a:lnTo>
                  <a:lnTo>
                    <a:pt x="297" y="502"/>
                  </a:lnTo>
                  <a:lnTo>
                    <a:pt x="301" y="504"/>
                  </a:lnTo>
                  <a:lnTo>
                    <a:pt x="305" y="506"/>
                  </a:lnTo>
                  <a:lnTo>
                    <a:pt x="308" y="504"/>
                  </a:lnTo>
                  <a:lnTo>
                    <a:pt x="312" y="504"/>
                  </a:lnTo>
                  <a:lnTo>
                    <a:pt x="737" y="146"/>
                  </a:lnTo>
                  <a:lnTo>
                    <a:pt x="729" y="137"/>
                  </a:lnTo>
                  <a:lnTo>
                    <a:pt x="733" y="147"/>
                  </a:lnTo>
                  <a:lnTo>
                    <a:pt x="104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45" name=""/>
            <p:cNvSpPr/>
            <p:nvPr/>
          </p:nvSpPr>
          <p:spPr>
            <a:xfrm>
              <a:off x="4530960" y="2597040"/>
              <a:ext cx="27360" cy="410760"/>
            </a:xfrm>
            <a:custGeom>
              <a:avLst/>
              <a:gdLst/>
              <a:ahLst/>
              <a:rect l="l" t="t" r="r" b="b"/>
              <a:pathLst>
                <a:path w="41" h="548">
                  <a:moveTo>
                    <a:pt x="41" y="0"/>
                  </a:moveTo>
                  <a:lnTo>
                    <a:pt x="20" y="0"/>
                  </a:lnTo>
                  <a:lnTo>
                    <a:pt x="0" y="548"/>
                  </a:lnTo>
                  <a:lnTo>
                    <a:pt x="22" y="54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46" name=""/>
            <p:cNvSpPr/>
            <p:nvPr/>
          </p:nvSpPr>
          <p:spPr>
            <a:xfrm>
              <a:off x="4012200" y="2446920"/>
              <a:ext cx="1245600" cy="1450800"/>
            </a:xfrm>
            <a:custGeom>
              <a:avLst/>
              <a:gdLst/>
              <a:ahLst/>
              <a:rect l="l" t="t" r="r" b="b"/>
              <a:pathLst>
                <a:path w="1913" h="1932">
                  <a:moveTo>
                    <a:pt x="1913" y="16"/>
                  </a:moveTo>
                  <a:lnTo>
                    <a:pt x="1900" y="0"/>
                  </a:lnTo>
                  <a:lnTo>
                    <a:pt x="1782" y="114"/>
                  </a:lnTo>
                  <a:lnTo>
                    <a:pt x="1787" y="121"/>
                  </a:lnTo>
                  <a:lnTo>
                    <a:pt x="1784" y="113"/>
                  </a:lnTo>
                  <a:lnTo>
                    <a:pt x="1787" y="111"/>
                  </a:lnTo>
                  <a:lnTo>
                    <a:pt x="1567" y="125"/>
                  </a:lnTo>
                  <a:lnTo>
                    <a:pt x="1563" y="127"/>
                  </a:lnTo>
                  <a:lnTo>
                    <a:pt x="1219" y="242"/>
                  </a:lnTo>
                  <a:lnTo>
                    <a:pt x="1219" y="242"/>
                  </a:lnTo>
                  <a:lnTo>
                    <a:pt x="1216" y="243"/>
                  </a:lnTo>
                  <a:lnTo>
                    <a:pt x="805" y="745"/>
                  </a:lnTo>
                  <a:lnTo>
                    <a:pt x="812" y="753"/>
                  </a:lnTo>
                  <a:lnTo>
                    <a:pt x="807" y="745"/>
                  </a:lnTo>
                  <a:lnTo>
                    <a:pt x="601" y="966"/>
                  </a:lnTo>
                  <a:lnTo>
                    <a:pt x="342" y="1199"/>
                  </a:lnTo>
                  <a:lnTo>
                    <a:pt x="341" y="1199"/>
                  </a:lnTo>
                  <a:lnTo>
                    <a:pt x="190" y="1411"/>
                  </a:lnTo>
                  <a:lnTo>
                    <a:pt x="190" y="1411"/>
                  </a:lnTo>
                  <a:lnTo>
                    <a:pt x="188" y="1414"/>
                  </a:lnTo>
                  <a:lnTo>
                    <a:pt x="0" y="1925"/>
                  </a:lnTo>
                  <a:lnTo>
                    <a:pt x="18" y="1932"/>
                  </a:lnTo>
                  <a:lnTo>
                    <a:pt x="206" y="1421"/>
                  </a:lnTo>
                  <a:lnTo>
                    <a:pt x="197" y="1418"/>
                  </a:lnTo>
                  <a:lnTo>
                    <a:pt x="204" y="1427"/>
                  </a:lnTo>
                  <a:lnTo>
                    <a:pt x="355" y="1215"/>
                  </a:lnTo>
                  <a:lnTo>
                    <a:pt x="348" y="1206"/>
                  </a:lnTo>
                  <a:lnTo>
                    <a:pt x="355" y="1215"/>
                  </a:lnTo>
                  <a:lnTo>
                    <a:pt x="613" y="982"/>
                  </a:lnTo>
                  <a:lnTo>
                    <a:pt x="819" y="762"/>
                  </a:lnTo>
                  <a:lnTo>
                    <a:pt x="819" y="762"/>
                  </a:lnTo>
                  <a:lnTo>
                    <a:pt x="1230" y="260"/>
                  </a:lnTo>
                  <a:lnTo>
                    <a:pt x="1223" y="251"/>
                  </a:lnTo>
                  <a:lnTo>
                    <a:pt x="1226" y="261"/>
                  </a:lnTo>
                  <a:lnTo>
                    <a:pt x="1571" y="147"/>
                  </a:lnTo>
                  <a:lnTo>
                    <a:pt x="1567" y="136"/>
                  </a:lnTo>
                  <a:lnTo>
                    <a:pt x="1569" y="147"/>
                  </a:lnTo>
                  <a:lnTo>
                    <a:pt x="1789" y="132"/>
                  </a:lnTo>
                  <a:lnTo>
                    <a:pt x="1791" y="130"/>
                  </a:lnTo>
                  <a:lnTo>
                    <a:pt x="1795" y="130"/>
                  </a:lnTo>
                  <a:lnTo>
                    <a:pt x="1913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47" name=""/>
            <p:cNvSpPr/>
            <p:nvPr/>
          </p:nvSpPr>
          <p:spPr>
            <a:xfrm>
              <a:off x="4407120" y="3164400"/>
              <a:ext cx="88560" cy="111960"/>
            </a:xfrm>
            <a:custGeom>
              <a:avLst/>
              <a:gdLst/>
              <a:ahLst/>
              <a:rect l="l" t="t" r="r" b="b"/>
              <a:pathLst>
                <a:path w="136" h="151">
                  <a:moveTo>
                    <a:pt x="14" y="0"/>
                  </a:moveTo>
                  <a:lnTo>
                    <a:pt x="0" y="16"/>
                  </a:lnTo>
                  <a:lnTo>
                    <a:pt x="122" y="151"/>
                  </a:lnTo>
                  <a:lnTo>
                    <a:pt x="136" y="13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48" name=""/>
            <p:cNvSpPr/>
            <p:nvPr/>
          </p:nvSpPr>
          <p:spPr>
            <a:xfrm>
              <a:off x="4134960" y="3177720"/>
              <a:ext cx="108000" cy="181440"/>
            </a:xfrm>
            <a:custGeom>
              <a:avLst/>
              <a:gdLst/>
              <a:ahLst/>
              <a:rect l="l" t="t" r="r" b="b"/>
              <a:pathLst>
                <a:path w="165" h="242">
                  <a:moveTo>
                    <a:pt x="22" y="0"/>
                  </a:moveTo>
                  <a:lnTo>
                    <a:pt x="0" y="2"/>
                  </a:lnTo>
                  <a:lnTo>
                    <a:pt x="11" y="149"/>
                  </a:lnTo>
                  <a:lnTo>
                    <a:pt x="15" y="154"/>
                  </a:lnTo>
                  <a:lnTo>
                    <a:pt x="16" y="156"/>
                  </a:lnTo>
                  <a:lnTo>
                    <a:pt x="154" y="242"/>
                  </a:lnTo>
                  <a:lnTo>
                    <a:pt x="165" y="224"/>
                  </a:lnTo>
                  <a:lnTo>
                    <a:pt x="27" y="138"/>
                  </a:lnTo>
                  <a:lnTo>
                    <a:pt x="29" y="140"/>
                  </a:lnTo>
                  <a:lnTo>
                    <a:pt x="22" y="147"/>
                  </a:lnTo>
                  <a:lnTo>
                    <a:pt x="33" y="14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49" name=""/>
            <p:cNvSpPr/>
            <p:nvPr/>
          </p:nvSpPr>
          <p:spPr>
            <a:xfrm>
              <a:off x="4194720" y="3411720"/>
              <a:ext cx="224280" cy="167760"/>
            </a:xfrm>
            <a:custGeom>
              <a:avLst/>
              <a:gdLst/>
              <a:ahLst/>
              <a:rect l="l" t="t" r="r" b="b"/>
              <a:pathLst>
                <a:path w="344" h="224">
                  <a:moveTo>
                    <a:pt x="12" y="0"/>
                  </a:moveTo>
                  <a:lnTo>
                    <a:pt x="0" y="16"/>
                  </a:lnTo>
                  <a:lnTo>
                    <a:pt x="120" y="142"/>
                  </a:lnTo>
                  <a:lnTo>
                    <a:pt x="122" y="142"/>
                  </a:lnTo>
                  <a:lnTo>
                    <a:pt x="122" y="144"/>
                  </a:lnTo>
                  <a:lnTo>
                    <a:pt x="337" y="224"/>
                  </a:lnTo>
                  <a:lnTo>
                    <a:pt x="344" y="205"/>
                  </a:lnTo>
                  <a:lnTo>
                    <a:pt x="129" y="124"/>
                  </a:lnTo>
                  <a:lnTo>
                    <a:pt x="125" y="133"/>
                  </a:lnTo>
                  <a:lnTo>
                    <a:pt x="132" y="12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50" name=""/>
            <p:cNvSpPr/>
            <p:nvPr/>
          </p:nvSpPr>
          <p:spPr>
            <a:xfrm>
              <a:off x="3998160" y="3479400"/>
              <a:ext cx="156240" cy="180000"/>
            </a:xfrm>
            <a:custGeom>
              <a:avLst/>
              <a:gdLst/>
              <a:ahLst/>
              <a:rect l="l" t="t" r="r" b="b"/>
              <a:pathLst>
                <a:path w="240" h="240">
                  <a:moveTo>
                    <a:pt x="240" y="20"/>
                  </a:moveTo>
                  <a:lnTo>
                    <a:pt x="231" y="0"/>
                  </a:lnTo>
                  <a:lnTo>
                    <a:pt x="7" y="115"/>
                  </a:lnTo>
                  <a:lnTo>
                    <a:pt x="3" y="116"/>
                  </a:lnTo>
                  <a:lnTo>
                    <a:pt x="0" y="124"/>
                  </a:lnTo>
                  <a:lnTo>
                    <a:pt x="1" y="125"/>
                  </a:lnTo>
                  <a:lnTo>
                    <a:pt x="25" y="240"/>
                  </a:lnTo>
                  <a:lnTo>
                    <a:pt x="44" y="236"/>
                  </a:lnTo>
                  <a:lnTo>
                    <a:pt x="21" y="122"/>
                  </a:lnTo>
                  <a:lnTo>
                    <a:pt x="18" y="131"/>
                  </a:lnTo>
                  <a:lnTo>
                    <a:pt x="21" y="124"/>
                  </a:lnTo>
                  <a:lnTo>
                    <a:pt x="21" y="124"/>
                  </a:lnTo>
                  <a:lnTo>
                    <a:pt x="10" y="124"/>
                  </a:lnTo>
                  <a:lnTo>
                    <a:pt x="16" y="134"/>
                  </a:lnTo>
                  <a:lnTo>
                    <a:pt x="24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51" name=""/>
            <p:cNvSpPr/>
            <p:nvPr/>
          </p:nvSpPr>
          <p:spPr>
            <a:xfrm>
              <a:off x="4116600" y="3561840"/>
              <a:ext cx="64800" cy="103680"/>
            </a:xfrm>
            <a:custGeom>
              <a:avLst/>
              <a:gdLst/>
              <a:ahLst/>
              <a:rect l="l" t="t" r="r" b="b"/>
              <a:pathLst>
                <a:path w="100" h="136">
                  <a:moveTo>
                    <a:pt x="14" y="0"/>
                  </a:moveTo>
                  <a:lnTo>
                    <a:pt x="0" y="16"/>
                  </a:lnTo>
                  <a:lnTo>
                    <a:pt x="86" y="136"/>
                  </a:lnTo>
                  <a:lnTo>
                    <a:pt x="100" y="12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52" name=""/>
            <p:cNvSpPr/>
            <p:nvPr/>
          </p:nvSpPr>
          <p:spPr>
            <a:xfrm>
              <a:off x="3712680" y="1708560"/>
              <a:ext cx="1095480" cy="928800"/>
            </a:xfrm>
            <a:custGeom>
              <a:avLst/>
              <a:gdLst/>
              <a:ahLst/>
              <a:rect l="l" t="t" r="r" b="b"/>
              <a:pathLst>
                <a:path w="1684" h="1237">
                  <a:moveTo>
                    <a:pt x="11" y="0"/>
                  </a:moveTo>
                  <a:lnTo>
                    <a:pt x="0" y="18"/>
                  </a:lnTo>
                  <a:lnTo>
                    <a:pt x="529" y="355"/>
                  </a:lnTo>
                  <a:lnTo>
                    <a:pt x="535" y="346"/>
                  </a:lnTo>
                  <a:lnTo>
                    <a:pt x="529" y="355"/>
                  </a:lnTo>
                  <a:lnTo>
                    <a:pt x="1040" y="735"/>
                  </a:lnTo>
                  <a:lnTo>
                    <a:pt x="1671" y="1237"/>
                  </a:lnTo>
                  <a:lnTo>
                    <a:pt x="1684" y="1219"/>
                  </a:lnTo>
                  <a:lnTo>
                    <a:pt x="1053" y="717"/>
                  </a:lnTo>
                  <a:lnTo>
                    <a:pt x="542" y="337"/>
                  </a:lnTo>
                  <a:lnTo>
                    <a:pt x="540" y="33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53" name=""/>
            <p:cNvSpPr/>
            <p:nvPr/>
          </p:nvSpPr>
          <p:spPr>
            <a:xfrm>
              <a:off x="3420720" y="2638800"/>
              <a:ext cx="1116360" cy="268560"/>
            </a:xfrm>
            <a:custGeom>
              <a:avLst/>
              <a:gdLst/>
              <a:ahLst/>
              <a:rect l="l" t="t" r="r" b="b"/>
              <a:pathLst>
                <a:path w="1714" h="359">
                  <a:moveTo>
                    <a:pt x="2" y="0"/>
                  </a:moveTo>
                  <a:lnTo>
                    <a:pt x="0" y="22"/>
                  </a:lnTo>
                  <a:lnTo>
                    <a:pt x="566" y="93"/>
                  </a:lnTo>
                  <a:lnTo>
                    <a:pt x="566" y="83"/>
                  </a:lnTo>
                  <a:lnTo>
                    <a:pt x="559" y="90"/>
                  </a:lnTo>
                  <a:lnTo>
                    <a:pt x="563" y="92"/>
                  </a:lnTo>
                  <a:lnTo>
                    <a:pt x="559" y="90"/>
                  </a:lnTo>
                  <a:lnTo>
                    <a:pt x="724" y="348"/>
                  </a:lnTo>
                  <a:lnTo>
                    <a:pt x="724" y="348"/>
                  </a:lnTo>
                  <a:lnTo>
                    <a:pt x="728" y="350"/>
                  </a:lnTo>
                  <a:lnTo>
                    <a:pt x="731" y="352"/>
                  </a:lnTo>
                  <a:lnTo>
                    <a:pt x="1714" y="359"/>
                  </a:lnTo>
                  <a:lnTo>
                    <a:pt x="1714" y="337"/>
                  </a:lnTo>
                  <a:lnTo>
                    <a:pt x="731" y="330"/>
                  </a:lnTo>
                  <a:lnTo>
                    <a:pt x="739" y="334"/>
                  </a:lnTo>
                  <a:lnTo>
                    <a:pt x="735" y="332"/>
                  </a:lnTo>
                  <a:lnTo>
                    <a:pt x="731" y="341"/>
                  </a:lnTo>
                  <a:lnTo>
                    <a:pt x="740" y="334"/>
                  </a:lnTo>
                  <a:lnTo>
                    <a:pt x="575" y="75"/>
                  </a:lnTo>
                  <a:lnTo>
                    <a:pt x="574" y="75"/>
                  </a:lnTo>
                  <a:lnTo>
                    <a:pt x="570" y="74"/>
                  </a:lnTo>
                  <a:lnTo>
                    <a:pt x="568" y="7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54" name=""/>
            <p:cNvSpPr/>
            <p:nvPr/>
          </p:nvSpPr>
          <p:spPr>
            <a:xfrm>
              <a:off x="3233160" y="1612800"/>
              <a:ext cx="31320" cy="157320"/>
            </a:xfrm>
            <a:custGeom>
              <a:avLst/>
              <a:gdLst/>
              <a:ahLst/>
              <a:rect l="l" t="t" r="r" b="b"/>
              <a:pathLst>
                <a:path w="49" h="210">
                  <a:moveTo>
                    <a:pt x="49" y="2"/>
                  </a:moveTo>
                  <a:lnTo>
                    <a:pt x="29" y="0"/>
                  </a:lnTo>
                  <a:lnTo>
                    <a:pt x="0" y="208"/>
                  </a:lnTo>
                  <a:lnTo>
                    <a:pt x="20" y="210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55" name=""/>
            <p:cNvSpPr/>
            <p:nvPr/>
          </p:nvSpPr>
          <p:spPr>
            <a:xfrm>
              <a:off x="3174480" y="1644120"/>
              <a:ext cx="75240" cy="67320"/>
            </a:xfrm>
            <a:custGeom>
              <a:avLst/>
              <a:gdLst/>
              <a:ahLst/>
              <a:rect l="l" t="t" r="r" b="b"/>
              <a:pathLst>
                <a:path w="114" h="90">
                  <a:moveTo>
                    <a:pt x="12" y="0"/>
                  </a:moveTo>
                  <a:lnTo>
                    <a:pt x="0" y="18"/>
                  </a:lnTo>
                  <a:lnTo>
                    <a:pt x="102" y="90"/>
                  </a:lnTo>
                  <a:lnTo>
                    <a:pt x="114" y="7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520" bIns="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56" name=""/>
            <p:cNvSpPr/>
            <p:nvPr/>
          </p:nvSpPr>
          <p:spPr>
            <a:xfrm>
              <a:off x="3545640" y="3240720"/>
              <a:ext cx="65160" cy="206640"/>
            </a:xfrm>
            <a:custGeom>
              <a:avLst/>
              <a:gdLst/>
              <a:ahLst/>
              <a:rect l="l" t="t" r="r" b="b"/>
              <a:pathLst>
                <a:path w="98" h="277">
                  <a:moveTo>
                    <a:pt x="18" y="0"/>
                  </a:moveTo>
                  <a:lnTo>
                    <a:pt x="0" y="9"/>
                  </a:lnTo>
                  <a:lnTo>
                    <a:pt x="79" y="182"/>
                  </a:lnTo>
                  <a:lnTo>
                    <a:pt x="88" y="176"/>
                  </a:lnTo>
                  <a:lnTo>
                    <a:pt x="77" y="176"/>
                  </a:lnTo>
                  <a:lnTo>
                    <a:pt x="80" y="169"/>
                  </a:lnTo>
                  <a:lnTo>
                    <a:pt x="23" y="262"/>
                  </a:lnTo>
                  <a:lnTo>
                    <a:pt x="39" y="277"/>
                  </a:lnTo>
                  <a:lnTo>
                    <a:pt x="97" y="183"/>
                  </a:lnTo>
                  <a:lnTo>
                    <a:pt x="98" y="176"/>
                  </a:lnTo>
                  <a:lnTo>
                    <a:pt x="97" y="17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57" name=""/>
            <p:cNvSpPr/>
            <p:nvPr/>
          </p:nvSpPr>
          <p:spPr>
            <a:xfrm>
              <a:off x="3891240" y="3881520"/>
              <a:ext cx="201600" cy="343080"/>
            </a:xfrm>
            <a:custGeom>
              <a:avLst/>
              <a:gdLst/>
              <a:ahLst/>
              <a:rect l="l" t="t" r="r" b="b"/>
              <a:pathLst>
                <a:path w="310" h="459">
                  <a:moveTo>
                    <a:pt x="132" y="258"/>
                  </a:moveTo>
                  <a:lnTo>
                    <a:pt x="148" y="246"/>
                  </a:lnTo>
                  <a:lnTo>
                    <a:pt x="19" y="20"/>
                  </a:lnTo>
                  <a:lnTo>
                    <a:pt x="10" y="25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1" y="25"/>
                  </a:lnTo>
                  <a:lnTo>
                    <a:pt x="12" y="36"/>
                  </a:lnTo>
                  <a:lnTo>
                    <a:pt x="208" y="21"/>
                  </a:lnTo>
                  <a:lnTo>
                    <a:pt x="206" y="11"/>
                  </a:lnTo>
                  <a:lnTo>
                    <a:pt x="199" y="18"/>
                  </a:lnTo>
                  <a:lnTo>
                    <a:pt x="202" y="20"/>
                  </a:lnTo>
                  <a:lnTo>
                    <a:pt x="206" y="21"/>
                  </a:lnTo>
                  <a:lnTo>
                    <a:pt x="199" y="18"/>
                  </a:lnTo>
                  <a:lnTo>
                    <a:pt x="292" y="170"/>
                  </a:lnTo>
                  <a:lnTo>
                    <a:pt x="299" y="163"/>
                  </a:lnTo>
                  <a:lnTo>
                    <a:pt x="290" y="161"/>
                  </a:lnTo>
                  <a:lnTo>
                    <a:pt x="247" y="446"/>
                  </a:lnTo>
                  <a:lnTo>
                    <a:pt x="256" y="448"/>
                  </a:lnTo>
                  <a:lnTo>
                    <a:pt x="256" y="437"/>
                  </a:lnTo>
                  <a:lnTo>
                    <a:pt x="252" y="439"/>
                  </a:lnTo>
                  <a:lnTo>
                    <a:pt x="249" y="441"/>
                  </a:lnTo>
                  <a:lnTo>
                    <a:pt x="256" y="437"/>
                  </a:lnTo>
                  <a:lnTo>
                    <a:pt x="104" y="430"/>
                  </a:lnTo>
                  <a:lnTo>
                    <a:pt x="104" y="452"/>
                  </a:lnTo>
                  <a:lnTo>
                    <a:pt x="256" y="459"/>
                  </a:lnTo>
                  <a:lnTo>
                    <a:pt x="256" y="459"/>
                  </a:lnTo>
                  <a:lnTo>
                    <a:pt x="260" y="457"/>
                  </a:lnTo>
                  <a:lnTo>
                    <a:pt x="263" y="455"/>
                  </a:lnTo>
                  <a:lnTo>
                    <a:pt x="267" y="448"/>
                  </a:lnTo>
                  <a:lnTo>
                    <a:pt x="267" y="450"/>
                  </a:lnTo>
                  <a:lnTo>
                    <a:pt x="310" y="165"/>
                  </a:lnTo>
                  <a:lnTo>
                    <a:pt x="310" y="163"/>
                  </a:lnTo>
                  <a:lnTo>
                    <a:pt x="308" y="156"/>
                  </a:lnTo>
                  <a:lnTo>
                    <a:pt x="215" y="4"/>
                  </a:lnTo>
                  <a:lnTo>
                    <a:pt x="213" y="4"/>
                  </a:lnTo>
                  <a:lnTo>
                    <a:pt x="209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10" y="14"/>
                  </a:lnTo>
                  <a:lnTo>
                    <a:pt x="7" y="16"/>
                  </a:lnTo>
                  <a:lnTo>
                    <a:pt x="3" y="18"/>
                  </a:lnTo>
                  <a:lnTo>
                    <a:pt x="0" y="25"/>
                  </a:lnTo>
                  <a:lnTo>
                    <a:pt x="3" y="32"/>
                  </a:lnTo>
                  <a:lnTo>
                    <a:pt x="132" y="2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58" name=""/>
            <p:cNvSpPr/>
            <p:nvPr/>
          </p:nvSpPr>
          <p:spPr>
            <a:xfrm>
              <a:off x="3802680" y="3602160"/>
              <a:ext cx="308520" cy="181440"/>
            </a:xfrm>
            <a:custGeom>
              <a:avLst/>
              <a:gdLst/>
              <a:ahLst/>
              <a:rect l="l" t="t" r="r" b="b"/>
              <a:pathLst>
                <a:path w="475" h="242">
                  <a:moveTo>
                    <a:pt x="475" y="19"/>
                  </a:moveTo>
                  <a:lnTo>
                    <a:pt x="467" y="0"/>
                  </a:lnTo>
                  <a:lnTo>
                    <a:pt x="0" y="222"/>
                  </a:lnTo>
                  <a:lnTo>
                    <a:pt x="9" y="242"/>
                  </a:lnTo>
                  <a:lnTo>
                    <a:pt x="475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59" name=""/>
            <p:cNvSpPr/>
            <p:nvPr/>
          </p:nvSpPr>
          <p:spPr>
            <a:xfrm>
              <a:off x="2933640" y="3419280"/>
              <a:ext cx="997920" cy="720360"/>
            </a:xfrm>
            <a:custGeom>
              <a:avLst/>
              <a:gdLst/>
              <a:ahLst/>
              <a:rect l="l" t="t" r="r" b="b"/>
              <a:pathLst>
                <a:path w="1532" h="961">
                  <a:moveTo>
                    <a:pt x="16" y="2"/>
                  </a:moveTo>
                  <a:lnTo>
                    <a:pt x="0" y="13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5" y="20"/>
                  </a:lnTo>
                  <a:lnTo>
                    <a:pt x="9" y="22"/>
                  </a:lnTo>
                  <a:lnTo>
                    <a:pt x="928" y="22"/>
                  </a:lnTo>
                  <a:lnTo>
                    <a:pt x="928" y="11"/>
                  </a:lnTo>
                  <a:lnTo>
                    <a:pt x="923" y="22"/>
                  </a:lnTo>
                  <a:lnTo>
                    <a:pt x="1145" y="136"/>
                  </a:lnTo>
                  <a:lnTo>
                    <a:pt x="1151" y="126"/>
                  </a:lnTo>
                  <a:lnTo>
                    <a:pt x="1143" y="131"/>
                  </a:lnTo>
                  <a:lnTo>
                    <a:pt x="1323" y="482"/>
                  </a:lnTo>
                  <a:lnTo>
                    <a:pt x="1330" y="477"/>
                  </a:lnTo>
                  <a:lnTo>
                    <a:pt x="1321" y="481"/>
                  </a:lnTo>
                  <a:lnTo>
                    <a:pt x="1514" y="961"/>
                  </a:lnTo>
                  <a:lnTo>
                    <a:pt x="1532" y="954"/>
                  </a:lnTo>
                  <a:lnTo>
                    <a:pt x="1339" y="473"/>
                  </a:lnTo>
                  <a:lnTo>
                    <a:pt x="1339" y="472"/>
                  </a:lnTo>
                  <a:lnTo>
                    <a:pt x="1160" y="120"/>
                  </a:lnTo>
                  <a:lnTo>
                    <a:pt x="1158" y="118"/>
                  </a:lnTo>
                  <a:lnTo>
                    <a:pt x="1156" y="117"/>
                  </a:lnTo>
                  <a:lnTo>
                    <a:pt x="934" y="2"/>
                  </a:lnTo>
                  <a:lnTo>
                    <a:pt x="932" y="2"/>
                  </a:lnTo>
                  <a:lnTo>
                    <a:pt x="928" y="0"/>
                  </a:lnTo>
                  <a:lnTo>
                    <a:pt x="9" y="0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9" y="11"/>
                  </a:lnTo>
                  <a:lnTo>
                    <a:pt x="18" y="5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60" name=""/>
            <p:cNvSpPr/>
            <p:nvPr/>
          </p:nvSpPr>
          <p:spPr>
            <a:xfrm>
              <a:off x="4400640" y="4118400"/>
              <a:ext cx="1848960" cy="568800"/>
            </a:xfrm>
            <a:custGeom>
              <a:avLst/>
              <a:gdLst/>
              <a:ahLst/>
              <a:rect l="l" t="t" r="r" b="b"/>
              <a:pathLst>
                <a:path w="2840" h="759">
                  <a:moveTo>
                    <a:pt x="2804" y="750"/>
                  </a:moveTo>
                  <a:lnTo>
                    <a:pt x="2826" y="752"/>
                  </a:lnTo>
                  <a:lnTo>
                    <a:pt x="2840" y="508"/>
                  </a:lnTo>
                  <a:lnTo>
                    <a:pt x="2840" y="506"/>
                  </a:lnTo>
                  <a:lnTo>
                    <a:pt x="2836" y="499"/>
                  </a:lnTo>
                  <a:lnTo>
                    <a:pt x="2835" y="497"/>
                  </a:lnTo>
                  <a:lnTo>
                    <a:pt x="2670" y="425"/>
                  </a:lnTo>
                  <a:lnTo>
                    <a:pt x="2664" y="434"/>
                  </a:lnTo>
                  <a:lnTo>
                    <a:pt x="2673" y="429"/>
                  </a:lnTo>
                  <a:lnTo>
                    <a:pt x="2487" y="92"/>
                  </a:lnTo>
                  <a:lnTo>
                    <a:pt x="2485" y="90"/>
                  </a:lnTo>
                  <a:lnTo>
                    <a:pt x="2481" y="88"/>
                  </a:lnTo>
                  <a:lnTo>
                    <a:pt x="2481" y="88"/>
                  </a:lnTo>
                  <a:lnTo>
                    <a:pt x="2230" y="2"/>
                  </a:lnTo>
                  <a:lnTo>
                    <a:pt x="2227" y="0"/>
                  </a:lnTo>
                  <a:lnTo>
                    <a:pt x="2227" y="0"/>
                  </a:lnTo>
                  <a:lnTo>
                    <a:pt x="1345" y="15"/>
                  </a:lnTo>
                  <a:lnTo>
                    <a:pt x="1341" y="17"/>
                  </a:lnTo>
                  <a:lnTo>
                    <a:pt x="1054" y="110"/>
                  </a:lnTo>
                  <a:lnTo>
                    <a:pt x="1058" y="119"/>
                  </a:lnTo>
                  <a:lnTo>
                    <a:pt x="1058" y="108"/>
                  </a:lnTo>
                  <a:lnTo>
                    <a:pt x="484" y="151"/>
                  </a:lnTo>
                  <a:lnTo>
                    <a:pt x="481" y="153"/>
                  </a:lnTo>
                  <a:lnTo>
                    <a:pt x="481" y="153"/>
                  </a:lnTo>
                  <a:lnTo>
                    <a:pt x="223" y="260"/>
                  </a:lnTo>
                  <a:lnTo>
                    <a:pt x="219" y="262"/>
                  </a:lnTo>
                  <a:lnTo>
                    <a:pt x="68" y="427"/>
                  </a:lnTo>
                  <a:lnTo>
                    <a:pt x="68" y="429"/>
                  </a:lnTo>
                  <a:lnTo>
                    <a:pt x="4" y="544"/>
                  </a:lnTo>
                  <a:lnTo>
                    <a:pt x="0" y="549"/>
                  </a:lnTo>
                  <a:lnTo>
                    <a:pt x="2" y="551"/>
                  </a:lnTo>
                  <a:lnTo>
                    <a:pt x="31" y="759"/>
                  </a:lnTo>
                  <a:lnTo>
                    <a:pt x="50" y="757"/>
                  </a:lnTo>
                  <a:lnTo>
                    <a:pt x="22" y="549"/>
                  </a:lnTo>
                  <a:lnTo>
                    <a:pt x="11" y="549"/>
                  </a:lnTo>
                  <a:lnTo>
                    <a:pt x="20" y="556"/>
                  </a:lnTo>
                  <a:lnTo>
                    <a:pt x="85" y="442"/>
                  </a:lnTo>
                  <a:lnTo>
                    <a:pt x="76" y="434"/>
                  </a:lnTo>
                  <a:lnTo>
                    <a:pt x="83" y="443"/>
                  </a:lnTo>
                  <a:lnTo>
                    <a:pt x="233" y="278"/>
                  </a:lnTo>
                  <a:lnTo>
                    <a:pt x="226" y="269"/>
                  </a:lnTo>
                  <a:lnTo>
                    <a:pt x="232" y="280"/>
                  </a:lnTo>
                  <a:lnTo>
                    <a:pt x="490" y="173"/>
                  </a:lnTo>
                  <a:lnTo>
                    <a:pt x="484" y="162"/>
                  </a:lnTo>
                  <a:lnTo>
                    <a:pt x="486" y="173"/>
                  </a:lnTo>
                  <a:lnTo>
                    <a:pt x="1060" y="130"/>
                  </a:lnTo>
                  <a:lnTo>
                    <a:pt x="1062" y="130"/>
                  </a:lnTo>
                  <a:lnTo>
                    <a:pt x="1348" y="36"/>
                  </a:lnTo>
                  <a:lnTo>
                    <a:pt x="1345" y="26"/>
                  </a:lnTo>
                  <a:lnTo>
                    <a:pt x="1345" y="36"/>
                  </a:lnTo>
                  <a:lnTo>
                    <a:pt x="2227" y="22"/>
                  </a:lnTo>
                  <a:lnTo>
                    <a:pt x="2227" y="11"/>
                  </a:lnTo>
                  <a:lnTo>
                    <a:pt x="2223" y="22"/>
                  </a:lnTo>
                  <a:lnTo>
                    <a:pt x="2474" y="108"/>
                  </a:lnTo>
                  <a:lnTo>
                    <a:pt x="2478" y="97"/>
                  </a:lnTo>
                  <a:lnTo>
                    <a:pt x="2471" y="104"/>
                  </a:lnTo>
                  <a:lnTo>
                    <a:pt x="2657" y="442"/>
                  </a:lnTo>
                  <a:lnTo>
                    <a:pt x="2657" y="442"/>
                  </a:lnTo>
                  <a:lnTo>
                    <a:pt x="2661" y="445"/>
                  </a:lnTo>
                  <a:lnTo>
                    <a:pt x="2826" y="517"/>
                  </a:lnTo>
                  <a:lnTo>
                    <a:pt x="2818" y="506"/>
                  </a:lnTo>
                  <a:lnTo>
                    <a:pt x="2822" y="513"/>
                  </a:lnTo>
                  <a:lnTo>
                    <a:pt x="2829" y="506"/>
                  </a:lnTo>
                  <a:lnTo>
                    <a:pt x="2818" y="506"/>
                  </a:lnTo>
                  <a:lnTo>
                    <a:pt x="2804" y="7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61" name=""/>
            <p:cNvSpPr/>
            <p:nvPr/>
          </p:nvSpPr>
          <p:spPr>
            <a:xfrm>
              <a:off x="5982840" y="4339080"/>
              <a:ext cx="109080" cy="79560"/>
            </a:xfrm>
            <a:custGeom>
              <a:avLst/>
              <a:gdLst/>
              <a:ahLst/>
              <a:rect l="l" t="t" r="r" b="b"/>
              <a:pathLst>
                <a:path w="167" h="105">
                  <a:moveTo>
                    <a:pt x="167" y="21"/>
                  </a:moveTo>
                  <a:lnTo>
                    <a:pt x="162" y="0"/>
                  </a:lnTo>
                  <a:lnTo>
                    <a:pt x="69" y="21"/>
                  </a:lnTo>
                  <a:lnTo>
                    <a:pt x="67" y="23"/>
                  </a:lnTo>
                  <a:lnTo>
                    <a:pt x="65" y="25"/>
                  </a:lnTo>
                  <a:lnTo>
                    <a:pt x="0" y="89"/>
                  </a:lnTo>
                  <a:lnTo>
                    <a:pt x="13" y="105"/>
                  </a:lnTo>
                  <a:lnTo>
                    <a:pt x="78" y="41"/>
                  </a:lnTo>
                  <a:lnTo>
                    <a:pt x="70" y="32"/>
                  </a:lnTo>
                  <a:lnTo>
                    <a:pt x="74" y="43"/>
                  </a:lnTo>
                  <a:lnTo>
                    <a:pt x="167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62" name=""/>
            <p:cNvSpPr/>
            <p:nvPr/>
          </p:nvSpPr>
          <p:spPr>
            <a:xfrm>
              <a:off x="6025680" y="4357080"/>
              <a:ext cx="53280" cy="83880"/>
            </a:xfrm>
            <a:custGeom>
              <a:avLst/>
              <a:gdLst/>
              <a:ahLst/>
              <a:rect l="l" t="t" r="r" b="b"/>
              <a:pathLst>
                <a:path w="80" h="111">
                  <a:moveTo>
                    <a:pt x="71" y="111"/>
                  </a:moveTo>
                  <a:lnTo>
                    <a:pt x="80" y="91"/>
                  </a:lnTo>
                  <a:lnTo>
                    <a:pt x="23" y="62"/>
                  </a:lnTo>
                  <a:lnTo>
                    <a:pt x="18" y="71"/>
                  </a:lnTo>
                  <a:lnTo>
                    <a:pt x="25" y="64"/>
                  </a:lnTo>
                  <a:lnTo>
                    <a:pt x="28" y="71"/>
                  </a:lnTo>
                  <a:lnTo>
                    <a:pt x="21" y="0"/>
                  </a:lnTo>
                  <a:lnTo>
                    <a:pt x="0" y="1"/>
                  </a:lnTo>
                  <a:lnTo>
                    <a:pt x="7" y="73"/>
                  </a:lnTo>
                  <a:lnTo>
                    <a:pt x="11" y="79"/>
                  </a:lnTo>
                  <a:lnTo>
                    <a:pt x="14" y="82"/>
                  </a:lnTo>
                  <a:lnTo>
                    <a:pt x="71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080" bIns="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63" name=""/>
            <p:cNvSpPr/>
            <p:nvPr/>
          </p:nvSpPr>
          <p:spPr>
            <a:xfrm>
              <a:off x="6015240" y="4402440"/>
              <a:ext cx="28440" cy="46080"/>
            </a:xfrm>
            <a:custGeom>
              <a:avLst/>
              <a:gdLst/>
              <a:ahLst/>
              <a:rect l="l" t="t" r="r" b="b"/>
              <a:pathLst>
                <a:path w="43" h="63">
                  <a:moveTo>
                    <a:pt x="0" y="50"/>
                  </a:moveTo>
                  <a:lnTo>
                    <a:pt x="16" y="63"/>
                  </a:lnTo>
                  <a:lnTo>
                    <a:pt x="43" y="12"/>
                  </a:lnTo>
                  <a:lnTo>
                    <a:pt x="27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64" name=""/>
            <p:cNvSpPr/>
            <p:nvPr/>
          </p:nvSpPr>
          <p:spPr>
            <a:xfrm>
              <a:off x="4577760" y="4628880"/>
              <a:ext cx="92160" cy="133200"/>
            </a:xfrm>
            <a:custGeom>
              <a:avLst/>
              <a:gdLst/>
              <a:ahLst/>
              <a:rect l="l" t="t" r="r" b="b"/>
              <a:pathLst>
                <a:path w="141" h="177">
                  <a:moveTo>
                    <a:pt x="141" y="21"/>
                  </a:moveTo>
                  <a:lnTo>
                    <a:pt x="140" y="0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1" y="18"/>
                  </a:lnTo>
                  <a:lnTo>
                    <a:pt x="7" y="25"/>
                  </a:lnTo>
                  <a:lnTo>
                    <a:pt x="0" y="176"/>
                  </a:lnTo>
                  <a:lnTo>
                    <a:pt x="21" y="177"/>
                  </a:lnTo>
                  <a:lnTo>
                    <a:pt x="28" y="27"/>
                  </a:lnTo>
                  <a:lnTo>
                    <a:pt x="21" y="34"/>
                  </a:lnTo>
                  <a:lnTo>
                    <a:pt x="25" y="32"/>
                  </a:lnTo>
                  <a:lnTo>
                    <a:pt x="28" y="25"/>
                  </a:lnTo>
                  <a:lnTo>
                    <a:pt x="18" y="25"/>
                  </a:lnTo>
                  <a:lnTo>
                    <a:pt x="19" y="36"/>
                  </a:lnTo>
                  <a:lnTo>
                    <a:pt x="141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65" name=""/>
            <p:cNvSpPr/>
            <p:nvPr/>
          </p:nvSpPr>
          <p:spPr>
            <a:xfrm>
              <a:off x="4473720" y="4508640"/>
              <a:ext cx="120960" cy="145440"/>
            </a:xfrm>
            <a:custGeom>
              <a:avLst/>
              <a:gdLst/>
              <a:ahLst/>
              <a:rect l="l" t="t" r="r" b="b"/>
              <a:pathLst>
                <a:path w="187" h="196">
                  <a:moveTo>
                    <a:pt x="13" y="0"/>
                  </a:moveTo>
                  <a:lnTo>
                    <a:pt x="0" y="17"/>
                  </a:lnTo>
                  <a:lnTo>
                    <a:pt x="174" y="196"/>
                  </a:lnTo>
                  <a:lnTo>
                    <a:pt x="187" y="18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66" name=""/>
            <p:cNvSpPr/>
            <p:nvPr/>
          </p:nvSpPr>
          <p:spPr>
            <a:xfrm>
              <a:off x="4321080" y="4255200"/>
              <a:ext cx="411840" cy="362880"/>
            </a:xfrm>
            <a:custGeom>
              <a:avLst/>
              <a:gdLst/>
              <a:ahLst/>
              <a:rect l="l" t="t" r="r" b="b"/>
              <a:pathLst>
                <a:path w="633" h="484">
                  <a:moveTo>
                    <a:pt x="633" y="45"/>
                  </a:moveTo>
                  <a:lnTo>
                    <a:pt x="622" y="27"/>
                  </a:lnTo>
                  <a:lnTo>
                    <a:pt x="278" y="235"/>
                  </a:lnTo>
                  <a:lnTo>
                    <a:pt x="276" y="237"/>
                  </a:lnTo>
                  <a:lnTo>
                    <a:pt x="276" y="239"/>
                  </a:lnTo>
                  <a:lnTo>
                    <a:pt x="147" y="468"/>
                  </a:lnTo>
                  <a:lnTo>
                    <a:pt x="155" y="474"/>
                  </a:lnTo>
                  <a:lnTo>
                    <a:pt x="155" y="463"/>
                  </a:lnTo>
                  <a:lnTo>
                    <a:pt x="151" y="465"/>
                  </a:lnTo>
                  <a:lnTo>
                    <a:pt x="147" y="467"/>
                  </a:lnTo>
                  <a:lnTo>
                    <a:pt x="156" y="463"/>
                  </a:lnTo>
                  <a:lnTo>
                    <a:pt x="13" y="449"/>
                  </a:lnTo>
                  <a:lnTo>
                    <a:pt x="11" y="459"/>
                  </a:lnTo>
                  <a:lnTo>
                    <a:pt x="22" y="459"/>
                  </a:lnTo>
                  <a:lnTo>
                    <a:pt x="18" y="452"/>
                  </a:lnTo>
                  <a:lnTo>
                    <a:pt x="15" y="450"/>
                  </a:lnTo>
                  <a:lnTo>
                    <a:pt x="22" y="459"/>
                  </a:lnTo>
                  <a:lnTo>
                    <a:pt x="29" y="273"/>
                  </a:lnTo>
                  <a:lnTo>
                    <a:pt x="18" y="273"/>
                  </a:lnTo>
                  <a:lnTo>
                    <a:pt x="27" y="280"/>
                  </a:lnTo>
                  <a:lnTo>
                    <a:pt x="192" y="15"/>
                  </a:lnTo>
                  <a:lnTo>
                    <a:pt x="176" y="0"/>
                  </a:lnTo>
                  <a:lnTo>
                    <a:pt x="11" y="266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4" y="467"/>
                  </a:lnTo>
                  <a:lnTo>
                    <a:pt x="8" y="468"/>
                  </a:lnTo>
                  <a:lnTo>
                    <a:pt x="11" y="470"/>
                  </a:lnTo>
                  <a:lnTo>
                    <a:pt x="155" y="484"/>
                  </a:lnTo>
                  <a:lnTo>
                    <a:pt x="155" y="484"/>
                  </a:lnTo>
                  <a:lnTo>
                    <a:pt x="158" y="483"/>
                  </a:lnTo>
                  <a:lnTo>
                    <a:pt x="162" y="481"/>
                  </a:lnTo>
                  <a:lnTo>
                    <a:pt x="164" y="481"/>
                  </a:lnTo>
                  <a:lnTo>
                    <a:pt x="293" y="251"/>
                  </a:lnTo>
                  <a:lnTo>
                    <a:pt x="284" y="244"/>
                  </a:lnTo>
                  <a:lnTo>
                    <a:pt x="289" y="253"/>
                  </a:lnTo>
                  <a:lnTo>
                    <a:pt x="633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67" name=""/>
            <p:cNvSpPr/>
            <p:nvPr/>
          </p:nvSpPr>
          <p:spPr>
            <a:xfrm>
              <a:off x="4284720" y="4172400"/>
              <a:ext cx="705960" cy="262440"/>
            </a:xfrm>
            <a:custGeom>
              <a:avLst/>
              <a:gdLst/>
              <a:ahLst/>
              <a:rect l="l" t="t" r="r" b="b"/>
              <a:pathLst>
                <a:path w="1084" h="352">
                  <a:moveTo>
                    <a:pt x="0" y="330"/>
                  </a:moveTo>
                  <a:lnTo>
                    <a:pt x="3" y="352"/>
                  </a:lnTo>
                  <a:lnTo>
                    <a:pt x="204" y="323"/>
                  </a:lnTo>
                  <a:lnTo>
                    <a:pt x="206" y="321"/>
                  </a:lnTo>
                  <a:lnTo>
                    <a:pt x="210" y="321"/>
                  </a:lnTo>
                  <a:lnTo>
                    <a:pt x="367" y="156"/>
                  </a:lnTo>
                  <a:lnTo>
                    <a:pt x="360" y="147"/>
                  </a:lnTo>
                  <a:lnTo>
                    <a:pt x="366" y="158"/>
                  </a:lnTo>
                  <a:lnTo>
                    <a:pt x="674" y="36"/>
                  </a:lnTo>
                  <a:lnTo>
                    <a:pt x="668" y="25"/>
                  </a:lnTo>
                  <a:lnTo>
                    <a:pt x="668" y="36"/>
                  </a:lnTo>
                  <a:lnTo>
                    <a:pt x="1084" y="22"/>
                  </a:lnTo>
                  <a:lnTo>
                    <a:pt x="1084" y="0"/>
                  </a:lnTo>
                  <a:lnTo>
                    <a:pt x="668" y="15"/>
                  </a:lnTo>
                  <a:lnTo>
                    <a:pt x="665" y="16"/>
                  </a:lnTo>
                  <a:lnTo>
                    <a:pt x="357" y="138"/>
                  </a:lnTo>
                  <a:lnTo>
                    <a:pt x="357" y="138"/>
                  </a:lnTo>
                  <a:lnTo>
                    <a:pt x="355" y="140"/>
                  </a:lnTo>
                  <a:lnTo>
                    <a:pt x="197" y="305"/>
                  </a:lnTo>
                  <a:lnTo>
                    <a:pt x="199" y="303"/>
                  </a:lnTo>
                  <a:lnTo>
                    <a:pt x="202" y="312"/>
                  </a:lnTo>
                  <a:lnTo>
                    <a:pt x="201" y="301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68" name=""/>
            <p:cNvSpPr/>
            <p:nvPr/>
          </p:nvSpPr>
          <p:spPr>
            <a:xfrm>
              <a:off x="5382000" y="4142520"/>
              <a:ext cx="18000" cy="70200"/>
            </a:xfrm>
            <a:custGeom>
              <a:avLst/>
              <a:gdLst/>
              <a:ahLst/>
              <a:rect l="l" t="t" r="r" b="b"/>
              <a:pathLst>
                <a:path w="27" h="95">
                  <a:moveTo>
                    <a:pt x="27" y="2"/>
                  </a:moveTo>
                  <a:lnTo>
                    <a:pt x="5" y="0"/>
                  </a:lnTo>
                  <a:lnTo>
                    <a:pt x="0" y="93"/>
                  </a:lnTo>
                  <a:lnTo>
                    <a:pt x="21" y="95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69" name=""/>
            <p:cNvSpPr/>
            <p:nvPr/>
          </p:nvSpPr>
          <p:spPr>
            <a:xfrm>
              <a:off x="5994360" y="4141080"/>
              <a:ext cx="84600" cy="111240"/>
            </a:xfrm>
            <a:custGeom>
              <a:avLst/>
              <a:gdLst/>
              <a:ahLst/>
              <a:rect l="l" t="t" r="r" b="b"/>
              <a:pathLst>
                <a:path w="129" h="149">
                  <a:moveTo>
                    <a:pt x="129" y="18"/>
                  </a:moveTo>
                  <a:lnTo>
                    <a:pt x="119" y="0"/>
                  </a:lnTo>
                  <a:lnTo>
                    <a:pt x="25" y="50"/>
                  </a:lnTo>
                  <a:lnTo>
                    <a:pt x="24" y="52"/>
                  </a:lnTo>
                  <a:lnTo>
                    <a:pt x="22" y="57"/>
                  </a:lnTo>
                  <a:lnTo>
                    <a:pt x="0" y="143"/>
                  </a:lnTo>
                  <a:lnTo>
                    <a:pt x="20" y="149"/>
                  </a:lnTo>
                  <a:lnTo>
                    <a:pt x="42" y="63"/>
                  </a:lnTo>
                  <a:lnTo>
                    <a:pt x="38" y="66"/>
                  </a:lnTo>
                  <a:lnTo>
                    <a:pt x="42" y="59"/>
                  </a:lnTo>
                  <a:lnTo>
                    <a:pt x="31" y="59"/>
                  </a:lnTo>
                  <a:lnTo>
                    <a:pt x="36" y="68"/>
                  </a:lnTo>
                  <a:lnTo>
                    <a:pt x="129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70" name=""/>
            <p:cNvSpPr/>
            <p:nvPr/>
          </p:nvSpPr>
          <p:spPr>
            <a:xfrm>
              <a:off x="4592160" y="4389840"/>
              <a:ext cx="135360" cy="205560"/>
            </a:xfrm>
            <a:custGeom>
              <a:avLst/>
              <a:gdLst/>
              <a:ahLst/>
              <a:rect l="l" t="t" r="r" b="b"/>
              <a:pathLst>
                <a:path w="208" h="274">
                  <a:moveTo>
                    <a:pt x="154" y="0"/>
                  </a:moveTo>
                  <a:lnTo>
                    <a:pt x="140" y="16"/>
                  </a:lnTo>
                  <a:lnTo>
                    <a:pt x="190" y="88"/>
                  </a:lnTo>
                  <a:lnTo>
                    <a:pt x="197" y="79"/>
                  </a:lnTo>
                  <a:lnTo>
                    <a:pt x="190" y="71"/>
                  </a:lnTo>
                  <a:lnTo>
                    <a:pt x="187" y="79"/>
                  </a:lnTo>
                  <a:lnTo>
                    <a:pt x="190" y="86"/>
                  </a:lnTo>
                  <a:lnTo>
                    <a:pt x="192" y="71"/>
                  </a:lnTo>
                  <a:lnTo>
                    <a:pt x="142" y="122"/>
                  </a:lnTo>
                  <a:lnTo>
                    <a:pt x="147" y="129"/>
                  </a:lnTo>
                  <a:lnTo>
                    <a:pt x="142" y="120"/>
                  </a:lnTo>
                  <a:lnTo>
                    <a:pt x="6" y="192"/>
                  </a:lnTo>
                  <a:lnTo>
                    <a:pt x="4" y="193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7" y="274"/>
                  </a:lnTo>
                  <a:lnTo>
                    <a:pt x="29" y="272"/>
                  </a:lnTo>
                  <a:lnTo>
                    <a:pt x="22" y="200"/>
                  </a:lnTo>
                  <a:lnTo>
                    <a:pt x="18" y="208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11" y="200"/>
                  </a:lnTo>
                  <a:lnTo>
                    <a:pt x="16" y="209"/>
                  </a:lnTo>
                  <a:lnTo>
                    <a:pt x="153" y="138"/>
                  </a:lnTo>
                  <a:lnTo>
                    <a:pt x="154" y="138"/>
                  </a:lnTo>
                  <a:lnTo>
                    <a:pt x="205" y="88"/>
                  </a:lnTo>
                  <a:lnTo>
                    <a:pt x="205" y="86"/>
                  </a:lnTo>
                  <a:lnTo>
                    <a:pt x="208" y="79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771" name=""/>
          <p:cNvGrpSpPr/>
          <p:nvPr/>
        </p:nvGrpSpPr>
        <p:grpSpPr>
          <a:xfrm>
            <a:off x="3424320" y="2770200"/>
            <a:ext cx="149040" cy="179280"/>
            <a:chOff x="3424320" y="2770200"/>
            <a:chExt cx="149040" cy="179280"/>
          </a:xfrm>
        </p:grpSpPr>
        <p:sp>
          <p:nvSpPr>
            <p:cNvPr id="5772" name=""/>
            <p:cNvSpPr/>
            <p:nvPr/>
          </p:nvSpPr>
          <p:spPr>
            <a:xfrm>
              <a:off x="3424320" y="2770200"/>
              <a:ext cx="149040" cy="17928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73" name=""/>
            <p:cNvSpPr/>
            <p:nvPr/>
          </p:nvSpPr>
          <p:spPr>
            <a:xfrm>
              <a:off x="3424320" y="2770200"/>
              <a:ext cx="149040" cy="453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74" name=""/>
            <p:cNvSpPr/>
            <p:nvPr/>
          </p:nvSpPr>
          <p:spPr>
            <a:xfrm>
              <a:off x="3424320" y="2770200"/>
              <a:ext cx="149040" cy="17928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75" name=""/>
            <p:cNvSpPr/>
            <p:nvPr/>
          </p:nvSpPr>
          <p:spPr>
            <a:xfrm>
              <a:off x="3424320" y="2792520"/>
              <a:ext cx="149040" cy="226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120" bIns="-24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776" name=""/>
          <p:cNvGrpSpPr/>
          <p:nvPr/>
        </p:nvGrpSpPr>
        <p:grpSpPr>
          <a:xfrm>
            <a:off x="4446720" y="3135240"/>
            <a:ext cx="149040" cy="179640"/>
            <a:chOff x="4446720" y="3135240"/>
            <a:chExt cx="149040" cy="179640"/>
          </a:xfrm>
        </p:grpSpPr>
        <p:sp>
          <p:nvSpPr>
            <p:cNvPr id="5777" name=""/>
            <p:cNvSpPr/>
            <p:nvPr/>
          </p:nvSpPr>
          <p:spPr>
            <a:xfrm>
              <a:off x="4446720" y="3135240"/>
              <a:ext cx="149040" cy="179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78" name=""/>
            <p:cNvSpPr/>
            <p:nvPr/>
          </p:nvSpPr>
          <p:spPr>
            <a:xfrm>
              <a:off x="4446720" y="3135240"/>
              <a:ext cx="149040" cy="4500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79" name=""/>
            <p:cNvSpPr/>
            <p:nvPr/>
          </p:nvSpPr>
          <p:spPr>
            <a:xfrm>
              <a:off x="4446720" y="3135240"/>
              <a:ext cx="149040" cy="179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80" name=""/>
            <p:cNvSpPr/>
            <p:nvPr/>
          </p:nvSpPr>
          <p:spPr>
            <a:xfrm>
              <a:off x="4446720" y="3157560"/>
              <a:ext cx="149040" cy="2232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781" name=""/>
          <p:cNvGrpSpPr/>
          <p:nvPr/>
        </p:nvGrpSpPr>
        <p:grpSpPr>
          <a:xfrm>
            <a:off x="4867200" y="3868560"/>
            <a:ext cx="147600" cy="177840"/>
            <a:chOff x="4867200" y="3868560"/>
            <a:chExt cx="147600" cy="177840"/>
          </a:xfrm>
        </p:grpSpPr>
        <p:sp>
          <p:nvSpPr>
            <p:cNvPr id="5782" name=""/>
            <p:cNvSpPr/>
            <p:nvPr/>
          </p:nvSpPr>
          <p:spPr>
            <a:xfrm>
              <a:off x="4867200" y="3868560"/>
              <a:ext cx="147600" cy="1778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83" name=""/>
            <p:cNvSpPr/>
            <p:nvPr/>
          </p:nvSpPr>
          <p:spPr>
            <a:xfrm>
              <a:off x="4867200" y="3868560"/>
              <a:ext cx="147600" cy="435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84" name=""/>
            <p:cNvSpPr/>
            <p:nvPr/>
          </p:nvSpPr>
          <p:spPr>
            <a:xfrm>
              <a:off x="4867200" y="3868560"/>
              <a:ext cx="147600" cy="1778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85" name=""/>
            <p:cNvSpPr/>
            <p:nvPr/>
          </p:nvSpPr>
          <p:spPr>
            <a:xfrm>
              <a:off x="4867200" y="3889440"/>
              <a:ext cx="147600" cy="2232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6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786" name=""/>
          <p:cNvGrpSpPr/>
          <p:nvPr/>
        </p:nvGrpSpPr>
        <p:grpSpPr>
          <a:xfrm>
            <a:off x="4997520" y="3952800"/>
            <a:ext cx="149040" cy="179640"/>
            <a:chOff x="4997520" y="3952800"/>
            <a:chExt cx="149040" cy="179640"/>
          </a:xfrm>
        </p:grpSpPr>
        <p:sp>
          <p:nvSpPr>
            <p:cNvPr id="5787" name=""/>
            <p:cNvSpPr/>
            <p:nvPr/>
          </p:nvSpPr>
          <p:spPr>
            <a:xfrm>
              <a:off x="4997520" y="3952800"/>
              <a:ext cx="149040" cy="179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88" name=""/>
            <p:cNvSpPr/>
            <p:nvPr/>
          </p:nvSpPr>
          <p:spPr>
            <a:xfrm>
              <a:off x="4997520" y="3952800"/>
              <a:ext cx="149040" cy="4500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89" name=""/>
            <p:cNvSpPr/>
            <p:nvPr/>
          </p:nvSpPr>
          <p:spPr>
            <a:xfrm>
              <a:off x="4997520" y="3952800"/>
              <a:ext cx="149040" cy="179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90" name=""/>
            <p:cNvSpPr/>
            <p:nvPr/>
          </p:nvSpPr>
          <p:spPr>
            <a:xfrm>
              <a:off x="4997520" y="3975120"/>
              <a:ext cx="149040" cy="2232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791" name=""/>
          <p:cNvGrpSpPr/>
          <p:nvPr/>
        </p:nvGrpSpPr>
        <p:grpSpPr>
          <a:xfrm>
            <a:off x="5276880" y="3882960"/>
            <a:ext cx="150840" cy="176400"/>
            <a:chOff x="5276880" y="3882960"/>
            <a:chExt cx="150840" cy="176400"/>
          </a:xfrm>
        </p:grpSpPr>
        <p:sp>
          <p:nvSpPr>
            <p:cNvPr id="5792" name=""/>
            <p:cNvSpPr/>
            <p:nvPr/>
          </p:nvSpPr>
          <p:spPr>
            <a:xfrm>
              <a:off x="5276880" y="3882960"/>
              <a:ext cx="150840" cy="1764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93" name=""/>
            <p:cNvSpPr/>
            <p:nvPr/>
          </p:nvSpPr>
          <p:spPr>
            <a:xfrm>
              <a:off x="5276880" y="3882960"/>
              <a:ext cx="150840" cy="4320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" bIns="-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94" name=""/>
            <p:cNvSpPr/>
            <p:nvPr/>
          </p:nvSpPr>
          <p:spPr>
            <a:xfrm>
              <a:off x="5276880" y="3882960"/>
              <a:ext cx="150840" cy="1764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95" name=""/>
            <p:cNvSpPr/>
            <p:nvPr/>
          </p:nvSpPr>
          <p:spPr>
            <a:xfrm>
              <a:off x="5276880" y="3903840"/>
              <a:ext cx="150840" cy="2232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796" name=""/>
          <p:cNvGrpSpPr/>
          <p:nvPr/>
        </p:nvGrpSpPr>
        <p:grpSpPr>
          <a:xfrm>
            <a:off x="5621400" y="2351160"/>
            <a:ext cx="150840" cy="176040"/>
            <a:chOff x="5621400" y="2351160"/>
            <a:chExt cx="150840" cy="176040"/>
          </a:xfrm>
        </p:grpSpPr>
        <p:sp>
          <p:nvSpPr>
            <p:cNvPr id="5797" name=""/>
            <p:cNvSpPr/>
            <p:nvPr/>
          </p:nvSpPr>
          <p:spPr>
            <a:xfrm>
              <a:off x="5621400" y="2351160"/>
              <a:ext cx="150840" cy="1760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98" name=""/>
            <p:cNvSpPr/>
            <p:nvPr/>
          </p:nvSpPr>
          <p:spPr>
            <a:xfrm>
              <a:off x="5621400" y="2351160"/>
              <a:ext cx="150840" cy="4284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99" name=""/>
            <p:cNvSpPr/>
            <p:nvPr/>
          </p:nvSpPr>
          <p:spPr>
            <a:xfrm>
              <a:off x="5621400" y="2351160"/>
              <a:ext cx="150840" cy="1760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00" name=""/>
            <p:cNvSpPr/>
            <p:nvPr/>
          </p:nvSpPr>
          <p:spPr>
            <a:xfrm>
              <a:off x="5621400" y="2371680"/>
              <a:ext cx="150840" cy="2232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801" name=""/>
          <p:cNvGrpSpPr/>
          <p:nvPr/>
        </p:nvGrpSpPr>
        <p:grpSpPr>
          <a:xfrm>
            <a:off x="5975280" y="2174760"/>
            <a:ext cx="147600" cy="179640"/>
            <a:chOff x="5975280" y="2174760"/>
            <a:chExt cx="147600" cy="179640"/>
          </a:xfrm>
        </p:grpSpPr>
        <p:sp>
          <p:nvSpPr>
            <p:cNvPr id="5802" name=""/>
            <p:cNvSpPr/>
            <p:nvPr/>
          </p:nvSpPr>
          <p:spPr>
            <a:xfrm>
              <a:off x="5975280" y="2174760"/>
              <a:ext cx="147600" cy="179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03" name=""/>
            <p:cNvSpPr/>
            <p:nvPr/>
          </p:nvSpPr>
          <p:spPr>
            <a:xfrm>
              <a:off x="5975280" y="2174760"/>
              <a:ext cx="147600" cy="4500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04" name=""/>
            <p:cNvSpPr/>
            <p:nvPr/>
          </p:nvSpPr>
          <p:spPr>
            <a:xfrm>
              <a:off x="5975280" y="2174760"/>
              <a:ext cx="147600" cy="179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05" name=""/>
            <p:cNvSpPr/>
            <p:nvPr/>
          </p:nvSpPr>
          <p:spPr>
            <a:xfrm>
              <a:off x="5975280" y="2197080"/>
              <a:ext cx="147600" cy="2232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806" name=""/>
          <p:cNvGrpSpPr/>
          <p:nvPr/>
        </p:nvGrpSpPr>
        <p:grpSpPr>
          <a:xfrm>
            <a:off x="3838680" y="2949480"/>
            <a:ext cx="145800" cy="176400"/>
            <a:chOff x="3838680" y="2949480"/>
            <a:chExt cx="145800" cy="176400"/>
          </a:xfrm>
        </p:grpSpPr>
        <p:sp>
          <p:nvSpPr>
            <p:cNvPr id="5807" name=""/>
            <p:cNvSpPr/>
            <p:nvPr/>
          </p:nvSpPr>
          <p:spPr>
            <a:xfrm>
              <a:off x="3838680" y="2949480"/>
              <a:ext cx="145800" cy="1764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08" name=""/>
            <p:cNvSpPr/>
            <p:nvPr/>
          </p:nvSpPr>
          <p:spPr>
            <a:xfrm>
              <a:off x="3838680" y="2949480"/>
              <a:ext cx="145800" cy="4320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" bIns="-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09" name=""/>
            <p:cNvSpPr/>
            <p:nvPr/>
          </p:nvSpPr>
          <p:spPr>
            <a:xfrm>
              <a:off x="3838680" y="2949480"/>
              <a:ext cx="145800" cy="1764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10" name=""/>
            <p:cNvSpPr/>
            <p:nvPr/>
          </p:nvSpPr>
          <p:spPr>
            <a:xfrm>
              <a:off x="3838680" y="2970360"/>
              <a:ext cx="145800" cy="2232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811" name=""/>
          <p:cNvGrpSpPr/>
          <p:nvPr/>
        </p:nvGrpSpPr>
        <p:grpSpPr>
          <a:xfrm>
            <a:off x="4802040" y="2654280"/>
            <a:ext cx="147960" cy="177840"/>
            <a:chOff x="4802040" y="2654280"/>
            <a:chExt cx="147960" cy="177840"/>
          </a:xfrm>
        </p:grpSpPr>
        <p:sp>
          <p:nvSpPr>
            <p:cNvPr id="5812" name=""/>
            <p:cNvSpPr/>
            <p:nvPr/>
          </p:nvSpPr>
          <p:spPr>
            <a:xfrm>
              <a:off x="4802040" y="2654280"/>
              <a:ext cx="147960" cy="1778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13" name=""/>
            <p:cNvSpPr/>
            <p:nvPr/>
          </p:nvSpPr>
          <p:spPr>
            <a:xfrm>
              <a:off x="4802040" y="2654280"/>
              <a:ext cx="147960" cy="4500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14" name=""/>
            <p:cNvSpPr/>
            <p:nvPr/>
          </p:nvSpPr>
          <p:spPr>
            <a:xfrm>
              <a:off x="4802040" y="2654280"/>
              <a:ext cx="147960" cy="1778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15" name=""/>
            <p:cNvSpPr/>
            <p:nvPr/>
          </p:nvSpPr>
          <p:spPr>
            <a:xfrm>
              <a:off x="4802040" y="2676960"/>
              <a:ext cx="147960" cy="2232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816" name=""/>
          <p:cNvSpPr/>
          <p:nvPr/>
        </p:nvSpPr>
        <p:spPr>
          <a:xfrm>
            <a:off x="3827520" y="2744640"/>
            <a:ext cx="174600" cy="1936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5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17" name=""/>
          <p:cNvSpPr/>
          <p:nvPr/>
        </p:nvSpPr>
        <p:spPr>
          <a:xfrm>
            <a:off x="4527720" y="2619360"/>
            <a:ext cx="176040" cy="19224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18" name=""/>
          <p:cNvSpPr/>
          <p:nvPr/>
        </p:nvSpPr>
        <p:spPr>
          <a:xfrm>
            <a:off x="2940120" y="3546360"/>
            <a:ext cx="441360" cy="3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19" name=""/>
          <p:cNvSpPr/>
          <p:nvPr/>
        </p:nvSpPr>
        <p:spPr>
          <a:xfrm>
            <a:off x="4976640" y="3922560"/>
            <a:ext cx="439920" cy="23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20" name=""/>
          <p:cNvSpPr/>
          <p:nvPr/>
        </p:nvSpPr>
        <p:spPr>
          <a:xfrm>
            <a:off x="5130720" y="2619360"/>
            <a:ext cx="439920" cy="2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821" name=""/>
          <p:cNvGrpSpPr/>
          <p:nvPr/>
        </p:nvGrpSpPr>
        <p:grpSpPr>
          <a:xfrm>
            <a:off x="5430960" y="2182680"/>
            <a:ext cx="149040" cy="177840"/>
            <a:chOff x="5430960" y="2182680"/>
            <a:chExt cx="149040" cy="177840"/>
          </a:xfrm>
        </p:grpSpPr>
        <p:sp>
          <p:nvSpPr>
            <p:cNvPr id="5822" name=""/>
            <p:cNvSpPr/>
            <p:nvPr/>
          </p:nvSpPr>
          <p:spPr>
            <a:xfrm>
              <a:off x="5430960" y="2182680"/>
              <a:ext cx="149040" cy="1778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23" name=""/>
            <p:cNvSpPr/>
            <p:nvPr/>
          </p:nvSpPr>
          <p:spPr>
            <a:xfrm>
              <a:off x="5430960" y="2182680"/>
              <a:ext cx="149040" cy="43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24" name=""/>
            <p:cNvSpPr/>
            <p:nvPr/>
          </p:nvSpPr>
          <p:spPr>
            <a:xfrm>
              <a:off x="5430960" y="2182680"/>
              <a:ext cx="149040" cy="1778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25" name=""/>
            <p:cNvSpPr/>
            <p:nvPr/>
          </p:nvSpPr>
          <p:spPr>
            <a:xfrm>
              <a:off x="5430960" y="2203200"/>
              <a:ext cx="149040" cy="226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120" bIns="-24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826" name=""/>
          <p:cNvGrpSpPr/>
          <p:nvPr/>
        </p:nvGrpSpPr>
        <p:grpSpPr>
          <a:xfrm>
            <a:off x="4770360" y="2552760"/>
            <a:ext cx="115920" cy="136440"/>
            <a:chOff x="4770360" y="2552760"/>
            <a:chExt cx="115920" cy="136440"/>
          </a:xfrm>
        </p:grpSpPr>
        <p:grpSp>
          <p:nvGrpSpPr>
            <p:cNvPr id="5827" name=""/>
            <p:cNvGrpSpPr/>
            <p:nvPr/>
          </p:nvGrpSpPr>
          <p:grpSpPr>
            <a:xfrm>
              <a:off x="4770360" y="2552760"/>
              <a:ext cx="115920" cy="136440"/>
              <a:chOff x="4770360" y="2552760"/>
              <a:chExt cx="115920" cy="136440"/>
            </a:xfrm>
          </p:grpSpPr>
          <p:sp>
            <p:nvSpPr>
              <p:cNvPr id="5828" name=""/>
              <p:cNvSpPr/>
              <p:nvPr/>
            </p:nvSpPr>
            <p:spPr>
              <a:xfrm>
                <a:off x="4770360" y="2552760"/>
                <a:ext cx="115920" cy="1364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29" name=""/>
              <p:cNvSpPr/>
              <p:nvPr/>
            </p:nvSpPr>
            <p:spPr>
              <a:xfrm>
                <a:off x="4770360" y="2552760"/>
                <a:ext cx="113040" cy="133200"/>
              </a:xfrm>
              <a:custGeom>
                <a:avLst/>
                <a:gdLst/>
                <a:ahLst/>
                <a:rect l="l" t="t" r="r" b="b"/>
                <a:pathLst>
                  <a:path w="173" h="178">
                    <a:moveTo>
                      <a:pt x="86" y="0"/>
                    </a:moveTo>
                    <a:lnTo>
                      <a:pt x="69" y="2"/>
                    </a:lnTo>
                    <a:lnTo>
                      <a:pt x="53" y="8"/>
                    </a:lnTo>
                    <a:lnTo>
                      <a:pt x="37" y="15"/>
                    </a:lnTo>
                    <a:lnTo>
                      <a:pt x="25" y="26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1" y="70"/>
                    </a:lnTo>
                    <a:lnTo>
                      <a:pt x="0" y="88"/>
                    </a:lnTo>
                    <a:lnTo>
                      <a:pt x="1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7" y="164"/>
                    </a:lnTo>
                    <a:lnTo>
                      <a:pt x="53" y="171"/>
                    </a:lnTo>
                    <a:lnTo>
                      <a:pt x="69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8" y="153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3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8" y="26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30" name=""/>
              <p:cNvSpPr/>
              <p:nvPr/>
            </p:nvSpPr>
            <p:spPr>
              <a:xfrm>
                <a:off x="4770360" y="2552760"/>
                <a:ext cx="114480" cy="134640"/>
              </a:xfrm>
              <a:prstGeom prst="ellipse">
                <a:avLst/>
              </a:prstGeom>
              <a:blipFill rotWithShape="0">
                <a:blip r:embed="rId1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31" name=""/>
              <p:cNvSpPr/>
              <p:nvPr/>
            </p:nvSpPr>
            <p:spPr>
              <a:xfrm>
                <a:off x="4770360" y="2552760"/>
                <a:ext cx="115920" cy="1364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832" name=""/>
            <p:cNvGrpSpPr/>
            <p:nvPr/>
          </p:nvGrpSpPr>
          <p:grpSpPr>
            <a:xfrm>
              <a:off x="4771440" y="2555280"/>
              <a:ext cx="113400" cy="130320"/>
              <a:chOff x="4771440" y="2555280"/>
              <a:chExt cx="113400" cy="130320"/>
            </a:xfrm>
          </p:grpSpPr>
          <p:sp>
            <p:nvSpPr>
              <p:cNvPr id="5833" name=""/>
              <p:cNvSpPr/>
              <p:nvPr/>
            </p:nvSpPr>
            <p:spPr>
              <a:xfrm>
                <a:off x="4798800" y="2588040"/>
                <a:ext cx="55800" cy="644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" bIns="-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34" name=""/>
              <p:cNvSpPr/>
              <p:nvPr/>
            </p:nvSpPr>
            <p:spPr>
              <a:xfrm>
                <a:off x="4771440" y="2555280"/>
                <a:ext cx="113400" cy="13032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5835" name=""/>
          <p:cNvSpPr/>
          <p:nvPr/>
        </p:nvSpPr>
        <p:spPr>
          <a:xfrm>
            <a:off x="5054760" y="4145040"/>
            <a:ext cx="185400" cy="1648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36" name=""/>
          <p:cNvSpPr/>
          <p:nvPr/>
        </p:nvSpPr>
        <p:spPr>
          <a:xfrm>
            <a:off x="4932360" y="4116240"/>
            <a:ext cx="439920" cy="23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37" name=""/>
          <p:cNvSpPr/>
          <p:nvPr/>
        </p:nvSpPr>
        <p:spPr>
          <a:xfrm>
            <a:off x="5059080" y="4156200"/>
            <a:ext cx="1821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Henry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38" name=""/>
          <p:cNvSpPr/>
          <p:nvPr/>
        </p:nvSpPr>
        <p:spPr>
          <a:xfrm>
            <a:off x="5087160" y="423396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839" name=""/>
          <p:cNvGrpSpPr/>
          <p:nvPr/>
        </p:nvGrpSpPr>
        <p:grpSpPr>
          <a:xfrm>
            <a:off x="4603680" y="4068720"/>
            <a:ext cx="149400" cy="177840"/>
            <a:chOff x="4603680" y="4068720"/>
            <a:chExt cx="149400" cy="177840"/>
          </a:xfrm>
        </p:grpSpPr>
        <p:sp>
          <p:nvSpPr>
            <p:cNvPr id="5840" name=""/>
            <p:cNvSpPr/>
            <p:nvPr/>
          </p:nvSpPr>
          <p:spPr>
            <a:xfrm>
              <a:off x="4603680" y="4068720"/>
              <a:ext cx="149400" cy="1778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41" name=""/>
            <p:cNvSpPr/>
            <p:nvPr/>
          </p:nvSpPr>
          <p:spPr>
            <a:xfrm>
              <a:off x="4603680" y="4068720"/>
              <a:ext cx="149400" cy="4464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42" name=""/>
            <p:cNvSpPr/>
            <p:nvPr/>
          </p:nvSpPr>
          <p:spPr>
            <a:xfrm>
              <a:off x="4603680" y="4068720"/>
              <a:ext cx="149400" cy="1778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43" name=""/>
            <p:cNvSpPr/>
            <p:nvPr/>
          </p:nvSpPr>
          <p:spPr>
            <a:xfrm>
              <a:off x="4603680" y="4091040"/>
              <a:ext cx="149400" cy="223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844" name=""/>
          <p:cNvGrpSpPr/>
          <p:nvPr/>
        </p:nvGrpSpPr>
        <p:grpSpPr>
          <a:xfrm>
            <a:off x="3816360" y="3929040"/>
            <a:ext cx="115920" cy="136440"/>
            <a:chOff x="3816360" y="3929040"/>
            <a:chExt cx="115920" cy="136440"/>
          </a:xfrm>
        </p:grpSpPr>
        <p:grpSp>
          <p:nvGrpSpPr>
            <p:cNvPr id="5845" name=""/>
            <p:cNvGrpSpPr/>
            <p:nvPr/>
          </p:nvGrpSpPr>
          <p:grpSpPr>
            <a:xfrm>
              <a:off x="3816360" y="3929040"/>
              <a:ext cx="115920" cy="136440"/>
              <a:chOff x="3816360" y="3929040"/>
              <a:chExt cx="115920" cy="136440"/>
            </a:xfrm>
          </p:grpSpPr>
          <p:sp>
            <p:nvSpPr>
              <p:cNvPr id="5846" name=""/>
              <p:cNvSpPr/>
              <p:nvPr/>
            </p:nvSpPr>
            <p:spPr>
              <a:xfrm>
                <a:off x="3816360" y="3929040"/>
                <a:ext cx="115920" cy="1364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47" name=""/>
              <p:cNvSpPr/>
              <p:nvPr/>
            </p:nvSpPr>
            <p:spPr>
              <a:xfrm>
                <a:off x="3816360" y="3929040"/>
                <a:ext cx="113040" cy="13320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3" y="8"/>
                    </a:lnTo>
                    <a:lnTo>
                      <a:pt x="37" y="15"/>
                    </a:lnTo>
                    <a:lnTo>
                      <a:pt x="25" y="26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1" y="70"/>
                    </a:lnTo>
                    <a:lnTo>
                      <a:pt x="0" y="88"/>
                    </a:lnTo>
                    <a:lnTo>
                      <a:pt x="1" y="106"/>
                    </a:lnTo>
                    <a:lnTo>
                      <a:pt x="7" y="124"/>
                    </a:lnTo>
                    <a:lnTo>
                      <a:pt x="14" y="139"/>
                    </a:lnTo>
                    <a:lnTo>
                      <a:pt x="25" y="153"/>
                    </a:lnTo>
                    <a:lnTo>
                      <a:pt x="37" y="164"/>
                    </a:lnTo>
                    <a:lnTo>
                      <a:pt x="53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8" y="153"/>
                    </a:lnTo>
                    <a:lnTo>
                      <a:pt x="159" y="139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8" y="26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48" name=""/>
              <p:cNvSpPr/>
              <p:nvPr/>
            </p:nvSpPr>
            <p:spPr>
              <a:xfrm>
                <a:off x="3816360" y="3929040"/>
                <a:ext cx="114480" cy="135000"/>
              </a:xfrm>
              <a:prstGeom prst="ellipse">
                <a:avLst/>
              </a:prstGeom>
              <a:blipFill rotWithShape="0">
                <a:blip r:embed="rId2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49" name=""/>
              <p:cNvSpPr/>
              <p:nvPr/>
            </p:nvSpPr>
            <p:spPr>
              <a:xfrm>
                <a:off x="3816360" y="3929040"/>
                <a:ext cx="115920" cy="1364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850" name=""/>
            <p:cNvGrpSpPr/>
            <p:nvPr/>
          </p:nvGrpSpPr>
          <p:grpSpPr>
            <a:xfrm>
              <a:off x="3817440" y="3931560"/>
              <a:ext cx="113400" cy="130320"/>
              <a:chOff x="3817440" y="3931560"/>
              <a:chExt cx="113400" cy="130320"/>
            </a:xfrm>
          </p:grpSpPr>
          <p:sp>
            <p:nvSpPr>
              <p:cNvPr id="5851" name=""/>
              <p:cNvSpPr/>
              <p:nvPr/>
            </p:nvSpPr>
            <p:spPr>
              <a:xfrm>
                <a:off x="3845880" y="3964320"/>
                <a:ext cx="55800" cy="644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" bIns="-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52" name=""/>
              <p:cNvSpPr/>
              <p:nvPr/>
            </p:nvSpPr>
            <p:spPr>
              <a:xfrm>
                <a:off x="3817440" y="3931560"/>
                <a:ext cx="113400" cy="13032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5853" name=""/>
          <p:cNvSpPr/>
          <p:nvPr/>
        </p:nvSpPr>
        <p:spPr>
          <a:xfrm>
            <a:off x="2363760" y="2639880"/>
            <a:ext cx="174600" cy="1936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54" name=""/>
          <p:cNvSpPr/>
          <p:nvPr/>
        </p:nvSpPr>
        <p:spPr>
          <a:xfrm>
            <a:off x="4683240" y="2612880"/>
            <a:ext cx="114120" cy="165240"/>
          </a:xfrm>
          <a:custGeom>
            <a:avLst/>
            <a:gdLst/>
            <a:ahLst/>
            <a:rect l="l" t="t" r="r" b="b"/>
            <a:pathLst>
              <a:path w="176" h="219">
                <a:moveTo>
                  <a:pt x="88" y="219"/>
                </a:moveTo>
                <a:lnTo>
                  <a:pt x="176" y="0"/>
                </a:lnTo>
                <a:lnTo>
                  <a:pt x="0" y="0"/>
                </a:lnTo>
                <a:lnTo>
                  <a:pt x="88" y="219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55" name=""/>
          <p:cNvSpPr/>
          <p:nvPr/>
        </p:nvSpPr>
        <p:spPr>
          <a:xfrm>
            <a:off x="5292720" y="3900600"/>
            <a:ext cx="95400" cy="12996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56" name=""/>
          <p:cNvSpPr/>
          <p:nvPr/>
        </p:nvSpPr>
        <p:spPr>
          <a:xfrm>
            <a:off x="4900680" y="4125960"/>
            <a:ext cx="96840" cy="131760"/>
          </a:xfrm>
          <a:custGeom>
            <a:avLst/>
            <a:gdLst/>
            <a:ahLst/>
            <a:rect l="l" t="t" r="r" b="b"/>
            <a:pathLst>
              <a:path w="146" h="176">
                <a:moveTo>
                  <a:pt x="74" y="176"/>
                </a:moveTo>
                <a:lnTo>
                  <a:pt x="146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57" name=""/>
          <p:cNvSpPr/>
          <p:nvPr/>
        </p:nvSpPr>
        <p:spPr>
          <a:xfrm>
            <a:off x="5713560" y="2305080"/>
            <a:ext cx="9360" cy="11160"/>
          </a:xfrm>
          <a:prstGeom prst="rect">
            <a:avLst/>
          </a:prstGeom>
          <a:solidFill>
            <a:srgbClr val="00f008"/>
          </a:solidFill>
          <a:ln w="11160">
            <a:solidFill>
              <a:srgbClr val="91919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858" name=""/>
          <p:cNvGrpSpPr/>
          <p:nvPr/>
        </p:nvGrpSpPr>
        <p:grpSpPr>
          <a:xfrm>
            <a:off x="4540320" y="2509920"/>
            <a:ext cx="528480" cy="392040"/>
            <a:chOff x="4540320" y="2509920"/>
            <a:chExt cx="528480" cy="392040"/>
          </a:xfrm>
        </p:grpSpPr>
        <p:sp>
          <p:nvSpPr>
            <p:cNvPr id="5859" name=""/>
            <p:cNvSpPr/>
            <p:nvPr/>
          </p:nvSpPr>
          <p:spPr>
            <a:xfrm>
              <a:off x="4540320" y="2509920"/>
              <a:ext cx="528480" cy="39204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60" name=""/>
            <p:cNvSpPr/>
            <p:nvPr/>
          </p:nvSpPr>
          <p:spPr>
            <a:xfrm>
              <a:off x="4540320" y="2509920"/>
              <a:ext cx="528480" cy="39204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861" name=""/>
          <p:cNvGrpSpPr/>
          <p:nvPr/>
        </p:nvGrpSpPr>
        <p:grpSpPr>
          <a:xfrm>
            <a:off x="6448320" y="2506680"/>
            <a:ext cx="109800" cy="92160"/>
            <a:chOff x="6448320" y="2506680"/>
            <a:chExt cx="109800" cy="92160"/>
          </a:xfrm>
        </p:grpSpPr>
        <p:sp>
          <p:nvSpPr>
            <p:cNvPr id="5862" name=""/>
            <p:cNvSpPr/>
            <p:nvPr/>
          </p:nvSpPr>
          <p:spPr>
            <a:xfrm>
              <a:off x="6448320" y="2506680"/>
              <a:ext cx="109800" cy="9216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63" name=""/>
            <p:cNvSpPr/>
            <p:nvPr/>
          </p:nvSpPr>
          <p:spPr>
            <a:xfrm>
              <a:off x="6448320" y="2506680"/>
              <a:ext cx="109800" cy="9216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864" name=""/>
          <p:cNvGrpSpPr/>
          <p:nvPr/>
        </p:nvGrpSpPr>
        <p:grpSpPr>
          <a:xfrm>
            <a:off x="2533320" y="1209600"/>
            <a:ext cx="670320" cy="1440"/>
            <a:chOff x="2533320" y="1209600"/>
            <a:chExt cx="670320" cy="1440"/>
          </a:xfrm>
        </p:grpSpPr>
        <p:sp>
          <p:nvSpPr>
            <p:cNvPr id="5865" name=""/>
            <p:cNvSpPr/>
            <p:nvPr/>
          </p:nvSpPr>
          <p:spPr>
            <a:xfrm>
              <a:off x="2533680" y="1209600"/>
              <a:ext cx="669960" cy="1440"/>
            </a:xfrm>
            <a:custGeom>
              <a:avLst/>
              <a:gdLst/>
              <a:ahLst/>
              <a:rect l="l" t="t" r="r" b="b"/>
              <a:pathLst>
                <a:path w="1028" h="0">
                  <a:moveTo>
                    <a:pt x="1028" y="0"/>
                  </a:moveTo>
                  <a:lnTo>
                    <a:pt x="0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66" name=""/>
            <p:cNvSpPr/>
            <p:nvPr/>
          </p:nvSpPr>
          <p:spPr>
            <a:xfrm flipH="1">
              <a:off x="2533320" y="1209600"/>
              <a:ext cx="669960" cy="144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867" name=""/>
          <p:cNvGrpSpPr/>
          <p:nvPr/>
        </p:nvGrpSpPr>
        <p:grpSpPr>
          <a:xfrm>
            <a:off x="5087880" y="1879560"/>
            <a:ext cx="65160" cy="61920"/>
            <a:chOff x="5087880" y="1879560"/>
            <a:chExt cx="65160" cy="61920"/>
          </a:xfrm>
        </p:grpSpPr>
        <p:sp>
          <p:nvSpPr>
            <p:cNvPr id="5868" name=""/>
            <p:cNvSpPr/>
            <p:nvPr/>
          </p:nvSpPr>
          <p:spPr>
            <a:xfrm>
              <a:off x="5087880" y="1879560"/>
              <a:ext cx="65160" cy="6192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120" bIns="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69" name=""/>
            <p:cNvSpPr/>
            <p:nvPr/>
          </p:nvSpPr>
          <p:spPr>
            <a:xfrm>
              <a:off x="5087880" y="1879560"/>
              <a:ext cx="65160" cy="6192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120" bIns="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870" name=""/>
          <p:cNvGrpSpPr/>
          <p:nvPr/>
        </p:nvGrpSpPr>
        <p:grpSpPr>
          <a:xfrm>
            <a:off x="5324400" y="1909800"/>
            <a:ext cx="50760" cy="14400"/>
            <a:chOff x="5324400" y="1909800"/>
            <a:chExt cx="50760" cy="14400"/>
          </a:xfrm>
        </p:grpSpPr>
        <p:sp>
          <p:nvSpPr>
            <p:cNvPr id="5871" name=""/>
            <p:cNvSpPr/>
            <p:nvPr/>
          </p:nvSpPr>
          <p:spPr>
            <a:xfrm>
              <a:off x="5324400" y="1909800"/>
              <a:ext cx="50760" cy="1440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72" name=""/>
            <p:cNvSpPr/>
            <p:nvPr/>
          </p:nvSpPr>
          <p:spPr>
            <a:xfrm>
              <a:off x="5324400" y="1909800"/>
              <a:ext cx="50760" cy="1440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873" name=""/>
          <p:cNvSpPr/>
          <p:nvPr/>
        </p:nvSpPr>
        <p:spPr>
          <a:xfrm>
            <a:off x="4788000" y="3843360"/>
            <a:ext cx="519120" cy="512640"/>
          </a:xfrm>
          <a:custGeom>
            <a:avLst/>
            <a:gdLst/>
            <a:ahLst/>
            <a:rect l="l" t="t" r="r" b="b"/>
            <a:pathLst>
              <a:path w="796" h="685">
                <a:moveTo>
                  <a:pt x="0" y="18"/>
                </a:moveTo>
                <a:lnTo>
                  <a:pt x="155" y="10"/>
                </a:lnTo>
                <a:lnTo>
                  <a:pt x="402" y="0"/>
                </a:lnTo>
                <a:lnTo>
                  <a:pt x="434" y="14"/>
                </a:lnTo>
                <a:lnTo>
                  <a:pt x="441" y="39"/>
                </a:lnTo>
                <a:lnTo>
                  <a:pt x="427" y="54"/>
                </a:lnTo>
                <a:lnTo>
                  <a:pt x="445" y="86"/>
                </a:lnTo>
                <a:lnTo>
                  <a:pt x="459" y="118"/>
                </a:lnTo>
                <a:lnTo>
                  <a:pt x="438" y="143"/>
                </a:lnTo>
                <a:lnTo>
                  <a:pt x="434" y="168"/>
                </a:lnTo>
                <a:lnTo>
                  <a:pt x="427" y="186"/>
                </a:lnTo>
                <a:lnTo>
                  <a:pt x="398" y="211"/>
                </a:lnTo>
                <a:lnTo>
                  <a:pt x="395" y="261"/>
                </a:lnTo>
                <a:lnTo>
                  <a:pt x="366" y="308"/>
                </a:lnTo>
                <a:lnTo>
                  <a:pt x="398" y="351"/>
                </a:lnTo>
                <a:lnTo>
                  <a:pt x="639" y="333"/>
                </a:lnTo>
                <a:lnTo>
                  <a:pt x="635" y="376"/>
                </a:lnTo>
                <a:lnTo>
                  <a:pt x="692" y="473"/>
                </a:lnTo>
                <a:lnTo>
                  <a:pt x="707" y="466"/>
                </a:lnTo>
                <a:lnTo>
                  <a:pt x="732" y="509"/>
                </a:lnTo>
                <a:lnTo>
                  <a:pt x="696" y="545"/>
                </a:lnTo>
                <a:lnTo>
                  <a:pt x="721" y="573"/>
                </a:lnTo>
                <a:lnTo>
                  <a:pt x="757" y="577"/>
                </a:lnTo>
                <a:lnTo>
                  <a:pt x="764" y="613"/>
                </a:lnTo>
                <a:lnTo>
                  <a:pt x="796" y="638"/>
                </a:lnTo>
                <a:lnTo>
                  <a:pt x="786" y="656"/>
                </a:lnTo>
                <a:lnTo>
                  <a:pt x="732" y="685"/>
                </a:lnTo>
                <a:lnTo>
                  <a:pt x="700" y="638"/>
                </a:lnTo>
                <a:lnTo>
                  <a:pt x="675" y="620"/>
                </a:lnTo>
                <a:lnTo>
                  <a:pt x="624" y="670"/>
                </a:lnTo>
                <a:lnTo>
                  <a:pt x="571" y="642"/>
                </a:lnTo>
                <a:lnTo>
                  <a:pt x="549" y="649"/>
                </a:lnTo>
                <a:lnTo>
                  <a:pt x="538" y="681"/>
                </a:lnTo>
                <a:lnTo>
                  <a:pt x="474" y="652"/>
                </a:lnTo>
                <a:lnTo>
                  <a:pt x="359" y="606"/>
                </a:lnTo>
                <a:lnTo>
                  <a:pt x="330" y="599"/>
                </a:lnTo>
                <a:lnTo>
                  <a:pt x="305" y="617"/>
                </a:lnTo>
                <a:lnTo>
                  <a:pt x="262" y="599"/>
                </a:lnTo>
                <a:lnTo>
                  <a:pt x="219" y="584"/>
                </a:lnTo>
                <a:lnTo>
                  <a:pt x="180" y="584"/>
                </a:lnTo>
                <a:lnTo>
                  <a:pt x="126" y="559"/>
                </a:lnTo>
                <a:lnTo>
                  <a:pt x="104" y="573"/>
                </a:lnTo>
                <a:lnTo>
                  <a:pt x="40" y="573"/>
                </a:lnTo>
                <a:lnTo>
                  <a:pt x="65" y="541"/>
                </a:lnTo>
                <a:lnTo>
                  <a:pt x="69" y="513"/>
                </a:lnTo>
                <a:lnTo>
                  <a:pt x="65" y="487"/>
                </a:lnTo>
                <a:lnTo>
                  <a:pt x="72" y="462"/>
                </a:lnTo>
                <a:lnTo>
                  <a:pt x="72" y="423"/>
                </a:lnTo>
                <a:lnTo>
                  <a:pt x="83" y="387"/>
                </a:lnTo>
                <a:lnTo>
                  <a:pt x="90" y="326"/>
                </a:lnTo>
                <a:lnTo>
                  <a:pt x="72" y="308"/>
                </a:lnTo>
                <a:lnTo>
                  <a:pt x="61" y="276"/>
                </a:lnTo>
                <a:lnTo>
                  <a:pt x="51" y="254"/>
                </a:lnTo>
                <a:lnTo>
                  <a:pt x="47" y="222"/>
                </a:lnTo>
                <a:lnTo>
                  <a:pt x="33" y="211"/>
                </a:lnTo>
                <a:lnTo>
                  <a:pt x="4" y="190"/>
                </a:lnTo>
                <a:lnTo>
                  <a:pt x="0" y="18"/>
                </a:lnTo>
                <a:close/>
              </a:path>
            </a:pathLst>
          </a:cu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874" name=""/>
          <p:cNvGrpSpPr/>
          <p:nvPr/>
        </p:nvGrpSpPr>
        <p:grpSpPr>
          <a:xfrm>
            <a:off x="2365200" y="1236600"/>
            <a:ext cx="4363560" cy="3441240"/>
            <a:chOff x="2365200" y="1236600"/>
            <a:chExt cx="4363560" cy="3441240"/>
          </a:xfrm>
        </p:grpSpPr>
        <p:grpSp>
          <p:nvGrpSpPr>
            <p:cNvPr id="5875" name=""/>
            <p:cNvGrpSpPr/>
            <p:nvPr/>
          </p:nvGrpSpPr>
          <p:grpSpPr>
            <a:xfrm>
              <a:off x="2365200" y="1236600"/>
              <a:ext cx="4363560" cy="3441240"/>
              <a:chOff x="2365200" y="1236600"/>
              <a:chExt cx="4363560" cy="3441240"/>
            </a:xfrm>
          </p:grpSpPr>
          <p:sp>
            <p:nvSpPr>
              <p:cNvPr id="5876" name=""/>
              <p:cNvSpPr/>
              <p:nvPr/>
            </p:nvSpPr>
            <p:spPr>
              <a:xfrm flipV="1">
                <a:off x="5287320" y="4204080"/>
                <a:ext cx="28440" cy="1288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5877" name=""/>
              <p:cNvGrpSpPr/>
              <p:nvPr/>
            </p:nvGrpSpPr>
            <p:grpSpPr>
              <a:xfrm>
                <a:off x="2365200" y="1731600"/>
                <a:ext cx="4307760" cy="2865240"/>
                <a:chOff x="2365200" y="1731600"/>
                <a:chExt cx="4307760" cy="2865240"/>
              </a:xfrm>
            </p:grpSpPr>
            <p:sp>
              <p:nvSpPr>
                <p:cNvPr id="5878" name=""/>
                <p:cNvSpPr/>
                <p:nvPr/>
              </p:nvSpPr>
              <p:spPr>
                <a:xfrm flipH="1">
                  <a:off x="6623640" y="2288160"/>
                  <a:ext cx="49320" cy="180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5879" name=""/>
                <p:cNvGrpSpPr/>
                <p:nvPr/>
              </p:nvGrpSpPr>
              <p:grpSpPr>
                <a:xfrm>
                  <a:off x="2365200" y="1731600"/>
                  <a:ext cx="3290400" cy="2865240"/>
                  <a:chOff x="2365200" y="1731600"/>
                  <a:chExt cx="3290400" cy="2865240"/>
                </a:xfrm>
              </p:grpSpPr>
              <p:sp>
                <p:nvSpPr>
                  <p:cNvPr id="5880" name=""/>
                  <p:cNvSpPr/>
                  <p:nvPr/>
                </p:nvSpPr>
                <p:spPr>
                  <a:xfrm flipH="1">
                    <a:off x="3960360" y="3889080"/>
                    <a:ext cx="58320" cy="3222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81" name=""/>
                  <p:cNvSpPr/>
                  <p:nvPr/>
                </p:nvSpPr>
                <p:spPr>
                  <a:xfrm>
                    <a:off x="2436480" y="1731600"/>
                    <a:ext cx="704520" cy="522000"/>
                  </a:xfrm>
                  <a:custGeom>
                    <a:avLst/>
                    <a:gdLst/>
                    <a:ahLst/>
                    <a:rect l="l" t="t" r="r" b="b"/>
                    <a:pathLst>
                      <a:path w="1083" h="695">
                        <a:moveTo>
                          <a:pt x="36" y="695"/>
                        </a:moveTo>
                        <a:lnTo>
                          <a:pt x="0" y="616"/>
                        </a:lnTo>
                        <a:lnTo>
                          <a:pt x="222" y="308"/>
                        </a:lnTo>
                        <a:lnTo>
                          <a:pt x="287" y="272"/>
                        </a:lnTo>
                        <a:lnTo>
                          <a:pt x="337" y="251"/>
                        </a:lnTo>
                        <a:lnTo>
                          <a:pt x="495" y="308"/>
                        </a:lnTo>
                        <a:lnTo>
                          <a:pt x="839" y="36"/>
                        </a:lnTo>
                        <a:lnTo>
                          <a:pt x="939" y="0"/>
                        </a:lnTo>
                        <a:lnTo>
                          <a:pt x="1083" y="7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82" name=""/>
                  <p:cNvSpPr/>
                  <p:nvPr/>
                </p:nvSpPr>
                <p:spPr>
                  <a:xfrm>
                    <a:off x="2403000" y="2370600"/>
                    <a:ext cx="171720" cy="198000"/>
                  </a:xfrm>
                  <a:custGeom>
                    <a:avLst/>
                    <a:gdLst/>
                    <a:ahLst/>
                    <a:rect l="l" t="t" r="r" b="b"/>
                    <a:pathLst>
                      <a:path w="263" h="264">
                        <a:moveTo>
                          <a:pt x="41" y="0"/>
                        </a:moveTo>
                        <a:lnTo>
                          <a:pt x="0" y="120"/>
                        </a:lnTo>
                        <a:lnTo>
                          <a:pt x="263" y="26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83" name=""/>
                  <p:cNvSpPr/>
                  <p:nvPr/>
                </p:nvSpPr>
                <p:spPr>
                  <a:xfrm>
                    <a:off x="2365200" y="2595600"/>
                    <a:ext cx="149400" cy="236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9" h="315">
                        <a:moveTo>
                          <a:pt x="0" y="0"/>
                        </a:moveTo>
                        <a:lnTo>
                          <a:pt x="98" y="315"/>
                        </a:lnTo>
                        <a:lnTo>
                          <a:pt x="229" y="30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84" name=""/>
                  <p:cNvSpPr/>
                  <p:nvPr/>
                </p:nvSpPr>
                <p:spPr>
                  <a:xfrm>
                    <a:off x="2588760" y="2926080"/>
                    <a:ext cx="59760" cy="352440"/>
                  </a:xfrm>
                  <a:custGeom>
                    <a:avLst/>
                    <a:gdLst/>
                    <a:ahLst/>
                    <a:rect l="l" t="t" r="r" b="b"/>
                    <a:pathLst>
                      <a:path w="91" h="470">
                        <a:moveTo>
                          <a:pt x="0" y="0"/>
                        </a:moveTo>
                        <a:lnTo>
                          <a:pt x="91" y="18"/>
                        </a:lnTo>
                        <a:lnTo>
                          <a:pt x="57" y="47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85" name=""/>
                  <p:cNvSpPr/>
                  <p:nvPr/>
                </p:nvSpPr>
                <p:spPr>
                  <a:xfrm>
                    <a:off x="2570760" y="3042720"/>
                    <a:ext cx="171720" cy="400680"/>
                  </a:xfrm>
                  <a:custGeom>
                    <a:avLst/>
                    <a:gdLst/>
                    <a:ahLst/>
                    <a:rect l="l" t="t" r="r" b="b"/>
                    <a:pathLst>
                      <a:path w="264" h="534">
                        <a:moveTo>
                          <a:pt x="0" y="0"/>
                        </a:moveTo>
                        <a:lnTo>
                          <a:pt x="99" y="161"/>
                        </a:lnTo>
                        <a:lnTo>
                          <a:pt x="247" y="396"/>
                        </a:lnTo>
                        <a:lnTo>
                          <a:pt x="264" y="495"/>
                        </a:lnTo>
                        <a:lnTo>
                          <a:pt x="120" y="53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86" name=""/>
                  <p:cNvSpPr/>
                  <p:nvPr/>
                </p:nvSpPr>
                <p:spPr>
                  <a:xfrm>
                    <a:off x="2548800" y="3162600"/>
                    <a:ext cx="167400" cy="25812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87" name=""/>
                  <p:cNvSpPr/>
                  <p:nvPr/>
                </p:nvSpPr>
                <p:spPr>
                  <a:xfrm>
                    <a:off x="2732040" y="3378600"/>
                    <a:ext cx="46800" cy="288000"/>
                  </a:xfrm>
                  <a:custGeom>
                    <a:avLst/>
                    <a:gdLst/>
                    <a:ahLst/>
                    <a:rect l="l" t="t" r="r" b="b"/>
                    <a:pathLst>
                      <a:path w="74" h="384">
                        <a:moveTo>
                          <a:pt x="17" y="0"/>
                        </a:moveTo>
                        <a:lnTo>
                          <a:pt x="74" y="76"/>
                        </a:lnTo>
                        <a:lnTo>
                          <a:pt x="63" y="253"/>
                        </a:lnTo>
                        <a:lnTo>
                          <a:pt x="29" y="384"/>
                        </a:lnTo>
                        <a:lnTo>
                          <a:pt x="0" y="287"/>
                        </a:lnTo>
                        <a:lnTo>
                          <a:pt x="63" y="26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88" name=""/>
                  <p:cNvSpPr/>
                  <p:nvPr/>
                </p:nvSpPr>
                <p:spPr>
                  <a:xfrm flipH="1">
                    <a:off x="4299840" y="4316400"/>
                    <a:ext cx="63720" cy="1422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89" name=""/>
                  <p:cNvSpPr/>
                  <p:nvPr/>
                </p:nvSpPr>
                <p:spPr>
                  <a:xfrm>
                    <a:off x="4453920" y="4350960"/>
                    <a:ext cx="171720" cy="245880"/>
                  </a:xfrm>
                  <a:custGeom>
                    <a:avLst/>
                    <a:gdLst/>
                    <a:ahLst/>
                    <a:rect l="l" t="t" r="r" b="b"/>
                    <a:pathLst>
                      <a:path w="263" h="328">
                        <a:moveTo>
                          <a:pt x="5" y="328"/>
                        </a:moveTo>
                        <a:lnTo>
                          <a:pt x="0" y="195"/>
                        </a:lnTo>
                        <a:lnTo>
                          <a:pt x="34" y="138"/>
                        </a:lnTo>
                        <a:lnTo>
                          <a:pt x="154" y="46"/>
                        </a:lnTo>
                        <a:lnTo>
                          <a:pt x="263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90" name=""/>
                  <p:cNvSpPr/>
                  <p:nvPr/>
                </p:nvSpPr>
                <p:spPr>
                  <a:xfrm>
                    <a:off x="5325120" y="2934720"/>
                    <a:ext cx="330480" cy="374760"/>
                  </a:xfrm>
                  <a:custGeom>
                    <a:avLst/>
                    <a:gdLst/>
                    <a:ahLst/>
                    <a:rect l="l" t="t" r="r" b="b"/>
                    <a:pathLst>
                      <a:path w="507" h="500">
                        <a:moveTo>
                          <a:pt x="507" y="0"/>
                        </a:moveTo>
                        <a:lnTo>
                          <a:pt x="387" y="184"/>
                        </a:lnTo>
                        <a:lnTo>
                          <a:pt x="0" y="50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sp>
            <p:nvSpPr>
              <p:cNvPr id="5891" name=""/>
              <p:cNvSpPr/>
              <p:nvPr/>
            </p:nvSpPr>
            <p:spPr>
              <a:xfrm flipH="1" flipV="1">
                <a:off x="5316120" y="3714840"/>
                <a:ext cx="53280" cy="208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5892" name=""/>
              <p:cNvGrpSpPr/>
              <p:nvPr/>
            </p:nvGrpSpPr>
            <p:grpSpPr>
              <a:xfrm>
                <a:off x="2756880" y="2538720"/>
                <a:ext cx="3149640" cy="1664640"/>
                <a:chOff x="2756880" y="2538720"/>
                <a:chExt cx="3149640" cy="1664640"/>
              </a:xfrm>
            </p:grpSpPr>
            <p:sp>
              <p:nvSpPr>
                <p:cNvPr id="5893" name=""/>
                <p:cNvSpPr/>
                <p:nvPr/>
              </p:nvSpPr>
              <p:spPr>
                <a:xfrm>
                  <a:off x="2756880" y="3395160"/>
                  <a:ext cx="239760" cy="43200"/>
                </a:xfrm>
                <a:custGeom>
                  <a:avLst/>
                  <a:gdLst/>
                  <a:ahLst/>
                  <a:rect l="l" t="t" r="r" b="b"/>
                  <a:pathLst>
                    <a:path w="367" h="57">
                      <a:moveTo>
                        <a:pt x="29" y="44"/>
                      </a:moveTo>
                      <a:lnTo>
                        <a:pt x="310" y="57"/>
                      </a:lnTo>
                      <a:lnTo>
                        <a:pt x="367" y="10"/>
                      </a:lnTo>
                      <a:lnTo>
                        <a:pt x="258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" bIns="-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94" name=""/>
                <p:cNvSpPr/>
                <p:nvPr/>
              </p:nvSpPr>
              <p:spPr>
                <a:xfrm>
                  <a:off x="3737520" y="3915360"/>
                  <a:ext cx="527400" cy="288000"/>
                </a:xfrm>
                <a:custGeom>
                  <a:avLst/>
                  <a:gdLst/>
                  <a:ahLst/>
                  <a:rect l="l" t="t" r="r" b="b"/>
                  <a:pathLst>
                    <a:path w="810" h="383">
                      <a:moveTo>
                        <a:pt x="0" y="0"/>
                      </a:moveTo>
                      <a:lnTo>
                        <a:pt x="414" y="252"/>
                      </a:lnTo>
                      <a:lnTo>
                        <a:pt x="810" y="38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95" name=""/>
                <p:cNvSpPr/>
                <p:nvPr/>
              </p:nvSpPr>
              <p:spPr>
                <a:xfrm flipH="1">
                  <a:off x="3826080" y="2538720"/>
                  <a:ext cx="23040" cy="1422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96" name=""/>
                <p:cNvSpPr/>
                <p:nvPr/>
              </p:nvSpPr>
              <p:spPr>
                <a:xfrm>
                  <a:off x="3784320" y="2685600"/>
                  <a:ext cx="1693080" cy="1204200"/>
                </a:xfrm>
                <a:custGeom>
                  <a:avLst/>
                  <a:gdLst/>
                  <a:ahLst/>
                  <a:rect l="l" t="t" r="r" b="b"/>
                  <a:pathLst>
                    <a:path w="2599" h="1606">
                      <a:moveTo>
                        <a:pt x="0" y="1606"/>
                      </a:moveTo>
                      <a:lnTo>
                        <a:pt x="103" y="1531"/>
                      </a:lnTo>
                      <a:lnTo>
                        <a:pt x="414" y="1257"/>
                      </a:lnTo>
                      <a:lnTo>
                        <a:pt x="534" y="970"/>
                      </a:lnTo>
                      <a:lnTo>
                        <a:pt x="677" y="843"/>
                      </a:lnTo>
                      <a:lnTo>
                        <a:pt x="1405" y="109"/>
                      </a:lnTo>
                      <a:lnTo>
                        <a:pt x="2031" y="0"/>
                      </a:lnTo>
                      <a:lnTo>
                        <a:pt x="2341" y="73"/>
                      </a:lnTo>
                      <a:lnTo>
                        <a:pt x="2427" y="454"/>
                      </a:lnTo>
                      <a:lnTo>
                        <a:pt x="2500" y="498"/>
                      </a:lnTo>
                      <a:lnTo>
                        <a:pt x="2599" y="75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97" name=""/>
                <p:cNvSpPr/>
                <p:nvPr/>
              </p:nvSpPr>
              <p:spPr>
                <a:xfrm>
                  <a:off x="4419720" y="2943360"/>
                  <a:ext cx="15480" cy="1497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98" name=""/>
                <p:cNvSpPr/>
                <p:nvPr/>
              </p:nvSpPr>
              <p:spPr>
                <a:xfrm>
                  <a:off x="3885840" y="3524040"/>
                  <a:ext cx="586080" cy="473760"/>
                </a:xfrm>
                <a:custGeom>
                  <a:avLst/>
                  <a:gdLst/>
                  <a:ahLst/>
                  <a:rect l="l" t="t" r="r" b="b"/>
                  <a:pathLst>
                    <a:path w="900" h="631">
                      <a:moveTo>
                        <a:pt x="0" y="631"/>
                      </a:moveTo>
                      <a:lnTo>
                        <a:pt x="269" y="504"/>
                      </a:lnTo>
                      <a:lnTo>
                        <a:pt x="407" y="0"/>
                      </a:lnTo>
                      <a:lnTo>
                        <a:pt x="900" y="21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99" name=""/>
                <p:cNvSpPr/>
                <p:nvPr/>
              </p:nvSpPr>
              <p:spPr>
                <a:xfrm flipV="1">
                  <a:off x="4774320" y="3811680"/>
                  <a:ext cx="19440" cy="896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840" bIns="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00" name=""/>
                <p:cNvSpPr/>
                <p:nvPr/>
              </p:nvSpPr>
              <p:spPr>
                <a:xfrm>
                  <a:off x="5427720" y="3708360"/>
                  <a:ext cx="23400" cy="1004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01" name=""/>
                <p:cNvSpPr/>
                <p:nvPr/>
              </p:nvSpPr>
              <p:spPr>
                <a:xfrm>
                  <a:off x="5275800" y="3786480"/>
                  <a:ext cx="37440" cy="107640"/>
                </a:xfrm>
                <a:custGeom>
                  <a:avLst/>
                  <a:gdLst/>
                  <a:ahLst/>
                  <a:rect l="l" t="t" r="r" b="b"/>
                  <a:pathLst>
                    <a:path w="57" h="144">
                      <a:moveTo>
                        <a:pt x="57" y="144"/>
                      </a:moveTo>
                      <a:lnTo>
                        <a:pt x="46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02" name=""/>
                <p:cNvSpPr/>
                <p:nvPr/>
              </p:nvSpPr>
              <p:spPr>
                <a:xfrm flipH="1" flipV="1">
                  <a:off x="5633280" y="2832480"/>
                  <a:ext cx="273240" cy="1108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03" name=""/>
                <p:cNvSpPr/>
                <p:nvPr/>
              </p:nvSpPr>
              <p:spPr>
                <a:xfrm flipH="1">
                  <a:off x="5013360" y="3542040"/>
                  <a:ext cx="21960" cy="2307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04" name=""/>
                <p:cNvSpPr/>
                <p:nvPr/>
              </p:nvSpPr>
              <p:spPr>
                <a:xfrm>
                  <a:off x="4939560" y="3682800"/>
                  <a:ext cx="36000" cy="1335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05" name=""/>
                <p:cNvSpPr/>
                <p:nvPr/>
              </p:nvSpPr>
              <p:spPr>
                <a:xfrm flipV="1">
                  <a:off x="4852080" y="3850560"/>
                  <a:ext cx="136440" cy="46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06" name=""/>
                <p:cNvSpPr/>
                <p:nvPr/>
              </p:nvSpPr>
              <p:spPr>
                <a:xfrm>
                  <a:off x="5421240" y="3175920"/>
                  <a:ext cx="149760" cy="64440"/>
                </a:xfrm>
                <a:custGeom>
                  <a:avLst/>
                  <a:gdLst/>
                  <a:ahLst/>
                  <a:rect l="l" t="t" r="r" b="b"/>
                  <a:pathLst>
                    <a:path w="229" h="86">
                      <a:moveTo>
                        <a:pt x="229" y="17"/>
                      </a:moveTo>
                      <a:lnTo>
                        <a:pt x="154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7640" bIns="17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07" name=""/>
                <p:cNvSpPr/>
                <p:nvPr/>
              </p:nvSpPr>
              <p:spPr>
                <a:xfrm flipH="1">
                  <a:off x="5336280" y="3666600"/>
                  <a:ext cx="1080" cy="597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960" bIns="12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08" name=""/>
                <p:cNvSpPr/>
                <p:nvPr/>
              </p:nvSpPr>
              <p:spPr>
                <a:xfrm flipV="1">
                  <a:off x="5111640" y="3848040"/>
                  <a:ext cx="1080" cy="417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040" bIns="-5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5909" name=""/>
              <p:cNvGrpSpPr/>
              <p:nvPr/>
            </p:nvGrpSpPr>
            <p:grpSpPr>
              <a:xfrm>
                <a:off x="2480760" y="1236600"/>
                <a:ext cx="4248000" cy="3441240"/>
                <a:chOff x="2480760" y="1236600"/>
                <a:chExt cx="4248000" cy="3441240"/>
              </a:xfrm>
            </p:grpSpPr>
            <p:grpSp>
              <p:nvGrpSpPr>
                <p:cNvPr id="5910" name=""/>
                <p:cNvGrpSpPr/>
                <p:nvPr/>
              </p:nvGrpSpPr>
              <p:grpSpPr>
                <a:xfrm>
                  <a:off x="3590280" y="2186280"/>
                  <a:ext cx="3138480" cy="2228400"/>
                  <a:chOff x="3590280" y="2186280"/>
                  <a:chExt cx="3138480" cy="2228400"/>
                </a:xfrm>
              </p:grpSpPr>
              <p:sp>
                <p:nvSpPr>
                  <p:cNvPr id="5911" name=""/>
                  <p:cNvSpPr/>
                  <p:nvPr/>
                </p:nvSpPr>
                <p:spPr>
                  <a:xfrm>
                    <a:off x="3590280" y="2860920"/>
                    <a:ext cx="68760" cy="167760"/>
                  </a:xfrm>
                  <a:custGeom>
                    <a:avLst/>
                    <a:gdLst/>
                    <a:ahLst/>
                    <a:rect l="l" t="t" r="r" b="b"/>
                    <a:pathLst>
                      <a:path w="108" h="222">
                        <a:moveTo>
                          <a:pt x="108" y="222"/>
                        </a:moveTo>
                        <a:lnTo>
                          <a:pt x="65" y="122"/>
                        </a:lnTo>
                        <a:lnTo>
                          <a:pt x="65" y="0"/>
                        </a:lnTo>
                        <a:lnTo>
                          <a:pt x="0" y="5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12" name=""/>
                  <p:cNvSpPr/>
                  <p:nvPr/>
                </p:nvSpPr>
                <p:spPr>
                  <a:xfrm flipH="1">
                    <a:off x="3967560" y="3231360"/>
                    <a:ext cx="55800" cy="687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960" bIns="21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13" name=""/>
                  <p:cNvSpPr/>
                  <p:nvPr/>
                </p:nvSpPr>
                <p:spPr>
                  <a:xfrm>
                    <a:off x="4521240" y="2788920"/>
                    <a:ext cx="155880" cy="421200"/>
                  </a:xfrm>
                  <a:custGeom>
                    <a:avLst/>
                    <a:gdLst/>
                    <a:ahLst/>
                    <a:rect l="l" t="t" r="r" b="b"/>
                    <a:pathLst>
                      <a:path w="240" h="561">
                        <a:moveTo>
                          <a:pt x="62" y="561"/>
                        </a:moveTo>
                        <a:lnTo>
                          <a:pt x="0" y="412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14" name=""/>
                  <p:cNvSpPr/>
                  <p:nvPr/>
                </p:nvSpPr>
                <p:spPr>
                  <a:xfrm>
                    <a:off x="4165560" y="3038040"/>
                    <a:ext cx="668160" cy="278640"/>
                  </a:xfrm>
                  <a:custGeom>
                    <a:avLst/>
                    <a:gdLst/>
                    <a:ahLst/>
                    <a:rect l="l" t="t" r="r" b="b"/>
                    <a:pathLst>
                      <a:path w="1025" h="373">
                        <a:moveTo>
                          <a:pt x="0" y="373"/>
                        </a:moveTo>
                        <a:lnTo>
                          <a:pt x="509" y="166"/>
                        </a:lnTo>
                        <a:lnTo>
                          <a:pt x="1020" y="127"/>
                        </a:lnTo>
                        <a:lnTo>
                          <a:pt x="1025" y="0"/>
                        </a:lnTo>
                        <a:lnTo>
                          <a:pt x="555" y="9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15" name=""/>
                  <p:cNvSpPr/>
                  <p:nvPr/>
                </p:nvSpPr>
                <p:spPr>
                  <a:xfrm>
                    <a:off x="4266000" y="2692800"/>
                    <a:ext cx="1091160" cy="577440"/>
                  </a:xfrm>
                  <a:custGeom>
                    <a:avLst/>
                    <a:gdLst/>
                    <a:ahLst/>
                    <a:rect l="l" t="t" r="r" b="b"/>
                    <a:pathLst>
                      <a:path w="1674" h="769">
                        <a:moveTo>
                          <a:pt x="1674" y="0"/>
                        </a:moveTo>
                        <a:lnTo>
                          <a:pt x="1205" y="109"/>
                        </a:lnTo>
                        <a:lnTo>
                          <a:pt x="699" y="304"/>
                        </a:lnTo>
                        <a:lnTo>
                          <a:pt x="0" y="76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16" name=""/>
                  <p:cNvSpPr/>
                  <p:nvPr/>
                </p:nvSpPr>
                <p:spPr>
                  <a:xfrm>
                    <a:off x="6609240" y="2186280"/>
                    <a:ext cx="36360" cy="864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9600" bIns="39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17" name=""/>
                  <p:cNvSpPr/>
                  <p:nvPr/>
                </p:nvSpPr>
                <p:spPr>
                  <a:xfrm>
                    <a:off x="6623640" y="2315160"/>
                    <a:ext cx="105120" cy="50760"/>
                  </a:xfrm>
                  <a:custGeom>
                    <a:avLst/>
                    <a:gdLst/>
                    <a:ahLst/>
                    <a:rect l="l" t="t" r="r" b="b"/>
                    <a:pathLst>
                      <a:path w="162" h="68">
                        <a:moveTo>
                          <a:pt x="162" y="39"/>
                        </a:moveTo>
                        <a:lnTo>
                          <a:pt x="70" y="6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960" bIns="3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18" name=""/>
                  <p:cNvSpPr/>
                  <p:nvPr/>
                </p:nvSpPr>
                <p:spPr>
                  <a:xfrm flipH="1">
                    <a:off x="6100920" y="2337480"/>
                    <a:ext cx="47880" cy="17532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19" name=""/>
                  <p:cNvSpPr/>
                  <p:nvPr/>
                </p:nvSpPr>
                <p:spPr>
                  <a:xfrm>
                    <a:off x="5978880" y="2337480"/>
                    <a:ext cx="566280" cy="23976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320">
                        <a:moveTo>
                          <a:pt x="0" y="320"/>
                        </a:moveTo>
                        <a:lnTo>
                          <a:pt x="39" y="274"/>
                        </a:lnTo>
                        <a:lnTo>
                          <a:pt x="194" y="234"/>
                        </a:lnTo>
                        <a:lnTo>
                          <a:pt x="344" y="245"/>
                        </a:lnTo>
                        <a:lnTo>
                          <a:pt x="504" y="206"/>
                        </a:lnTo>
                        <a:lnTo>
                          <a:pt x="590" y="222"/>
                        </a:lnTo>
                        <a:lnTo>
                          <a:pt x="739" y="274"/>
                        </a:lnTo>
                        <a:lnTo>
                          <a:pt x="832" y="200"/>
                        </a:lnTo>
                        <a:lnTo>
                          <a:pt x="866" y="172"/>
                        </a:lnTo>
                        <a:lnTo>
                          <a:pt x="853" y="114"/>
                        </a:lnTo>
                        <a:lnTo>
                          <a:pt x="871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20" name=""/>
                  <p:cNvSpPr/>
                  <p:nvPr/>
                </p:nvSpPr>
                <p:spPr>
                  <a:xfrm>
                    <a:off x="5741640" y="2886480"/>
                    <a:ext cx="567720" cy="32688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436">
                        <a:moveTo>
                          <a:pt x="871" y="41"/>
                        </a:moveTo>
                        <a:lnTo>
                          <a:pt x="785" y="0"/>
                        </a:lnTo>
                        <a:lnTo>
                          <a:pt x="613" y="0"/>
                        </a:lnTo>
                        <a:lnTo>
                          <a:pt x="91" y="109"/>
                        </a:lnTo>
                        <a:lnTo>
                          <a:pt x="104" y="321"/>
                        </a:lnTo>
                        <a:lnTo>
                          <a:pt x="0" y="436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21" name=""/>
                  <p:cNvSpPr/>
                  <p:nvPr/>
                </p:nvSpPr>
                <p:spPr>
                  <a:xfrm>
                    <a:off x="5305320" y="2706480"/>
                    <a:ext cx="639360" cy="1652760"/>
                  </a:xfrm>
                  <a:custGeom>
                    <a:avLst/>
                    <a:gdLst/>
                    <a:ahLst/>
                    <a:rect l="l" t="t" r="r" b="b"/>
                    <a:pathLst>
                      <a:path w="983" h="2203">
                        <a:moveTo>
                          <a:pt x="983" y="0"/>
                        </a:moveTo>
                        <a:lnTo>
                          <a:pt x="839" y="109"/>
                        </a:lnTo>
                        <a:lnTo>
                          <a:pt x="759" y="303"/>
                        </a:lnTo>
                        <a:lnTo>
                          <a:pt x="569" y="602"/>
                        </a:lnTo>
                        <a:lnTo>
                          <a:pt x="506" y="790"/>
                        </a:lnTo>
                        <a:lnTo>
                          <a:pt x="183" y="1142"/>
                        </a:lnTo>
                        <a:lnTo>
                          <a:pt x="86" y="1382"/>
                        </a:lnTo>
                        <a:lnTo>
                          <a:pt x="97" y="1612"/>
                        </a:lnTo>
                        <a:lnTo>
                          <a:pt x="6" y="2047"/>
                        </a:lnTo>
                        <a:lnTo>
                          <a:pt x="0" y="220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22" name=""/>
                  <p:cNvSpPr/>
                  <p:nvPr/>
                </p:nvSpPr>
                <p:spPr>
                  <a:xfrm flipH="1" flipV="1">
                    <a:off x="5917320" y="3670920"/>
                    <a:ext cx="135000" cy="1288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23" name=""/>
                  <p:cNvSpPr/>
                  <p:nvPr/>
                </p:nvSpPr>
                <p:spPr>
                  <a:xfrm>
                    <a:off x="5107680" y="4131360"/>
                    <a:ext cx="245880" cy="175320"/>
                  </a:xfrm>
                  <a:custGeom>
                    <a:avLst/>
                    <a:gdLst/>
                    <a:ahLst/>
                    <a:rect l="l" t="t" r="r" b="b"/>
                    <a:pathLst>
                      <a:path w="378" h="235">
                        <a:moveTo>
                          <a:pt x="378" y="110"/>
                        </a:moveTo>
                        <a:lnTo>
                          <a:pt x="190" y="23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24" name=""/>
                  <p:cNvSpPr/>
                  <p:nvPr/>
                </p:nvSpPr>
                <p:spPr>
                  <a:xfrm>
                    <a:off x="5207760" y="2865240"/>
                    <a:ext cx="643320" cy="748440"/>
                  </a:xfrm>
                  <a:custGeom>
                    <a:avLst/>
                    <a:gdLst/>
                    <a:ahLst/>
                    <a:rect l="l" t="t" r="r" b="b"/>
                    <a:pathLst>
                      <a:path w="988" h="999">
                        <a:moveTo>
                          <a:pt x="988" y="0"/>
                        </a:moveTo>
                        <a:lnTo>
                          <a:pt x="884" y="167"/>
                        </a:lnTo>
                        <a:lnTo>
                          <a:pt x="803" y="350"/>
                        </a:lnTo>
                        <a:lnTo>
                          <a:pt x="443" y="678"/>
                        </a:lnTo>
                        <a:lnTo>
                          <a:pt x="156" y="981"/>
                        </a:lnTo>
                        <a:lnTo>
                          <a:pt x="0" y="99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25" name=""/>
                  <p:cNvSpPr/>
                  <p:nvPr/>
                </p:nvSpPr>
                <p:spPr>
                  <a:xfrm>
                    <a:off x="4901760" y="3682800"/>
                    <a:ext cx="254880" cy="731880"/>
                  </a:xfrm>
                  <a:custGeom>
                    <a:avLst/>
                    <a:gdLst/>
                    <a:ahLst/>
                    <a:rect l="l" t="t" r="r" b="b"/>
                    <a:pathLst>
                      <a:path w="393" h="976">
                        <a:moveTo>
                          <a:pt x="0" y="976"/>
                        </a:moveTo>
                        <a:lnTo>
                          <a:pt x="138" y="861"/>
                        </a:lnTo>
                        <a:lnTo>
                          <a:pt x="161" y="666"/>
                        </a:lnTo>
                        <a:lnTo>
                          <a:pt x="249" y="219"/>
                        </a:lnTo>
                        <a:lnTo>
                          <a:pt x="393" y="70"/>
                        </a:lnTo>
                        <a:lnTo>
                          <a:pt x="393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26" name=""/>
                  <p:cNvSpPr/>
                  <p:nvPr/>
                </p:nvSpPr>
                <p:spPr>
                  <a:xfrm>
                    <a:off x="5388840" y="2869920"/>
                    <a:ext cx="132840" cy="357120"/>
                  </a:xfrm>
                  <a:custGeom>
                    <a:avLst/>
                    <a:gdLst/>
                    <a:ahLst/>
                    <a:rect l="l" t="t" r="r" b="b"/>
                    <a:pathLst>
                      <a:path w="204" h="477">
                        <a:moveTo>
                          <a:pt x="204" y="0"/>
                        </a:moveTo>
                        <a:lnTo>
                          <a:pt x="0" y="28"/>
                        </a:lnTo>
                        <a:lnTo>
                          <a:pt x="23" y="47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27" name=""/>
                  <p:cNvSpPr/>
                  <p:nvPr/>
                </p:nvSpPr>
                <p:spPr>
                  <a:xfrm>
                    <a:off x="5088240" y="3385800"/>
                    <a:ext cx="209160" cy="425880"/>
                  </a:xfrm>
                  <a:custGeom>
                    <a:avLst/>
                    <a:gdLst/>
                    <a:ahLst/>
                    <a:rect l="l" t="t" r="r" b="b"/>
                    <a:pathLst>
                      <a:path w="321" h="568">
                        <a:moveTo>
                          <a:pt x="0" y="568"/>
                        </a:moveTo>
                        <a:lnTo>
                          <a:pt x="11" y="466"/>
                        </a:lnTo>
                        <a:lnTo>
                          <a:pt x="177" y="352"/>
                        </a:lnTo>
                        <a:lnTo>
                          <a:pt x="321" y="41"/>
                        </a:lnTo>
                        <a:lnTo>
                          <a:pt x="315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28" name=""/>
                  <p:cNvSpPr/>
                  <p:nvPr/>
                </p:nvSpPr>
                <p:spPr>
                  <a:xfrm>
                    <a:off x="4689360" y="3735720"/>
                    <a:ext cx="417960" cy="322200"/>
                  </a:xfrm>
                  <a:custGeom>
                    <a:avLst/>
                    <a:gdLst/>
                    <a:ahLst/>
                    <a:rect l="l" t="t" r="r" b="b"/>
                    <a:pathLst>
                      <a:path w="642" h="431">
                        <a:moveTo>
                          <a:pt x="0" y="431"/>
                        </a:moveTo>
                        <a:lnTo>
                          <a:pt x="211" y="327"/>
                        </a:lnTo>
                        <a:lnTo>
                          <a:pt x="435" y="137"/>
                        </a:lnTo>
                        <a:lnTo>
                          <a:pt x="642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5929" name=""/>
                <p:cNvGrpSpPr/>
                <p:nvPr/>
              </p:nvGrpSpPr>
              <p:grpSpPr>
                <a:xfrm>
                  <a:off x="2480760" y="1236600"/>
                  <a:ext cx="4195440" cy="3441240"/>
                  <a:chOff x="2480760" y="1236600"/>
                  <a:chExt cx="4195440" cy="3441240"/>
                </a:xfrm>
              </p:grpSpPr>
              <p:sp>
                <p:nvSpPr>
                  <p:cNvPr id="5930" name=""/>
                  <p:cNvSpPr/>
                  <p:nvPr/>
                </p:nvSpPr>
                <p:spPr>
                  <a:xfrm>
                    <a:off x="4527720" y="3426840"/>
                    <a:ext cx="219960" cy="882000"/>
                  </a:xfrm>
                  <a:custGeom>
                    <a:avLst/>
                    <a:gdLst/>
                    <a:ahLst/>
                    <a:rect l="l" t="t" r="r" b="b"/>
                    <a:pathLst>
                      <a:path w="338" h="1176">
                        <a:moveTo>
                          <a:pt x="0" y="0"/>
                        </a:moveTo>
                        <a:lnTo>
                          <a:pt x="122" y="667"/>
                        </a:lnTo>
                        <a:lnTo>
                          <a:pt x="302" y="925"/>
                        </a:lnTo>
                        <a:lnTo>
                          <a:pt x="287" y="1090"/>
                        </a:lnTo>
                        <a:lnTo>
                          <a:pt x="338" y="1176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31" name=""/>
                  <p:cNvSpPr/>
                  <p:nvPr/>
                </p:nvSpPr>
                <p:spPr>
                  <a:xfrm>
                    <a:off x="3534120" y="1236600"/>
                    <a:ext cx="12960" cy="3074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32" name=""/>
                  <p:cNvSpPr/>
                  <p:nvPr/>
                </p:nvSpPr>
                <p:spPr>
                  <a:xfrm>
                    <a:off x="2515680" y="1323360"/>
                    <a:ext cx="844920" cy="1720800"/>
                  </a:xfrm>
                  <a:custGeom>
                    <a:avLst/>
                    <a:gdLst/>
                    <a:ahLst/>
                    <a:rect l="l" t="t" r="r" b="b"/>
                    <a:pathLst>
                      <a:path w="1298" h="2295">
                        <a:moveTo>
                          <a:pt x="1205" y="0"/>
                        </a:moveTo>
                        <a:lnTo>
                          <a:pt x="1262" y="136"/>
                        </a:lnTo>
                        <a:lnTo>
                          <a:pt x="1298" y="286"/>
                        </a:lnTo>
                        <a:lnTo>
                          <a:pt x="975" y="401"/>
                        </a:lnTo>
                        <a:lnTo>
                          <a:pt x="946" y="487"/>
                        </a:lnTo>
                        <a:lnTo>
                          <a:pt x="846" y="573"/>
                        </a:lnTo>
                        <a:lnTo>
                          <a:pt x="466" y="882"/>
                        </a:lnTo>
                        <a:lnTo>
                          <a:pt x="79" y="1219"/>
                        </a:lnTo>
                        <a:lnTo>
                          <a:pt x="136" y="1477"/>
                        </a:lnTo>
                        <a:lnTo>
                          <a:pt x="0" y="2008"/>
                        </a:lnTo>
                        <a:lnTo>
                          <a:pt x="86" y="229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33" name=""/>
                  <p:cNvSpPr/>
                  <p:nvPr/>
                </p:nvSpPr>
                <p:spPr>
                  <a:xfrm>
                    <a:off x="2604240" y="1506600"/>
                    <a:ext cx="149400" cy="440640"/>
                  </a:xfrm>
                  <a:custGeom>
                    <a:avLst/>
                    <a:gdLst/>
                    <a:ahLst/>
                    <a:rect l="l" t="t" r="r" b="b"/>
                    <a:pathLst>
                      <a:path w="230" h="589">
                        <a:moveTo>
                          <a:pt x="230" y="0"/>
                        </a:moveTo>
                        <a:lnTo>
                          <a:pt x="172" y="86"/>
                        </a:lnTo>
                        <a:lnTo>
                          <a:pt x="158" y="273"/>
                        </a:lnTo>
                        <a:lnTo>
                          <a:pt x="36" y="373"/>
                        </a:lnTo>
                        <a:lnTo>
                          <a:pt x="0" y="58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34" name=""/>
                  <p:cNvSpPr/>
                  <p:nvPr/>
                </p:nvSpPr>
                <p:spPr>
                  <a:xfrm>
                    <a:off x="3337560" y="1436040"/>
                    <a:ext cx="401040" cy="284760"/>
                  </a:xfrm>
                  <a:custGeom>
                    <a:avLst/>
                    <a:gdLst/>
                    <a:ahLst/>
                    <a:rect l="l" t="t" r="r" b="b"/>
                    <a:pathLst>
                      <a:path w="617" h="380">
                        <a:moveTo>
                          <a:pt x="617" y="380"/>
                        </a:moveTo>
                        <a:lnTo>
                          <a:pt x="430" y="194"/>
                        </a:lnTo>
                        <a:lnTo>
                          <a:pt x="315" y="17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35" name=""/>
                  <p:cNvSpPr/>
                  <p:nvPr/>
                </p:nvSpPr>
                <p:spPr>
                  <a:xfrm>
                    <a:off x="3332160" y="1409040"/>
                    <a:ext cx="2699640" cy="812880"/>
                  </a:xfrm>
                  <a:custGeom>
                    <a:avLst/>
                    <a:gdLst/>
                    <a:ahLst/>
                    <a:rect l="l" t="t" r="r" b="b"/>
                    <a:pathLst>
                      <a:path w="4145" h="1083">
                        <a:moveTo>
                          <a:pt x="0" y="0"/>
                        </a:moveTo>
                        <a:lnTo>
                          <a:pt x="322" y="180"/>
                        </a:lnTo>
                        <a:lnTo>
                          <a:pt x="1283" y="302"/>
                        </a:lnTo>
                        <a:lnTo>
                          <a:pt x="1900" y="423"/>
                        </a:lnTo>
                        <a:lnTo>
                          <a:pt x="2660" y="431"/>
                        </a:lnTo>
                        <a:lnTo>
                          <a:pt x="2825" y="495"/>
                        </a:lnTo>
                        <a:lnTo>
                          <a:pt x="2933" y="395"/>
                        </a:lnTo>
                        <a:lnTo>
                          <a:pt x="3047" y="359"/>
                        </a:lnTo>
                        <a:lnTo>
                          <a:pt x="3908" y="330"/>
                        </a:lnTo>
                        <a:lnTo>
                          <a:pt x="3958" y="345"/>
                        </a:lnTo>
                        <a:lnTo>
                          <a:pt x="4015" y="409"/>
                        </a:lnTo>
                        <a:lnTo>
                          <a:pt x="4066" y="553"/>
                        </a:lnTo>
                        <a:lnTo>
                          <a:pt x="4101" y="969"/>
                        </a:lnTo>
                        <a:lnTo>
                          <a:pt x="4145" y="108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36" name=""/>
                  <p:cNvSpPr/>
                  <p:nvPr/>
                </p:nvSpPr>
                <p:spPr>
                  <a:xfrm>
                    <a:off x="2810160" y="1743840"/>
                    <a:ext cx="807120" cy="1510200"/>
                  </a:xfrm>
                  <a:custGeom>
                    <a:avLst/>
                    <a:gdLst/>
                    <a:ahLst/>
                    <a:rect l="l" t="t" r="r" b="b"/>
                    <a:pathLst>
                      <a:path w="1240" h="2015">
                        <a:moveTo>
                          <a:pt x="71" y="0"/>
                        </a:moveTo>
                        <a:lnTo>
                          <a:pt x="0" y="108"/>
                        </a:lnTo>
                        <a:lnTo>
                          <a:pt x="50" y="287"/>
                        </a:lnTo>
                        <a:lnTo>
                          <a:pt x="272" y="574"/>
                        </a:lnTo>
                        <a:lnTo>
                          <a:pt x="294" y="681"/>
                        </a:lnTo>
                        <a:lnTo>
                          <a:pt x="537" y="1011"/>
                        </a:lnTo>
                        <a:lnTo>
                          <a:pt x="717" y="1004"/>
                        </a:lnTo>
                        <a:lnTo>
                          <a:pt x="760" y="961"/>
                        </a:lnTo>
                        <a:lnTo>
                          <a:pt x="796" y="947"/>
                        </a:lnTo>
                        <a:lnTo>
                          <a:pt x="853" y="990"/>
                        </a:lnTo>
                        <a:lnTo>
                          <a:pt x="925" y="997"/>
                        </a:lnTo>
                        <a:lnTo>
                          <a:pt x="953" y="1126"/>
                        </a:lnTo>
                        <a:lnTo>
                          <a:pt x="1147" y="1320"/>
                        </a:lnTo>
                        <a:lnTo>
                          <a:pt x="1118" y="1477"/>
                        </a:lnTo>
                        <a:lnTo>
                          <a:pt x="1204" y="1542"/>
                        </a:lnTo>
                        <a:lnTo>
                          <a:pt x="1176" y="1664"/>
                        </a:lnTo>
                        <a:lnTo>
                          <a:pt x="1118" y="1736"/>
                        </a:lnTo>
                        <a:lnTo>
                          <a:pt x="1025" y="1786"/>
                        </a:lnTo>
                        <a:lnTo>
                          <a:pt x="1118" y="1922"/>
                        </a:lnTo>
                        <a:lnTo>
                          <a:pt x="1240" y="201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37" name=""/>
                  <p:cNvSpPr/>
                  <p:nvPr/>
                </p:nvSpPr>
                <p:spPr>
                  <a:xfrm>
                    <a:off x="3467880" y="1700280"/>
                    <a:ext cx="158760" cy="929880"/>
                  </a:xfrm>
                  <a:custGeom>
                    <a:avLst/>
                    <a:gdLst/>
                    <a:ahLst/>
                    <a:rect l="l" t="t" r="r" b="b"/>
                    <a:pathLst>
                      <a:path w="243" h="1240">
                        <a:moveTo>
                          <a:pt x="129" y="0"/>
                        </a:moveTo>
                        <a:lnTo>
                          <a:pt x="243" y="789"/>
                        </a:lnTo>
                        <a:lnTo>
                          <a:pt x="0" y="124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38" name=""/>
                  <p:cNvSpPr/>
                  <p:nvPr/>
                </p:nvSpPr>
                <p:spPr>
                  <a:xfrm>
                    <a:off x="2480760" y="2926080"/>
                    <a:ext cx="714960" cy="749520"/>
                  </a:xfrm>
                  <a:custGeom>
                    <a:avLst/>
                    <a:gdLst/>
                    <a:ahLst/>
                    <a:rect l="l" t="t" r="r" b="b"/>
                    <a:pathLst>
                      <a:path w="1097" h="999">
                        <a:moveTo>
                          <a:pt x="172" y="0"/>
                        </a:moveTo>
                        <a:lnTo>
                          <a:pt x="138" y="149"/>
                        </a:lnTo>
                        <a:lnTo>
                          <a:pt x="93" y="211"/>
                        </a:lnTo>
                        <a:lnTo>
                          <a:pt x="109" y="315"/>
                        </a:lnTo>
                        <a:lnTo>
                          <a:pt x="0" y="373"/>
                        </a:lnTo>
                        <a:lnTo>
                          <a:pt x="36" y="563"/>
                        </a:lnTo>
                        <a:lnTo>
                          <a:pt x="161" y="608"/>
                        </a:lnTo>
                        <a:lnTo>
                          <a:pt x="448" y="843"/>
                        </a:lnTo>
                        <a:lnTo>
                          <a:pt x="740" y="900"/>
                        </a:lnTo>
                        <a:lnTo>
                          <a:pt x="1097" y="99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39" name=""/>
                  <p:cNvSpPr/>
                  <p:nvPr/>
                </p:nvSpPr>
                <p:spPr>
                  <a:xfrm flipV="1">
                    <a:off x="2888280" y="3588480"/>
                    <a:ext cx="3600" cy="990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40" name=""/>
                  <p:cNvSpPr/>
                  <p:nvPr/>
                </p:nvSpPr>
                <p:spPr>
                  <a:xfrm>
                    <a:off x="3130560" y="3392280"/>
                    <a:ext cx="1134000" cy="804240"/>
                  </a:xfrm>
                  <a:custGeom>
                    <a:avLst/>
                    <a:gdLst/>
                    <a:ahLst/>
                    <a:rect l="l" t="t" r="r" b="b"/>
                    <a:pathLst>
                      <a:path w="1740" h="1072">
                        <a:moveTo>
                          <a:pt x="0" y="0"/>
                        </a:moveTo>
                        <a:lnTo>
                          <a:pt x="138" y="533"/>
                        </a:lnTo>
                        <a:lnTo>
                          <a:pt x="419" y="665"/>
                        </a:lnTo>
                        <a:lnTo>
                          <a:pt x="740" y="603"/>
                        </a:lnTo>
                        <a:lnTo>
                          <a:pt x="1740" y="107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41" name=""/>
                  <p:cNvSpPr/>
                  <p:nvPr/>
                </p:nvSpPr>
                <p:spPr>
                  <a:xfrm>
                    <a:off x="3657960" y="2262600"/>
                    <a:ext cx="73800" cy="39132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42" name=""/>
                  <p:cNvSpPr/>
                  <p:nvPr/>
                </p:nvSpPr>
                <p:spPr>
                  <a:xfrm>
                    <a:off x="3516120" y="2600280"/>
                    <a:ext cx="997560" cy="953640"/>
                  </a:xfrm>
                  <a:custGeom>
                    <a:avLst/>
                    <a:gdLst/>
                    <a:ahLst/>
                    <a:rect l="l" t="t" r="r" b="b"/>
                    <a:pathLst>
                      <a:path w="1531" h="1273">
                        <a:moveTo>
                          <a:pt x="0" y="0"/>
                        </a:moveTo>
                        <a:lnTo>
                          <a:pt x="81" y="63"/>
                        </a:lnTo>
                        <a:lnTo>
                          <a:pt x="172" y="34"/>
                        </a:lnTo>
                        <a:lnTo>
                          <a:pt x="511" y="120"/>
                        </a:lnTo>
                        <a:lnTo>
                          <a:pt x="590" y="224"/>
                        </a:lnTo>
                        <a:lnTo>
                          <a:pt x="655" y="235"/>
                        </a:lnTo>
                        <a:lnTo>
                          <a:pt x="1336" y="723"/>
                        </a:lnTo>
                        <a:lnTo>
                          <a:pt x="1508" y="746"/>
                        </a:lnTo>
                        <a:lnTo>
                          <a:pt x="1531" y="127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43" name=""/>
                  <p:cNvSpPr/>
                  <p:nvPr/>
                </p:nvSpPr>
                <p:spPr>
                  <a:xfrm>
                    <a:off x="3575880" y="2646720"/>
                    <a:ext cx="1325520" cy="675000"/>
                  </a:xfrm>
                  <a:custGeom>
                    <a:avLst/>
                    <a:gdLst/>
                    <a:ahLst/>
                    <a:rect l="l" t="t" r="r" b="b"/>
                    <a:pathLst>
                      <a:path w="2036" h="900">
                        <a:moveTo>
                          <a:pt x="0" y="0"/>
                        </a:moveTo>
                        <a:lnTo>
                          <a:pt x="263" y="47"/>
                        </a:lnTo>
                        <a:lnTo>
                          <a:pt x="355" y="91"/>
                        </a:lnTo>
                        <a:lnTo>
                          <a:pt x="487" y="143"/>
                        </a:lnTo>
                        <a:lnTo>
                          <a:pt x="568" y="224"/>
                        </a:lnTo>
                        <a:lnTo>
                          <a:pt x="597" y="642"/>
                        </a:lnTo>
                        <a:lnTo>
                          <a:pt x="774" y="895"/>
                        </a:lnTo>
                        <a:lnTo>
                          <a:pt x="1497" y="900"/>
                        </a:lnTo>
                        <a:lnTo>
                          <a:pt x="1817" y="895"/>
                        </a:lnTo>
                        <a:lnTo>
                          <a:pt x="2036" y="82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44" name=""/>
                  <p:cNvSpPr/>
                  <p:nvPr/>
                </p:nvSpPr>
                <p:spPr>
                  <a:xfrm>
                    <a:off x="3961440" y="3054960"/>
                    <a:ext cx="114480" cy="262080"/>
                  </a:xfrm>
                  <a:custGeom>
                    <a:avLst/>
                    <a:gdLst/>
                    <a:ahLst/>
                    <a:rect l="l" t="t" r="r" b="b"/>
                    <a:pathLst>
                      <a:path w="178" h="350">
                        <a:moveTo>
                          <a:pt x="0" y="0"/>
                        </a:moveTo>
                        <a:lnTo>
                          <a:pt x="178" y="143"/>
                        </a:lnTo>
                        <a:lnTo>
                          <a:pt x="178" y="35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45" name=""/>
                  <p:cNvSpPr/>
                  <p:nvPr/>
                </p:nvSpPr>
                <p:spPr>
                  <a:xfrm flipV="1">
                    <a:off x="3986280" y="3890520"/>
                    <a:ext cx="351720" cy="2052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46" name=""/>
                  <p:cNvSpPr/>
                  <p:nvPr/>
                </p:nvSpPr>
                <p:spPr>
                  <a:xfrm flipH="1" flipV="1">
                    <a:off x="4109400" y="4031280"/>
                    <a:ext cx="197640" cy="705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3760" bIns="23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47" name=""/>
                  <p:cNvSpPr/>
                  <p:nvPr/>
                </p:nvSpPr>
                <p:spPr>
                  <a:xfrm>
                    <a:off x="4509720" y="2955960"/>
                    <a:ext cx="241920" cy="533880"/>
                  </a:xfrm>
                  <a:custGeom>
                    <a:avLst/>
                    <a:gdLst/>
                    <a:ahLst/>
                    <a:rect l="l" t="t" r="r" b="b"/>
                    <a:pathLst>
                      <a:path w="373" h="712">
                        <a:moveTo>
                          <a:pt x="373" y="0"/>
                        </a:moveTo>
                        <a:lnTo>
                          <a:pt x="349" y="144"/>
                        </a:lnTo>
                        <a:lnTo>
                          <a:pt x="292" y="266"/>
                        </a:lnTo>
                        <a:lnTo>
                          <a:pt x="253" y="483"/>
                        </a:lnTo>
                        <a:lnTo>
                          <a:pt x="97" y="667"/>
                        </a:lnTo>
                        <a:lnTo>
                          <a:pt x="0" y="71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48" name=""/>
                  <p:cNvSpPr/>
                  <p:nvPr/>
                </p:nvSpPr>
                <p:spPr>
                  <a:xfrm>
                    <a:off x="4264920" y="3291840"/>
                    <a:ext cx="274320" cy="271440"/>
                  </a:xfrm>
                  <a:custGeom>
                    <a:avLst/>
                    <a:gdLst/>
                    <a:ahLst/>
                    <a:rect l="l" t="t" r="r" b="b"/>
                    <a:pathLst>
                      <a:path w="423" h="362">
                        <a:moveTo>
                          <a:pt x="68" y="362"/>
                        </a:moveTo>
                        <a:lnTo>
                          <a:pt x="423" y="86"/>
                        </a:lnTo>
                        <a:lnTo>
                          <a:pt x="416" y="28"/>
                        </a:lnTo>
                        <a:lnTo>
                          <a:pt x="377" y="0"/>
                        </a:lnTo>
                        <a:lnTo>
                          <a:pt x="0" y="5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49" name=""/>
                  <p:cNvSpPr/>
                  <p:nvPr/>
                </p:nvSpPr>
                <p:spPr>
                  <a:xfrm>
                    <a:off x="4375440" y="3459600"/>
                    <a:ext cx="821520" cy="216000"/>
                  </a:xfrm>
                  <a:custGeom>
                    <a:avLst/>
                    <a:gdLst/>
                    <a:ahLst/>
                    <a:rect l="l" t="t" r="r" b="b"/>
                    <a:pathLst>
                      <a:path w="1262" h="287">
                        <a:moveTo>
                          <a:pt x="0" y="68"/>
                        </a:moveTo>
                        <a:lnTo>
                          <a:pt x="80" y="154"/>
                        </a:lnTo>
                        <a:lnTo>
                          <a:pt x="182" y="245"/>
                        </a:lnTo>
                        <a:lnTo>
                          <a:pt x="297" y="287"/>
                        </a:lnTo>
                        <a:lnTo>
                          <a:pt x="464" y="281"/>
                        </a:lnTo>
                        <a:lnTo>
                          <a:pt x="860" y="138"/>
                        </a:lnTo>
                        <a:lnTo>
                          <a:pt x="1262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50" name=""/>
                  <p:cNvSpPr/>
                  <p:nvPr/>
                </p:nvSpPr>
                <p:spPr>
                  <a:xfrm>
                    <a:off x="4811760" y="3425400"/>
                    <a:ext cx="129960" cy="137880"/>
                  </a:xfrm>
                  <a:custGeom>
                    <a:avLst/>
                    <a:gdLst/>
                    <a:ahLst/>
                    <a:rect l="l" t="t" r="r" b="b"/>
                    <a:pathLst>
                      <a:path w="201" h="185">
                        <a:moveTo>
                          <a:pt x="0" y="0"/>
                        </a:moveTo>
                        <a:lnTo>
                          <a:pt x="75" y="99"/>
                        </a:lnTo>
                        <a:lnTo>
                          <a:pt x="201" y="18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51" name=""/>
                  <p:cNvSpPr/>
                  <p:nvPr/>
                </p:nvSpPr>
                <p:spPr>
                  <a:xfrm>
                    <a:off x="4285440" y="2612160"/>
                    <a:ext cx="1019520" cy="650880"/>
                  </a:xfrm>
                  <a:custGeom>
                    <a:avLst/>
                    <a:gdLst/>
                    <a:ahLst/>
                    <a:rect l="l" t="t" r="r" b="b"/>
                    <a:pathLst>
                      <a:path w="1566" h="868">
                        <a:moveTo>
                          <a:pt x="1566" y="0"/>
                        </a:moveTo>
                        <a:lnTo>
                          <a:pt x="1301" y="144"/>
                        </a:lnTo>
                        <a:lnTo>
                          <a:pt x="1158" y="190"/>
                        </a:lnTo>
                        <a:lnTo>
                          <a:pt x="636" y="248"/>
                        </a:lnTo>
                        <a:lnTo>
                          <a:pt x="0" y="86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52" name=""/>
                  <p:cNvSpPr/>
                  <p:nvPr/>
                </p:nvSpPr>
                <p:spPr>
                  <a:xfrm>
                    <a:off x="4559040" y="1782360"/>
                    <a:ext cx="570240" cy="537120"/>
                  </a:xfrm>
                  <a:custGeom>
                    <a:avLst/>
                    <a:gdLst/>
                    <a:ahLst/>
                    <a:rect l="l" t="t" r="r" b="b"/>
                    <a:pathLst>
                      <a:path w="877" h="717">
                        <a:moveTo>
                          <a:pt x="0" y="0"/>
                        </a:moveTo>
                        <a:lnTo>
                          <a:pt x="45" y="310"/>
                        </a:lnTo>
                        <a:lnTo>
                          <a:pt x="86" y="373"/>
                        </a:lnTo>
                        <a:lnTo>
                          <a:pt x="274" y="475"/>
                        </a:lnTo>
                        <a:lnTo>
                          <a:pt x="733" y="717"/>
                        </a:lnTo>
                        <a:lnTo>
                          <a:pt x="877" y="71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53" name=""/>
                  <p:cNvSpPr/>
                  <p:nvPr/>
                </p:nvSpPr>
                <p:spPr>
                  <a:xfrm>
                    <a:off x="4561560" y="1782360"/>
                    <a:ext cx="863280" cy="369000"/>
                  </a:xfrm>
                  <a:custGeom>
                    <a:avLst/>
                    <a:gdLst/>
                    <a:ahLst/>
                    <a:rect l="l" t="t" r="r" b="b"/>
                    <a:pathLst>
                      <a:path w="1325" h="493">
                        <a:moveTo>
                          <a:pt x="0" y="0"/>
                        </a:moveTo>
                        <a:lnTo>
                          <a:pt x="241" y="269"/>
                        </a:lnTo>
                        <a:lnTo>
                          <a:pt x="418" y="274"/>
                        </a:lnTo>
                        <a:lnTo>
                          <a:pt x="465" y="373"/>
                        </a:lnTo>
                        <a:lnTo>
                          <a:pt x="562" y="407"/>
                        </a:lnTo>
                        <a:lnTo>
                          <a:pt x="838" y="407"/>
                        </a:lnTo>
                        <a:lnTo>
                          <a:pt x="1044" y="493"/>
                        </a:lnTo>
                        <a:lnTo>
                          <a:pt x="1325" y="38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54" name=""/>
                  <p:cNvSpPr/>
                  <p:nvPr/>
                </p:nvSpPr>
                <p:spPr>
                  <a:xfrm>
                    <a:off x="5988960" y="1901160"/>
                    <a:ext cx="496080" cy="95760"/>
                  </a:xfrm>
                  <a:custGeom>
                    <a:avLst/>
                    <a:gdLst/>
                    <a:ahLst/>
                    <a:rect l="l" t="t" r="r" b="b"/>
                    <a:pathLst>
                      <a:path w="764" h="127">
                        <a:moveTo>
                          <a:pt x="0" y="46"/>
                        </a:moveTo>
                        <a:lnTo>
                          <a:pt x="138" y="28"/>
                        </a:lnTo>
                        <a:lnTo>
                          <a:pt x="321" y="86"/>
                        </a:lnTo>
                        <a:lnTo>
                          <a:pt x="477" y="127"/>
                        </a:lnTo>
                        <a:lnTo>
                          <a:pt x="568" y="104"/>
                        </a:lnTo>
                        <a:lnTo>
                          <a:pt x="620" y="93"/>
                        </a:lnTo>
                        <a:lnTo>
                          <a:pt x="712" y="0"/>
                        </a:lnTo>
                        <a:lnTo>
                          <a:pt x="746" y="0"/>
                        </a:lnTo>
                        <a:lnTo>
                          <a:pt x="764" y="12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55" name=""/>
                  <p:cNvSpPr/>
                  <p:nvPr/>
                </p:nvSpPr>
                <p:spPr>
                  <a:xfrm>
                    <a:off x="5892840" y="1983600"/>
                    <a:ext cx="446400" cy="426240"/>
                  </a:xfrm>
                  <a:custGeom>
                    <a:avLst/>
                    <a:gdLst/>
                    <a:ahLst/>
                    <a:rect l="l" t="t" r="r" b="b"/>
                    <a:pathLst>
                      <a:path w="687" h="568">
                        <a:moveTo>
                          <a:pt x="687" y="0"/>
                        </a:moveTo>
                        <a:lnTo>
                          <a:pt x="653" y="47"/>
                        </a:lnTo>
                        <a:lnTo>
                          <a:pt x="491" y="156"/>
                        </a:lnTo>
                        <a:lnTo>
                          <a:pt x="339" y="276"/>
                        </a:lnTo>
                        <a:lnTo>
                          <a:pt x="224" y="310"/>
                        </a:lnTo>
                        <a:lnTo>
                          <a:pt x="115" y="350"/>
                        </a:lnTo>
                        <a:lnTo>
                          <a:pt x="34" y="407"/>
                        </a:lnTo>
                        <a:lnTo>
                          <a:pt x="6" y="472"/>
                        </a:lnTo>
                        <a:lnTo>
                          <a:pt x="0" y="540"/>
                        </a:lnTo>
                        <a:lnTo>
                          <a:pt x="52" y="568"/>
                        </a:lnTo>
                        <a:lnTo>
                          <a:pt x="144" y="54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56" name=""/>
                  <p:cNvSpPr/>
                  <p:nvPr/>
                </p:nvSpPr>
                <p:spPr>
                  <a:xfrm>
                    <a:off x="5947200" y="2250720"/>
                    <a:ext cx="729000" cy="517680"/>
                  </a:xfrm>
                  <a:custGeom>
                    <a:avLst/>
                    <a:gdLst/>
                    <a:ahLst/>
                    <a:rect l="l" t="t" r="r" b="b"/>
                    <a:pathLst>
                      <a:path w="1119" h="688">
                        <a:moveTo>
                          <a:pt x="1119" y="0"/>
                        </a:moveTo>
                        <a:lnTo>
                          <a:pt x="1004" y="97"/>
                        </a:lnTo>
                        <a:lnTo>
                          <a:pt x="832" y="125"/>
                        </a:lnTo>
                        <a:lnTo>
                          <a:pt x="707" y="21"/>
                        </a:lnTo>
                        <a:lnTo>
                          <a:pt x="563" y="97"/>
                        </a:lnTo>
                        <a:lnTo>
                          <a:pt x="493" y="39"/>
                        </a:lnTo>
                        <a:lnTo>
                          <a:pt x="190" y="143"/>
                        </a:lnTo>
                        <a:lnTo>
                          <a:pt x="92" y="251"/>
                        </a:lnTo>
                        <a:lnTo>
                          <a:pt x="52" y="412"/>
                        </a:lnTo>
                        <a:lnTo>
                          <a:pt x="0" y="613"/>
                        </a:lnTo>
                        <a:lnTo>
                          <a:pt x="24" y="68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57" name=""/>
                  <p:cNvSpPr/>
                  <p:nvPr/>
                </p:nvSpPr>
                <p:spPr>
                  <a:xfrm>
                    <a:off x="4716720" y="2337840"/>
                    <a:ext cx="1926000" cy="1510560"/>
                  </a:xfrm>
                  <a:custGeom>
                    <a:avLst/>
                    <a:gdLst/>
                    <a:ahLst/>
                    <a:rect l="l" t="t" r="r" b="b"/>
                    <a:pathLst>
                      <a:path w="2958" h="2013">
                        <a:moveTo>
                          <a:pt x="2958" y="0"/>
                        </a:moveTo>
                        <a:lnTo>
                          <a:pt x="2666" y="193"/>
                        </a:lnTo>
                        <a:lnTo>
                          <a:pt x="2528" y="446"/>
                        </a:lnTo>
                        <a:lnTo>
                          <a:pt x="2121" y="545"/>
                        </a:lnTo>
                        <a:lnTo>
                          <a:pt x="1816" y="681"/>
                        </a:lnTo>
                        <a:lnTo>
                          <a:pt x="1377" y="756"/>
                        </a:lnTo>
                        <a:lnTo>
                          <a:pt x="986" y="1025"/>
                        </a:lnTo>
                        <a:lnTo>
                          <a:pt x="740" y="1296"/>
                        </a:lnTo>
                        <a:lnTo>
                          <a:pt x="326" y="1807"/>
                        </a:lnTo>
                        <a:lnTo>
                          <a:pt x="86" y="1984"/>
                        </a:lnTo>
                        <a:lnTo>
                          <a:pt x="0" y="201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58" name=""/>
                  <p:cNvSpPr/>
                  <p:nvPr/>
                </p:nvSpPr>
                <p:spPr>
                  <a:xfrm>
                    <a:off x="5420880" y="2069280"/>
                    <a:ext cx="313920" cy="461880"/>
                  </a:xfrm>
                  <a:custGeom>
                    <a:avLst/>
                    <a:gdLst/>
                    <a:ahLst/>
                    <a:rect l="l" t="t" r="r" b="b"/>
                    <a:pathLst>
                      <a:path w="482" h="615">
                        <a:moveTo>
                          <a:pt x="0" y="0"/>
                        </a:moveTo>
                        <a:lnTo>
                          <a:pt x="81" y="12"/>
                        </a:lnTo>
                        <a:lnTo>
                          <a:pt x="172" y="477"/>
                        </a:lnTo>
                        <a:lnTo>
                          <a:pt x="211" y="550"/>
                        </a:lnTo>
                        <a:lnTo>
                          <a:pt x="482" y="61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59" name=""/>
                  <p:cNvSpPr/>
                  <p:nvPr/>
                </p:nvSpPr>
                <p:spPr>
                  <a:xfrm>
                    <a:off x="5118840" y="2255040"/>
                    <a:ext cx="164160" cy="322200"/>
                  </a:xfrm>
                  <a:custGeom>
                    <a:avLst/>
                    <a:gdLst/>
                    <a:ahLst/>
                    <a:rect l="l" t="t" r="r" b="b"/>
                    <a:pathLst>
                      <a:path w="252" h="430">
                        <a:moveTo>
                          <a:pt x="39" y="131"/>
                        </a:moveTo>
                        <a:lnTo>
                          <a:pt x="5" y="63"/>
                        </a:lnTo>
                        <a:lnTo>
                          <a:pt x="0" y="29"/>
                        </a:lnTo>
                        <a:lnTo>
                          <a:pt x="28" y="6"/>
                        </a:lnTo>
                        <a:lnTo>
                          <a:pt x="173" y="0"/>
                        </a:lnTo>
                        <a:lnTo>
                          <a:pt x="247" y="373"/>
                        </a:lnTo>
                        <a:lnTo>
                          <a:pt x="218" y="430"/>
                        </a:lnTo>
                        <a:lnTo>
                          <a:pt x="132" y="355"/>
                        </a:lnTo>
                        <a:lnTo>
                          <a:pt x="161" y="149"/>
                        </a:lnTo>
                        <a:lnTo>
                          <a:pt x="252" y="10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60" name=""/>
                  <p:cNvSpPr/>
                  <p:nvPr/>
                </p:nvSpPr>
                <p:spPr>
                  <a:xfrm>
                    <a:off x="5259960" y="2448720"/>
                    <a:ext cx="279720" cy="276120"/>
                  </a:xfrm>
                  <a:custGeom>
                    <a:avLst/>
                    <a:gdLst/>
                    <a:ahLst/>
                    <a:rect l="l" t="t" r="r" b="b"/>
                    <a:pathLst>
                      <a:path w="430" h="368">
                        <a:moveTo>
                          <a:pt x="0" y="172"/>
                        </a:moveTo>
                        <a:lnTo>
                          <a:pt x="0" y="368"/>
                        </a:lnTo>
                        <a:lnTo>
                          <a:pt x="195" y="332"/>
                        </a:lnTo>
                        <a:lnTo>
                          <a:pt x="320" y="224"/>
                        </a:lnTo>
                        <a:lnTo>
                          <a:pt x="328" y="110"/>
                        </a:lnTo>
                        <a:lnTo>
                          <a:pt x="43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61" name=""/>
                  <p:cNvSpPr/>
                  <p:nvPr/>
                </p:nvSpPr>
                <p:spPr>
                  <a:xfrm>
                    <a:off x="5461560" y="2628720"/>
                    <a:ext cx="133920" cy="7812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1320" bIns="31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62" name=""/>
                  <p:cNvSpPr/>
                  <p:nvPr/>
                </p:nvSpPr>
                <p:spPr>
                  <a:xfrm>
                    <a:off x="6093360" y="2525040"/>
                    <a:ext cx="299160" cy="82440"/>
                  </a:xfrm>
                  <a:custGeom>
                    <a:avLst/>
                    <a:gdLst/>
                    <a:ahLst/>
                    <a:rect l="l" t="t" r="r" b="b"/>
                    <a:pathLst>
                      <a:path w="458" h="109">
                        <a:moveTo>
                          <a:pt x="0" y="0"/>
                        </a:moveTo>
                        <a:lnTo>
                          <a:pt x="44" y="35"/>
                        </a:lnTo>
                        <a:lnTo>
                          <a:pt x="114" y="23"/>
                        </a:lnTo>
                        <a:lnTo>
                          <a:pt x="206" y="35"/>
                        </a:lnTo>
                        <a:lnTo>
                          <a:pt x="245" y="7"/>
                        </a:lnTo>
                        <a:lnTo>
                          <a:pt x="286" y="12"/>
                        </a:lnTo>
                        <a:lnTo>
                          <a:pt x="458" y="10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5640" bIns="35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63" name=""/>
                  <p:cNvSpPr/>
                  <p:nvPr/>
                </p:nvSpPr>
                <p:spPr>
                  <a:xfrm>
                    <a:off x="4621680" y="2607840"/>
                    <a:ext cx="1770840" cy="1743120"/>
                  </a:xfrm>
                  <a:custGeom>
                    <a:avLst/>
                    <a:gdLst/>
                    <a:ahLst/>
                    <a:rect l="l" t="t" r="r" b="b"/>
                    <a:pathLst>
                      <a:path w="2719" h="2324">
                        <a:moveTo>
                          <a:pt x="2719" y="0"/>
                        </a:moveTo>
                        <a:lnTo>
                          <a:pt x="2644" y="70"/>
                        </a:lnTo>
                        <a:lnTo>
                          <a:pt x="2524" y="127"/>
                        </a:lnTo>
                        <a:lnTo>
                          <a:pt x="2433" y="321"/>
                        </a:lnTo>
                        <a:lnTo>
                          <a:pt x="2409" y="402"/>
                        </a:lnTo>
                        <a:lnTo>
                          <a:pt x="2370" y="516"/>
                        </a:lnTo>
                        <a:lnTo>
                          <a:pt x="2305" y="678"/>
                        </a:lnTo>
                        <a:lnTo>
                          <a:pt x="2289" y="678"/>
                        </a:lnTo>
                        <a:lnTo>
                          <a:pt x="2226" y="861"/>
                        </a:lnTo>
                        <a:lnTo>
                          <a:pt x="2099" y="999"/>
                        </a:lnTo>
                        <a:lnTo>
                          <a:pt x="2047" y="1017"/>
                        </a:lnTo>
                        <a:lnTo>
                          <a:pt x="1755" y="1400"/>
                        </a:lnTo>
                        <a:lnTo>
                          <a:pt x="1692" y="1429"/>
                        </a:lnTo>
                        <a:lnTo>
                          <a:pt x="1301" y="1658"/>
                        </a:lnTo>
                        <a:lnTo>
                          <a:pt x="1079" y="1768"/>
                        </a:lnTo>
                        <a:lnTo>
                          <a:pt x="769" y="1992"/>
                        </a:lnTo>
                        <a:lnTo>
                          <a:pt x="717" y="1992"/>
                        </a:lnTo>
                        <a:lnTo>
                          <a:pt x="167" y="2123"/>
                        </a:lnTo>
                        <a:lnTo>
                          <a:pt x="0" y="232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64" name=""/>
                  <p:cNvSpPr/>
                  <p:nvPr/>
                </p:nvSpPr>
                <p:spPr>
                  <a:xfrm>
                    <a:off x="4359600" y="2564280"/>
                    <a:ext cx="1302120" cy="1756800"/>
                  </a:xfrm>
                  <a:custGeom>
                    <a:avLst/>
                    <a:gdLst/>
                    <a:ahLst/>
                    <a:rect l="l" t="t" r="r" b="b"/>
                    <a:pathLst>
                      <a:path w="1999" h="2341">
                        <a:moveTo>
                          <a:pt x="1999" y="0"/>
                        </a:moveTo>
                        <a:lnTo>
                          <a:pt x="1901" y="195"/>
                        </a:lnTo>
                        <a:lnTo>
                          <a:pt x="1671" y="636"/>
                        </a:lnTo>
                        <a:lnTo>
                          <a:pt x="1598" y="740"/>
                        </a:lnTo>
                        <a:lnTo>
                          <a:pt x="1460" y="1045"/>
                        </a:lnTo>
                        <a:lnTo>
                          <a:pt x="1418" y="1131"/>
                        </a:lnTo>
                        <a:lnTo>
                          <a:pt x="1236" y="1504"/>
                        </a:lnTo>
                        <a:lnTo>
                          <a:pt x="712" y="1898"/>
                        </a:lnTo>
                        <a:lnTo>
                          <a:pt x="248" y="2094"/>
                        </a:lnTo>
                        <a:lnTo>
                          <a:pt x="0" y="234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65" name=""/>
                  <p:cNvSpPr/>
                  <p:nvPr/>
                </p:nvSpPr>
                <p:spPr>
                  <a:xfrm>
                    <a:off x="4733640" y="2621160"/>
                    <a:ext cx="559800" cy="1506240"/>
                  </a:xfrm>
                  <a:custGeom>
                    <a:avLst/>
                    <a:gdLst/>
                    <a:ahLst/>
                    <a:rect l="l" t="t" r="r" b="b"/>
                    <a:pathLst>
                      <a:path w="860" h="2008">
                        <a:moveTo>
                          <a:pt x="860" y="0"/>
                        </a:moveTo>
                        <a:lnTo>
                          <a:pt x="803" y="493"/>
                        </a:lnTo>
                        <a:lnTo>
                          <a:pt x="746" y="516"/>
                        </a:lnTo>
                        <a:lnTo>
                          <a:pt x="688" y="722"/>
                        </a:lnTo>
                        <a:lnTo>
                          <a:pt x="654" y="746"/>
                        </a:lnTo>
                        <a:lnTo>
                          <a:pt x="470" y="1176"/>
                        </a:lnTo>
                        <a:lnTo>
                          <a:pt x="269" y="1434"/>
                        </a:lnTo>
                        <a:lnTo>
                          <a:pt x="34" y="1617"/>
                        </a:lnTo>
                        <a:lnTo>
                          <a:pt x="63" y="1721"/>
                        </a:lnTo>
                        <a:lnTo>
                          <a:pt x="0" y="200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66" name=""/>
                  <p:cNvSpPr/>
                  <p:nvPr/>
                </p:nvSpPr>
                <p:spPr>
                  <a:xfrm>
                    <a:off x="6008400" y="2653920"/>
                    <a:ext cx="446760" cy="164880"/>
                  </a:xfrm>
                  <a:custGeom>
                    <a:avLst/>
                    <a:gdLst/>
                    <a:ahLst/>
                    <a:rect l="l" t="t" r="r" b="b"/>
                    <a:pathLst>
                      <a:path w="686" h="218">
                        <a:moveTo>
                          <a:pt x="686" y="7"/>
                        </a:moveTo>
                        <a:lnTo>
                          <a:pt x="624" y="93"/>
                        </a:lnTo>
                        <a:lnTo>
                          <a:pt x="376" y="46"/>
                        </a:lnTo>
                        <a:lnTo>
                          <a:pt x="184" y="0"/>
                        </a:lnTo>
                        <a:lnTo>
                          <a:pt x="57" y="18"/>
                        </a:lnTo>
                        <a:lnTo>
                          <a:pt x="0" y="166"/>
                        </a:lnTo>
                        <a:lnTo>
                          <a:pt x="34" y="21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67" name=""/>
                  <p:cNvSpPr/>
                  <p:nvPr/>
                </p:nvSpPr>
                <p:spPr>
                  <a:xfrm>
                    <a:off x="5813280" y="2886840"/>
                    <a:ext cx="362880" cy="241200"/>
                  </a:xfrm>
                  <a:custGeom>
                    <a:avLst/>
                    <a:gdLst/>
                    <a:ahLst/>
                    <a:rect l="l" t="t" r="r" b="b"/>
                    <a:pathLst>
                      <a:path w="558" h="321">
                        <a:moveTo>
                          <a:pt x="558" y="0"/>
                        </a:moveTo>
                        <a:lnTo>
                          <a:pt x="443" y="281"/>
                        </a:lnTo>
                        <a:lnTo>
                          <a:pt x="264" y="276"/>
                        </a:lnTo>
                        <a:lnTo>
                          <a:pt x="167" y="315"/>
                        </a:lnTo>
                        <a:lnTo>
                          <a:pt x="0" y="32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68" name=""/>
                  <p:cNvSpPr/>
                  <p:nvPr/>
                </p:nvSpPr>
                <p:spPr>
                  <a:xfrm>
                    <a:off x="5787360" y="2574720"/>
                    <a:ext cx="70200" cy="389880"/>
                  </a:xfrm>
                  <a:custGeom>
                    <a:avLst/>
                    <a:gdLst/>
                    <a:ahLst/>
                    <a:rect l="l" t="t" r="r" b="b"/>
                    <a:pathLst>
                      <a:path w="107" h="522">
                        <a:moveTo>
                          <a:pt x="63" y="0"/>
                        </a:moveTo>
                        <a:lnTo>
                          <a:pt x="107" y="63"/>
                        </a:lnTo>
                        <a:lnTo>
                          <a:pt x="0" y="172"/>
                        </a:lnTo>
                        <a:lnTo>
                          <a:pt x="18" y="52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69" name=""/>
                  <p:cNvSpPr/>
                  <p:nvPr/>
                </p:nvSpPr>
                <p:spPr>
                  <a:xfrm>
                    <a:off x="5682960" y="2621160"/>
                    <a:ext cx="279720" cy="76320"/>
                  </a:xfrm>
                  <a:custGeom>
                    <a:avLst/>
                    <a:gdLst/>
                    <a:ahLst/>
                    <a:rect l="l" t="t" r="r" b="b"/>
                    <a:pathLst>
                      <a:path w="431" h="102">
                        <a:moveTo>
                          <a:pt x="0" y="0"/>
                        </a:moveTo>
                        <a:lnTo>
                          <a:pt x="167" y="102"/>
                        </a:lnTo>
                        <a:lnTo>
                          <a:pt x="350" y="102"/>
                        </a:lnTo>
                        <a:lnTo>
                          <a:pt x="431" y="5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9520" bIns="29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70" name=""/>
                  <p:cNvSpPr/>
                  <p:nvPr/>
                </p:nvSpPr>
                <p:spPr>
                  <a:xfrm flipV="1">
                    <a:off x="5272920" y="4363920"/>
                    <a:ext cx="32400" cy="4212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71" name=""/>
                  <p:cNvSpPr/>
                  <p:nvPr/>
                </p:nvSpPr>
                <p:spPr>
                  <a:xfrm>
                    <a:off x="5111280" y="3588840"/>
                    <a:ext cx="899640" cy="356760"/>
                  </a:xfrm>
                  <a:custGeom>
                    <a:avLst/>
                    <a:gdLst/>
                    <a:ahLst/>
                    <a:rect l="l" t="t" r="r" b="b"/>
                    <a:pathLst>
                      <a:path w="1382" h="475">
                        <a:moveTo>
                          <a:pt x="1382" y="0"/>
                        </a:moveTo>
                        <a:lnTo>
                          <a:pt x="1153" y="154"/>
                        </a:lnTo>
                        <a:lnTo>
                          <a:pt x="975" y="195"/>
                        </a:lnTo>
                        <a:lnTo>
                          <a:pt x="522" y="281"/>
                        </a:lnTo>
                        <a:lnTo>
                          <a:pt x="230" y="470"/>
                        </a:lnTo>
                        <a:lnTo>
                          <a:pt x="0" y="47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72" name=""/>
                  <p:cNvSpPr/>
                  <p:nvPr/>
                </p:nvSpPr>
                <p:spPr>
                  <a:xfrm>
                    <a:off x="4811760" y="3614400"/>
                    <a:ext cx="993240" cy="323640"/>
                  </a:xfrm>
                  <a:custGeom>
                    <a:avLst/>
                    <a:gdLst/>
                    <a:ahLst/>
                    <a:rect l="l" t="t" r="r" b="b"/>
                    <a:pathLst>
                      <a:path w="1526" h="430">
                        <a:moveTo>
                          <a:pt x="1492" y="219"/>
                        </a:moveTo>
                        <a:lnTo>
                          <a:pt x="1447" y="161"/>
                        </a:lnTo>
                        <a:lnTo>
                          <a:pt x="1526" y="34"/>
                        </a:lnTo>
                        <a:lnTo>
                          <a:pt x="1515" y="0"/>
                        </a:lnTo>
                        <a:lnTo>
                          <a:pt x="1275" y="29"/>
                        </a:lnTo>
                        <a:lnTo>
                          <a:pt x="866" y="138"/>
                        </a:lnTo>
                        <a:lnTo>
                          <a:pt x="602" y="298"/>
                        </a:lnTo>
                        <a:lnTo>
                          <a:pt x="362" y="310"/>
                        </a:lnTo>
                        <a:lnTo>
                          <a:pt x="0" y="43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73" name=""/>
                  <p:cNvSpPr/>
                  <p:nvPr/>
                </p:nvSpPr>
                <p:spPr>
                  <a:xfrm>
                    <a:off x="5592960" y="3468960"/>
                    <a:ext cx="68760" cy="167760"/>
                  </a:xfrm>
                  <a:custGeom>
                    <a:avLst/>
                    <a:gdLst/>
                    <a:ahLst/>
                    <a:rect l="l" t="t" r="r" b="b"/>
                    <a:pathLst>
                      <a:path w="106" h="225">
                        <a:moveTo>
                          <a:pt x="0" y="0"/>
                        </a:moveTo>
                        <a:lnTo>
                          <a:pt x="106" y="104"/>
                        </a:lnTo>
                        <a:lnTo>
                          <a:pt x="70" y="22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74" name=""/>
                  <p:cNvSpPr/>
                  <p:nvPr/>
                </p:nvSpPr>
                <p:spPr>
                  <a:xfrm>
                    <a:off x="5805360" y="3632400"/>
                    <a:ext cx="52200" cy="75960"/>
                  </a:xfrm>
                  <a:custGeom>
                    <a:avLst/>
                    <a:gdLst/>
                    <a:ahLst/>
                    <a:rect l="l" t="t" r="r" b="b"/>
                    <a:pathLst>
                      <a:path w="80" h="102">
                        <a:moveTo>
                          <a:pt x="80" y="102"/>
                        </a:moveTo>
                        <a:lnTo>
                          <a:pt x="12" y="5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9160" bIns="29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75" name=""/>
                  <p:cNvSpPr/>
                  <p:nvPr/>
                </p:nvSpPr>
                <p:spPr>
                  <a:xfrm>
                    <a:off x="5567040" y="3567960"/>
                    <a:ext cx="18000" cy="89640"/>
                  </a:xfrm>
                  <a:custGeom>
                    <a:avLst/>
                    <a:gdLst/>
                    <a:ahLst/>
                    <a:rect l="l" t="t" r="r" b="b"/>
                    <a:pathLst>
                      <a:path w="29" h="120">
                        <a:moveTo>
                          <a:pt x="29" y="0"/>
                        </a:moveTo>
                        <a:lnTo>
                          <a:pt x="0" y="58"/>
                        </a:lnTo>
                        <a:lnTo>
                          <a:pt x="0" y="12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2840" bIns="42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76" name=""/>
                  <p:cNvSpPr/>
                  <p:nvPr/>
                </p:nvSpPr>
                <p:spPr>
                  <a:xfrm>
                    <a:off x="5197320" y="3837960"/>
                    <a:ext cx="234360" cy="464760"/>
                  </a:xfrm>
                  <a:custGeom>
                    <a:avLst/>
                    <a:gdLst/>
                    <a:ahLst/>
                    <a:rect l="l" t="t" r="r" b="b"/>
                    <a:pathLst>
                      <a:path w="360" h="620">
                        <a:moveTo>
                          <a:pt x="360" y="620"/>
                        </a:moveTo>
                        <a:lnTo>
                          <a:pt x="206" y="563"/>
                        </a:lnTo>
                        <a:lnTo>
                          <a:pt x="97" y="424"/>
                        </a:lnTo>
                        <a:lnTo>
                          <a:pt x="62" y="333"/>
                        </a:lnTo>
                        <a:lnTo>
                          <a:pt x="0" y="258"/>
                        </a:lnTo>
                        <a:lnTo>
                          <a:pt x="39" y="138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77" name=""/>
                  <p:cNvSpPr/>
                  <p:nvPr/>
                </p:nvSpPr>
                <p:spPr>
                  <a:xfrm>
                    <a:off x="4789800" y="2768400"/>
                    <a:ext cx="971280" cy="1087560"/>
                  </a:xfrm>
                  <a:custGeom>
                    <a:avLst/>
                    <a:gdLst/>
                    <a:ahLst/>
                    <a:rect l="l" t="t" r="r" b="b"/>
                    <a:pathLst>
                      <a:path w="1492" h="1451">
                        <a:moveTo>
                          <a:pt x="1492" y="0"/>
                        </a:moveTo>
                        <a:lnTo>
                          <a:pt x="1377" y="22"/>
                        </a:lnTo>
                        <a:lnTo>
                          <a:pt x="1158" y="493"/>
                        </a:lnTo>
                        <a:lnTo>
                          <a:pt x="746" y="780"/>
                        </a:lnTo>
                        <a:lnTo>
                          <a:pt x="550" y="1164"/>
                        </a:lnTo>
                        <a:lnTo>
                          <a:pt x="287" y="1399"/>
                        </a:lnTo>
                        <a:lnTo>
                          <a:pt x="63" y="1451"/>
                        </a:lnTo>
                        <a:lnTo>
                          <a:pt x="0" y="142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78" name=""/>
                  <p:cNvSpPr/>
                  <p:nvPr/>
                </p:nvSpPr>
                <p:spPr>
                  <a:xfrm>
                    <a:off x="4453560" y="4591080"/>
                    <a:ext cx="33840" cy="8676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114">
                        <a:moveTo>
                          <a:pt x="52" y="114"/>
                        </a:moveTo>
                        <a:lnTo>
                          <a:pt x="46" y="6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9960" bIns="39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79" name=""/>
                  <p:cNvSpPr/>
                  <p:nvPr/>
                </p:nvSpPr>
                <p:spPr>
                  <a:xfrm>
                    <a:off x="4397400" y="4222080"/>
                    <a:ext cx="318960" cy="443880"/>
                  </a:xfrm>
                  <a:custGeom>
                    <a:avLst/>
                    <a:gdLst/>
                    <a:ahLst/>
                    <a:rect l="l" t="t" r="r" b="b"/>
                    <a:pathLst>
                      <a:path w="489" h="591">
                        <a:moveTo>
                          <a:pt x="0" y="591"/>
                        </a:moveTo>
                        <a:lnTo>
                          <a:pt x="91" y="487"/>
                        </a:lnTo>
                        <a:lnTo>
                          <a:pt x="218" y="328"/>
                        </a:lnTo>
                        <a:lnTo>
                          <a:pt x="351" y="229"/>
                        </a:lnTo>
                        <a:lnTo>
                          <a:pt x="455" y="177"/>
                        </a:lnTo>
                        <a:lnTo>
                          <a:pt x="489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80" name=""/>
                  <p:cNvSpPr/>
                  <p:nvPr/>
                </p:nvSpPr>
                <p:spPr>
                  <a:xfrm>
                    <a:off x="4905360" y="3374280"/>
                    <a:ext cx="590040" cy="967320"/>
                  </a:xfrm>
                  <a:custGeom>
                    <a:avLst/>
                    <a:gdLst/>
                    <a:ahLst/>
                    <a:rect l="l" t="t" r="r" b="b"/>
                    <a:pathLst>
                      <a:path w="907" h="1291">
                        <a:moveTo>
                          <a:pt x="0" y="1291"/>
                        </a:moveTo>
                        <a:lnTo>
                          <a:pt x="12" y="1119"/>
                        </a:lnTo>
                        <a:lnTo>
                          <a:pt x="12" y="1072"/>
                        </a:lnTo>
                        <a:lnTo>
                          <a:pt x="86" y="929"/>
                        </a:lnTo>
                        <a:lnTo>
                          <a:pt x="75" y="866"/>
                        </a:lnTo>
                        <a:lnTo>
                          <a:pt x="206" y="827"/>
                        </a:lnTo>
                        <a:lnTo>
                          <a:pt x="396" y="626"/>
                        </a:lnTo>
                        <a:lnTo>
                          <a:pt x="464" y="516"/>
                        </a:lnTo>
                        <a:lnTo>
                          <a:pt x="620" y="418"/>
                        </a:lnTo>
                        <a:lnTo>
                          <a:pt x="815" y="229"/>
                        </a:lnTo>
                        <a:lnTo>
                          <a:pt x="907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81" name=""/>
                  <p:cNvSpPr/>
                  <p:nvPr/>
                </p:nvSpPr>
                <p:spPr>
                  <a:xfrm>
                    <a:off x="5039640" y="3026160"/>
                    <a:ext cx="223920" cy="495000"/>
                  </a:xfrm>
                  <a:custGeom>
                    <a:avLst/>
                    <a:gdLst/>
                    <a:ahLst/>
                    <a:rect l="l" t="t" r="r" b="b"/>
                    <a:pathLst>
                      <a:path w="344" h="659">
                        <a:moveTo>
                          <a:pt x="344" y="50"/>
                        </a:moveTo>
                        <a:lnTo>
                          <a:pt x="281" y="62"/>
                        </a:lnTo>
                        <a:lnTo>
                          <a:pt x="200" y="0"/>
                        </a:lnTo>
                        <a:lnTo>
                          <a:pt x="184" y="159"/>
                        </a:lnTo>
                        <a:lnTo>
                          <a:pt x="0" y="65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82" name=""/>
                  <p:cNvSpPr/>
                  <p:nvPr/>
                </p:nvSpPr>
                <p:spPr>
                  <a:xfrm>
                    <a:off x="5393880" y="2810160"/>
                    <a:ext cx="33480" cy="35676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475">
                        <a:moveTo>
                          <a:pt x="0" y="0"/>
                        </a:moveTo>
                        <a:lnTo>
                          <a:pt x="52" y="200"/>
                        </a:lnTo>
                        <a:lnTo>
                          <a:pt x="36" y="47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83" name=""/>
                  <p:cNvSpPr/>
                  <p:nvPr/>
                </p:nvSpPr>
                <p:spPr>
                  <a:xfrm flipH="1" flipV="1">
                    <a:off x="5458320" y="3192480"/>
                    <a:ext cx="52200" cy="1216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84" name=""/>
                  <p:cNvSpPr/>
                  <p:nvPr/>
                </p:nvSpPr>
                <p:spPr>
                  <a:xfrm>
                    <a:off x="4951080" y="2951280"/>
                    <a:ext cx="778680" cy="1390680"/>
                  </a:xfrm>
                  <a:custGeom>
                    <a:avLst/>
                    <a:gdLst/>
                    <a:ahLst/>
                    <a:rect l="l" t="t" r="r" b="b"/>
                    <a:pathLst>
                      <a:path w="1198" h="1854">
                        <a:moveTo>
                          <a:pt x="1072" y="0"/>
                        </a:moveTo>
                        <a:lnTo>
                          <a:pt x="1198" y="143"/>
                        </a:lnTo>
                        <a:lnTo>
                          <a:pt x="1067" y="264"/>
                        </a:lnTo>
                        <a:lnTo>
                          <a:pt x="992" y="477"/>
                        </a:lnTo>
                        <a:lnTo>
                          <a:pt x="574" y="947"/>
                        </a:lnTo>
                        <a:lnTo>
                          <a:pt x="551" y="1137"/>
                        </a:lnTo>
                        <a:lnTo>
                          <a:pt x="418" y="1280"/>
                        </a:lnTo>
                        <a:lnTo>
                          <a:pt x="217" y="1624"/>
                        </a:lnTo>
                        <a:lnTo>
                          <a:pt x="115" y="1619"/>
                        </a:lnTo>
                        <a:lnTo>
                          <a:pt x="0" y="185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85" name=""/>
                  <p:cNvSpPr/>
                  <p:nvPr/>
                </p:nvSpPr>
                <p:spPr>
                  <a:xfrm>
                    <a:off x="4875480" y="3395520"/>
                    <a:ext cx="618120" cy="803880"/>
                  </a:xfrm>
                  <a:custGeom>
                    <a:avLst/>
                    <a:gdLst/>
                    <a:ahLst/>
                    <a:rect l="l" t="t" r="r" b="b"/>
                    <a:pathLst>
                      <a:path w="948" h="1072">
                        <a:moveTo>
                          <a:pt x="0" y="1072"/>
                        </a:moveTo>
                        <a:lnTo>
                          <a:pt x="172" y="1061"/>
                        </a:lnTo>
                        <a:lnTo>
                          <a:pt x="193" y="855"/>
                        </a:lnTo>
                        <a:lnTo>
                          <a:pt x="263" y="740"/>
                        </a:lnTo>
                        <a:lnTo>
                          <a:pt x="383" y="625"/>
                        </a:lnTo>
                        <a:lnTo>
                          <a:pt x="489" y="475"/>
                        </a:lnTo>
                        <a:lnTo>
                          <a:pt x="649" y="355"/>
                        </a:lnTo>
                        <a:lnTo>
                          <a:pt x="826" y="172"/>
                        </a:lnTo>
                        <a:lnTo>
                          <a:pt x="948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86" name=""/>
                  <p:cNvSpPr/>
                  <p:nvPr/>
                </p:nvSpPr>
                <p:spPr>
                  <a:xfrm>
                    <a:off x="3713760" y="3899160"/>
                    <a:ext cx="817920" cy="369000"/>
                  </a:xfrm>
                  <a:custGeom>
                    <a:avLst/>
                    <a:gdLst/>
                    <a:ahLst/>
                    <a:rect l="l" t="t" r="r" b="b"/>
                    <a:pathLst>
                      <a:path w="1257" h="493">
                        <a:moveTo>
                          <a:pt x="0" y="0"/>
                        </a:moveTo>
                        <a:lnTo>
                          <a:pt x="224" y="214"/>
                        </a:lnTo>
                        <a:lnTo>
                          <a:pt x="396" y="321"/>
                        </a:lnTo>
                        <a:lnTo>
                          <a:pt x="1119" y="488"/>
                        </a:lnTo>
                        <a:lnTo>
                          <a:pt x="1189" y="436"/>
                        </a:lnTo>
                        <a:lnTo>
                          <a:pt x="1257" y="49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  <p:sp>
          <p:nvSpPr>
            <p:cNvPr id="5987" name=""/>
            <p:cNvSpPr/>
            <p:nvPr/>
          </p:nvSpPr>
          <p:spPr>
            <a:xfrm flipH="1">
              <a:off x="4584240" y="2052720"/>
              <a:ext cx="30960" cy="208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88" name=""/>
            <p:cNvSpPr/>
            <p:nvPr/>
          </p:nvSpPr>
          <p:spPr>
            <a:xfrm>
              <a:off x="3590280" y="2861280"/>
              <a:ext cx="68760" cy="167760"/>
            </a:xfrm>
            <a:custGeom>
              <a:avLst/>
              <a:gdLst/>
              <a:ahLst/>
              <a:rect l="l" t="t" r="r" b="b"/>
              <a:pathLst>
                <a:path w="108" h="222">
                  <a:moveTo>
                    <a:pt x="108" y="222"/>
                  </a:moveTo>
                  <a:lnTo>
                    <a:pt x="65" y="122"/>
                  </a:lnTo>
                  <a:lnTo>
                    <a:pt x="65" y="0"/>
                  </a:lnTo>
                  <a:lnTo>
                    <a:pt x="0" y="5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89" name=""/>
            <p:cNvSpPr/>
            <p:nvPr/>
          </p:nvSpPr>
          <p:spPr>
            <a:xfrm flipV="1">
              <a:off x="2888640" y="3588480"/>
              <a:ext cx="3600" cy="990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0" name=""/>
            <p:cNvSpPr/>
            <p:nvPr/>
          </p:nvSpPr>
          <p:spPr>
            <a:xfrm>
              <a:off x="3961800" y="3054960"/>
              <a:ext cx="114480" cy="262080"/>
            </a:xfrm>
            <a:custGeom>
              <a:avLst/>
              <a:gdLst/>
              <a:ahLst/>
              <a:rect l="l" t="t" r="r" b="b"/>
              <a:pathLst>
                <a:path w="178" h="350">
                  <a:moveTo>
                    <a:pt x="0" y="0"/>
                  </a:moveTo>
                  <a:lnTo>
                    <a:pt x="178" y="143"/>
                  </a:lnTo>
                  <a:lnTo>
                    <a:pt x="178" y="35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1" name=""/>
            <p:cNvSpPr/>
            <p:nvPr/>
          </p:nvSpPr>
          <p:spPr>
            <a:xfrm flipH="1">
              <a:off x="3967920" y="3231720"/>
              <a:ext cx="55800" cy="687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2" name=""/>
            <p:cNvSpPr/>
            <p:nvPr/>
          </p:nvSpPr>
          <p:spPr>
            <a:xfrm>
              <a:off x="4521600" y="2789280"/>
              <a:ext cx="155880" cy="421200"/>
            </a:xfrm>
            <a:custGeom>
              <a:avLst/>
              <a:gdLst/>
              <a:ahLst/>
              <a:rect l="l" t="t" r="r" b="b"/>
              <a:pathLst>
                <a:path w="240" h="561">
                  <a:moveTo>
                    <a:pt x="62" y="561"/>
                  </a:moveTo>
                  <a:lnTo>
                    <a:pt x="0" y="412"/>
                  </a:lnTo>
                  <a:lnTo>
                    <a:pt x="24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3" name=""/>
            <p:cNvSpPr/>
            <p:nvPr/>
          </p:nvSpPr>
          <p:spPr>
            <a:xfrm>
              <a:off x="5989680" y="1901160"/>
              <a:ext cx="496080" cy="95760"/>
            </a:xfrm>
            <a:custGeom>
              <a:avLst/>
              <a:gdLst/>
              <a:ahLst/>
              <a:rect l="l" t="t" r="r" b="b"/>
              <a:pathLst>
                <a:path w="764" h="127">
                  <a:moveTo>
                    <a:pt x="0" y="46"/>
                  </a:moveTo>
                  <a:lnTo>
                    <a:pt x="138" y="28"/>
                  </a:lnTo>
                  <a:lnTo>
                    <a:pt x="321" y="86"/>
                  </a:lnTo>
                  <a:lnTo>
                    <a:pt x="477" y="127"/>
                  </a:lnTo>
                  <a:lnTo>
                    <a:pt x="568" y="104"/>
                  </a:lnTo>
                  <a:lnTo>
                    <a:pt x="620" y="93"/>
                  </a:lnTo>
                  <a:lnTo>
                    <a:pt x="712" y="0"/>
                  </a:lnTo>
                  <a:lnTo>
                    <a:pt x="746" y="0"/>
                  </a:lnTo>
                  <a:lnTo>
                    <a:pt x="764" y="12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4" name=""/>
            <p:cNvSpPr/>
            <p:nvPr/>
          </p:nvSpPr>
          <p:spPr>
            <a:xfrm>
              <a:off x="5260320" y="2448720"/>
              <a:ext cx="279720" cy="276120"/>
            </a:xfrm>
            <a:custGeom>
              <a:avLst/>
              <a:gdLst/>
              <a:ahLst/>
              <a:rect l="l" t="t" r="r" b="b"/>
              <a:pathLst>
                <a:path w="430" h="368">
                  <a:moveTo>
                    <a:pt x="0" y="172"/>
                  </a:moveTo>
                  <a:lnTo>
                    <a:pt x="0" y="368"/>
                  </a:lnTo>
                  <a:lnTo>
                    <a:pt x="195" y="332"/>
                  </a:lnTo>
                  <a:lnTo>
                    <a:pt x="320" y="224"/>
                  </a:lnTo>
                  <a:lnTo>
                    <a:pt x="328" y="110"/>
                  </a:lnTo>
                  <a:lnTo>
                    <a:pt x="43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5" name=""/>
            <p:cNvSpPr/>
            <p:nvPr/>
          </p:nvSpPr>
          <p:spPr>
            <a:xfrm flipH="1">
              <a:off x="6100920" y="2337840"/>
              <a:ext cx="47880" cy="1753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6" name=""/>
            <p:cNvSpPr/>
            <p:nvPr/>
          </p:nvSpPr>
          <p:spPr>
            <a:xfrm>
              <a:off x="6093720" y="2525040"/>
              <a:ext cx="299160" cy="82440"/>
            </a:xfrm>
            <a:custGeom>
              <a:avLst/>
              <a:gdLst/>
              <a:ahLst/>
              <a:rect l="l" t="t" r="r" b="b"/>
              <a:pathLst>
                <a:path w="458" h="109">
                  <a:moveTo>
                    <a:pt x="0" y="0"/>
                  </a:moveTo>
                  <a:lnTo>
                    <a:pt x="44" y="35"/>
                  </a:lnTo>
                  <a:lnTo>
                    <a:pt x="114" y="23"/>
                  </a:lnTo>
                  <a:lnTo>
                    <a:pt x="206" y="35"/>
                  </a:lnTo>
                  <a:lnTo>
                    <a:pt x="245" y="7"/>
                  </a:lnTo>
                  <a:lnTo>
                    <a:pt x="286" y="12"/>
                  </a:lnTo>
                  <a:lnTo>
                    <a:pt x="458" y="10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7" name=""/>
            <p:cNvSpPr/>
            <p:nvPr/>
          </p:nvSpPr>
          <p:spPr>
            <a:xfrm flipV="1">
              <a:off x="4774320" y="3812040"/>
              <a:ext cx="19440" cy="896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840" bIns="42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8" name=""/>
            <p:cNvSpPr/>
            <p:nvPr/>
          </p:nvSpPr>
          <p:spPr>
            <a:xfrm>
              <a:off x="5683680" y="2621160"/>
              <a:ext cx="279720" cy="76320"/>
            </a:xfrm>
            <a:custGeom>
              <a:avLst/>
              <a:gdLst/>
              <a:ahLst/>
              <a:rect l="l" t="t" r="r" b="b"/>
              <a:pathLst>
                <a:path w="431" h="102">
                  <a:moveTo>
                    <a:pt x="0" y="0"/>
                  </a:moveTo>
                  <a:lnTo>
                    <a:pt x="167" y="102"/>
                  </a:lnTo>
                  <a:lnTo>
                    <a:pt x="350" y="102"/>
                  </a:lnTo>
                  <a:lnTo>
                    <a:pt x="431" y="5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9" name=""/>
            <p:cNvSpPr/>
            <p:nvPr/>
          </p:nvSpPr>
          <p:spPr>
            <a:xfrm>
              <a:off x="5593320" y="3468960"/>
              <a:ext cx="68760" cy="167760"/>
            </a:xfrm>
            <a:custGeom>
              <a:avLst/>
              <a:gdLst/>
              <a:ahLst/>
              <a:rect l="l" t="t" r="r" b="b"/>
              <a:pathLst>
                <a:path w="106" h="225">
                  <a:moveTo>
                    <a:pt x="0" y="0"/>
                  </a:moveTo>
                  <a:lnTo>
                    <a:pt x="106" y="104"/>
                  </a:lnTo>
                  <a:lnTo>
                    <a:pt x="70" y="22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0" name=""/>
            <p:cNvSpPr/>
            <p:nvPr/>
          </p:nvSpPr>
          <p:spPr>
            <a:xfrm>
              <a:off x="5567400" y="3567960"/>
              <a:ext cx="18000" cy="8964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840" bIns="42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1" name=""/>
            <p:cNvSpPr/>
            <p:nvPr/>
          </p:nvSpPr>
          <p:spPr>
            <a:xfrm flipV="1">
              <a:off x="4852440" y="3850920"/>
              <a:ext cx="136440" cy="46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120" bIns="-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2" name=""/>
            <p:cNvSpPr/>
            <p:nvPr/>
          </p:nvSpPr>
          <p:spPr>
            <a:xfrm flipH="1" flipV="1">
              <a:off x="5459040" y="3192480"/>
              <a:ext cx="52200" cy="1216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3" name=""/>
            <p:cNvSpPr/>
            <p:nvPr/>
          </p:nvSpPr>
          <p:spPr>
            <a:xfrm flipH="1">
              <a:off x="5336640" y="3666960"/>
              <a:ext cx="1080" cy="597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4" name=""/>
            <p:cNvSpPr/>
            <p:nvPr/>
          </p:nvSpPr>
          <p:spPr>
            <a:xfrm>
              <a:off x="4689720" y="3736080"/>
              <a:ext cx="417960" cy="322200"/>
            </a:xfrm>
            <a:custGeom>
              <a:avLst/>
              <a:gdLst/>
              <a:ahLst/>
              <a:rect l="l" t="t" r="r" b="b"/>
              <a:pathLst>
                <a:path w="642" h="431">
                  <a:moveTo>
                    <a:pt x="0" y="431"/>
                  </a:moveTo>
                  <a:lnTo>
                    <a:pt x="211" y="327"/>
                  </a:lnTo>
                  <a:lnTo>
                    <a:pt x="435" y="137"/>
                  </a:lnTo>
                  <a:lnTo>
                    <a:pt x="642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005" name=""/>
          <p:cNvSpPr/>
          <p:nvPr/>
        </p:nvSpPr>
        <p:spPr>
          <a:xfrm>
            <a:off x="5462640" y="2629080"/>
            <a:ext cx="135000" cy="77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06" name=""/>
          <p:cNvSpPr/>
          <p:nvPr/>
        </p:nvSpPr>
        <p:spPr>
          <a:xfrm flipH="1" flipV="1">
            <a:off x="5316480" y="3714480"/>
            <a:ext cx="54000" cy="205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07" name=""/>
          <p:cNvSpPr/>
          <p:nvPr/>
        </p:nvSpPr>
        <p:spPr>
          <a:xfrm flipV="1">
            <a:off x="5111640" y="3847680"/>
            <a:ext cx="1800" cy="42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008" name=""/>
          <p:cNvGrpSpPr/>
          <p:nvPr/>
        </p:nvGrpSpPr>
        <p:grpSpPr>
          <a:xfrm>
            <a:off x="2365200" y="1236600"/>
            <a:ext cx="4363560" cy="3441240"/>
            <a:chOff x="2365200" y="1236600"/>
            <a:chExt cx="4363560" cy="3441240"/>
          </a:xfrm>
        </p:grpSpPr>
        <p:sp>
          <p:nvSpPr>
            <p:cNvPr id="6009" name=""/>
            <p:cNvSpPr/>
            <p:nvPr/>
          </p:nvSpPr>
          <p:spPr>
            <a:xfrm flipV="1">
              <a:off x="5287320" y="4204080"/>
              <a:ext cx="28440" cy="1288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6010" name=""/>
            <p:cNvGrpSpPr/>
            <p:nvPr/>
          </p:nvGrpSpPr>
          <p:grpSpPr>
            <a:xfrm>
              <a:off x="2365200" y="1731600"/>
              <a:ext cx="4307760" cy="2865240"/>
              <a:chOff x="2365200" y="1731600"/>
              <a:chExt cx="4307760" cy="2865240"/>
            </a:xfrm>
          </p:grpSpPr>
          <p:sp>
            <p:nvSpPr>
              <p:cNvPr id="6011" name=""/>
              <p:cNvSpPr/>
              <p:nvPr/>
            </p:nvSpPr>
            <p:spPr>
              <a:xfrm flipH="1">
                <a:off x="6623640" y="2288160"/>
                <a:ext cx="49320" cy="180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0" bIns="-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6012" name=""/>
              <p:cNvGrpSpPr/>
              <p:nvPr/>
            </p:nvGrpSpPr>
            <p:grpSpPr>
              <a:xfrm>
                <a:off x="2365200" y="1731600"/>
                <a:ext cx="3290400" cy="2865240"/>
                <a:chOff x="2365200" y="1731600"/>
                <a:chExt cx="3290400" cy="2865240"/>
              </a:xfrm>
            </p:grpSpPr>
            <p:sp>
              <p:nvSpPr>
                <p:cNvPr id="6013" name=""/>
                <p:cNvSpPr/>
                <p:nvPr/>
              </p:nvSpPr>
              <p:spPr>
                <a:xfrm flipH="1">
                  <a:off x="3960360" y="3889080"/>
                  <a:ext cx="58320" cy="3222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14" name=""/>
                <p:cNvSpPr/>
                <p:nvPr/>
              </p:nvSpPr>
              <p:spPr>
                <a:xfrm>
                  <a:off x="2436480" y="1731600"/>
                  <a:ext cx="704520" cy="522000"/>
                </a:xfrm>
                <a:custGeom>
                  <a:avLst/>
                  <a:gdLst/>
                  <a:ahLst/>
                  <a:rect l="l" t="t" r="r" b="b"/>
                  <a:pathLst>
                    <a:path w="1083" h="695">
                      <a:moveTo>
                        <a:pt x="36" y="695"/>
                      </a:moveTo>
                      <a:lnTo>
                        <a:pt x="0" y="616"/>
                      </a:lnTo>
                      <a:lnTo>
                        <a:pt x="222" y="308"/>
                      </a:lnTo>
                      <a:lnTo>
                        <a:pt x="287" y="272"/>
                      </a:lnTo>
                      <a:lnTo>
                        <a:pt x="337" y="251"/>
                      </a:lnTo>
                      <a:lnTo>
                        <a:pt x="495" y="308"/>
                      </a:lnTo>
                      <a:lnTo>
                        <a:pt x="839" y="36"/>
                      </a:lnTo>
                      <a:lnTo>
                        <a:pt x="939" y="0"/>
                      </a:lnTo>
                      <a:lnTo>
                        <a:pt x="1083" y="7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15" name=""/>
                <p:cNvSpPr/>
                <p:nvPr/>
              </p:nvSpPr>
              <p:spPr>
                <a:xfrm>
                  <a:off x="2403000" y="2370600"/>
                  <a:ext cx="171720" cy="198000"/>
                </a:xfrm>
                <a:custGeom>
                  <a:avLst/>
                  <a:gdLst/>
                  <a:ahLst/>
                  <a:rect l="l" t="t" r="r" b="b"/>
                  <a:pathLst>
                    <a:path w="263" h="264">
                      <a:moveTo>
                        <a:pt x="41" y="0"/>
                      </a:moveTo>
                      <a:lnTo>
                        <a:pt x="0" y="120"/>
                      </a:lnTo>
                      <a:lnTo>
                        <a:pt x="263" y="26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16" name=""/>
                <p:cNvSpPr/>
                <p:nvPr/>
              </p:nvSpPr>
              <p:spPr>
                <a:xfrm>
                  <a:off x="2365200" y="2595600"/>
                  <a:ext cx="149400" cy="236880"/>
                </a:xfrm>
                <a:custGeom>
                  <a:avLst/>
                  <a:gdLst/>
                  <a:ahLst/>
                  <a:rect l="l" t="t" r="r" b="b"/>
                  <a:pathLst>
                    <a:path w="229" h="315">
                      <a:moveTo>
                        <a:pt x="0" y="0"/>
                      </a:moveTo>
                      <a:lnTo>
                        <a:pt x="98" y="315"/>
                      </a:lnTo>
                      <a:lnTo>
                        <a:pt x="229" y="30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17" name=""/>
                <p:cNvSpPr/>
                <p:nvPr/>
              </p:nvSpPr>
              <p:spPr>
                <a:xfrm>
                  <a:off x="2588760" y="2926080"/>
                  <a:ext cx="59760" cy="352440"/>
                </a:xfrm>
                <a:custGeom>
                  <a:avLst/>
                  <a:gdLst/>
                  <a:ahLst/>
                  <a:rect l="l" t="t" r="r" b="b"/>
                  <a:pathLst>
                    <a:path w="91" h="470">
                      <a:moveTo>
                        <a:pt x="0" y="0"/>
                      </a:moveTo>
                      <a:lnTo>
                        <a:pt x="91" y="18"/>
                      </a:lnTo>
                      <a:lnTo>
                        <a:pt x="57" y="47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18" name=""/>
                <p:cNvSpPr/>
                <p:nvPr/>
              </p:nvSpPr>
              <p:spPr>
                <a:xfrm>
                  <a:off x="2570760" y="3042720"/>
                  <a:ext cx="171720" cy="400680"/>
                </a:xfrm>
                <a:custGeom>
                  <a:avLst/>
                  <a:gdLst/>
                  <a:ahLst/>
                  <a:rect l="l" t="t" r="r" b="b"/>
                  <a:pathLst>
                    <a:path w="264" h="534">
                      <a:moveTo>
                        <a:pt x="0" y="0"/>
                      </a:moveTo>
                      <a:lnTo>
                        <a:pt x="99" y="161"/>
                      </a:lnTo>
                      <a:lnTo>
                        <a:pt x="247" y="396"/>
                      </a:lnTo>
                      <a:lnTo>
                        <a:pt x="264" y="495"/>
                      </a:lnTo>
                      <a:lnTo>
                        <a:pt x="120" y="53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19" name=""/>
                <p:cNvSpPr/>
                <p:nvPr/>
              </p:nvSpPr>
              <p:spPr>
                <a:xfrm>
                  <a:off x="2548800" y="3162600"/>
                  <a:ext cx="167400" cy="25812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20" name=""/>
                <p:cNvSpPr/>
                <p:nvPr/>
              </p:nvSpPr>
              <p:spPr>
                <a:xfrm>
                  <a:off x="2732040" y="3378600"/>
                  <a:ext cx="46800" cy="288000"/>
                </a:xfrm>
                <a:custGeom>
                  <a:avLst/>
                  <a:gdLst/>
                  <a:ahLst/>
                  <a:rect l="l" t="t" r="r" b="b"/>
                  <a:pathLst>
                    <a:path w="74" h="384">
                      <a:moveTo>
                        <a:pt x="17" y="0"/>
                      </a:moveTo>
                      <a:lnTo>
                        <a:pt x="74" y="76"/>
                      </a:lnTo>
                      <a:lnTo>
                        <a:pt x="63" y="253"/>
                      </a:lnTo>
                      <a:lnTo>
                        <a:pt x="29" y="384"/>
                      </a:lnTo>
                      <a:lnTo>
                        <a:pt x="0" y="287"/>
                      </a:lnTo>
                      <a:lnTo>
                        <a:pt x="63" y="26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21" name=""/>
                <p:cNvSpPr/>
                <p:nvPr/>
              </p:nvSpPr>
              <p:spPr>
                <a:xfrm flipH="1">
                  <a:off x="4299840" y="4316400"/>
                  <a:ext cx="63720" cy="1422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22" name=""/>
                <p:cNvSpPr/>
                <p:nvPr/>
              </p:nvSpPr>
              <p:spPr>
                <a:xfrm>
                  <a:off x="4453920" y="4350960"/>
                  <a:ext cx="171720" cy="245880"/>
                </a:xfrm>
                <a:custGeom>
                  <a:avLst/>
                  <a:gdLst/>
                  <a:ahLst/>
                  <a:rect l="l" t="t" r="r" b="b"/>
                  <a:pathLst>
                    <a:path w="263" h="328">
                      <a:moveTo>
                        <a:pt x="5" y="328"/>
                      </a:moveTo>
                      <a:lnTo>
                        <a:pt x="0" y="195"/>
                      </a:lnTo>
                      <a:lnTo>
                        <a:pt x="34" y="138"/>
                      </a:lnTo>
                      <a:lnTo>
                        <a:pt x="154" y="46"/>
                      </a:lnTo>
                      <a:lnTo>
                        <a:pt x="263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23" name=""/>
                <p:cNvSpPr/>
                <p:nvPr/>
              </p:nvSpPr>
              <p:spPr>
                <a:xfrm>
                  <a:off x="5325120" y="2934720"/>
                  <a:ext cx="330480" cy="374760"/>
                </a:xfrm>
                <a:custGeom>
                  <a:avLst/>
                  <a:gdLst/>
                  <a:ahLst/>
                  <a:rect l="l" t="t" r="r" b="b"/>
                  <a:pathLst>
                    <a:path w="507" h="500">
                      <a:moveTo>
                        <a:pt x="507" y="0"/>
                      </a:moveTo>
                      <a:lnTo>
                        <a:pt x="387" y="184"/>
                      </a:lnTo>
                      <a:lnTo>
                        <a:pt x="0" y="50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6024" name=""/>
            <p:cNvSpPr/>
            <p:nvPr/>
          </p:nvSpPr>
          <p:spPr>
            <a:xfrm flipH="1" flipV="1">
              <a:off x="5316120" y="3714840"/>
              <a:ext cx="53280" cy="208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6025" name=""/>
            <p:cNvGrpSpPr/>
            <p:nvPr/>
          </p:nvGrpSpPr>
          <p:grpSpPr>
            <a:xfrm>
              <a:off x="2756880" y="2538720"/>
              <a:ext cx="3149640" cy="1664640"/>
              <a:chOff x="2756880" y="2538720"/>
              <a:chExt cx="3149640" cy="1664640"/>
            </a:xfrm>
          </p:grpSpPr>
          <p:sp>
            <p:nvSpPr>
              <p:cNvPr id="6026" name=""/>
              <p:cNvSpPr/>
              <p:nvPr/>
            </p:nvSpPr>
            <p:spPr>
              <a:xfrm>
                <a:off x="2756880" y="3395160"/>
                <a:ext cx="239760" cy="43200"/>
              </a:xfrm>
              <a:custGeom>
                <a:avLst/>
                <a:gdLst/>
                <a:ahLst/>
                <a:rect l="l" t="t" r="r" b="b"/>
                <a:pathLst>
                  <a:path w="367" h="57">
                    <a:moveTo>
                      <a:pt x="29" y="44"/>
                    </a:moveTo>
                    <a:lnTo>
                      <a:pt x="310" y="57"/>
                    </a:lnTo>
                    <a:lnTo>
                      <a:pt x="367" y="10"/>
                    </a:lnTo>
                    <a:lnTo>
                      <a:pt x="258" y="0"/>
                    </a:lnTo>
                    <a:lnTo>
                      <a:pt x="0" y="1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" bIns="-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027" name=""/>
              <p:cNvSpPr/>
              <p:nvPr/>
            </p:nvSpPr>
            <p:spPr>
              <a:xfrm>
                <a:off x="3737520" y="3915360"/>
                <a:ext cx="527400" cy="288000"/>
              </a:xfrm>
              <a:custGeom>
                <a:avLst/>
                <a:gdLst/>
                <a:ahLst/>
                <a:rect l="l" t="t" r="r" b="b"/>
                <a:pathLst>
                  <a:path w="810" h="383">
                    <a:moveTo>
                      <a:pt x="0" y="0"/>
                    </a:moveTo>
                    <a:lnTo>
                      <a:pt x="414" y="252"/>
                    </a:lnTo>
                    <a:lnTo>
                      <a:pt x="810" y="38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028" name=""/>
              <p:cNvSpPr/>
              <p:nvPr/>
            </p:nvSpPr>
            <p:spPr>
              <a:xfrm flipH="1">
                <a:off x="3826080" y="2538720"/>
                <a:ext cx="23040" cy="1422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029" name=""/>
              <p:cNvSpPr/>
              <p:nvPr/>
            </p:nvSpPr>
            <p:spPr>
              <a:xfrm>
                <a:off x="3784320" y="2685600"/>
                <a:ext cx="1693080" cy="1204200"/>
              </a:xfrm>
              <a:custGeom>
                <a:avLst/>
                <a:gdLst/>
                <a:ahLst/>
                <a:rect l="l" t="t" r="r" b="b"/>
                <a:pathLst>
                  <a:path w="2599" h="1606">
                    <a:moveTo>
                      <a:pt x="0" y="1606"/>
                    </a:moveTo>
                    <a:lnTo>
                      <a:pt x="103" y="1531"/>
                    </a:lnTo>
                    <a:lnTo>
                      <a:pt x="414" y="1257"/>
                    </a:lnTo>
                    <a:lnTo>
                      <a:pt x="534" y="970"/>
                    </a:lnTo>
                    <a:lnTo>
                      <a:pt x="677" y="843"/>
                    </a:lnTo>
                    <a:lnTo>
                      <a:pt x="1405" y="109"/>
                    </a:lnTo>
                    <a:lnTo>
                      <a:pt x="2031" y="0"/>
                    </a:lnTo>
                    <a:lnTo>
                      <a:pt x="2341" y="73"/>
                    </a:lnTo>
                    <a:lnTo>
                      <a:pt x="2427" y="454"/>
                    </a:lnTo>
                    <a:lnTo>
                      <a:pt x="2500" y="498"/>
                    </a:lnTo>
                    <a:lnTo>
                      <a:pt x="2599" y="75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030" name=""/>
              <p:cNvSpPr/>
              <p:nvPr/>
            </p:nvSpPr>
            <p:spPr>
              <a:xfrm>
                <a:off x="4419720" y="2943360"/>
                <a:ext cx="15480" cy="1497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031" name=""/>
              <p:cNvSpPr/>
              <p:nvPr/>
            </p:nvSpPr>
            <p:spPr>
              <a:xfrm>
                <a:off x="3885840" y="3524040"/>
                <a:ext cx="586080" cy="473760"/>
              </a:xfrm>
              <a:custGeom>
                <a:avLst/>
                <a:gdLst/>
                <a:ahLst/>
                <a:rect l="l" t="t" r="r" b="b"/>
                <a:pathLst>
                  <a:path w="900" h="631">
                    <a:moveTo>
                      <a:pt x="0" y="631"/>
                    </a:moveTo>
                    <a:lnTo>
                      <a:pt x="269" y="504"/>
                    </a:lnTo>
                    <a:lnTo>
                      <a:pt x="407" y="0"/>
                    </a:lnTo>
                    <a:lnTo>
                      <a:pt x="900" y="21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032" name=""/>
              <p:cNvSpPr/>
              <p:nvPr/>
            </p:nvSpPr>
            <p:spPr>
              <a:xfrm flipV="1">
                <a:off x="4774320" y="3811680"/>
                <a:ext cx="19440" cy="896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840" bIns="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033" name=""/>
              <p:cNvSpPr/>
              <p:nvPr/>
            </p:nvSpPr>
            <p:spPr>
              <a:xfrm>
                <a:off x="5427720" y="3708360"/>
                <a:ext cx="23400" cy="1004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034" name=""/>
              <p:cNvSpPr/>
              <p:nvPr/>
            </p:nvSpPr>
            <p:spPr>
              <a:xfrm>
                <a:off x="5275800" y="3786480"/>
                <a:ext cx="37440" cy="107640"/>
              </a:xfrm>
              <a:custGeom>
                <a:avLst/>
                <a:gdLst/>
                <a:ahLst/>
                <a:rect l="l" t="t" r="r" b="b"/>
                <a:pathLst>
                  <a:path w="57" h="144">
                    <a:moveTo>
                      <a:pt x="57" y="144"/>
                    </a:moveTo>
                    <a:lnTo>
                      <a:pt x="46" y="86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035" name=""/>
              <p:cNvSpPr/>
              <p:nvPr/>
            </p:nvSpPr>
            <p:spPr>
              <a:xfrm flipH="1" flipV="1">
                <a:off x="5633280" y="2832480"/>
                <a:ext cx="273240" cy="1108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036" name=""/>
              <p:cNvSpPr/>
              <p:nvPr/>
            </p:nvSpPr>
            <p:spPr>
              <a:xfrm flipH="1">
                <a:off x="5013360" y="3542040"/>
                <a:ext cx="21960" cy="2307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037" name=""/>
              <p:cNvSpPr/>
              <p:nvPr/>
            </p:nvSpPr>
            <p:spPr>
              <a:xfrm>
                <a:off x="4939560" y="3682800"/>
                <a:ext cx="36000" cy="1335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038" name=""/>
              <p:cNvSpPr/>
              <p:nvPr/>
            </p:nvSpPr>
            <p:spPr>
              <a:xfrm flipV="1">
                <a:off x="4852080" y="3850560"/>
                <a:ext cx="136440" cy="46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039" name=""/>
              <p:cNvSpPr/>
              <p:nvPr/>
            </p:nvSpPr>
            <p:spPr>
              <a:xfrm>
                <a:off x="5421240" y="3175920"/>
                <a:ext cx="149760" cy="64440"/>
              </a:xfrm>
              <a:custGeom>
                <a:avLst/>
                <a:gdLst/>
                <a:ahLst/>
                <a:rect l="l" t="t" r="r" b="b"/>
                <a:pathLst>
                  <a:path w="229" h="86">
                    <a:moveTo>
                      <a:pt x="229" y="17"/>
                    </a:moveTo>
                    <a:lnTo>
                      <a:pt x="154" y="86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7640" bIns="17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040" name=""/>
              <p:cNvSpPr/>
              <p:nvPr/>
            </p:nvSpPr>
            <p:spPr>
              <a:xfrm flipH="1">
                <a:off x="5336280" y="3666600"/>
                <a:ext cx="1080" cy="597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041" name=""/>
              <p:cNvSpPr/>
              <p:nvPr/>
            </p:nvSpPr>
            <p:spPr>
              <a:xfrm flipV="1">
                <a:off x="5111640" y="3848040"/>
                <a:ext cx="1080" cy="417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040" bIns="-5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6042" name=""/>
            <p:cNvGrpSpPr/>
            <p:nvPr/>
          </p:nvGrpSpPr>
          <p:grpSpPr>
            <a:xfrm>
              <a:off x="2480760" y="1236600"/>
              <a:ext cx="4248000" cy="3441240"/>
              <a:chOff x="2480760" y="1236600"/>
              <a:chExt cx="4248000" cy="3441240"/>
            </a:xfrm>
          </p:grpSpPr>
          <p:grpSp>
            <p:nvGrpSpPr>
              <p:cNvPr id="6043" name=""/>
              <p:cNvGrpSpPr/>
              <p:nvPr/>
            </p:nvGrpSpPr>
            <p:grpSpPr>
              <a:xfrm>
                <a:off x="3590280" y="2186280"/>
                <a:ext cx="3138480" cy="2228400"/>
                <a:chOff x="3590280" y="2186280"/>
                <a:chExt cx="3138480" cy="2228400"/>
              </a:xfrm>
            </p:grpSpPr>
            <p:sp>
              <p:nvSpPr>
                <p:cNvPr id="6044" name=""/>
                <p:cNvSpPr/>
                <p:nvPr/>
              </p:nvSpPr>
              <p:spPr>
                <a:xfrm>
                  <a:off x="3590280" y="2860920"/>
                  <a:ext cx="68760" cy="167760"/>
                </a:xfrm>
                <a:custGeom>
                  <a:avLst/>
                  <a:gdLst/>
                  <a:ahLst/>
                  <a:rect l="l" t="t" r="r" b="b"/>
                  <a:pathLst>
                    <a:path w="108" h="222">
                      <a:moveTo>
                        <a:pt x="108" y="222"/>
                      </a:moveTo>
                      <a:lnTo>
                        <a:pt x="65" y="122"/>
                      </a:lnTo>
                      <a:lnTo>
                        <a:pt x="65" y="0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45" name=""/>
                <p:cNvSpPr/>
                <p:nvPr/>
              </p:nvSpPr>
              <p:spPr>
                <a:xfrm flipH="1">
                  <a:off x="3967560" y="3231360"/>
                  <a:ext cx="55800" cy="687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960" bIns="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46" name=""/>
                <p:cNvSpPr/>
                <p:nvPr/>
              </p:nvSpPr>
              <p:spPr>
                <a:xfrm>
                  <a:off x="4521240" y="2788920"/>
                  <a:ext cx="155880" cy="421200"/>
                </a:xfrm>
                <a:custGeom>
                  <a:avLst/>
                  <a:gdLst/>
                  <a:ahLst/>
                  <a:rect l="l" t="t" r="r" b="b"/>
                  <a:pathLst>
                    <a:path w="240" h="561">
                      <a:moveTo>
                        <a:pt x="62" y="561"/>
                      </a:moveTo>
                      <a:lnTo>
                        <a:pt x="0" y="4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47" name=""/>
                <p:cNvSpPr/>
                <p:nvPr/>
              </p:nvSpPr>
              <p:spPr>
                <a:xfrm>
                  <a:off x="4165560" y="3038040"/>
                  <a:ext cx="668160" cy="278640"/>
                </a:xfrm>
                <a:custGeom>
                  <a:avLst/>
                  <a:gdLst/>
                  <a:ahLst/>
                  <a:rect l="l" t="t" r="r" b="b"/>
                  <a:pathLst>
                    <a:path w="1025" h="373">
                      <a:moveTo>
                        <a:pt x="0" y="373"/>
                      </a:moveTo>
                      <a:lnTo>
                        <a:pt x="509" y="166"/>
                      </a:lnTo>
                      <a:lnTo>
                        <a:pt x="1020" y="127"/>
                      </a:lnTo>
                      <a:lnTo>
                        <a:pt x="1025" y="0"/>
                      </a:lnTo>
                      <a:lnTo>
                        <a:pt x="555" y="9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48" name=""/>
                <p:cNvSpPr/>
                <p:nvPr/>
              </p:nvSpPr>
              <p:spPr>
                <a:xfrm>
                  <a:off x="4266000" y="2692800"/>
                  <a:ext cx="1091160" cy="577440"/>
                </a:xfrm>
                <a:custGeom>
                  <a:avLst/>
                  <a:gdLst/>
                  <a:ahLst/>
                  <a:rect l="l" t="t" r="r" b="b"/>
                  <a:pathLst>
                    <a:path w="1674" h="769">
                      <a:moveTo>
                        <a:pt x="1674" y="0"/>
                      </a:moveTo>
                      <a:lnTo>
                        <a:pt x="1205" y="109"/>
                      </a:lnTo>
                      <a:lnTo>
                        <a:pt x="699" y="304"/>
                      </a:lnTo>
                      <a:lnTo>
                        <a:pt x="0" y="76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49" name=""/>
                <p:cNvSpPr/>
                <p:nvPr/>
              </p:nvSpPr>
              <p:spPr>
                <a:xfrm>
                  <a:off x="6609240" y="2186280"/>
                  <a:ext cx="36360" cy="864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600" bIns="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50" name=""/>
                <p:cNvSpPr/>
                <p:nvPr/>
              </p:nvSpPr>
              <p:spPr>
                <a:xfrm>
                  <a:off x="6623640" y="2315160"/>
                  <a:ext cx="105120" cy="50760"/>
                </a:xfrm>
                <a:custGeom>
                  <a:avLst/>
                  <a:gdLst/>
                  <a:ahLst/>
                  <a:rect l="l" t="t" r="r" b="b"/>
                  <a:pathLst>
                    <a:path w="162" h="68">
                      <a:moveTo>
                        <a:pt x="162" y="39"/>
                      </a:moveTo>
                      <a:lnTo>
                        <a:pt x="70" y="6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60" bIns="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51" name=""/>
                <p:cNvSpPr/>
                <p:nvPr/>
              </p:nvSpPr>
              <p:spPr>
                <a:xfrm flipH="1">
                  <a:off x="6100920" y="2337480"/>
                  <a:ext cx="47880" cy="17532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52" name=""/>
                <p:cNvSpPr/>
                <p:nvPr/>
              </p:nvSpPr>
              <p:spPr>
                <a:xfrm>
                  <a:off x="5978880" y="2337480"/>
                  <a:ext cx="566280" cy="239760"/>
                </a:xfrm>
                <a:custGeom>
                  <a:avLst/>
                  <a:gdLst/>
                  <a:ahLst/>
                  <a:rect l="l" t="t" r="r" b="b"/>
                  <a:pathLst>
                    <a:path w="871" h="320">
                      <a:moveTo>
                        <a:pt x="0" y="320"/>
                      </a:moveTo>
                      <a:lnTo>
                        <a:pt x="39" y="274"/>
                      </a:lnTo>
                      <a:lnTo>
                        <a:pt x="194" y="234"/>
                      </a:lnTo>
                      <a:lnTo>
                        <a:pt x="344" y="245"/>
                      </a:lnTo>
                      <a:lnTo>
                        <a:pt x="504" y="206"/>
                      </a:lnTo>
                      <a:lnTo>
                        <a:pt x="590" y="222"/>
                      </a:lnTo>
                      <a:lnTo>
                        <a:pt x="739" y="274"/>
                      </a:lnTo>
                      <a:lnTo>
                        <a:pt x="832" y="200"/>
                      </a:lnTo>
                      <a:lnTo>
                        <a:pt x="866" y="172"/>
                      </a:lnTo>
                      <a:lnTo>
                        <a:pt x="853" y="114"/>
                      </a:lnTo>
                      <a:lnTo>
                        <a:pt x="871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53" name=""/>
                <p:cNvSpPr/>
                <p:nvPr/>
              </p:nvSpPr>
              <p:spPr>
                <a:xfrm>
                  <a:off x="5741640" y="2886480"/>
                  <a:ext cx="567720" cy="326880"/>
                </a:xfrm>
                <a:custGeom>
                  <a:avLst/>
                  <a:gdLst/>
                  <a:ahLst/>
                  <a:rect l="l" t="t" r="r" b="b"/>
                  <a:pathLst>
                    <a:path w="871" h="436">
                      <a:moveTo>
                        <a:pt x="871" y="41"/>
                      </a:moveTo>
                      <a:lnTo>
                        <a:pt x="785" y="0"/>
                      </a:lnTo>
                      <a:lnTo>
                        <a:pt x="613" y="0"/>
                      </a:lnTo>
                      <a:lnTo>
                        <a:pt x="91" y="109"/>
                      </a:lnTo>
                      <a:lnTo>
                        <a:pt x="104" y="321"/>
                      </a:lnTo>
                      <a:lnTo>
                        <a:pt x="0" y="436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54" name=""/>
                <p:cNvSpPr/>
                <p:nvPr/>
              </p:nvSpPr>
              <p:spPr>
                <a:xfrm>
                  <a:off x="5305320" y="2706480"/>
                  <a:ext cx="639360" cy="1652760"/>
                </a:xfrm>
                <a:custGeom>
                  <a:avLst/>
                  <a:gdLst/>
                  <a:ahLst/>
                  <a:rect l="l" t="t" r="r" b="b"/>
                  <a:pathLst>
                    <a:path w="983" h="2203">
                      <a:moveTo>
                        <a:pt x="983" y="0"/>
                      </a:moveTo>
                      <a:lnTo>
                        <a:pt x="839" y="109"/>
                      </a:lnTo>
                      <a:lnTo>
                        <a:pt x="759" y="303"/>
                      </a:lnTo>
                      <a:lnTo>
                        <a:pt x="569" y="602"/>
                      </a:lnTo>
                      <a:lnTo>
                        <a:pt x="506" y="790"/>
                      </a:lnTo>
                      <a:lnTo>
                        <a:pt x="183" y="1142"/>
                      </a:lnTo>
                      <a:lnTo>
                        <a:pt x="86" y="1382"/>
                      </a:lnTo>
                      <a:lnTo>
                        <a:pt x="97" y="1612"/>
                      </a:lnTo>
                      <a:lnTo>
                        <a:pt x="6" y="2047"/>
                      </a:lnTo>
                      <a:lnTo>
                        <a:pt x="0" y="220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55" name=""/>
                <p:cNvSpPr/>
                <p:nvPr/>
              </p:nvSpPr>
              <p:spPr>
                <a:xfrm flipH="1" flipV="1">
                  <a:off x="5917320" y="3670920"/>
                  <a:ext cx="135000" cy="1288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56" name=""/>
                <p:cNvSpPr/>
                <p:nvPr/>
              </p:nvSpPr>
              <p:spPr>
                <a:xfrm>
                  <a:off x="5107680" y="4131360"/>
                  <a:ext cx="245880" cy="175320"/>
                </a:xfrm>
                <a:custGeom>
                  <a:avLst/>
                  <a:gdLst/>
                  <a:ahLst/>
                  <a:rect l="l" t="t" r="r" b="b"/>
                  <a:pathLst>
                    <a:path w="378" h="235">
                      <a:moveTo>
                        <a:pt x="378" y="110"/>
                      </a:moveTo>
                      <a:lnTo>
                        <a:pt x="190" y="23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57" name=""/>
                <p:cNvSpPr/>
                <p:nvPr/>
              </p:nvSpPr>
              <p:spPr>
                <a:xfrm>
                  <a:off x="5207760" y="2865240"/>
                  <a:ext cx="643320" cy="748440"/>
                </a:xfrm>
                <a:custGeom>
                  <a:avLst/>
                  <a:gdLst/>
                  <a:ahLst/>
                  <a:rect l="l" t="t" r="r" b="b"/>
                  <a:pathLst>
                    <a:path w="988" h="999">
                      <a:moveTo>
                        <a:pt x="988" y="0"/>
                      </a:moveTo>
                      <a:lnTo>
                        <a:pt x="884" y="167"/>
                      </a:lnTo>
                      <a:lnTo>
                        <a:pt x="803" y="350"/>
                      </a:lnTo>
                      <a:lnTo>
                        <a:pt x="443" y="678"/>
                      </a:lnTo>
                      <a:lnTo>
                        <a:pt x="156" y="981"/>
                      </a:lnTo>
                      <a:lnTo>
                        <a:pt x="0" y="99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58" name=""/>
                <p:cNvSpPr/>
                <p:nvPr/>
              </p:nvSpPr>
              <p:spPr>
                <a:xfrm>
                  <a:off x="4901760" y="3682800"/>
                  <a:ext cx="254880" cy="731880"/>
                </a:xfrm>
                <a:custGeom>
                  <a:avLst/>
                  <a:gdLst/>
                  <a:ahLst/>
                  <a:rect l="l" t="t" r="r" b="b"/>
                  <a:pathLst>
                    <a:path w="393" h="976">
                      <a:moveTo>
                        <a:pt x="0" y="976"/>
                      </a:moveTo>
                      <a:lnTo>
                        <a:pt x="138" y="861"/>
                      </a:lnTo>
                      <a:lnTo>
                        <a:pt x="161" y="666"/>
                      </a:lnTo>
                      <a:lnTo>
                        <a:pt x="249" y="219"/>
                      </a:lnTo>
                      <a:lnTo>
                        <a:pt x="393" y="70"/>
                      </a:lnTo>
                      <a:lnTo>
                        <a:pt x="393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59" name=""/>
                <p:cNvSpPr/>
                <p:nvPr/>
              </p:nvSpPr>
              <p:spPr>
                <a:xfrm>
                  <a:off x="5388840" y="2869920"/>
                  <a:ext cx="132840" cy="357120"/>
                </a:xfrm>
                <a:custGeom>
                  <a:avLst/>
                  <a:gdLst/>
                  <a:ahLst/>
                  <a:rect l="l" t="t" r="r" b="b"/>
                  <a:pathLst>
                    <a:path w="204" h="477">
                      <a:moveTo>
                        <a:pt x="204" y="0"/>
                      </a:moveTo>
                      <a:lnTo>
                        <a:pt x="0" y="28"/>
                      </a:lnTo>
                      <a:lnTo>
                        <a:pt x="23" y="47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60" name=""/>
                <p:cNvSpPr/>
                <p:nvPr/>
              </p:nvSpPr>
              <p:spPr>
                <a:xfrm>
                  <a:off x="5088240" y="3385800"/>
                  <a:ext cx="209160" cy="425880"/>
                </a:xfrm>
                <a:custGeom>
                  <a:avLst/>
                  <a:gdLst/>
                  <a:ahLst/>
                  <a:rect l="l" t="t" r="r" b="b"/>
                  <a:pathLst>
                    <a:path w="321" h="568">
                      <a:moveTo>
                        <a:pt x="0" y="568"/>
                      </a:moveTo>
                      <a:lnTo>
                        <a:pt x="11" y="466"/>
                      </a:lnTo>
                      <a:lnTo>
                        <a:pt x="177" y="352"/>
                      </a:lnTo>
                      <a:lnTo>
                        <a:pt x="321" y="41"/>
                      </a:lnTo>
                      <a:lnTo>
                        <a:pt x="315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61" name=""/>
                <p:cNvSpPr/>
                <p:nvPr/>
              </p:nvSpPr>
              <p:spPr>
                <a:xfrm>
                  <a:off x="4689360" y="3735720"/>
                  <a:ext cx="417960" cy="322200"/>
                </a:xfrm>
                <a:custGeom>
                  <a:avLst/>
                  <a:gdLst/>
                  <a:ahLst/>
                  <a:rect l="l" t="t" r="r" b="b"/>
                  <a:pathLst>
                    <a:path w="642" h="431">
                      <a:moveTo>
                        <a:pt x="0" y="431"/>
                      </a:moveTo>
                      <a:lnTo>
                        <a:pt x="211" y="327"/>
                      </a:lnTo>
                      <a:lnTo>
                        <a:pt x="435" y="137"/>
                      </a:lnTo>
                      <a:lnTo>
                        <a:pt x="642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6062" name=""/>
              <p:cNvGrpSpPr/>
              <p:nvPr/>
            </p:nvGrpSpPr>
            <p:grpSpPr>
              <a:xfrm>
                <a:off x="2480760" y="1236600"/>
                <a:ext cx="4195440" cy="3441240"/>
                <a:chOff x="2480760" y="1236600"/>
                <a:chExt cx="4195440" cy="3441240"/>
              </a:xfrm>
            </p:grpSpPr>
            <p:sp>
              <p:nvSpPr>
                <p:cNvPr id="6063" name=""/>
                <p:cNvSpPr/>
                <p:nvPr/>
              </p:nvSpPr>
              <p:spPr>
                <a:xfrm>
                  <a:off x="4527720" y="3426840"/>
                  <a:ext cx="219960" cy="882000"/>
                </a:xfrm>
                <a:custGeom>
                  <a:avLst/>
                  <a:gdLst/>
                  <a:ahLst/>
                  <a:rect l="l" t="t" r="r" b="b"/>
                  <a:pathLst>
                    <a:path w="338" h="1176">
                      <a:moveTo>
                        <a:pt x="0" y="0"/>
                      </a:moveTo>
                      <a:lnTo>
                        <a:pt x="122" y="667"/>
                      </a:lnTo>
                      <a:lnTo>
                        <a:pt x="302" y="925"/>
                      </a:lnTo>
                      <a:lnTo>
                        <a:pt x="287" y="1090"/>
                      </a:lnTo>
                      <a:lnTo>
                        <a:pt x="338" y="1176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64" name=""/>
                <p:cNvSpPr/>
                <p:nvPr/>
              </p:nvSpPr>
              <p:spPr>
                <a:xfrm>
                  <a:off x="3534120" y="1236600"/>
                  <a:ext cx="12960" cy="3074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65" name=""/>
                <p:cNvSpPr/>
                <p:nvPr/>
              </p:nvSpPr>
              <p:spPr>
                <a:xfrm>
                  <a:off x="2515680" y="1323360"/>
                  <a:ext cx="844920" cy="1720800"/>
                </a:xfrm>
                <a:custGeom>
                  <a:avLst/>
                  <a:gdLst/>
                  <a:ahLst/>
                  <a:rect l="l" t="t" r="r" b="b"/>
                  <a:pathLst>
                    <a:path w="1298" h="2295">
                      <a:moveTo>
                        <a:pt x="1205" y="0"/>
                      </a:moveTo>
                      <a:lnTo>
                        <a:pt x="1262" y="136"/>
                      </a:lnTo>
                      <a:lnTo>
                        <a:pt x="1298" y="286"/>
                      </a:lnTo>
                      <a:lnTo>
                        <a:pt x="975" y="401"/>
                      </a:lnTo>
                      <a:lnTo>
                        <a:pt x="946" y="487"/>
                      </a:lnTo>
                      <a:lnTo>
                        <a:pt x="846" y="573"/>
                      </a:lnTo>
                      <a:lnTo>
                        <a:pt x="466" y="882"/>
                      </a:lnTo>
                      <a:lnTo>
                        <a:pt x="79" y="1219"/>
                      </a:lnTo>
                      <a:lnTo>
                        <a:pt x="136" y="1477"/>
                      </a:lnTo>
                      <a:lnTo>
                        <a:pt x="0" y="2008"/>
                      </a:lnTo>
                      <a:lnTo>
                        <a:pt x="86" y="229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66" name=""/>
                <p:cNvSpPr/>
                <p:nvPr/>
              </p:nvSpPr>
              <p:spPr>
                <a:xfrm>
                  <a:off x="2604240" y="1506600"/>
                  <a:ext cx="149400" cy="440640"/>
                </a:xfrm>
                <a:custGeom>
                  <a:avLst/>
                  <a:gdLst/>
                  <a:ahLst/>
                  <a:rect l="l" t="t" r="r" b="b"/>
                  <a:pathLst>
                    <a:path w="230" h="589">
                      <a:moveTo>
                        <a:pt x="230" y="0"/>
                      </a:moveTo>
                      <a:lnTo>
                        <a:pt x="172" y="86"/>
                      </a:lnTo>
                      <a:lnTo>
                        <a:pt x="158" y="273"/>
                      </a:lnTo>
                      <a:lnTo>
                        <a:pt x="36" y="373"/>
                      </a:lnTo>
                      <a:lnTo>
                        <a:pt x="0" y="58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67" name=""/>
                <p:cNvSpPr/>
                <p:nvPr/>
              </p:nvSpPr>
              <p:spPr>
                <a:xfrm>
                  <a:off x="3337560" y="1436040"/>
                  <a:ext cx="401040" cy="284760"/>
                </a:xfrm>
                <a:custGeom>
                  <a:avLst/>
                  <a:gdLst/>
                  <a:ahLst/>
                  <a:rect l="l" t="t" r="r" b="b"/>
                  <a:pathLst>
                    <a:path w="617" h="380">
                      <a:moveTo>
                        <a:pt x="617" y="380"/>
                      </a:moveTo>
                      <a:lnTo>
                        <a:pt x="430" y="194"/>
                      </a:lnTo>
                      <a:lnTo>
                        <a:pt x="315" y="17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68" name=""/>
                <p:cNvSpPr/>
                <p:nvPr/>
              </p:nvSpPr>
              <p:spPr>
                <a:xfrm>
                  <a:off x="3332160" y="1409040"/>
                  <a:ext cx="2699640" cy="812880"/>
                </a:xfrm>
                <a:custGeom>
                  <a:avLst/>
                  <a:gdLst/>
                  <a:ahLst/>
                  <a:rect l="l" t="t" r="r" b="b"/>
                  <a:pathLst>
                    <a:path w="4145" h="1083">
                      <a:moveTo>
                        <a:pt x="0" y="0"/>
                      </a:moveTo>
                      <a:lnTo>
                        <a:pt x="322" y="180"/>
                      </a:lnTo>
                      <a:lnTo>
                        <a:pt x="1283" y="302"/>
                      </a:lnTo>
                      <a:lnTo>
                        <a:pt x="1900" y="423"/>
                      </a:lnTo>
                      <a:lnTo>
                        <a:pt x="2660" y="431"/>
                      </a:lnTo>
                      <a:lnTo>
                        <a:pt x="2825" y="495"/>
                      </a:lnTo>
                      <a:lnTo>
                        <a:pt x="2933" y="395"/>
                      </a:lnTo>
                      <a:lnTo>
                        <a:pt x="3047" y="359"/>
                      </a:lnTo>
                      <a:lnTo>
                        <a:pt x="3908" y="330"/>
                      </a:lnTo>
                      <a:lnTo>
                        <a:pt x="3958" y="345"/>
                      </a:lnTo>
                      <a:lnTo>
                        <a:pt x="4015" y="409"/>
                      </a:lnTo>
                      <a:lnTo>
                        <a:pt x="4066" y="553"/>
                      </a:lnTo>
                      <a:lnTo>
                        <a:pt x="4101" y="969"/>
                      </a:lnTo>
                      <a:lnTo>
                        <a:pt x="4145" y="108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69" name=""/>
                <p:cNvSpPr/>
                <p:nvPr/>
              </p:nvSpPr>
              <p:spPr>
                <a:xfrm>
                  <a:off x="2810160" y="1743840"/>
                  <a:ext cx="807120" cy="1510200"/>
                </a:xfrm>
                <a:custGeom>
                  <a:avLst/>
                  <a:gdLst/>
                  <a:ahLst/>
                  <a:rect l="l" t="t" r="r" b="b"/>
                  <a:pathLst>
                    <a:path w="1240" h="2015">
                      <a:moveTo>
                        <a:pt x="71" y="0"/>
                      </a:moveTo>
                      <a:lnTo>
                        <a:pt x="0" y="108"/>
                      </a:lnTo>
                      <a:lnTo>
                        <a:pt x="50" y="287"/>
                      </a:lnTo>
                      <a:lnTo>
                        <a:pt x="272" y="574"/>
                      </a:lnTo>
                      <a:lnTo>
                        <a:pt x="294" y="681"/>
                      </a:lnTo>
                      <a:lnTo>
                        <a:pt x="537" y="1011"/>
                      </a:lnTo>
                      <a:lnTo>
                        <a:pt x="717" y="1004"/>
                      </a:lnTo>
                      <a:lnTo>
                        <a:pt x="760" y="961"/>
                      </a:lnTo>
                      <a:lnTo>
                        <a:pt x="796" y="947"/>
                      </a:lnTo>
                      <a:lnTo>
                        <a:pt x="853" y="990"/>
                      </a:lnTo>
                      <a:lnTo>
                        <a:pt x="925" y="997"/>
                      </a:lnTo>
                      <a:lnTo>
                        <a:pt x="953" y="1126"/>
                      </a:lnTo>
                      <a:lnTo>
                        <a:pt x="1147" y="1320"/>
                      </a:lnTo>
                      <a:lnTo>
                        <a:pt x="1118" y="1477"/>
                      </a:lnTo>
                      <a:lnTo>
                        <a:pt x="1204" y="1542"/>
                      </a:lnTo>
                      <a:lnTo>
                        <a:pt x="1176" y="1664"/>
                      </a:lnTo>
                      <a:lnTo>
                        <a:pt x="1118" y="1736"/>
                      </a:lnTo>
                      <a:lnTo>
                        <a:pt x="1025" y="1786"/>
                      </a:lnTo>
                      <a:lnTo>
                        <a:pt x="1118" y="1922"/>
                      </a:lnTo>
                      <a:lnTo>
                        <a:pt x="1240" y="201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70" name=""/>
                <p:cNvSpPr/>
                <p:nvPr/>
              </p:nvSpPr>
              <p:spPr>
                <a:xfrm>
                  <a:off x="3467880" y="1700280"/>
                  <a:ext cx="158760" cy="929880"/>
                </a:xfrm>
                <a:custGeom>
                  <a:avLst/>
                  <a:gdLst/>
                  <a:ahLst/>
                  <a:rect l="l" t="t" r="r" b="b"/>
                  <a:pathLst>
                    <a:path w="243" h="1240">
                      <a:moveTo>
                        <a:pt x="129" y="0"/>
                      </a:moveTo>
                      <a:lnTo>
                        <a:pt x="243" y="789"/>
                      </a:lnTo>
                      <a:lnTo>
                        <a:pt x="0" y="124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71" name=""/>
                <p:cNvSpPr/>
                <p:nvPr/>
              </p:nvSpPr>
              <p:spPr>
                <a:xfrm>
                  <a:off x="2480760" y="2926080"/>
                  <a:ext cx="714960" cy="749520"/>
                </a:xfrm>
                <a:custGeom>
                  <a:avLst/>
                  <a:gdLst/>
                  <a:ahLst/>
                  <a:rect l="l" t="t" r="r" b="b"/>
                  <a:pathLst>
                    <a:path w="1097" h="999">
                      <a:moveTo>
                        <a:pt x="172" y="0"/>
                      </a:moveTo>
                      <a:lnTo>
                        <a:pt x="138" y="149"/>
                      </a:lnTo>
                      <a:lnTo>
                        <a:pt x="93" y="211"/>
                      </a:lnTo>
                      <a:lnTo>
                        <a:pt x="109" y="315"/>
                      </a:lnTo>
                      <a:lnTo>
                        <a:pt x="0" y="373"/>
                      </a:lnTo>
                      <a:lnTo>
                        <a:pt x="36" y="563"/>
                      </a:lnTo>
                      <a:lnTo>
                        <a:pt x="161" y="608"/>
                      </a:lnTo>
                      <a:lnTo>
                        <a:pt x="448" y="843"/>
                      </a:lnTo>
                      <a:lnTo>
                        <a:pt x="740" y="900"/>
                      </a:lnTo>
                      <a:lnTo>
                        <a:pt x="1097" y="99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72" name=""/>
                <p:cNvSpPr/>
                <p:nvPr/>
              </p:nvSpPr>
              <p:spPr>
                <a:xfrm flipV="1">
                  <a:off x="2888280" y="3588480"/>
                  <a:ext cx="3600" cy="990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73" name=""/>
                <p:cNvSpPr/>
                <p:nvPr/>
              </p:nvSpPr>
              <p:spPr>
                <a:xfrm>
                  <a:off x="3130560" y="3392280"/>
                  <a:ext cx="1134000" cy="804240"/>
                </a:xfrm>
                <a:custGeom>
                  <a:avLst/>
                  <a:gdLst/>
                  <a:ahLst/>
                  <a:rect l="l" t="t" r="r" b="b"/>
                  <a:pathLst>
                    <a:path w="1740" h="1072">
                      <a:moveTo>
                        <a:pt x="0" y="0"/>
                      </a:moveTo>
                      <a:lnTo>
                        <a:pt x="138" y="533"/>
                      </a:lnTo>
                      <a:lnTo>
                        <a:pt x="419" y="665"/>
                      </a:lnTo>
                      <a:lnTo>
                        <a:pt x="740" y="603"/>
                      </a:lnTo>
                      <a:lnTo>
                        <a:pt x="1740" y="107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74" name=""/>
                <p:cNvSpPr/>
                <p:nvPr/>
              </p:nvSpPr>
              <p:spPr>
                <a:xfrm>
                  <a:off x="3657960" y="2262600"/>
                  <a:ext cx="73800" cy="39132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75" name=""/>
                <p:cNvSpPr/>
                <p:nvPr/>
              </p:nvSpPr>
              <p:spPr>
                <a:xfrm>
                  <a:off x="3516120" y="2600280"/>
                  <a:ext cx="997560" cy="953640"/>
                </a:xfrm>
                <a:custGeom>
                  <a:avLst/>
                  <a:gdLst/>
                  <a:ahLst/>
                  <a:rect l="l" t="t" r="r" b="b"/>
                  <a:pathLst>
                    <a:path w="1531" h="1273">
                      <a:moveTo>
                        <a:pt x="0" y="0"/>
                      </a:moveTo>
                      <a:lnTo>
                        <a:pt x="81" y="63"/>
                      </a:lnTo>
                      <a:lnTo>
                        <a:pt x="172" y="34"/>
                      </a:lnTo>
                      <a:lnTo>
                        <a:pt x="511" y="120"/>
                      </a:lnTo>
                      <a:lnTo>
                        <a:pt x="590" y="224"/>
                      </a:lnTo>
                      <a:lnTo>
                        <a:pt x="655" y="235"/>
                      </a:lnTo>
                      <a:lnTo>
                        <a:pt x="1336" y="723"/>
                      </a:lnTo>
                      <a:lnTo>
                        <a:pt x="1508" y="746"/>
                      </a:lnTo>
                      <a:lnTo>
                        <a:pt x="1531" y="127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76" name=""/>
                <p:cNvSpPr/>
                <p:nvPr/>
              </p:nvSpPr>
              <p:spPr>
                <a:xfrm>
                  <a:off x="3575880" y="2646720"/>
                  <a:ext cx="1325520" cy="675000"/>
                </a:xfrm>
                <a:custGeom>
                  <a:avLst/>
                  <a:gdLst/>
                  <a:ahLst/>
                  <a:rect l="l" t="t" r="r" b="b"/>
                  <a:pathLst>
                    <a:path w="2036" h="900">
                      <a:moveTo>
                        <a:pt x="0" y="0"/>
                      </a:moveTo>
                      <a:lnTo>
                        <a:pt x="263" y="47"/>
                      </a:lnTo>
                      <a:lnTo>
                        <a:pt x="355" y="91"/>
                      </a:lnTo>
                      <a:lnTo>
                        <a:pt x="487" y="143"/>
                      </a:lnTo>
                      <a:lnTo>
                        <a:pt x="568" y="224"/>
                      </a:lnTo>
                      <a:lnTo>
                        <a:pt x="597" y="642"/>
                      </a:lnTo>
                      <a:lnTo>
                        <a:pt x="774" y="895"/>
                      </a:lnTo>
                      <a:lnTo>
                        <a:pt x="1497" y="900"/>
                      </a:lnTo>
                      <a:lnTo>
                        <a:pt x="1817" y="895"/>
                      </a:lnTo>
                      <a:lnTo>
                        <a:pt x="2036" y="82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77" name=""/>
                <p:cNvSpPr/>
                <p:nvPr/>
              </p:nvSpPr>
              <p:spPr>
                <a:xfrm>
                  <a:off x="3961440" y="3054960"/>
                  <a:ext cx="114480" cy="262080"/>
                </a:xfrm>
                <a:custGeom>
                  <a:avLst/>
                  <a:gdLst/>
                  <a:ahLst/>
                  <a:rect l="l" t="t" r="r" b="b"/>
                  <a:pathLst>
                    <a:path w="178" h="350">
                      <a:moveTo>
                        <a:pt x="0" y="0"/>
                      </a:moveTo>
                      <a:lnTo>
                        <a:pt x="178" y="143"/>
                      </a:lnTo>
                      <a:lnTo>
                        <a:pt x="178" y="35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78" name=""/>
                <p:cNvSpPr/>
                <p:nvPr/>
              </p:nvSpPr>
              <p:spPr>
                <a:xfrm flipV="1">
                  <a:off x="3986280" y="3890520"/>
                  <a:ext cx="351720" cy="2052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79" name=""/>
                <p:cNvSpPr/>
                <p:nvPr/>
              </p:nvSpPr>
              <p:spPr>
                <a:xfrm flipH="1" flipV="1">
                  <a:off x="4109400" y="4031280"/>
                  <a:ext cx="197640" cy="705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760" bIns="23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0" name=""/>
                <p:cNvSpPr/>
                <p:nvPr/>
              </p:nvSpPr>
              <p:spPr>
                <a:xfrm>
                  <a:off x="4509720" y="2955960"/>
                  <a:ext cx="241920" cy="533880"/>
                </a:xfrm>
                <a:custGeom>
                  <a:avLst/>
                  <a:gdLst/>
                  <a:ahLst/>
                  <a:rect l="l" t="t" r="r" b="b"/>
                  <a:pathLst>
                    <a:path w="373" h="712">
                      <a:moveTo>
                        <a:pt x="373" y="0"/>
                      </a:moveTo>
                      <a:lnTo>
                        <a:pt x="349" y="144"/>
                      </a:lnTo>
                      <a:lnTo>
                        <a:pt x="292" y="266"/>
                      </a:lnTo>
                      <a:lnTo>
                        <a:pt x="253" y="483"/>
                      </a:lnTo>
                      <a:lnTo>
                        <a:pt x="97" y="667"/>
                      </a:lnTo>
                      <a:lnTo>
                        <a:pt x="0" y="71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1" name=""/>
                <p:cNvSpPr/>
                <p:nvPr/>
              </p:nvSpPr>
              <p:spPr>
                <a:xfrm>
                  <a:off x="4264920" y="3291840"/>
                  <a:ext cx="274320" cy="271440"/>
                </a:xfrm>
                <a:custGeom>
                  <a:avLst/>
                  <a:gdLst/>
                  <a:ahLst/>
                  <a:rect l="l" t="t" r="r" b="b"/>
                  <a:pathLst>
                    <a:path w="423" h="362">
                      <a:moveTo>
                        <a:pt x="68" y="362"/>
                      </a:moveTo>
                      <a:lnTo>
                        <a:pt x="423" y="86"/>
                      </a:lnTo>
                      <a:lnTo>
                        <a:pt x="416" y="28"/>
                      </a:lnTo>
                      <a:lnTo>
                        <a:pt x="377" y="0"/>
                      </a:lnTo>
                      <a:lnTo>
                        <a:pt x="0" y="5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2" name=""/>
                <p:cNvSpPr/>
                <p:nvPr/>
              </p:nvSpPr>
              <p:spPr>
                <a:xfrm>
                  <a:off x="4375440" y="3459600"/>
                  <a:ext cx="821520" cy="216000"/>
                </a:xfrm>
                <a:custGeom>
                  <a:avLst/>
                  <a:gdLst/>
                  <a:ahLst/>
                  <a:rect l="l" t="t" r="r" b="b"/>
                  <a:pathLst>
                    <a:path w="1262" h="287">
                      <a:moveTo>
                        <a:pt x="0" y="68"/>
                      </a:moveTo>
                      <a:lnTo>
                        <a:pt x="80" y="154"/>
                      </a:lnTo>
                      <a:lnTo>
                        <a:pt x="182" y="245"/>
                      </a:lnTo>
                      <a:lnTo>
                        <a:pt x="297" y="287"/>
                      </a:lnTo>
                      <a:lnTo>
                        <a:pt x="464" y="281"/>
                      </a:lnTo>
                      <a:lnTo>
                        <a:pt x="860" y="138"/>
                      </a:lnTo>
                      <a:lnTo>
                        <a:pt x="1262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3" name=""/>
                <p:cNvSpPr/>
                <p:nvPr/>
              </p:nvSpPr>
              <p:spPr>
                <a:xfrm>
                  <a:off x="4811760" y="3425400"/>
                  <a:ext cx="129960" cy="137880"/>
                </a:xfrm>
                <a:custGeom>
                  <a:avLst/>
                  <a:gdLst/>
                  <a:ahLst/>
                  <a:rect l="l" t="t" r="r" b="b"/>
                  <a:pathLst>
                    <a:path w="201" h="185">
                      <a:moveTo>
                        <a:pt x="0" y="0"/>
                      </a:moveTo>
                      <a:lnTo>
                        <a:pt x="75" y="99"/>
                      </a:lnTo>
                      <a:lnTo>
                        <a:pt x="201" y="18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4" name=""/>
                <p:cNvSpPr/>
                <p:nvPr/>
              </p:nvSpPr>
              <p:spPr>
                <a:xfrm>
                  <a:off x="4285440" y="2612160"/>
                  <a:ext cx="1019520" cy="650880"/>
                </a:xfrm>
                <a:custGeom>
                  <a:avLst/>
                  <a:gdLst/>
                  <a:ahLst/>
                  <a:rect l="l" t="t" r="r" b="b"/>
                  <a:pathLst>
                    <a:path w="1566" h="868">
                      <a:moveTo>
                        <a:pt x="1566" y="0"/>
                      </a:moveTo>
                      <a:lnTo>
                        <a:pt x="1301" y="144"/>
                      </a:lnTo>
                      <a:lnTo>
                        <a:pt x="1158" y="190"/>
                      </a:lnTo>
                      <a:lnTo>
                        <a:pt x="636" y="248"/>
                      </a:lnTo>
                      <a:lnTo>
                        <a:pt x="0" y="86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5" name=""/>
                <p:cNvSpPr/>
                <p:nvPr/>
              </p:nvSpPr>
              <p:spPr>
                <a:xfrm>
                  <a:off x="4559040" y="1782360"/>
                  <a:ext cx="570240" cy="537120"/>
                </a:xfrm>
                <a:custGeom>
                  <a:avLst/>
                  <a:gdLst/>
                  <a:ahLst/>
                  <a:rect l="l" t="t" r="r" b="b"/>
                  <a:pathLst>
                    <a:path w="877" h="717">
                      <a:moveTo>
                        <a:pt x="0" y="0"/>
                      </a:moveTo>
                      <a:lnTo>
                        <a:pt x="45" y="310"/>
                      </a:lnTo>
                      <a:lnTo>
                        <a:pt x="86" y="373"/>
                      </a:lnTo>
                      <a:lnTo>
                        <a:pt x="274" y="475"/>
                      </a:lnTo>
                      <a:lnTo>
                        <a:pt x="733" y="717"/>
                      </a:lnTo>
                      <a:lnTo>
                        <a:pt x="877" y="71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6" name=""/>
                <p:cNvSpPr/>
                <p:nvPr/>
              </p:nvSpPr>
              <p:spPr>
                <a:xfrm>
                  <a:off x="4561560" y="1782360"/>
                  <a:ext cx="863280" cy="369000"/>
                </a:xfrm>
                <a:custGeom>
                  <a:avLst/>
                  <a:gdLst/>
                  <a:ahLst/>
                  <a:rect l="l" t="t" r="r" b="b"/>
                  <a:pathLst>
                    <a:path w="1325" h="493">
                      <a:moveTo>
                        <a:pt x="0" y="0"/>
                      </a:moveTo>
                      <a:lnTo>
                        <a:pt x="241" y="269"/>
                      </a:lnTo>
                      <a:lnTo>
                        <a:pt x="418" y="274"/>
                      </a:lnTo>
                      <a:lnTo>
                        <a:pt x="465" y="373"/>
                      </a:lnTo>
                      <a:lnTo>
                        <a:pt x="562" y="407"/>
                      </a:lnTo>
                      <a:lnTo>
                        <a:pt x="838" y="407"/>
                      </a:lnTo>
                      <a:lnTo>
                        <a:pt x="1044" y="493"/>
                      </a:lnTo>
                      <a:lnTo>
                        <a:pt x="1325" y="38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7" name=""/>
                <p:cNvSpPr/>
                <p:nvPr/>
              </p:nvSpPr>
              <p:spPr>
                <a:xfrm>
                  <a:off x="5988960" y="1901160"/>
                  <a:ext cx="496080" cy="95760"/>
                </a:xfrm>
                <a:custGeom>
                  <a:avLst/>
                  <a:gdLst/>
                  <a:ahLst/>
                  <a:rect l="l" t="t" r="r" b="b"/>
                  <a:pathLst>
                    <a:path w="764" h="127">
                      <a:moveTo>
                        <a:pt x="0" y="46"/>
                      </a:moveTo>
                      <a:lnTo>
                        <a:pt x="138" y="28"/>
                      </a:lnTo>
                      <a:lnTo>
                        <a:pt x="321" y="86"/>
                      </a:lnTo>
                      <a:lnTo>
                        <a:pt x="477" y="127"/>
                      </a:lnTo>
                      <a:lnTo>
                        <a:pt x="568" y="104"/>
                      </a:lnTo>
                      <a:lnTo>
                        <a:pt x="620" y="93"/>
                      </a:lnTo>
                      <a:lnTo>
                        <a:pt x="712" y="0"/>
                      </a:lnTo>
                      <a:lnTo>
                        <a:pt x="746" y="0"/>
                      </a:lnTo>
                      <a:lnTo>
                        <a:pt x="764" y="12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8" name=""/>
                <p:cNvSpPr/>
                <p:nvPr/>
              </p:nvSpPr>
              <p:spPr>
                <a:xfrm>
                  <a:off x="5892840" y="1983600"/>
                  <a:ext cx="446400" cy="426240"/>
                </a:xfrm>
                <a:custGeom>
                  <a:avLst/>
                  <a:gdLst/>
                  <a:ahLst/>
                  <a:rect l="l" t="t" r="r" b="b"/>
                  <a:pathLst>
                    <a:path w="687" h="568">
                      <a:moveTo>
                        <a:pt x="687" y="0"/>
                      </a:moveTo>
                      <a:lnTo>
                        <a:pt x="653" y="47"/>
                      </a:lnTo>
                      <a:lnTo>
                        <a:pt x="491" y="156"/>
                      </a:lnTo>
                      <a:lnTo>
                        <a:pt x="339" y="276"/>
                      </a:lnTo>
                      <a:lnTo>
                        <a:pt x="224" y="310"/>
                      </a:lnTo>
                      <a:lnTo>
                        <a:pt x="115" y="350"/>
                      </a:lnTo>
                      <a:lnTo>
                        <a:pt x="34" y="407"/>
                      </a:lnTo>
                      <a:lnTo>
                        <a:pt x="6" y="472"/>
                      </a:lnTo>
                      <a:lnTo>
                        <a:pt x="0" y="540"/>
                      </a:lnTo>
                      <a:lnTo>
                        <a:pt x="52" y="568"/>
                      </a:lnTo>
                      <a:lnTo>
                        <a:pt x="144" y="54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9" name=""/>
                <p:cNvSpPr/>
                <p:nvPr/>
              </p:nvSpPr>
              <p:spPr>
                <a:xfrm>
                  <a:off x="5947200" y="2250720"/>
                  <a:ext cx="729000" cy="517680"/>
                </a:xfrm>
                <a:custGeom>
                  <a:avLst/>
                  <a:gdLst/>
                  <a:ahLst/>
                  <a:rect l="l" t="t" r="r" b="b"/>
                  <a:pathLst>
                    <a:path w="1119" h="688">
                      <a:moveTo>
                        <a:pt x="1119" y="0"/>
                      </a:moveTo>
                      <a:lnTo>
                        <a:pt x="1004" y="97"/>
                      </a:lnTo>
                      <a:lnTo>
                        <a:pt x="832" y="125"/>
                      </a:lnTo>
                      <a:lnTo>
                        <a:pt x="707" y="21"/>
                      </a:lnTo>
                      <a:lnTo>
                        <a:pt x="563" y="97"/>
                      </a:lnTo>
                      <a:lnTo>
                        <a:pt x="493" y="39"/>
                      </a:lnTo>
                      <a:lnTo>
                        <a:pt x="190" y="143"/>
                      </a:lnTo>
                      <a:lnTo>
                        <a:pt x="92" y="251"/>
                      </a:lnTo>
                      <a:lnTo>
                        <a:pt x="52" y="412"/>
                      </a:lnTo>
                      <a:lnTo>
                        <a:pt x="0" y="613"/>
                      </a:lnTo>
                      <a:lnTo>
                        <a:pt x="24" y="68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90" name=""/>
                <p:cNvSpPr/>
                <p:nvPr/>
              </p:nvSpPr>
              <p:spPr>
                <a:xfrm>
                  <a:off x="4716720" y="2337840"/>
                  <a:ext cx="1926000" cy="1510560"/>
                </a:xfrm>
                <a:custGeom>
                  <a:avLst/>
                  <a:gdLst/>
                  <a:ahLst/>
                  <a:rect l="l" t="t" r="r" b="b"/>
                  <a:pathLst>
                    <a:path w="2958" h="2013">
                      <a:moveTo>
                        <a:pt x="2958" y="0"/>
                      </a:moveTo>
                      <a:lnTo>
                        <a:pt x="2666" y="193"/>
                      </a:lnTo>
                      <a:lnTo>
                        <a:pt x="2528" y="446"/>
                      </a:lnTo>
                      <a:lnTo>
                        <a:pt x="2121" y="545"/>
                      </a:lnTo>
                      <a:lnTo>
                        <a:pt x="1816" y="681"/>
                      </a:lnTo>
                      <a:lnTo>
                        <a:pt x="1377" y="756"/>
                      </a:lnTo>
                      <a:lnTo>
                        <a:pt x="986" y="1025"/>
                      </a:lnTo>
                      <a:lnTo>
                        <a:pt x="740" y="1296"/>
                      </a:lnTo>
                      <a:lnTo>
                        <a:pt x="326" y="1807"/>
                      </a:lnTo>
                      <a:lnTo>
                        <a:pt x="86" y="1984"/>
                      </a:lnTo>
                      <a:lnTo>
                        <a:pt x="0" y="201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91" name=""/>
                <p:cNvSpPr/>
                <p:nvPr/>
              </p:nvSpPr>
              <p:spPr>
                <a:xfrm>
                  <a:off x="5420880" y="2069280"/>
                  <a:ext cx="313920" cy="461880"/>
                </a:xfrm>
                <a:custGeom>
                  <a:avLst/>
                  <a:gdLst/>
                  <a:ahLst/>
                  <a:rect l="l" t="t" r="r" b="b"/>
                  <a:pathLst>
                    <a:path w="482" h="615">
                      <a:moveTo>
                        <a:pt x="0" y="0"/>
                      </a:moveTo>
                      <a:lnTo>
                        <a:pt x="81" y="12"/>
                      </a:lnTo>
                      <a:lnTo>
                        <a:pt x="172" y="477"/>
                      </a:lnTo>
                      <a:lnTo>
                        <a:pt x="211" y="550"/>
                      </a:lnTo>
                      <a:lnTo>
                        <a:pt x="482" y="61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92" name=""/>
                <p:cNvSpPr/>
                <p:nvPr/>
              </p:nvSpPr>
              <p:spPr>
                <a:xfrm>
                  <a:off x="5118840" y="2255040"/>
                  <a:ext cx="164160" cy="322200"/>
                </a:xfrm>
                <a:custGeom>
                  <a:avLst/>
                  <a:gdLst/>
                  <a:ahLst/>
                  <a:rect l="l" t="t" r="r" b="b"/>
                  <a:pathLst>
                    <a:path w="252" h="430">
                      <a:moveTo>
                        <a:pt x="39" y="131"/>
                      </a:moveTo>
                      <a:lnTo>
                        <a:pt x="5" y="63"/>
                      </a:lnTo>
                      <a:lnTo>
                        <a:pt x="0" y="29"/>
                      </a:lnTo>
                      <a:lnTo>
                        <a:pt x="28" y="6"/>
                      </a:lnTo>
                      <a:lnTo>
                        <a:pt x="173" y="0"/>
                      </a:lnTo>
                      <a:lnTo>
                        <a:pt x="247" y="373"/>
                      </a:lnTo>
                      <a:lnTo>
                        <a:pt x="218" y="430"/>
                      </a:lnTo>
                      <a:lnTo>
                        <a:pt x="132" y="355"/>
                      </a:lnTo>
                      <a:lnTo>
                        <a:pt x="161" y="149"/>
                      </a:lnTo>
                      <a:lnTo>
                        <a:pt x="252" y="10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93" name=""/>
                <p:cNvSpPr/>
                <p:nvPr/>
              </p:nvSpPr>
              <p:spPr>
                <a:xfrm>
                  <a:off x="5259960" y="2448720"/>
                  <a:ext cx="279720" cy="276120"/>
                </a:xfrm>
                <a:custGeom>
                  <a:avLst/>
                  <a:gdLst/>
                  <a:ahLst/>
                  <a:rect l="l" t="t" r="r" b="b"/>
                  <a:pathLst>
                    <a:path w="430" h="368">
                      <a:moveTo>
                        <a:pt x="0" y="172"/>
                      </a:moveTo>
                      <a:lnTo>
                        <a:pt x="0" y="368"/>
                      </a:lnTo>
                      <a:lnTo>
                        <a:pt x="195" y="332"/>
                      </a:lnTo>
                      <a:lnTo>
                        <a:pt x="320" y="224"/>
                      </a:lnTo>
                      <a:lnTo>
                        <a:pt x="328" y="110"/>
                      </a:lnTo>
                      <a:lnTo>
                        <a:pt x="43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94" name=""/>
                <p:cNvSpPr/>
                <p:nvPr/>
              </p:nvSpPr>
              <p:spPr>
                <a:xfrm>
                  <a:off x="5461560" y="2628720"/>
                  <a:ext cx="133920" cy="7812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1320" bIns="31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95" name=""/>
                <p:cNvSpPr/>
                <p:nvPr/>
              </p:nvSpPr>
              <p:spPr>
                <a:xfrm>
                  <a:off x="6093360" y="2525040"/>
                  <a:ext cx="299160" cy="82440"/>
                </a:xfrm>
                <a:custGeom>
                  <a:avLst/>
                  <a:gdLst/>
                  <a:ahLst/>
                  <a:rect l="l" t="t" r="r" b="b"/>
                  <a:pathLst>
                    <a:path w="458" h="109">
                      <a:moveTo>
                        <a:pt x="0" y="0"/>
                      </a:moveTo>
                      <a:lnTo>
                        <a:pt x="44" y="35"/>
                      </a:lnTo>
                      <a:lnTo>
                        <a:pt x="114" y="23"/>
                      </a:lnTo>
                      <a:lnTo>
                        <a:pt x="206" y="35"/>
                      </a:lnTo>
                      <a:lnTo>
                        <a:pt x="245" y="7"/>
                      </a:lnTo>
                      <a:lnTo>
                        <a:pt x="286" y="12"/>
                      </a:lnTo>
                      <a:lnTo>
                        <a:pt x="458" y="10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640" bIns="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96" name=""/>
                <p:cNvSpPr/>
                <p:nvPr/>
              </p:nvSpPr>
              <p:spPr>
                <a:xfrm>
                  <a:off x="4621680" y="2607840"/>
                  <a:ext cx="1770840" cy="1743120"/>
                </a:xfrm>
                <a:custGeom>
                  <a:avLst/>
                  <a:gdLst/>
                  <a:ahLst/>
                  <a:rect l="l" t="t" r="r" b="b"/>
                  <a:pathLst>
                    <a:path w="2719" h="2324">
                      <a:moveTo>
                        <a:pt x="2719" y="0"/>
                      </a:moveTo>
                      <a:lnTo>
                        <a:pt x="2644" y="70"/>
                      </a:lnTo>
                      <a:lnTo>
                        <a:pt x="2524" y="127"/>
                      </a:lnTo>
                      <a:lnTo>
                        <a:pt x="2433" y="321"/>
                      </a:lnTo>
                      <a:lnTo>
                        <a:pt x="2409" y="402"/>
                      </a:lnTo>
                      <a:lnTo>
                        <a:pt x="2370" y="516"/>
                      </a:lnTo>
                      <a:lnTo>
                        <a:pt x="2305" y="678"/>
                      </a:lnTo>
                      <a:lnTo>
                        <a:pt x="2289" y="678"/>
                      </a:lnTo>
                      <a:lnTo>
                        <a:pt x="2226" y="861"/>
                      </a:lnTo>
                      <a:lnTo>
                        <a:pt x="2099" y="999"/>
                      </a:lnTo>
                      <a:lnTo>
                        <a:pt x="2047" y="1017"/>
                      </a:lnTo>
                      <a:lnTo>
                        <a:pt x="1755" y="1400"/>
                      </a:lnTo>
                      <a:lnTo>
                        <a:pt x="1692" y="1429"/>
                      </a:lnTo>
                      <a:lnTo>
                        <a:pt x="1301" y="1658"/>
                      </a:lnTo>
                      <a:lnTo>
                        <a:pt x="1079" y="1768"/>
                      </a:lnTo>
                      <a:lnTo>
                        <a:pt x="769" y="1992"/>
                      </a:lnTo>
                      <a:lnTo>
                        <a:pt x="717" y="1992"/>
                      </a:lnTo>
                      <a:lnTo>
                        <a:pt x="167" y="2123"/>
                      </a:lnTo>
                      <a:lnTo>
                        <a:pt x="0" y="232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97" name=""/>
                <p:cNvSpPr/>
                <p:nvPr/>
              </p:nvSpPr>
              <p:spPr>
                <a:xfrm>
                  <a:off x="4359600" y="2564280"/>
                  <a:ext cx="1302120" cy="1756800"/>
                </a:xfrm>
                <a:custGeom>
                  <a:avLst/>
                  <a:gdLst/>
                  <a:ahLst/>
                  <a:rect l="l" t="t" r="r" b="b"/>
                  <a:pathLst>
                    <a:path w="1999" h="2341">
                      <a:moveTo>
                        <a:pt x="1999" y="0"/>
                      </a:moveTo>
                      <a:lnTo>
                        <a:pt x="1901" y="195"/>
                      </a:lnTo>
                      <a:lnTo>
                        <a:pt x="1671" y="636"/>
                      </a:lnTo>
                      <a:lnTo>
                        <a:pt x="1598" y="740"/>
                      </a:lnTo>
                      <a:lnTo>
                        <a:pt x="1460" y="1045"/>
                      </a:lnTo>
                      <a:lnTo>
                        <a:pt x="1418" y="1131"/>
                      </a:lnTo>
                      <a:lnTo>
                        <a:pt x="1236" y="1504"/>
                      </a:lnTo>
                      <a:lnTo>
                        <a:pt x="712" y="1898"/>
                      </a:lnTo>
                      <a:lnTo>
                        <a:pt x="248" y="2094"/>
                      </a:lnTo>
                      <a:lnTo>
                        <a:pt x="0" y="234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98" name=""/>
                <p:cNvSpPr/>
                <p:nvPr/>
              </p:nvSpPr>
              <p:spPr>
                <a:xfrm>
                  <a:off x="4733640" y="2621160"/>
                  <a:ext cx="559800" cy="1506240"/>
                </a:xfrm>
                <a:custGeom>
                  <a:avLst/>
                  <a:gdLst/>
                  <a:ahLst/>
                  <a:rect l="l" t="t" r="r" b="b"/>
                  <a:pathLst>
                    <a:path w="860" h="2008">
                      <a:moveTo>
                        <a:pt x="860" y="0"/>
                      </a:moveTo>
                      <a:lnTo>
                        <a:pt x="803" y="493"/>
                      </a:lnTo>
                      <a:lnTo>
                        <a:pt x="746" y="516"/>
                      </a:lnTo>
                      <a:lnTo>
                        <a:pt x="688" y="722"/>
                      </a:lnTo>
                      <a:lnTo>
                        <a:pt x="654" y="746"/>
                      </a:lnTo>
                      <a:lnTo>
                        <a:pt x="470" y="1176"/>
                      </a:lnTo>
                      <a:lnTo>
                        <a:pt x="269" y="1434"/>
                      </a:lnTo>
                      <a:lnTo>
                        <a:pt x="34" y="1617"/>
                      </a:lnTo>
                      <a:lnTo>
                        <a:pt x="63" y="1721"/>
                      </a:lnTo>
                      <a:lnTo>
                        <a:pt x="0" y="200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99" name=""/>
                <p:cNvSpPr/>
                <p:nvPr/>
              </p:nvSpPr>
              <p:spPr>
                <a:xfrm>
                  <a:off x="6008400" y="2653920"/>
                  <a:ext cx="446760" cy="164880"/>
                </a:xfrm>
                <a:custGeom>
                  <a:avLst/>
                  <a:gdLst/>
                  <a:ahLst/>
                  <a:rect l="l" t="t" r="r" b="b"/>
                  <a:pathLst>
                    <a:path w="686" h="218">
                      <a:moveTo>
                        <a:pt x="686" y="7"/>
                      </a:moveTo>
                      <a:lnTo>
                        <a:pt x="624" y="93"/>
                      </a:lnTo>
                      <a:lnTo>
                        <a:pt x="376" y="46"/>
                      </a:lnTo>
                      <a:lnTo>
                        <a:pt x="184" y="0"/>
                      </a:lnTo>
                      <a:lnTo>
                        <a:pt x="57" y="18"/>
                      </a:lnTo>
                      <a:lnTo>
                        <a:pt x="0" y="166"/>
                      </a:lnTo>
                      <a:lnTo>
                        <a:pt x="34" y="21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00" name=""/>
                <p:cNvSpPr/>
                <p:nvPr/>
              </p:nvSpPr>
              <p:spPr>
                <a:xfrm>
                  <a:off x="5813280" y="2886840"/>
                  <a:ext cx="362880" cy="241200"/>
                </a:xfrm>
                <a:custGeom>
                  <a:avLst/>
                  <a:gdLst/>
                  <a:ahLst/>
                  <a:rect l="l" t="t" r="r" b="b"/>
                  <a:pathLst>
                    <a:path w="558" h="321">
                      <a:moveTo>
                        <a:pt x="558" y="0"/>
                      </a:moveTo>
                      <a:lnTo>
                        <a:pt x="443" y="281"/>
                      </a:lnTo>
                      <a:lnTo>
                        <a:pt x="264" y="276"/>
                      </a:lnTo>
                      <a:lnTo>
                        <a:pt x="167" y="315"/>
                      </a:lnTo>
                      <a:lnTo>
                        <a:pt x="0" y="32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01" name=""/>
                <p:cNvSpPr/>
                <p:nvPr/>
              </p:nvSpPr>
              <p:spPr>
                <a:xfrm>
                  <a:off x="5787360" y="2574720"/>
                  <a:ext cx="70200" cy="389880"/>
                </a:xfrm>
                <a:custGeom>
                  <a:avLst/>
                  <a:gdLst/>
                  <a:ahLst/>
                  <a:rect l="l" t="t" r="r" b="b"/>
                  <a:pathLst>
                    <a:path w="107" h="522">
                      <a:moveTo>
                        <a:pt x="63" y="0"/>
                      </a:moveTo>
                      <a:lnTo>
                        <a:pt x="107" y="63"/>
                      </a:lnTo>
                      <a:lnTo>
                        <a:pt x="0" y="172"/>
                      </a:lnTo>
                      <a:lnTo>
                        <a:pt x="18" y="52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02" name=""/>
                <p:cNvSpPr/>
                <p:nvPr/>
              </p:nvSpPr>
              <p:spPr>
                <a:xfrm>
                  <a:off x="5682960" y="2621160"/>
                  <a:ext cx="279720" cy="76320"/>
                </a:xfrm>
                <a:custGeom>
                  <a:avLst/>
                  <a:gdLst/>
                  <a:ahLst/>
                  <a:rect l="l" t="t" r="r" b="b"/>
                  <a:pathLst>
                    <a:path w="431" h="102">
                      <a:moveTo>
                        <a:pt x="0" y="0"/>
                      </a:moveTo>
                      <a:lnTo>
                        <a:pt x="167" y="102"/>
                      </a:lnTo>
                      <a:lnTo>
                        <a:pt x="350" y="102"/>
                      </a:lnTo>
                      <a:lnTo>
                        <a:pt x="431" y="5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03" name=""/>
                <p:cNvSpPr/>
                <p:nvPr/>
              </p:nvSpPr>
              <p:spPr>
                <a:xfrm flipV="1">
                  <a:off x="5272920" y="4363920"/>
                  <a:ext cx="32400" cy="4212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" bIns="-4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04" name=""/>
                <p:cNvSpPr/>
                <p:nvPr/>
              </p:nvSpPr>
              <p:spPr>
                <a:xfrm>
                  <a:off x="5111280" y="3588840"/>
                  <a:ext cx="899640" cy="356760"/>
                </a:xfrm>
                <a:custGeom>
                  <a:avLst/>
                  <a:gdLst/>
                  <a:ahLst/>
                  <a:rect l="l" t="t" r="r" b="b"/>
                  <a:pathLst>
                    <a:path w="1382" h="475">
                      <a:moveTo>
                        <a:pt x="1382" y="0"/>
                      </a:moveTo>
                      <a:lnTo>
                        <a:pt x="1153" y="154"/>
                      </a:lnTo>
                      <a:lnTo>
                        <a:pt x="975" y="195"/>
                      </a:lnTo>
                      <a:lnTo>
                        <a:pt x="522" y="281"/>
                      </a:lnTo>
                      <a:lnTo>
                        <a:pt x="230" y="470"/>
                      </a:lnTo>
                      <a:lnTo>
                        <a:pt x="0" y="47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05" name=""/>
                <p:cNvSpPr/>
                <p:nvPr/>
              </p:nvSpPr>
              <p:spPr>
                <a:xfrm>
                  <a:off x="4811760" y="3614400"/>
                  <a:ext cx="993240" cy="323640"/>
                </a:xfrm>
                <a:custGeom>
                  <a:avLst/>
                  <a:gdLst/>
                  <a:ahLst/>
                  <a:rect l="l" t="t" r="r" b="b"/>
                  <a:pathLst>
                    <a:path w="1526" h="430">
                      <a:moveTo>
                        <a:pt x="1492" y="219"/>
                      </a:moveTo>
                      <a:lnTo>
                        <a:pt x="1447" y="161"/>
                      </a:lnTo>
                      <a:lnTo>
                        <a:pt x="1526" y="34"/>
                      </a:lnTo>
                      <a:lnTo>
                        <a:pt x="1515" y="0"/>
                      </a:lnTo>
                      <a:lnTo>
                        <a:pt x="1275" y="29"/>
                      </a:lnTo>
                      <a:lnTo>
                        <a:pt x="866" y="138"/>
                      </a:lnTo>
                      <a:lnTo>
                        <a:pt x="602" y="298"/>
                      </a:lnTo>
                      <a:lnTo>
                        <a:pt x="362" y="310"/>
                      </a:lnTo>
                      <a:lnTo>
                        <a:pt x="0" y="43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06" name=""/>
                <p:cNvSpPr/>
                <p:nvPr/>
              </p:nvSpPr>
              <p:spPr>
                <a:xfrm>
                  <a:off x="5592960" y="3468960"/>
                  <a:ext cx="68760" cy="167760"/>
                </a:xfrm>
                <a:custGeom>
                  <a:avLst/>
                  <a:gdLst/>
                  <a:ahLst/>
                  <a:rect l="l" t="t" r="r" b="b"/>
                  <a:pathLst>
                    <a:path w="106" h="225">
                      <a:moveTo>
                        <a:pt x="0" y="0"/>
                      </a:moveTo>
                      <a:lnTo>
                        <a:pt x="106" y="104"/>
                      </a:lnTo>
                      <a:lnTo>
                        <a:pt x="70" y="22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07" name=""/>
                <p:cNvSpPr/>
                <p:nvPr/>
              </p:nvSpPr>
              <p:spPr>
                <a:xfrm>
                  <a:off x="5805360" y="3632400"/>
                  <a:ext cx="52200" cy="75960"/>
                </a:xfrm>
                <a:custGeom>
                  <a:avLst/>
                  <a:gdLst/>
                  <a:ahLst/>
                  <a:rect l="l" t="t" r="r" b="b"/>
                  <a:pathLst>
                    <a:path w="80" h="102">
                      <a:moveTo>
                        <a:pt x="80" y="102"/>
                      </a:moveTo>
                      <a:lnTo>
                        <a:pt x="12" y="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160" bIns="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08" name=""/>
                <p:cNvSpPr/>
                <p:nvPr/>
              </p:nvSpPr>
              <p:spPr>
                <a:xfrm>
                  <a:off x="5567040" y="3567960"/>
                  <a:ext cx="18000" cy="89640"/>
                </a:xfrm>
                <a:custGeom>
                  <a:avLst/>
                  <a:gdLst/>
                  <a:ahLst/>
                  <a:rect l="l" t="t" r="r" b="b"/>
                  <a:pathLst>
                    <a:path w="29" h="120">
                      <a:moveTo>
                        <a:pt x="29" y="0"/>
                      </a:moveTo>
                      <a:lnTo>
                        <a:pt x="0" y="58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840" bIns="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09" name=""/>
                <p:cNvSpPr/>
                <p:nvPr/>
              </p:nvSpPr>
              <p:spPr>
                <a:xfrm>
                  <a:off x="5197320" y="3837960"/>
                  <a:ext cx="234360" cy="464760"/>
                </a:xfrm>
                <a:custGeom>
                  <a:avLst/>
                  <a:gdLst/>
                  <a:ahLst/>
                  <a:rect l="l" t="t" r="r" b="b"/>
                  <a:pathLst>
                    <a:path w="360" h="620">
                      <a:moveTo>
                        <a:pt x="360" y="620"/>
                      </a:moveTo>
                      <a:lnTo>
                        <a:pt x="206" y="563"/>
                      </a:lnTo>
                      <a:lnTo>
                        <a:pt x="97" y="424"/>
                      </a:lnTo>
                      <a:lnTo>
                        <a:pt x="62" y="333"/>
                      </a:lnTo>
                      <a:lnTo>
                        <a:pt x="0" y="258"/>
                      </a:lnTo>
                      <a:lnTo>
                        <a:pt x="39" y="138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10" name=""/>
                <p:cNvSpPr/>
                <p:nvPr/>
              </p:nvSpPr>
              <p:spPr>
                <a:xfrm>
                  <a:off x="4789800" y="2768400"/>
                  <a:ext cx="971280" cy="1087560"/>
                </a:xfrm>
                <a:custGeom>
                  <a:avLst/>
                  <a:gdLst/>
                  <a:ahLst/>
                  <a:rect l="l" t="t" r="r" b="b"/>
                  <a:pathLst>
                    <a:path w="1492" h="1451">
                      <a:moveTo>
                        <a:pt x="1492" y="0"/>
                      </a:moveTo>
                      <a:lnTo>
                        <a:pt x="1377" y="22"/>
                      </a:lnTo>
                      <a:lnTo>
                        <a:pt x="1158" y="493"/>
                      </a:lnTo>
                      <a:lnTo>
                        <a:pt x="746" y="780"/>
                      </a:lnTo>
                      <a:lnTo>
                        <a:pt x="550" y="1164"/>
                      </a:lnTo>
                      <a:lnTo>
                        <a:pt x="287" y="1399"/>
                      </a:lnTo>
                      <a:lnTo>
                        <a:pt x="63" y="1451"/>
                      </a:lnTo>
                      <a:lnTo>
                        <a:pt x="0" y="142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11" name=""/>
                <p:cNvSpPr/>
                <p:nvPr/>
              </p:nvSpPr>
              <p:spPr>
                <a:xfrm>
                  <a:off x="4453560" y="4591080"/>
                  <a:ext cx="33840" cy="86760"/>
                </a:xfrm>
                <a:custGeom>
                  <a:avLst/>
                  <a:gdLst/>
                  <a:ahLst/>
                  <a:rect l="l" t="t" r="r" b="b"/>
                  <a:pathLst>
                    <a:path w="52" h="114">
                      <a:moveTo>
                        <a:pt x="52" y="114"/>
                      </a:moveTo>
                      <a:lnTo>
                        <a:pt x="46" y="6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960" bIns="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12" name=""/>
                <p:cNvSpPr/>
                <p:nvPr/>
              </p:nvSpPr>
              <p:spPr>
                <a:xfrm>
                  <a:off x="4397400" y="4222080"/>
                  <a:ext cx="318960" cy="443880"/>
                </a:xfrm>
                <a:custGeom>
                  <a:avLst/>
                  <a:gdLst/>
                  <a:ahLst/>
                  <a:rect l="l" t="t" r="r" b="b"/>
                  <a:pathLst>
                    <a:path w="489" h="591">
                      <a:moveTo>
                        <a:pt x="0" y="591"/>
                      </a:moveTo>
                      <a:lnTo>
                        <a:pt x="91" y="487"/>
                      </a:lnTo>
                      <a:lnTo>
                        <a:pt x="218" y="328"/>
                      </a:lnTo>
                      <a:lnTo>
                        <a:pt x="351" y="229"/>
                      </a:lnTo>
                      <a:lnTo>
                        <a:pt x="455" y="177"/>
                      </a:lnTo>
                      <a:lnTo>
                        <a:pt x="489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13" name=""/>
                <p:cNvSpPr/>
                <p:nvPr/>
              </p:nvSpPr>
              <p:spPr>
                <a:xfrm>
                  <a:off x="4905360" y="3374280"/>
                  <a:ext cx="590040" cy="967320"/>
                </a:xfrm>
                <a:custGeom>
                  <a:avLst/>
                  <a:gdLst/>
                  <a:ahLst/>
                  <a:rect l="l" t="t" r="r" b="b"/>
                  <a:pathLst>
                    <a:path w="907" h="1291">
                      <a:moveTo>
                        <a:pt x="0" y="1291"/>
                      </a:moveTo>
                      <a:lnTo>
                        <a:pt x="12" y="1119"/>
                      </a:lnTo>
                      <a:lnTo>
                        <a:pt x="12" y="1072"/>
                      </a:lnTo>
                      <a:lnTo>
                        <a:pt x="86" y="929"/>
                      </a:lnTo>
                      <a:lnTo>
                        <a:pt x="75" y="866"/>
                      </a:lnTo>
                      <a:lnTo>
                        <a:pt x="206" y="827"/>
                      </a:lnTo>
                      <a:lnTo>
                        <a:pt x="396" y="626"/>
                      </a:lnTo>
                      <a:lnTo>
                        <a:pt x="464" y="516"/>
                      </a:lnTo>
                      <a:lnTo>
                        <a:pt x="620" y="418"/>
                      </a:lnTo>
                      <a:lnTo>
                        <a:pt x="815" y="229"/>
                      </a:lnTo>
                      <a:lnTo>
                        <a:pt x="907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14" name=""/>
                <p:cNvSpPr/>
                <p:nvPr/>
              </p:nvSpPr>
              <p:spPr>
                <a:xfrm>
                  <a:off x="5039640" y="3026160"/>
                  <a:ext cx="223920" cy="495000"/>
                </a:xfrm>
                <a:custGeom>
                  <a:avLst/>
                  <a:gdLst/>
                  <a:ahLst/>
                  <a:rect l="l" t="t" r="r" b="b"/>
                  <a:pathLst>
                    <a:path w="344" h="659">
                      <a:moveTo>
                        <a:pt x="344" y="50"/>
                      </a:moveTo>
                      <a:lnTo>
                        <a:pt x="281" y="62"/>
                      </a:lnTo>
                      <a:lnTo>
                        <a:pt x="200" y="0"/>
                      </a:lnTo>
                      <a:lnTo>
                        <a:pt x="184" y="159"/>
                      </a:lnTo>
                      <a:lnTo>
                        <a:pt x="0" y="65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15" name=""/>
                <p:cNvSpPr/>
                <p:nvPr/>
              </p:nvSpPr>
              <p:spPr>
                <a:xfrm>
                  <a:off x="5393880" y="2810160"/>
                  <a:ext cx="33480" cy="356760"/>
                </a:xfrm>
                <a:custGeom>
                  <a:avLst/>
                  <a:gdLst/>
                  <a:ahLst/>
                  <a:rect l="l" t="t" r="r" b="b"/>
                  <a:pathLst>
                    <a:path w="52" h="475">
                      <a:moveTo>
                        <a:pt x="0" y="0"/>
                      </a:moveTo>
                      <a:lnTo>
                        <a:pt x="52" y="200"/>
                      </a:lnTo>
                      <a:lnTo>
                        <a:pt x="36" y="47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16" name=""/>
                <p:cNvSpPr/>
                <p:nvPr/>
              </p:nvSpPr>
              <p:spPr>
                <a:xfrm flipH="1" flipV="1">
                  <a:off x="5458320" y="3192480"/>
                  <a:ext cx="52200" cy="1216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17" name=""/>
                <p:cNvSpPr/>
                <p:nvPr/>
              </p:nvSpPr>
              <p:spPr>
                <a:xfrm>
                  <a:off x="4951080" y="2951280"/>
                  <a:ext cx="778680" cy="1390680"/>
                </a:xfrm>
                <a:custGeom>
                  <a:avLst/>
                  <a:gdLst/>
                  <a:ahLst/>
                  <a:rect l="l" t="t" r="r" b="b"/>
                  <a:pathLst>
                    <a:path w="1198" h="1854">
                      <a:moveTo>
                        <a:pt x="1072" y="0"/>
                      </a:moveTo>
                      <a:lnTo>
                        <a:pt x="1198" y="143"/>
                      </a:lnTo>
                      <a:lnTo>
                        <a:pt x="1067" y="264"/>
                      </a:lnTo>
                      <a:lnTo>
                        <a:pt x="992" y="477"/>
                      </a:lnTo>
                      <a:lnTo>
                        <a:pt x="574" y="947"/>
                      </a:lnTo>
                      <a:lnTo>
                        <a:pt x="551" y="1137"/>
                      </a:lnTo>
                      <a:lnTo>
                        <a:pt x="418" y="1280"/>
                      </a:lnTo>
                      <a:lnTo>
                        <a:pt x="217" y="1624"/>
                      </a:lnTo>
                      <a:lnTo>
                        <a:pt x="115" y="1619"/>
                      </a:lnTo>
                      <a:lnTo>
                        <a:pt x="0" y="185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18" name=""/>
                <p:cNvSpPr/>
                <p:nvPr/>
              </p:nvSpPr>
              <p:spPr>
                <a:xfrm>
                  <a:off x="4875480" y="3395520"/>
                  <a:ext cx="618120" cy="803880"/>
                </a:xfrm>
                <a:custGeom>
                  <a:avLst/>
                  <a:gdLst/>
                  <a:ahLst/>
                  <a:rect l="l" t="t" r="r" b="b"/>
                  <a:pathLst>
                    <a:path w="948" h="1072">
                      <a:moveTo>
                        <a:pt x="0" y="1072"/>
                      </a:moveTo>
                      <a:lnTo>
                        <a:pt x="172" y="1061"/>
                      </a:lnTo>
                      <a:lnTo>
                        <a:pt x="193" y="855"/>
                      </a:lnTo>
                      <a:lnTo>
                        <a:pt x="263" y="740"/>
                      </a:lnTo>
                      <a:lnTo>
                        <a:pt x="383" y="625"/>
                      </a:lnTo>
                      <a:lnTo>
                        <a:pt x="489" y="475"/>
                      </a:lnTo>
                      <a:lnTo>
                        <a:pt x="649" y="355"/>
                      </a:lnTo>
                      <a:lnTo>
                        <a:pt x="826" y="172"/>
                      </a:lnTo>
                      <a:lnTo>
                        <a:pt x="948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19" name=""/>
                <p:cNvSpPr/>
                <p:nvPr/>
              </p:nvSpPr>
              <p:spPr>
                <a:xfrm>
                  <a:off x="3713760" y="3899160"/>
                  <a:ext cx="817920" cy="369000"/>
                </a:xfrm>
                <a:custGeom>
                  <a:avLst/>
                  <a:gdLst/>
                  <a:ahLst/>
                  <a:rect l="l" t="t" r="r" b="b"/>
                  <a:pathLst>
                    <a:path w="1257" h="493">
                      <a:moveTo>
                        <a:pt x="0" y="0"/>
                      </a:moveTo>
                      <a:lnTo>
                        <a:pt x="224" y="214"/>
                      </a:lnTo>
                      <a:lnTo>
                        <a:pt x="396" y="321"/>
                      </a:lnTo>
                      <a:lnTo>
                        <a:pt x="1119" y="488"/>
                      </a:lnTo>
                      <a:lnTo>
                        <a:pt x="1189" y="436"/>
                      </a:lnTo>
                      <a:lnTo>
                        <a:pt x="1257" y="49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sp>
        <p:nvSpPr>
          <p:cNvPr id="6120" name=""/>
          <p:cNvSpPr/>
          <p:nvPr/>
        </p:nvSpPr>
        <p:spPr>
          <a:xfrm flipH="1">
            <a:off x="4584600" y="2052720"/>
            <a:ext cx="31680" cy="205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21" name=""/>
          <p:cNvSpPr/>
          <p:nvPr/>
        </p:nvSpPr>
        <p:spPr>
          <a:xfrm>
            <a:off x="3591000" y="2860560"/>
            <a:ext cx="69840" cy="16848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22" name=""/>
          <p:cNvSpPr/>
          <p:nvPr/>
        </p:nvSpPr>
        <p:spPr>
          <a:xfrm>
            <a:off x="3962520" y="3054240"/>
            <a:ext cx="114120" cy="26352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23" name=""/>
          <p:cNvSpPr/>
          <p:nvPr/>
        </p:nvSpPr>
        <p:spPr>
          <a:xfrm flipH="1">
            <a:off x="3968280" y="3232080"/>
            <a:ext cx="57240" cy="68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24" name=""/>
          <p:cNvSpPr/>
          <p:nvPr/>
        </p:nvSpPr>
        <p:spPr>
          <a:xfrm>
            <a:off x="4522680" y="2789280"/>
            <a:ext cx="157320" cy="42048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25" name=""/>
          <p:cNvSpPr/>
          <p:nvPr/>
        </p:nvSpPr>
        <p:spPr>
          <a:xfrm>
            <a:off x="5991120" y="1900080"/>
            <a:ext cx="495360" cy="9684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26" name=""/>
          <p:cNvSpPr/>
          <p:nvPr/>
        </p:nvSpPr>
        <p:spPr>
          <a:xfrm>
            <a:off x="5262480" y="2448000"/>
            <a:ext cx="279360" cy="27612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27" name=""/>
          <p:cNvSpPr/>
          <p:nvPr/>
        </p:nvSpPr>
        <p:spPr>
          <a:xfrm flipH="1">
            <a:off x="6102000" y="2336760"/>
            <a:ext cx="49320" cy="176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28" name=""/>
          <p:cNvSpPr/>
          <p:nvPr/>
        </p:nvSpPr>
        <p:spPr>
          <a:xfrm>
            <a:off x="6094440" y="2523960"/>
            <a:ext cx="299880" cy="8280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29" name=""/>
          <p:cNvSpPr/>
          <p:nvPr/>
        </p:nvSpPr>
        <p:spPr>
          <a:xfrm flipV="1">
            <a:off x="4775040" y="3811320"/>
            <a:ext cx="19080" cy="90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30" name=""/>
          <p:cNvSpPr/>
          <p:nvPr/>
        </p:nvSpPr>
        <p:spPr>
          <a:xfrm>
            <a:off x="5683320" y="2620800"/>
            <a:ext cx="280800" cy="7632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31" name=""/>
          <p:cNvSpPr/>
          <p:nvPr/>
        </p:nvSpPr>
        <p:spPr>
          <a:xfrm>
            <a:off x="5594400" y="3468600"/>
            <a:ext cx="68040" cy="16848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32" name=""/>
          <p:cNvSpPr/>
          <p:nvPr/>
        </p:nvSpPr>
        <p:spPr>
          <a:xfrm>
            <a:off x="5568840" y="3567240"/>
            <a:ext cx="17640" cy="9036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33" name=""/>
          <p:cNvSpPr/>
          <p:nvPr/>
        </p:nvSpPr>
        <p:spPr>
          <a:xfrm flipV="1">
            <a:off x="4853160" y="3850920"/>
            <a:ext cx="13644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34" name=""/>
          <p:cNvSpPr/>
          <p:nvPr/>
        </p:nvSpPr>
        <p:spPr>
          <a:xfrm flipH="1" flipV="1">
            <a:off x="5459400" y="3192480"/>
            <a:ext cx="52560" cy="122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35" name=""/>
          <p:cNvSpPr/>
          <p:nvPr/>
        </p:nvSpPr>
        <p:spPr>
          <a:xfrm flipH="1">
            <a:off x="5336640" y="3666960"/>
            <a:ext cx="1800" cy="604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36" name=""/>
          <p:cNvSpPr/>
          <p:nvPr/>
        </p:nvSpPr>
        <p:spPr>
          <a:xfrm>
            <a:off x="4691160" y="3735360"/>
            <a:ext cx="417240" cy="32220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37" name=""/>
          <p:cNvSpPr/>
          <p:nvPr/>
        </p:nvSpPr>
        <p:spPr>
          <a:xfrm flipV="1">
            <a:off x="5288040" y="4203360"/>
            <a:ext cx="28440" cy="1285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138" name=""/>
          <p:cNvGrpSpPr/>
          <p:nvPr/>
        </p:nvGrpSpPr>
        <p:grpSpPr>
          <a:xfrm>
            <a:off x="2365200" y="1731960"/>
            <a:ext cx="4308120" cy="2865240"/>
            <a:chOff x="2365200" y="1731960"/>
            <a:chExt cx="4308120" cy="2865240"/>
          </a:xfrm>
        </p:grpSpPr>
        <p:sp>
          <p:nvSpPr>
            <p:cNvPr id="6139" name=""/>
            <p:cNvSpPr/>
            <p:nvPr/>
          </p:nvSpPr>
          <p:spPr>
            <a:xfrm flipH="1">
              <a:off x="6624000" y="2288520"/>
              <a:ext cx="49320" cy="180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0" bIns="-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6140" name=""/>
            <p:cNvGrpSpPr/>
            <p:nvPr/>
          </p:nvGrpSpPr>
          <p:grpSpPr>
            <a:xfrm>
              <a:off x="2365200" y="1731960"/>
              <a:ext cx="3290760" cy="2865240"/>
              <a:chOff x="2365200" y="1731960"/>
              <a:chExt cx="3290760" cy="2865240"/>
            </a:xfrm>
          </p:grpSpPr>
          <p:sp>
            <p:nvSpPr>
              <p:cNvPr id="6141" name=""/>
              <p:cNvSpPr/>
              <p:nvPr/>
            </p:nvSpPr>
            <p:spPr>
              <a:xfrm flipH="1">
                <a:off x="3960720" y="3889440"/>
                <a:ext cx="58320" cy="3222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42" name=""/>
              <p:cNvSpPr/>
              <p:nvPr/>
            </p:nvSpPr>
            <p:spPr>
              <a:xfrm>
                <a:off x="2436480" y="1731960"/>
                <a:ext cx="704520" cy="522000"/>
              </a:xfrm>
              <a:custGeom>
                <a:avLst/>
                <a:gdLst/>
                <a:ahLst/>
                <a:rect l="l" t="t" r="r" b="b"/>
                <a:pathLst>
                  <a:path w="1083" h="695">
                    <a:moveTo>
                      <a:pt x="36" y="695"/>
                    </a:moveTo>
                    <a:lnTo>
                      <a:pt x="0" y="616"/>
                    </a:lnTo>
                    <a:lnTo>
                      <a:pt x="222" y="308"/>
                    </a:lnTo>
                    <a:lnTo>
                      <a:pt x="287" y="272"/>
                    </a:lnTo>
                    <a:lnTo>
                      <a:pt x="337" y="251"/>
                    </a:lnTo>
                    <a:lnTo>
                      <a:pt x="495" y="308"/>
                    </a:lnTo>
                    <a:lnTo>
                      <a:pt x="839" y="36"/>
                    </a:lnTo>
                    <a:lnTo>
                      <a:pt x="939" y="0"/>
                    </a:lnTo>
                    <a:lnTo>
                      <a:pt x="1083" y="7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43" name=""/>
              <p:cNvSpPr/>
              <p:nvPr/>
            </p:nvSpPr>
            <p:spPr>
              <a:xfrm>
                <a:off x="2403000" y="2370960"/>
                <a:ext cx="171720" cy="198000"/>
              </a:xfrm>
              <a:custGeom>
                <a:avLst/>
                <a:gdLst/>
                <a:ahLst/>
                <a:rect l="l" t="t" r="r" b="b"/>
                <a:pathLst>
                  <a:path w="263" h="264">
                    <a:moveTo>
                      <a:pt x="41" y="0"/>
                    </a:moveTo>
                    <a:lnTo>
                      <a:pt x="0" y="120"/>
                    </a:lnTo>
                    <a:lnTo>
                      <a:pt x="263" y="26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44" name=""/>
              <p:cNvSpPr/>
              <p:nvPr/>
            </p:nvSpPr>
            <p:spPr>
              <a:xfrm>
                <a:off x="2365200" y="2595960"/>
                <a:ext cx="149400" cy="236880"/>
              </a:xfrm>
              <a:custGeom>
                <a:avLst/>
                <a:gdLst/>
                <a:ahLst/>
                <a:rect l="l" t="t" r="r" b="b"/>
                <a:pathLst>
                  <a:path w="229" h="315">
                    <a:moveTo>
                      <a:pt x="0" y="0"/>
                    </a:moveTo>
                    <a:lnTo>
                      <a:pt x="98" y="315"/>
                    </a:lnTo>
                    <a:lnTo>
                      <a:pt x="229" y="30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45" name=""/>
              <p:cNvSpPr/>
              <p:nvPr/>
            </p:nvSpPr>
            <p:spPr>
              <a:xfrm>
                <a:off x="2588760" y="2926440"/>
                <a:ext cx="59760" cy="352440"/>
              </a:xfrm>
              <a:custGeom>
                <a:avLst/>
                <a:gdLst/>
                <a:ahLst/>
                <a:rect l="l" t="t" r="r" b="b"/>
                <a:pathLst>
                  <a:path w="91" h="470">
                    <a:moveTo>
                      <a:pt x="0" y="0"/>
                    </a:moveTo>
                    <a:lnTo>
                      <a:pt x="91" y="18"/>
                    </a:lnTo>
                    <a:lnTo>
                      <a:pt x="57" y="47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46" name=""/>
              <p:cNvSpPr/>
              <p:nvPr/>
            </p:nvSpPr>
            <p:spPr>
              <a:xfrm>
                <a:off x="2570760" y="3043080"/>
                <a:ext cx="171720" cy="400680"/>
              </a:xfrm>
              <a:custGeom>
                <a:avLst/>
                <a:gdLst/>
                <a:ahLst/>
                <a:rect l="l" t="t" r="r" b="b"/>
                <a:pathLst>
                  <a:path w="264" h="534">
                    <a:moveTo>
                      <a:pt x="0" y="0"/>
                    </a:moveTo>
                    <a:lnTo>
                      <a:pt x="99" y="161"/>
                    </a:lnTo>
                    <a:lnTo>
                      <a:pt x="247" y="396"/>
                    </a:lnTo>
                    <a:lnTo>
                      <a:pt x="264" y="495"/>
                    </a:lnTo>
                    <a:lnTo>
                      <a:pt x="120" y="53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47" name=""/>
              <p:cNvSpPr/>
              <p:nvPr/>
            </p:nvSpPr>
            <p:spPr>
              <a:xfrm>
                <a:off x="2548800" y="3162960"/>
                <a:ext cx="167760" cy="2581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48" name=""/>
              <p:cNvSpPr/>
              <p:nvPr/>
            </p:nvSpPr>
            <p:spPr>
              <a:xfrm>
                <a:off x="2732040" y="3378960"/>
                <a:ext cx="46800" cy="288000"/>
              </a:xfrm>
              <a:custGeom>
                <a:avLst/>
                <a:gdLst/>
                <a:ahLst/>
                <a:rect l="l" t="t" r="r" b="b"/>
                <a:pathLst>
                  <a:path w="74" h="384">
                    <a:moveTo>
                      <a:pt x="17" y="0"/>
                    </a:moveTo>
                    <a:lnTo>
                      <a:pt x="74" y="76"/>
                    </a:lnTo>
                    <a:lnTo>
                      <a:pt x="63" y="253"/>
                    </a:lnTo>
                    <a:lnTo>
                      <a:pt x="29" y="384"/>
                    </a:lnTo>
                    <a:lnTo>
                      <a:pt x="0" y="287"/>
                    </a:lnTo>
                    <a:lnTo>
                      <a:pt x="63" y="26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49" name=""/>
              <p:cNvSpPr/>
              <p:nvPr/>
            </p:nvSpPr>
            <p:spPr>
              <a:xfrm flipH="1">
                <a:off x="4300200" y="4316760"/>
                <a:ext cx="63720" cy="1422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50" name=""/>
              <p:cNvSpPr/>
              <p:nvPr/>
            </p:nvSpPr>
            <p:spPr>
              <a:xfrm>
                <a:off x="4453920" y="4351320"/>
                <a:ext cx="171720" cy="245880"/>
              </a:xfrm>
              <a:custGeom>
                <a:avLst/>
                <a:gdLst/>
                <a:ahLst/>
                <a:rect l="l" t="t" r="r" b="b"/>
                <a:pathLst>
                  <a:path w="263" h="328">
                    <a:moveTo>
                      <a:pt x="5" y="328"/>
                    </a:moveTo>
                    <a:lnTo>
                      <a:pt x="0" y="195"/>
                    </a:lnTo>
                    <a:lnTo>
                      <a:pt x="34" y="138"/>
                    </a:lnTo>
                    <a:lnTo>
                      <a:pt x="154" y="46"/>
                    </a:lnTo>
                    <a:lnTo>
                      <a:pt x="263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51" name=""/>
              <p:cNvSpPr/>
              <p:nvPr/>
            </p:nvSpPr>
            <p:spPr>
              <a:xfrm>
                <a:off x="5325480" y="2935080"/>
                <a:ext cx="330480" cy="374760"/>
              </a:xfrm>
              <a:custGeom>
                <a:avLst/>
                <a:gdLst/>
                <a:ahLst/>
                <a:rect l="l" t="t" r="r" b="b"/>
                <a:pathLst>
                  <a:path w="507" h="500">
                    <a:moveTo>
                      <a:pt x="507" y="0"/>
                    </a:moveTo>
                    <a:lnTo>
                      <a:pt x="387" y="184"/>
                    </a:lnTo>
                    <a:lnTo>
                      <a:pt x="0" y="50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6152" name=""/>
          <p:cNvSpPr/>
          <p:nvPr/>
        </p:nvSpPr>
        <p:spPr>
          <a:xfrm flipH="1" flipV="1">
            <a:off x="5316480" y="3714480"/>
            <a:ext cx="54000" cy="205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153" name=""/>
          <p:cNvGrpSpPr/>
          <p:nvPr/>
        </p:nvGrpSpPr>
        <p:grpSpPr>
          <a:xfrm>
            <a:off x="2757600" y="2538360"/>
            <a:ext cx="3150360" cy="1665000"/>
            <a:chOff x="2757600" y="2538360"/>
            <a:chExt cx="3150360" cy="1665000"/>
          </a:xfrm>
        </p:grpSpPr>
        <p:sp>
          <p:nvSpPr>
            <p:cNvPr id="6154" name=""/>
            <p:cNvSpPr/>
            <p:nvPr/>
          </p:nvSpPr>
          <p:spPr>
            <a:xfrm>
              <a:off x="2757600" y="3394800"/>
              <a:ext cx="239760" cy="43200"/>
            </a:xfrm>
            <a:custGeom>
              <a:avLst/>
              <a:gdLst/>
              <a:ahLst/>
              <a:rect l="l" t="t" r="r" b="b"/>
              <a:pathLst>
                <a:path w="367" h="57">
                  <a:moveTo>
                    <a:pt x="29" y="44"/>
                  </a:moveTo>
                  <a:lnTo>
                    <a:pt x="310" y="57"/>
                  </a:lnTo>
                  <a:lnTo>
                    <a:pt x="367" y="10"/>
                  </a:lnTo>
                  <a:lnTo>
                    <a:pt x="258" y="0"/>
                  </a:lnTo>
                  <a:lnTo>
                    <a:pt x="0" y="1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" bIns="-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55" name=""/>
            <p:cNvSpPr/>
            <p:nvPr/>
          </p:nvSpPr>
          <p:spPr>
            <a:xfrm>
              <a:off x="3738600" y="3915360"/>
              <a:ext cx="527400" cy="288000"/>
            </a:xfrm>
            <a:custGeom>
              <a:avLst/>
              <a:gdLst/>
              <a:ahLst/>
              <a:rect l="l" t="t" r="r" b="b"/>
              <a:pathLst>
                <a:path w="810" h="383">
                  <a:moveTo>
                    <a:pt x="0" y="0"/>
                  </a:moveTo>
                  <a:lnTo>
                    <a:pt x="414" y="252"/>
                  </a:lnTo>
                  <a:lnTo>
                    <a:pt x="810" y="38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56" name=""/>
            <p:cNvSpPr/>
            <p:nvPr/>
          </p:nvSpPr>
          <p:spPr>
            <a:xfrm flipH="1">
              <a:off x="3827160" y="2538360"/>
              <a:ext cx="23040" cy="1422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57" name=""/>
            <p:cNvSpPr/>
            <p:nvPr/>
          </p:nvSpPr>
          <p:spPr>
            <a:xfrm>
              <a:off x="3785040" y="2685240"/>
              <a:ext cx="1693440" cy="1204560"/>
            </a:xfrm>
            <a:custGeom>
              <a:avLst/>
              <a:gdLst/>
              <a:ahLst/>
              <a:rect l="l" t="t" r="r" b="b"/>
              <a:pathLst>
                <a:path w="2599" h="1606">
                  <a:moveTo>
                    <a:pt x="0" y="1606"/>
                  </a:moveTo>
                  <a:lnTo>
                    <a:pt x="103" y="1531"/>
                  </a:lnTo>
                  <a:lnTo>
                    <a:pt x="414" y="1257"/>
                  </a:lnTo>
                  <a:lnTo>
                    <a:pt x="534" y="970"/>
                  </a:lnTo>
                  <a:lnTo>
                    <a:pt x="677" y="843"/>
                  </a:lnTo>
                  <a:lnTo>
                    <a:pt x="1405" y="109"/>
                  </a:lnTo>
                  <a:lnTo>
                    <a:pt x="2031" y="0"/>
                  </a:lnTo>
                  <a:lnTo>
                    <a:pt x="2341" y="73"/>
                  </a:lnTo>
                  <a:lnTo>
                    <a:pt x="2427" y="454"/>
                  </a:lnTo>
                  <a:lnTo>
                    <a:pt x="2500" y="498"/>
                  </a:lnTo>
                  <a:lnTo>
                    <a:pt x="2599" y="75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58" name=""/>
            <p:cNvSpPr/>
            <p:nvPr/>
          </p:nvSpPr>
          <p:spPr>
            <a:xfrm>
              <a:off x="4420800" y="2943000"/>
              <a:ext cx="15480" cy="1497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59" name=""/>
            <p:cNvSpPr/>
            <p:nvPr/>
          </p:nvSpPr>
          <p:spPr>
            <a:xfrm>
              <a:off x="3886920" y="3523680"/>
              <a:ext cx="586080" cy="473760"/>
            </a:xfrm>
            <a:custGeom>
              <a:avLst/>
              <a:gdLst/>
              <a:ahLst/>
              <a:rect l="l" t="t" r="r" b="b"/>
              <a:pathLst>
                <a:path w="900" h="631">
                  <a:moveTo>
                    <a:pt x="0" y="631"/>
                  </a:moveTo>
                  <a:lnTo>
                    <a:pt x="269" y="504"/>
                  </a:lnTo>
                  <a:lnTo>
                    <a:pt x="407" y="0"/>
                  </a:lnTo>
                  <a:lnTo>
                    <a:pt x="900" y="21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60" name=""/>
            <p:cNvSpPr/>
            <p:nvPr/>
          </p:nvSpPr>
          <p:spPr>
            <a:xfrm flipV="1">
              <a:off x="4775400" y="3811680"/>
              <a:ext cx="19440" cy="896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840" bIns="42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61" name=""/>
            <p:cNvSpPr/>
            <p:nvPr/>
          </p:nvSpPr>
          <p:spPr>
            <a:xfrm>
              <a:off x="5429160" y="3708360"/>
              <a:ext cx="23400" cy="1004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62" name=""/>
            <p:cNvSpPr/>
            <p:nvPr/>
          </p:nvSpPr>
          <p:spPr>
            <a:xfrm>
              <a:off x="5276880" y="3786480"/>
              <a:ext cx="37440" cy="107640"/>
            </a:xfrm>
            <a:custGeom>
              <a:avLst/>
              <a:gdLst/>
              <a:ahLst/>
              <a:rect l="l" t="t" r="r" b="b"/>
              <a:pathLst>
                <a:path w="57" h="144">
                  <a:moveTo>
                    <a:pt x="57" y="144"/>
                  </a:moveTo>
                  <a:lnTo>
                    <a:pt x="46" y="86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63" name=""/>
            <p:cNvSpPr/>
            <p:nvPr/>
          </p:nvSpPr>
          <p:spPr>
            <a:xfrm flipH="1" flipV="1">
              <a:off x="5634720" y="2832120"/>
              <a:ext cx="273240" cy="1108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64" name=""/>
            <p:cNvSpPr/>
            <p:nvPr/>
          </p:nvSpPr>
          <p:spPr>
            <a:xfrm flipH="1">
              <a:off x="5014440" y="3541680"/>
              <a:ext cx="21960" cy="2307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65" name=""/>
            <p:cNvSpPr/>
            <p:nvPr/>
          </p:nvSpPr>
          <p:spPr>
            <a:xfrm>
              <a:off x="4940640" y="3682800"/>
              <a:ext cx="36000" cy="1335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66" name=""/>
            <p:cNvSpPr/>
            <p:nvPr/>
          </p:nvSpPr>
          <p:spPr>
            <a:xfrm flipV="1">
              <a:off x="4853520" y="3850560"/>
              <a:ext cx="136440" cy="46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120" bIns="-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67" name=""/>
            <p:cNvSpPr/>
            <p:nvPr/>
          </p:nvSpPr>
          <p:spPr>
            <a:xfrm>
              <a:off x="5422680" y="3175920"/>
              <a:ext cx="149760" cy="64440"/>
            </a:xfrm>
            <a:custGeom>
              <a:avLst/>
              <a:gdLst/>
              <a:ahLst/>
              <a:rect l="l" t="t" r="r" b="b"/>
              <a:pathLst>
                <a:path w="229" h="86">
                  <a:moveTo>
                    <a:pt x="229" y="17"/>
                  </a:moveTo>
                  <a:lnTo>
                    <a:pt x="154" y="86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640" bIns="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68" name=""/>
            <p:cNvSpPr/>
            <p:nvPr/>
          </p:nvSpPr>
          <p:spPr>
            <a:xfrm flipH="1">
              <a:off x="5337720" y="3666240"/>
              <a:ext cx="1080" cy="597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69" name=""/>
            <p:cNvSpPr/>
            <p:nvPr/>
          </p:nvSpPr>
          <p:spPr>
            <a:xfrm flipV="1">
              <a:off x="5112720" y="3848040"/>
              <a:ext cx="1080" cy="417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040" bIns="-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170" name=""/>
          <p:cNvGrpSpPr/>
          <p:nvPr/>
        </p:nvGrpSpPr>
        <p:grpSpPr>
          <a:xfrm>
            <a:off x="2481120" y="1236600"/>
            <a:ext cx="4248000" cy="3441240"/>
            <a:chOff x="2481120" y="1236600"/>
            <a:chExt cx="4248000" cy="3441240"/>
          </a:xfrm>
        </p:grpSpPr>
        <p:grpSp>
          <p:nvGrpSpPr>
            <p:cNvPr id="6171" name=""/>
            <p:cNvGrpSpPr/>
            <p:nvPr/>
          </p:nvGrpSpPr>
          <p:grpSpPr>
            <a:xfrm>
              <a:off x="3590640" y="2186280"/>
              <a:ext cx="3138480" cy="2228400"/>
              <a:chOff x="3590640" y="2186280"/>
              <a:chExt cx="3138480" cy="2228400"/>
            </a:xfrm>
          </p:grpSpPr>
          <p:sp>
            <p:nvSpPr>
              <p:cNvPr id="6172" name=""/>
              <p:cNvSpPr/>
              <p:nvPr/>
            </p:nvSpPr>
            <p:spPr>
              <a:xfrm>
                <a:off x="3590640" y="2860920"/>
                <a:ext cx="68760" cy="16776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73" name=""/>
              <p:cNvSpPr/>
              <p:nvPr/>
            </p:nvSpPr>
            <p:spPr>
              <a:xfrm flipH="1">
                <a:off x="3967920" y="3231360"/>
                <a:ext cx="55800" cy="687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960" bIns="21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74" name=""/>
              <p:cNvSpPr/>
              <p:nvPr/>
            </p:nvSpPr>
            <p:spPr>
              <a:xfrm>
                <a:off x="4521600" y="2788920"/>
                <a:ext cx="155880" cy="42120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75" name=""/>
              <p:cNvSpPr/>
              <p:nvPr/>
            </p:nvSpPr>
            <p:spPr>
              <a:xfrm>
                <a:off x="4165920" y="3038040"/>
                <a:ext cx="668160" cy="278640"/>
              </a:xfrm>
              <a:custGeom>
                <a:avLst/>
                <a:gdLst/>
                <a:ahLst/>
                <a:rect l="l" t="t" r="r" b="b"/>
                <a:pathLst>
                  <a:path w="1025" h="373">
                    <a:moveTo>
                      <a:pt x="0" y="373"/>
                    </a:moveTo>
                    <a:lnTo>
                      <a:pt x="509" y="166"/>
                    </a:lnTo>
                    <a:lnTo>
                      <a:pt x="1020" y="127"/>
                    </a:lnTo>
                    <a:lnTo>
                      <a:pt x="1025" y="0"/>
                    </a:lnTo>
                    <a:lnTo>
                      <a:pt x="555" y="9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76" name=""/>
              <p:cNvSpPr/>
              <p:nvPr/>
            </p:nvSpPr>
            <p:spPr>
              <a:xfrm>
                <a:off x="4266360" y="2692800"/>
                <a:ext cx="1091160" cy="577440"/>
              </a:xfrm>
              <a:custGeom>
                <a:avLst/>
                <a:gdLst/>
                <a:ahLst/>
                <a:rect l="l" t="t" r="r" b="b"/>
                <a:pathLst>
                  <a:path w="1674" h="769">
                    <a:moveTo>
                      <a:pt x="1674" y="0"/>
                    </a:moveTo>
                    <a:lnTo>
                      <a:pt x="1205" y="109"/>
                    </a:lnTo>
                    <a:lnTo>
                      <a:pt x="699" y="304"/>
                    </a:lnTo>
                    <a:lnTo>
                      <a:pt x="0" y="76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77" name=""/>
              <p:cNvSpPr/>
              <p:nvPr/>
            </p:nvSpPr>
            <p:spPr>
              <a:xfrm>
                <a:off x="6609600" y="2186280"/>
                <a:ext cx="36360" cy="864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78" name=""/>
              <p:cNvSpPr/>
              <p:nvPr/>
            </p:nvSpPr>
            <p:spPr>
              <a:xfrm>
                <a:off x="6624000" y="2315160"/>
                <a:ext cx="105120" cy="50760"/>
              </a:xfrm>
              <a:custGeom>
                <a:avLst/>
                <a:gdLst/>
                <a:ahLst/>
                <a:rect l="l" t="t" r="r" b="b"/>
                <a:pathLst>
                  <a:path w="162" h="68">
                    <a:moveTo>
                      <a:pt x="162" y="39"/>
                    </a:moveTo>
                    <a:lnTo>
                      <a:pt x="70" y="68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79" name=""/>
              <p:cNvSpPr/>
              <p:nvPr/>
            </p:nvSpPr>
            <p:spPr>
              <a:xfrm flipH="1">
                <a:off x="6101280" y="2337480"/>
                <a:ext cx="47880" cy="1753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80" name=""/>
              <p:cNvSpPr/>
              <p:nvPr/>
            </p:nvSpPr>
            <p:spPr>
              <a:xfrm>
                <a:off x="5979240" y="2337480"/>
                <a:ext cx="566280" cy="239760"/>
              </a:xfrm>
              <a:custGeom>
                <a:avLst/>
                <a:gdLst/>
                <a:ahLst/>
                <a:rect l="l" t="t" r="r" b="b"/>
                <a:pathLst>
                  <a:path w="871" h="320">
                    <a:moveTo>
                      <a:pt x="0" y="320"/>
                    </a:moveTo>
                    <a:lnTo>
                      <a:pt x="39" y="274"/>
                    </a:lnTo>
                    <a:lnTo>
                      <a:pt x="194" y="234"/>
                    </a:lnTo>
                    <a:lnTo>
                      <a:pt x="344" y="245"/>
                    </a:lnTo>
                    <a:lnTo>
                      <a:pt x="504" y="206"/>
                    </a:lnTo>
                    <a:lnTo>
                      <a:pt x="590" y="222"/>
                    </a:lnTo>
                    <a:lnTo>
                      <a:pt x="739" y="274"/>
                    </a:lnTo>
                    <a:lnTo>
                      <a:pt x="832" y="200"/>
                    </a:lnTo>
                    <a:lnTo>
                      <a:pt x="866" y="172"/>
                    </a:lnTo>
                    <a:lnTo>
                      <a:pt x="853" y="114"/>
                    </a:lnTo>
                    <a:lnTo>
                      <a:pt x="871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81" name=""/>
              <p:cNvSpPr/>
              <p:nvPr/>
            </p:nvSpPr>
            <p:spPr>
              <a:xfrm>
                <a:off x="5742000" y="2886480"/>
                <a:ext cx="567720" cy="326880"/>
              </a:xfrm>
              <a:custGeom>
                <a:avLst/>
                <a:gdLst/>
                <a:ahLst/>
                <a:rect l="l" t="t" r="r" b="b"/>
                <a:pathLst>
                  <a:path w="871" h="436">
                    <a:moveTo>
                      <a:pt x="871" y="41"/>
                    </a:moveTo>
                    <a:lnTo>
                      <a:pt x="785" y="0"/>
                    </a:lnTo>
                    <a:lnTo>
                      <a:pt x="613" y="0"/>
                    </a:lnTo>
                    <a:lnTo>
                      <a:pt x="91" y="109"/>
                    </a:lnTo>
                    <a:lnTo>
                      <a:pt x="104" y="321"/>
                    </a:lnTo>
                    <a:lnTo>
                      <a:pt x="0" y="436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82" name=""/>
              <p:cNvSpPr/>
              <p:nvPr/>
            </p:nvSpPr>
            <p:spPr>
              <a:xfrm>
                <a:off x="5305680" y="2706480"/>
                <a:ext cx="639360" cy="1652760"/>
              </a:xfrm>
              <a:custGeom>
                <a:avLst/>
                <a:gdLst/>
                <a:ahLst/>
                <a:rect l="l" t="t" r="r" b="b"/>
                <a:pathLst>
                  <a:path w="983" h="2203">
                    <a:moveTo>
                      <a:pt x="983" y="0"/>
                    </a:moveTo>
                    <a:lnTo>
                      <a:pt x="839" y="109"/>
                    </a:lnTo>
                    <a:lnTo>
                      <a:pt x="759" y="303"/>
                    </a:lnTo>
                    <a:lnTo>
                      <a:pt x="569" y="602"/>
                    </a:lnTo>
                    <a:lnTo>
                      <a:pt x="506" y="790"/>
                    </a:lnTo>
                    <a:lnTo>
                      <a:pt x="183" y="1142"/>
                    </a:lnTo>
                    <a:lnTo>
                      <a:pt x="86" y="1382"/>
                    </a:lnTo>
                    <a:lnTo>
                      <a:pt x="97" y="1612"/>
                    </a:lnTo>
                    <a:lnTo>
                      <a:pt x="6" y="2047"/>
                    </a:lnTo>
                    <a:lnTo>
                      <a:pt x="0" y="220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83" name=""/>
              <p:cNvSpPr/>
              <p:nvPr/>
            </p:nvSpPr>
            <p:spPr>
              <a:xfrm flipH="1" flipV="1">
                <a:off x="5917680" y="3670920"/>
                <a:ext cx="135000" cy="1288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84" name=""/>
              <p:cNvSpPr/>
              <p:nvPr/>
            </p:nvSpPr>
            <p:spPr>
              <a:xfrm>
                <a:off x="5108040" y="4131360"/>
                <a:ext cx="245880" cy="175320"/>
              </a:xfrm>
              <a:custGeom>
                <a:avLst/>
                <a:gdLst/>
                <a:ahLst/>
                <a:rect l="l" t="t" r="r" b="b"/>
                <a:pathLst>
                  <a:path w="378" h="235">
                    <a:moveTo>
                      <a:pt x="378" y="110"/>
                    </a:moveTo>
                    <a:lnTo>
                      <a:pt x="190" y="235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85" name=""/>
              <p:cNvSpPr/>
              <p:nvPr/>
            </p:nvSpPr>
            <p:spPr>
              <a:xfrm>
                <a:off x="5208120" y="2865240"/>
                <a:ext cx="643320" cy="748440"/>
              </a:xfrm>
              <a:custGeom>
                <a:avLst/>
                <a:gdLst/>
                <a:ahLst/>
                <a:rect l="l" t="t" r="r" b="b"/>
                <a:pathLst>
                  <a:path w="988" h="999">
                    <a:moveTo>
                      <a:pt x="988" y="0"/>
                    </a:moveTo>
                    <a:lnTo>
                      <a:pt x="884" y="167"/>
                    </a:lnTo>
                    <a:lnTo>
                      <a:pt x="803" y="350"/>
                    </a:lnTo>
                    <a:lnTo>
                      <a:pt x="443" y="678"/>
                    </a:lnTo>
                    <a:lnTo>
                      <a:pt x="156" y="981"/>
                    </a:lnTo>
                    <a:lnTo>
                      <a:pt x="0" y="99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86" name=""/>
              <p:cNvSpPr/>
              <p:nvPr/>
            </p:nvSpPr>
            <p:spPr>
              <a:xfrm>
                <a:off x="4902120" y="3682800"/>
                <a:ext cx="254880" cy="731880"/>
              </a:xfrm>
              <a:custGeom>
                <a:avLst/>
                <a:gdLst/>
                <a:ahLst/>
                <a:rect l="l" t="t" r="r" b="b"/>
                <a:pathLst>
                  <a:path w="393" h="976">
                    <a:moveTo>
                      <a:pt x="0" y="976"/>
                    </a:moveTo>
                    <a:lnTo>
                      <a:pt x="138" y="861"/>
                    </a:lnTo>
                    <a:lnTo>
                      <a:pt x="161" y="666"/>
                    </a:lnTo>
                    <a:lnTo>
                      <a:pt x="249" y="219"/>
                    </a:lnTo>
                    <a:lnTo>
                      <a:pt x="393" y="70"/>
                    </a:lnTo>
                    <a:lnTo>
                      <a:pt x="393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87" name=""/>
              <p:cNvSpPr/>
              <p:nvPr/>
            </p:nvSpPr>
            <p:spPr>
              <a:xfrm>
                <a:off x="5389200" y="2869920"/>
                <a:ext cx="132840" cy="357120"/>
              </a:xfrm>
              <a:custGeom>
                <a:avLst/>
                <a:gdLst/>
                <a:ahLst/>
                <a:rect l="l" t="t" r="r" b="b"/>
                <a:pathLst>
                  <a:path w="204" h="477">
                    <a:moveTo>
                      <a:pt x="204" y="0"/>
                    </a:moveTo>
                    <a:lnTo>
                      <a:pt x="0" y="28"/>
                    </a:lnTo>
                    <a:lnTo>
                      <a:pt x="23" y="47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88" name=""/>
              <p:cNvSpPr/>
              <p:nvPr/>
            </p:nvSpPr>
            <p:spPr>
              <a:xfrm>
                <a:off x="5088600" y="3385800"/>
                <a:ext cx="209160" cy="425880"/>
              </a:xfrm>
              <a:custGeom>
                <a:avLst/>
                <a:gdLst/>
                <a:ahLst/>
                <a:rect l="l" t="t" r="r" b="b"/>
                <a:pathLst>
                  <a:path w="321" h="568">
                    <a:moveTo>
                      <a:pt x="0" y="568"/>
                    </a:moveTo>
                    <a:lnTo>
                      <a:pt x="11" y="466"/>
                    </a:lnTo>
                    <a:lnTo>
                      <a:pt x="177" y="352"/>
                    </a:lnTo>
                    <a:lnTo>
                      <a:pt x="321" y="41"/>
                    </a:lnTo>
                    <a:lnTo>
                      <a:pt x="315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89" name=""/>
              <p:cNvSpPr/>
              <p:nvPr/>
            </p:nvSpPr>
            <p:spPr>
              <a:xfrm>
                <a:off x="4689720" y="3735720"/>
                <a:ext cx="417960" cy="32220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6190" name=""/>
            <p:cNvGrpSpPr/>
            <p:nvPr/>
          </p:nvGrpSpPr>
          <p:grpSpPr>
            <a:xfrm>
              <a:off x="2481120" y="1236600"/>
              <a:ext cx="4195440" cy="3441240"/>
              <a:chOff x="2481120" y="1236600"/>
              <a:chExt cx="4195440" cy="3441240"/>
            </a:xfrm>
          </p:grpSpPr>
          <p:sp>
            <p:nvSpPr>
              <p:cNvPr id="6191" name=""/>
              <p:cNvSpPr/>
              <p:nvPr/>
            </p:nvSpPr>
            <p:spPr>
              <a:xfrm>
                <a:off x="4528080" y="3426840"/>
                <a:ext cx="219960" cy="882000"/>
              </a:xfrm>
              <a:custGeom>
                <a:avLst/>
                <a:gdLst/>
                <a:ahLst/>
                <a:rect l="l" t="t" r="r" b="b"/>
                <a:pathLst>
                  <a:path w="338" h="1176">
                    <a:moveTo>
                      <a:pt x="0" y="0"/>
                    </a:moveTo>
                    <a:lnTo>
                      <a:pt x="122" y="667"/>
                    </a:lnTo>
                    <a:lnTo>
                      <a:pt x="302" y="925"/>
                    </a:lnTo>
                    <a:lnTo>
                      <a:pt x="287" y="1090"/>
                    </a:lnTo>
                    <a:lnTo>
                      <a:pt x="338" y="1176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92" name=""/>
              <p:cNvSpPr/>
              <p:nvPr/>
            </p:nvSpPr>
            <p:spPr>
              <a:xfrm>
                <a:off x="3534480" y="1236600"/>
                <a:ext cx="12960" cy="3074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93" name=""/>
              <p:cNvSpPr/>
              <p:nvPr/>
            </p:nvSpPr>
            <p:spPr>
              <a:xfrm>
                <a:off x="2516040" y="1323360"/>
                <a:ext cx="844920" cy="1720800"/>
              </a:xfrm>
              <a:custGeom>
                <a:avLst/>
                <a:gdLst/>
                <a:ahLst/>
                <a:rect l="l" t="t" r="r" b="b"/>
                <a:pathLst>
                  <a:path w="1298" h="2295">
                    <a:moveTo>
                      <a:pt x="1205" y="0"/>
                    </a:moveTo>
                    <a:lnTo>
                      <a:pt x="1262" y="136"/>
                    </a:lnTo>
                    <a:lnTo>
                      <a:pt x="1298" y="286"/>
                    </a:lnTo>
                    <a:lnTo>
                      <a:pt x="975" y="401"/>
                    </a:lnTo>
                    <a:lnTo>
                      <a:pt x="946" y="487"/>
                    </a:lnTo>
                    <a:lnTo>
                      <a:pt x="846" y="573"/>
                    </a:lnTo>
                    <a:lnTo>
                      <a:pt x="466" y="882"/>
                    </a:lnTo>
                    <a:lnTo>
                      <a:pt x="79" y="1219"/>
                    </a:lnTo>
                    <a:lnTo>
                      <a:pt x="136" y="1477"/>
                    </a:lnTo>
                    <a:lnTo>
                      <a:pt x="0" y="2008"/>
                    </a:lnTo>
                    <a:lnTo>
                      <a:pt x="86" y="229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94" name=""/>
              <p:cNvSpPr/>
              <p:nvPr/>
            </p:nvSpPr>
            <p:spPr>
              <a:xfrm>
                <a:off x="2604600" y="1506600"/>
                <a:ext cx="149400" cy="440640"/>
              </a:xfrm>
              <a:custGeom>
                <a:avLst/>
                <a:gdLst/>
                <a:ahLst/>
                <a:rect l="l" t="t" r="r" b="b"/>
                <a:pathLst>
                  <a:path w="230" h="589">
                    <a:moveTo>
                      <a:pt x="230" y="0"/>
                    </a:moveTo>
                    <a:lnTo>
                      <a:pt x="172" y="86"/>
                    </a:lnTo>
                    <a:lnTo>
                      <a:pt x="158" y="273"/>
                    </a:lnTo>
                    <a:lnTo>
                      <a:pt x="36" y="373"/>
                    </a:lnTo>
                    <a:lnTo>
                      <a:pt x="0" y="58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95" name=""/>
              <p:cNvSpPr/>
              <p:nvPr/>
            </p:nvSpPr>
            <p:spPr>
              <a:xfrm>
                <a:off x="3337920" y="1436040"/>
                <a:ext cx="401040" cy="284760"/>
              </a:xfrm>
              <a:custGeom>
                <a:avLst/>
                <a:gdLst/>
                <a:ahLst/>
                <a:rect l="l" t="t" r="r" b="b"/>
                <a:pathLst>
                  <a:path w="617" h="380">
                    <a:moveTo>
                      <a:pt x="617" y="380"/>
                    </a:moveTo>
                    <a:lnTo>
                      <a:pt x="430" y="194"/>
                    </a:lnTo>
                    <a:lnTo>
                      <a:pt x="315" y="179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96" name=""/>
              <p:cNvSpPr/>
              <p:nvPr/>
            </p:nvSpPr>
            <p:spPr>
              <a:xfrm>
                <a:off x="3332520" y="1409040"/>
                <a:ext cx="2699640" cy="812880"/>
              </a:xfrm>
              <a:custGeom>
                <a:avLst/>
                <a:gdLst/>
                <a:ahLst/>
                <a:rect l="l" t="t" r="r" b="b"/>
                <a:pathLst>
                  <a:path w="4145" h="1083">
                    <a:moveTo>
                      <a:pt x="0" y="0"/>
                    </a:moveTo>
                    <a:lnTo>
                      <a:pt x="322" y="180"/>
                    </a:lnTo>
                    <a:lnTo>
                      <a:pt x="1283" y="302"/>
                    </a:lnTo>
                    <a:lnTo>
                      <a:pt x="1900" y="423"/>
                    </a:lnTo>
                    <a:lnTo>
                      <a:pt x="2660" y="431"/>
                    </a:lnTo>
                    <a:lnTo>
                      <a:pt x="2825" y="495"/>
                    </a:lnTo>
                    <a:lnTo>
                      <a:pt x="2933" y="395"/>
                    </a:lnTo>
                    <a:lnTo>
                      <a:pt x="3047" y="359"/>
                    </a:lnTo>
                    <a:lnTo>
                      <a:pt x="3908" y="330"/>
                    </a:lnTo>
                    <a:lnTo>
                      <a:pt x="3958" y="345"/>
                    </a:lnTo>
                    <a:lnTo>
                      <a:pt x="4015" y="409"/>
                    </a:lnTo>
                    <a:lnTo>
                      <a:pt x="4066" y="553"/>
                    </a:lnTo>
                    <a:lnTo>
                      <a:pt x="4101" y="969"/>
                    </a:lnTo>
                    <a:lnTo>
                      <a:pt x="4145" y="108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97" name=""/>
              <p:cNvSpPr/>
              <p:nvPr/>
            </p:nvSpPr>
            <p:spPr>
              <a:xfrm>
                <a:off x="2810520" y="1743840"/>
                <a:ext cx="807120" cy="1510200"/>
              </a:xfrm>
              <a:custGeom>
                <a:avLst/>
                <a:gdLst/>
                <a:ahLst/>
                <a:rect l="l" t="t" r="r" b="b"/>
                <a:pathLst>
                  <a:path w="1240" h="2015">
                    <a:moveTo>
                      <a:pt x="71" y="0"/>
                    </a:moveTo>
                    <a:lnTo>
                      <a:pt x="0" y="108"/>
                    </a:lnTo>
                    <a:lnTo>
                      <a:pt x="50" y="287"/>
                    </a:lnTo>
                    <a:lnTo>
                      <a:pt x="272" y="574"/>
                    </a:lnTo>
                    <a:lnTo>
                      <a:pt x="294" y="681"/>
                    </a:lnTo>
                    <a:lnTo>
                      <a:pt x="537" y="1011"/>
                    </a:lnTo>
                    <a:lnTo>
                      <a:pt x="717" y="1004"/>
                    </a:lnTo>
                    <a:lnTo>
                      <a:pt x="760" y="961"/>
                    </a:lnTo>
                    <a:lnTo>
                      <a:pt x="796" y="947"/>
                    </a:lnTo>
                    <a:lnTo>
                      <a:pt x="853" y="990"/>
                    </a:lnTo>
                    <a:lnTo>
                      <a:pt x="925" y="997"/>
                    </a:lnTo>
                    <a:lnTo>
                      <a:pt x="953" y="1126"/>
                    </a:lnTo>
                    <a:lnTo>
                      <a:pt x="1147" y="1320"/>
                    </a:lnTo>
                    <a:lnTo>
                      <a:pt x="1118" y="1477"/>
                    </a:lnTo>
                    <a:lnTo>
                      <a:pt x="1204" y="1542"/>
                    </a:lnTo>
                    <a:lnTo>
                      <a:pt x="1176" y="1664"/>
                    </a:lnTo>
                    <a:lnTo>
                      <a:pt x="1118" y="1736"/>
                    </a:lnTo>
                    <a:lnTo>
                      <a:pt x="1025" y="1786"/>
                    </a:lnTo>
                    <a:lnTo>
                      <a:pt x="1118" y="1922"/>
                    </a:lnTo>
                    <a:lnTo>
                      <a:pt x="1240" y="201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98" name=""/>
              <p:cNvSpPr/>
              <p:nvPr/>
            </p:nvSpPr>
            <p:spPr>
              <a:xfrm>
                <a:off x="3468240" y="1700280"/>
                <a:ext cx="158760" cy="929880"/>
              </a:xfrm>
              <a:custGeom>
                <a:avLst/>
                <a:gdLst/>
                <a:ahLst/>
                <a:rect l="l" t="t" r="r" b="b"/>
                <a:pathLst>
                  <a:path w="243" h="1240">
                    <a:moveTo>
                      <a:pt x="129" y="0"/>
                    </a:moveTo>
                    <a:lnTo>
                      <a:pt x="243" y="789"/>
                    </a:lnTo>
                    <a:lnTo>
                      <a:pt x="0" y="124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99" name=""/>
              <p:cNvSpPr/>
              <p:nvPr/>
            </p:nvSpPr>
            <p:spPr>
              <a:xfrm>
                <a:off x="2481120" y="2926080"/>
                <a:ext cx="714960" cy="749520"/>
              </a:xfrm>
              <a:custGeom>
                <a:avLst/>
                <a:gdLst/>
                <a:ahLst/>
                <a:rect l="l" t="t" r="r" b="b"/>
                <a:pathLst>
                  <a:path w="1097" h="999">
                    <a:moveTo>
                      <a:pt x="172" y="0"/>
                    </a:moveTo>
                    <a:lnTo>
                      <a:pt x="138" y="149"/>
                    </a:lnTo>
                    <a:lnTo>
                      <a:pt x="93" y="211"/>
                    </a:lnTo>
                    <a:lnTo>
                      <a:pt x="109" y="315"/>
                    </a:lnTo>
                    <a:lnTo>
                      <a:pt x="0" y="373"/>
                    </a:lnTo>
                    <a:lnTo>
                      <a:pt x="36" y="563"/>
                    </a:lnTo>
                    <a:lnTo>
                      <a:pt x="161" y="608"/>
                    </a:lnTo>
                    <a:lnTo>
                      <a:pt x="448" y="843"/>
                    </a:lnTo>
                    <a:lnTo>
                      <a:pt x="740" y="900"/>
                    </a:lnTo>
                    <a:lnTo>
                      <a:pt x="1097" y="99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00" name=""/>
              <p:cNvSpPr/>
              <p:nvPr/>
            </p:nvSpPr>
            <p:spPr>
              <a:xfrm flipV="1">
                <a:off x="2888640" y="3588480"/>
                <a:ext cx="3600" cy="990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01" name=""/>
              <p:cNvSpPr/>
              <p:nvPr/>
            </p:nvSpPr>
            <p:spPr>
              <a:xfrm>
                <a:off x="3130920" y="3392280"/>
                <a:ext cx="1134000" cy="804240"/>
              </a:xfrm>
              <a:custGeom>
                <a:avLst/>
                <a:gdLst/>
                <a:ahLst/>
                <a:rect l="l" t="t" r="r" b="b"/>
                <a:pathLst>
                  <a:path w="1740" h="1072">
                    <a:moveTo>
                      <a:pt x="0" y="0"/>
                    </a:moveTo>
                    <a:lnTo>
                      <a:pt x="138" y="533"/>
                    </a:lnTo>
                    <a:lnTo>
                      <a:pt x="419" y="665"/>
                    </a:lnTo>
                    <a:lnTo>
                      <a:pt x="740" y="603"/>
                    </a:lnTo>
                    <a:lnTo>
                      <a:pt x="1740" y="107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02" name=""/>
              <p:cNvSpPr/>
              <p:nvPr/>
            </p:nvSpPr>
            <p:spPr>
              <a:xfrm>
                <a:off x="3658320" y="2262600"/>
                <a:ext cx="73800" cy="3913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03" name=""/>
              <p:cNvSpPr/>
              <p:nvPr/>
            </p:nvSpPr>
            <p:spPr>
              <a:xfrm>
                <a:off x="3516480" y="2600280"/>
                <a:ext cx="997560" cy="953640"/>
              </a:xfrm>
              <a:custGeom>
                <a:avLst/>
                <a:gdLst/>
                <a:ahLst/>
                <a:rect l="l" t="t" r="r" b="b"/>
                <a:pathLst>
                  <a:path w="1531" h="1273">
                    <a:moveTo>
                      <a:pt x="0" y="0"/>
                    </a:moveTo>
                    <a:lnTo>
                      <a:pt x="81" y="63"/>
                    </a:lnTo>
                    <a:lnTo>
                      <a:pt x="172" y="34"/>
                    </a:lnTo>
                    <a:lnTo>
                      <a:pt x="511" y="120"/>
                    </a:lnTo>
                    <a:lnTo>
                      <a:pt x="590" y="224"/>
                    </a:lnTo>
                    <a:lnTo>
                      <a:pt x="655" y="235"/>
                    </a:lnTo>
                    <a:lnTo>
                      <a:pt x="1336" y="723"/>
                    </a:lnTo>
                    <a:lnTo>
                      <a:pt x="1508" y="746"/>
                    </a:lnTo>
                    <a:lnTo>
                      <a:pt x="1531" y="127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04" name=""/>
              <p:cNvSpPr/>
              <p:nvPr/>
            </p:nvSpPr>
            <p:spPr>
              <a:xfrm>
                <a:off x="3576240" y="2646720"/>
                <a:ext cx="1325520" cy="675000"/>
              </a:xfrm>
              <a:custGeom>
                <a:avLst/>
                <a:gdLst/>
                <a:ahLst/>
                <a:rect l="l" t="t" r="r" b="b"/>
                <a:pathLst>
                  <a:path w="2036" h="900">
                    <a:moveTo>
                      <a:pt x="0" y="0"/>
                    </a:moveTo>
                    <a:lnTo>
                      <a:pt x="263" y="47"/>
                    </a:lnTo>
                    <a:lnTo>
                      <a:pt x="355" y="91"/>
                    </a:lnTo>
                    <a:lnTo>
                      <a:pt x="487" y="143"/>
                    </a:lnTo>
                    <a:lnTo>
                      <a:pt x="568" y="224"/>
                    </a:lnTo>
                    <a:lnTo>
                      <a:pt x="597" y="642"/>
                    </a:lnTo>
                    <a:lnTo>
                      <a:pt x="774" y="895"/>
                    </a:lnTo>
                    <a:lnTo>
                      <a:pt x="1497" y="900"/>
                    </a:lnTo>
                    <a:lnTo>
                      <a:pt x="1817" y="895"/>
                    </a:lnTo>
                    <a:lnTo>
                      <a:pt x="2036" y="82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05" name=""/>
              <p:cNvSpPr/>
              <p:nvPr/>
            </p:nvSpPr>
            <p:spPr>
              <a:xfrm>
                <a:off x="3961800" y="3054960"/>
                <a:ext cx="114480" cy="26208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06" name=""/>
              <p:cNvSpPr/>
              <p:nvPr/>
            </p:nvSpPr>
            <p:spPr>
              <a:xfrm flipV="1">
                <a:off x="3986640" y="3890520"/>
                <a:ext cx="351720" cy="2052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07" name=""/>
              <p:cNvSpPr/>
              <p:nvPr/>
            </p:nvSpPr>
            <p:spPr>
              <a:xfrm flipH="1" flipV="1">
                <a:off x="4109760" y="4031280"/>
                <a:ext cx="197640" cy="705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760" bIns="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08" name=""/>
              <p:cNvSpPr/>
              <p:nvPr/>
            </p:nvSpPr>
            <p:spPr>
              <a:xfrm>
                <a:off x="4510080" y="2955960"/>
                <a:ext cx="241920" cy="533880"/>
              </a:xfrm>
              <a:custGeom>
                <a:avLst/>
                <a:gdLst/>
                <a:ahLst/>
                <a:rect l="l" t="t" r="r" b="b"/>
                <a:pathLst>
                  <a:path w="373" h="712">
                    <a:moveTo>
                      <a:pt x="373" y="0"/>
                    </a:moveTo>
                    <a:lnTo>
                      <a:pt x="349" y="144"/>
                    </a:lnTo>
                    <a:lnTo>
                      <a:pt x="292" y="266"/>
                    </a:lnTo>
                    <a:lnTo>
                      <a:pt x="253" y="483"/>
                    </a:lnTo>
                    <a:lnTo>
                      <a:pt x="97" y="667"/>
                    </a:lnTo>
                    <a:lnTo>
                      <a:pt x="0" y="71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09" name=""/>
              <p:cNvSpPr/>
              <p:nvPr/>
            </p:nvSpPr>
            <p:spPr>
              <a:xfrm>
                <a:off x="4265280" y="3291840"/>
                <a:ext cx="274320" cy="271440"/>
              </a:xfrm>
              <a:custGeom>
                <a:avLst/>
                <a:gdLst/>
                <a:ahLst/>
                <a:rect l="l" t="t" r="r" b="b"/>
                <a:pathLst>
                  <a:path w="423" h="362">
                    <a:moveTo>
                      <a:pt x="68" y="362"/>
                    </a:moveTo>
                    <a:lnTo>
                      <a:pt x="423" y="86"/>
                    </a:lnTo>
                    <a:lnTo>
                      <a:pt x="416" y="28"/>
                    </a:lnTo>
                    <a:lnTo>
                      <a:pt x="377" y="0"/>
                    </a:lnTo>
                    <a:lnTo>
                      <a:pt x="0" y="5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0" name=""/>
              <p:cNvSpPr/>
              <p:nvPr/>
            </p:nvSpPr>
            <p:spPr>
              <a:xfrm>
                <a:off x="4375800" y="3459600"/>
                <a:ext cx="821520" cy="216000"/>
              </a:xfrm>
              <a:custGeom>
                <a:avLst/>
                <a:gdLst/>
                <a:ahLst/>
                <a:rect l="l" t="t" r="r" b="b"/>
                <a:pathLst>
                  <a:path w="1262" h="287">
                    <a:moveTo>
                      <a:pt x="0" y="68"/>
                    </a:moveTo>
                    <a:lnTo>
                      <a:pt x="80" y="154"/>
                    </a:lnTo>
                    <a:lnTo>
                      <a:pt x="182" y="245"/>
                    </a:lnTo>
                    <a:lnTo>
                      <a:pt x="297" y="287"/>
                    </a:lnTo>
                    <a:lnTo>
                      <a:pt x="464" y="281"/>
                    </a:lnTo>
                    <a:lnTo>
                      <a:pt x="860" y="138"/>
                    </a:lnTo>
                    <a:lnTo>
                      <a:pt x="1262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1" name=""/>
              <p:cNvSpPr/>
              <p:nvPr/>
            </p:nvSpPr>
            <p:spPr>
              <a:xfrm>
                <a:off x="4812120" y="3425400"/>
                <a:ext cx="129960" cy="137880"/>
              </a:xfrm>
              <a:custGeom>
                <a:avLst/>
                <a:gdLst/>
                <a:ahLst/>
                <a:rect l="l" t="t" r="r" b="b"/>
                <a:pathLst>
                  <a:path w="201" h="185">
                    <a:moveTo>
                      <a:pt x="0" y="0"/>
                    </a:moveTo>
                    <a:lnTo>
                      <a:pt x="75" y="99"/>
                    </a:lnTo>
                    <a:lnTo>
                      <a:pt x="201" y="18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2" name=""/>
              <p:cNvSpPr/>
              <p:nvPr/>
            </p:nvSpPr>
            <p:spPr>
              <a:xfrm>
                <a:off x="4285800" y="2612160"/>
                <a:ext cx="1019520" cy="650880"/>
              </a:xfrm>
              <a:custGeom>
                <a:avLst/>
                <a:gdLst/>
                <a:ahLst/>
                <a:rect l="l" t="t" r="r" b="b"/>
                <a:pathLst>
                  <a:path w="1566" h="868">
                    <a:moveTo>
                      <a:pt x="1566" y="0"/>
                    </a:moveTo>
                    <a:lnTo>
                      <a:pt x="1301" y="144"/>
                    </a:lnTo>
                    <a:lnTo>
                      <a:pt x="1158" y="190"/>
                    </a:lnTo>
                    <a:lnTo>
                      <a:pt x="636" y="248"/>
                    </a:lnTo>
                    <a:lnTo>
                      <a:pt x="0" y="86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3" name=""/>
              <p:cNvSpPr/>
              <p:nvPr/>
            </p:nvSpPr>
            <p:spPr>
              <a:xfrm>
                <a:off x="4559400" y="1782360"/>
                <a:ext cx="570240" cy="537120"/>
              </a:xfrm>
              <a:custGeom>
                <a:avLst/>
                <a:gdLst/>
                <a:ahLst/>
                <a:rect l="l" t="t" r="r" b="b"/>
                <a:pathLst>
                  <a:path w="877" h="717">
                    <a:moveTo>
                      <a:pt x="0" y="0"/>
                    </a:moveTo>
                    <a:lnTo>
                      <a:pt x="45" y="310"/>
                    </a:lnTo>
                    <a:lnTo>
                      <a:pt x="86" y="373"/>
                    </a:lnTo>
                    <a:lnTo>
                      <a:pt x="274" y="475"/>
                    </a:lnTo>
                    <a:lnTo>
                      <a:pt x="733" y="717"/>
                    </a:lnTo>
                    <a:lnTo>
                      <a:pt x="877" y="71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4" name=""/>
              <p:cNvSpPr/>
              <p:nvPr/>
            </p:nvSpPr>
            <p:spPr>
              <a:xfrm>
                <a:off x="4561920" y="1782360"/>
                <a:ext cx="863280" cy="369000"/>
              </a:xfrm>
              <a:custGeom>
                <a:avLst/>
                <a:gdLst/>
                <a:ahLst/>
                <a:rect l="l" t="t" r="r" b="b"/>
                <a:pathLst>
                  <a:path w="1325" h="493">
                    <a:moveTo>
                      <a:pt x="0" y="0"/>
                    </a:moveTo>
                    <a:lnTo>
                      <a:pt x="241" y="269"/>
                    </a:lnTo>
                    <a:lnTo>
                      <a:pt x="418" y="274"/>
                    </a:lnTo>
                    <a:lnTo>
                      <a:pt x="465" y="373"/>
                    </a:lnTo>
                    <a:lnTo>
                      <a:pt x="562" y="407"/>
                    </a:lnTo>
                    <a:lnTo>
                      <a:pt x="838" y="407"/>
                    </a:lnTo>
                    <a:lnTo>
                      <a:pt x="1044" y="493"/>
                    </a:lnTo>
                    <a:lnTo>
                      <a:pt x="1325" y="38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5" name=""/>
              <p:cNvSpPr/>
              <p:nvPr/>
            </p:nvSpPr>
            <p:spPr>
              <a:xfrm>
                <a:off x="5989320" y="1901160"/>
                <a:ext cx="496080" cy="9576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6" name=""/>
              <p:cNvSpPr/>
              <p:nvPr/>
            </p:nvSpPr>
            <p:spPr>
              <a:xfrm>
                <a:off x="5893200" y="1983600"/>
                <a:ext cx="446400" cy="426240"/>
              </a:xfrm>
              <a:custGeom>
                <a:avLst/>
                <a:gdLst/>
                <a:ahLst/>
                <a:rect l="l" t="t" r="r" b="b"/>
                <a:pathLst>
                  <a:path w="687" h="568">
                    <a:moveTo>
                      <a:pt x="687" y="0"/>
                    </a:moveTo>
                    <a:lnTo>
                      <a:pt x="653" y="47"/>
                    </a:lnTo>
                    <a:lnTo>
                      <a:pt x="491" y="156"/>
                    </a:lnTo>
                    <a:lnTo>
                      <a:pt x="339" y="276"/>
                    </a:lnTo>
                    <a:lnTo>
                      <a:pt x="224" y="310"/>
                    </a:lnTo>
                    <a:lnTo>
                      <a:pt x="115" y="350"/>
                    </a:lnTo>
                    <a:lnTo>
                      <a:pt x="34" y="407"/>
                    </a:lnTo>
                    <a:lnTo>
                      <a:pt x="6" y="472"/>
                    </a:lnTo>
                    <a:lnTo>
                      <a:pt x="0" y="540"/>
                    </a:lnTo>
                    <a:lnTo>
                      <a:pt x="52" y="568"/>
                    </a:lnTo>
                    <a:lnTo>
                      <a:pt x="144" y="54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7" name=""/>
              <p:cNvSpPr/>
              <p:nvPr/>
            </p:nvSpPr>
            <p:spPr>
              <a:xfrm>
                <a:off x="5947560" y="2250720"/>
                <a:ext cx="729000" cy="517680"/>
              </a:xfrm>
              <a:custGeom>
                <a:avLst/>
                <a:gdLst/>
                <a:ahLst/>
                <a:rect l="l" t="t" r="r" b="b"/>
                <a:pathLst>
                  <a:path w="1119" h="688">
                    <a:moveTo>
                      <a:pt x="1119" y="0"/>
                    </a:moveTo>
                    <a:lnTo>
                      <a:pt x="1004" y="97"/>
                    </a:lnTo>
                    <a:lnTo>
                      <a:pt x="832" y="125"/>
                    </a:lnTo>
                    <a:lnTo>
                      <a:pt x="707" y="21"/>
                    </a:lnTo>
                    <a:lnTo>
                      <a:pt x="563" y="97"/>
                    </a:lnTo>
                    <a:lnTo>
                      <a:pt x="493" y="39"/>
                    </a:lnTo>
                    <a:lnTo>
                      <a:pt x="190" y="143"/>
                    </a:lnTo>
                    <a:lnTo>
                      <a:pt x="92" y="251"/>
                    </a:lnTo>
                    <a:lnTo>
                      <a:pt x="52" y="412"/>
                    </a:lnTo>
                    <a:lnTo>
                      <a:pt x="0" y="613"/>
                    </a:lnTo>
                    <a:lnTo>
                      <a:pt x="24" y="68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8" name=""/>
              <p:cNvSpPr/>
              <p:nvPr/>
            </p:nvSpPr>
            <p:spPr>
              <a:xfrm>
                <a:off x="4717080" y="2337840"/>
                <a:ext cx="1926000" cy="1510560"/>
              </a:xfrm>
              <a:custGeom>
                <a:avLst/>
                <a:gdLst/>
                <a:ahLst/>
                <a:rect l="l" t="t" r="r" b="b"/>
                <a:pathLst>
                  <a:path w="2958" h="2013">
                    <a:moveTo>
                      <a:pt x="2958" y="0"/>
                    </a:moveTo>
                    <a:lnTo>
                      <a:pt x="2666" y="193"/>
                    </a:lnTo>
                    <a:lnTo>
                      <a:pt x="2528" y="446"/>
                    </a:lnTo>
                    <a:lnTo>
                      <a:pt x="2121" y="545"/>
                    </a:lnTo>
                    <a:lnTo>
                      <a:pt x="1816" y="681"/>
                    </a:lnTo>
                    <a:lnTo>
                      <a:pt x="1377" y="756"/>
                    </a:lnTo>
                    <a:lnTo>
                      <a:pt x="986" y="1025"/>
                    </a:lnTo>
                    <a:lnTo>
                      <a:pt x="740" y="1296"/>
                    </a:lnTo>
                    <a:lnTo>
                      <a:pt x="326" y="1807"/>
                    </a:lnTo>
                    <a:lnTo>
                      <a:pt x="86" y="1984"/>
                    </a:lnTo>
                    <a:lnTo>
                      <a:pt x="0" y="201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9" name=""/>
              <p:cNvSpPr/>
              <p:nvPr/>
            </p:nvSpPr>
            <p:spPr>
              <a:xfrm>
                <a:off x="5421240" y="2069280"/>
                <a:ext cx="313920" cy="461880"/>
              </a:xfrm>
              <a:custGeom>
                <a:avLst/>
                <a:gdLst/>
                <a:ahLst/>
                <a:rect l="l" t="t" r="r" b="b"/>
                <a:pathLst>
                  <a:path w="482" h="615">
                    <a:moveTo>
                      <a:pt x="0" y="0"/>
                    </a:moveTo>
                    <a:lnTo>
                      <a:pt x="81" y="12"/>
                    </a:lnTo>
                    <a:lnTo>
                      <a:pt x="172" y="477"/>
                    </a:lnTo>
                    <a:lnTo>
                      <a:pt x="211" y="550"/>
                    </a:lnTo>
                    <a:lnTo>
                      <a:pt x="482" y="61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20" name=""/>
              <p:cNvSpPr/>
              <p:nvPr/>
            </p:nvSpPr>
            <p:spPr>
              <a:xfrm>
                <a:off x="5119200" y="2255040"/>
                <a:ext cx="164160" cy="322200"/>
              </a:xfrm>
              <a:custGeom>
                <a:avLst/>
                <a:gdLst/>
                <a:ahLst/>
                <a:rect l="l" t="t" r="r" b="b"/>
                <a:pathLst>
                  <a:path w="252" h="430">
                    <a:moveTo>
                      <a:pt x="39" y="131"/>
                    </a:moveTo>
                    <a:lnTo>
                      <a:pt x="5" y="63"/>
                    </a:lnTo>
                    <a:lnTo>
                      <a:pt x="0" y="29"/>
                    </a:lnTo>
                    <a:lnTo>
                      <a:pt x="28" y="6"/>
                    </a:lnTo>
                    <a:lnTo>
                      <a:pt x="173" y="0"/>
                    </a:lnTo>
                    <a:lnTo>
                      <a:pt x="247" y="373"/>
                    </a:lnTo>
                    <a:lnTo>
                      <a:pt x="218" y="430"/>
                    </a:lnTo>
                    <a:lnTo>
                      <a:pt x="132" y="355"/>
                    </a:lnTo>
                    <a:lnTo>
                      <a:pt x="161" y="149"/>
                    </a:lnTo>
                    <a:lnTo>
                      <a:pt x="252" y="10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21" name=""/>
              <p:cNvSpPr/>
              <p:nvPr/>
            </p:nvSpPr>
            <p:spPr>
              <a:xfrm>
                <a:off x="5260320" y="2448720"/>
                <a:ext cx="279720" cy="27612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22" name=""/>
              <p:cNvSpPr/>
              <p:nvPr/>
            </p:nvSpPr>
            <p:spPr>
              <a:xfrm>
                <a:off x="5461920" y="2628720"/>
                <a:ext cx="133920" cy="781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1320" bIns="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23" name=""/>
              <p:cNvSpPr/>
              <p:nvPr/>
            </p:nvSpPr>
            <p:spPr>
              <a:xfrm>
                <a:off x="6093720" y="2525040"/>
                <a:ext cx="299160" cy="82440"/>
              </a:xfrm>
              <a:custGeom>
                <a:avLst/>
                <a:gdLst/>
                <a:ahLst/>
                <a:rect l="l" t="t" r="r" b="b"/>
                <a:pathLst>
                  <a:path w="458" h="109">
                    <a:moveTo>
                      <a:pt x="0" y="0"/>
                    </a:moveTo>
                    <a:lnTo>
                      <a:pt x="44" y="35"/>
                    </a:lnTo>
                    <a:lnTo>
                      <a:pt x="114" y="23"/>
                    </a:lnTo>
                    <a:lnTo>
                      <a:pt x="206" y="35"/>
                    </a:lnTo>
                    <a:lnTo>
                      <a:pt x="245" y="7"/>
                    </a:lnTo>
                    <a:lnTo>
                      <a:pt x="286" y="12"/>
                    </a:lnTo>
                    <a:lnTo>
                      <a:pt x="458" y="10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640" bIns="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24" name=""/>
              <p:cNvSpPr/>
              <p:nvPr/>
            </p:nvSpPr>
            <p:spPr>
              <a:xfrm>
                <a:off x="4622040" y="2607840"/>
                <a:ext cx="1770840" cy="1743120"/>
              </a:xfrm>
              <a:custGeom>
                <a:avLst/>
                <a:gdLst/>
                <a:ahLst/>
                <a:rect l="l" t="t" r="r" b="b"/>
                <a:pathLst>
                  <a:path w="2719" h="2324">
                    <a:moveTo>
                      <a:pt x="2719" y="0"/>
                    </a:moveTo>
                    <a:lnTo>
                      <a:pt x="2644" y="70"/>
                    </a:lnTo>
                    <a:lnTo>
                      <a:pt x="2524" y="127"/>
                    </a:lnTo>
                    <a:lnTo>
                      <a:pt x="2433" y="321"/>
                    </a:lnTo>
                    <a:lnTo>
                      <a:pt x="2409" y="402"/>
                    </a:lnTo>
                    <a:lnTo>
                      <a:pt x="2370" y="516"/>
                    </a:lnTo>
                    <a:lnTo>
                      <a:pt x="2305" y="678"/>
                    </a:lnTo>
                    <a:lnTo>
                      <a:pt x="2289" y="678"/>
                    </a:lnTo>
                    <a:lnTo>
                      <a:pt x="2226" y="861"/>
                    </a:lnTo>
                    <a:lnTo>
                      <a:pt x="2099" y="999"/>
                    </a:lnTo>
                    <a:lnTo>
                      <a:pt x="2047" y="1017"/>
                    </a:lnTo>
                    <a:lnTo>
                      <a:pt x="1755" y="1400"/>
                    </a:lnTo>
                    <a:lnTo>
                      <a:pt x="1692" y="1429"/>
                    </a:lnTo>
                    <a:lnTo>
                      <a:pt x="1301" y="1658"/>
                    </a:lnTo>
                    <a:lnTo>
                      <a:pt x="1079" y="1768"/>
                    </a:lnTo>
                    <a:lnTo>
                      <a:pt x="769" y="1992"/>
                    </a:lnTo>
                    <a:lnTo>
                      <a:pt x="717" y="1992"/>
                    </a:lnTo>
                    <a:lnTo>
                      <a:pt x="167" y="2123"/>
                    </a:lnTo>
                    <a:lnTo>
                      <a:pt x="0" y="232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25" name=""/>
              <p:cNvSpPr/>
              <p:nvPr/>
            </p:nvSpPr>
            <p:spPr>
              <a:xfrm>
                <a:off x="4359960" y="2564280"/>
                <a:ext cx="1302120" cy="1756800"/>
              </a:xfrm>
              <a:custGeom>
                <a:avLst/>
                <a:gdLst/>
                <a:ahLst/>
                <a:rect l="l" t="t" r="r" b="b"/>
                <a:pathLst>
                  <a:path w="1999" h="2341">
                    <a:moveTo>
                      <a:pt x="1999" y="0"/>
                    </a:moveTo>
                    <a:lnTo>
                      <a:pt x="1901" y="195"/>
                    </a:lnTo>
                    <a:lnTo>
                      <a:pt x="1671" y="636"/>
                    </a:lnTo>
                    <a:lnTo>
                      <a:pt x="1598" y="740"/>
                    </a:lnTo>
                    <a:lnTo>
                      <a:pt x="1460" y="1045"/>
                    </a:lnTo>
                    <a:lnTo>
                      <a:pt x="1418" y="1131"/>
                    </a:lnTo>
                    <a:lnTo>
                      <a:pt x="1236" y="1504"/>
                    </a:lnTo>
                    <a:lnTo>
                      <a:pt x="712" y="1898"/>
                    </a:lnTo>
                    <a:lnTo>
                      <a:pt x="248" y="2094"/>
                    </a:lnTo>
                    <a:lnTo>
                      <a:pt x="0" y="234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26" name=""/>
              <p:cNvSpPr/>
              <p:nvPr/>
            </p:nvSpPr>
            <p:spPr>
              <a:xfrm>
                <a:off x="4734000" y="2621160"/>
                <a:ext cx="559800" cy="1506240"/>
              </a:xfrm>
              <a:custGeom>
                <a:avLst/>
                <a:gdLst/>
                <a:ahLst/>
                <a:rect l="l" t="t" r="r" b="b"/>
                <a:pathLst>
                  <a:path w="860" h="2008">
                    <a:moveTo>
                      <a:pt x="860" y="0"/>
                    </a:moveTo>
                    <a:lnTo>
                      <a:pt x="803" y="493"/>
                    </a:lnTo>
                    <a:lnTo>
                      <a:pt x="746" y="516"/>
                    </a:lnTo>
                    <a:lnTo>
                      <a:pt x="688" y="722"/>
                    </a:lnTo>
                    <a:lnTo>
                      <a:pt x="654" y="746"/>
                    </a:lnTo>
                    <a:lnTo>
                      <a:pt x="470" y="1176"/>
                    </a:lnTo>
                    <a:lnTo>
                      <a:pt x="269" y="1434"/>
                    </a:lnTo>
                    <a:lnTo>
                      <a:pt x="34" y="1617"/>
                    </a:lnTo>
                    <a:lnTo>
                      <a:pt x="63" y="1721"/>
                    </a:lnTo>
                    <a:lnTo>
                      <a:pt x="0" y="200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27" name=""/>
              <p:cNvSpPr/>
              <p:nvPr/>
            </p:nvSpPr>
            <p:spPr>
              <a:xfrm>
                <a:off x="6008760" y="2653920"/>
                <a:ext cx="446760" cy="164880"/>
              </a:xfrm>
              <a:custGeom>
                <a:avLst/>
                <a:gdLst/>
                <a:ahLst/>
                <a:rect l="l" t="t" r="r" b="b"/>
                <a:pathLst>
                  <a:path w="686" h="218">
                    <a:moveTo>
                      <a:pt x="686" y="7"/>
                    </a:moveTo>
                    <a:lnTo>
                      <a:pt x="624" y="93"/>
                    </a:lnTo>
                    <a:lnTo>
                      <a:pt x="376" y="46"/>
                    </a:lnTo>
                    <a:lnTo>
                      <a:pt x="184" y="0"/>
                    </a:lnTo>
                    <a:lnTo>
                      <a:pt x="57" y="18"/>
                    </a:lnTo>
                    <a:lnTo>
                      <a:pt x="0" y="166"/>
                    </a:lnTo>
                    <a:lnTo>
                      <a:pt x="34" y="21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28" name=""/>
              <p:cNvSpPr/>
              <p:nvPr/>
            </p:nvSpPr>
            <p:spPr>
              <a:xfrm>
                <a:off x="5813640" y="2886840"/>
                <a:ext cx="362880" cy="241200"/>
              </a:xfrm>
              <a:custGeom>
                <a:avLst/>
                <a:gdLst/>
                <a:ahLst/>
                <a:rect l="l" t="t" r="r" b="b"/>
                <a:pathLst>
                  <a:path w="558" h="321">
                    <a:moveTo>
                      <a:pt x="558" y="0"/>
                    </a:moveTo>
                    <a:lnTo>
                      <a:pt x="443" y="281"/>
                    </a:lnTo>
                    <a:lnTo>
                      <a:pt x="264" y="276"/>
                    </a:lnTo>
                    <a:lnTo>
                      <a:pt x="167" y="315"/>
                    </a:lnTo>
                    <a:lnTo>
                      <a:pt x="0" y="32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29" name=""/>
              <p:cNvSpPr/>
              <p:nvPr/>
            </p:nvSpPr>
            <p:spPr>
              <a:xfrm>
                <a:off x="5787720" y="2574720"/>
                <a:ext cx="70200" cy="389880"/>
              </a:xfrm>
              <a:custGeom>
                <a:avLst/>
                <a:gdLst/>
                <a:ahLst/>
                <a:rect l="l" t="t" r="r" b="b"/>
                <a:pathLst>
                  <a:path w="107" h="522">
                    <a:moveTo>
                      <a:pt x="63" y="0"/>
                    </a:moveTo>
                    <a:lnTo>
                      <a:pt x="107" y="63"/>
                    </a:lnTo>
                    <a:lnTo>
                      <a:pt x="0" y="172"/>
                    </a:lnTo>
                    <a:lnTo>
                      <a:pt x="18" y="52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30" name=""/>
              <p:cNvSpPr/>
              <p:nvPr/>
            </p:nvSpPr>
            <p:spPr>
              <a:xfrm>
                <a:off x="5683320" y="2621160"/>
                <a:ext cx="279720" cy="7632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31" name=""/>
              <p:cNvSpPr/>
              <p:nvPr/>
            </p:nvSpPr>
            <p:spPr>
              <a:xfrm flipV="1">
                <a:off x="5273280" y="4363920"/>
                <a:ext cx="32400" cy="421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" bIns="-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32" name=""/>
              <p:cNvSpPr/>
              <p:nvPr/>
            </p:nvSpPr>
            <p:spPr>
              <a:xfrm>
                <a:off x="5111640" y="3588840"/>
                <a:ext cx="899640" cy="356760"/>
              </a:xfrm>
              <a:custGeom>
                <a:avLst/>
                <a:gdLst/>
                <a:ahLst/>
                <a:rect l="l" t="t" r="r" b="b"/>
                <a:pathLst>
                  <a:path w="1382" h="475">
                    <a:moveTo>
                      <a:pt x="1382" y="0"/>
                    </a:moveTo>
                    <a:lnTo>
                      <a:pt x="1153" y="154"/>
                    </a:lnTo>
                    <a:lnTo>
                      <a:pt x="975" y="195"/>
                    </a:lnTo>
                    <a:lnTo>
                      <a:pt x="522" y="281"/>
                    </a:lnTo>
                    <a:lnTo>
                      <a:pt x="230" y="470"/>
                    </a:lnTo>
                    <a:lnTo>
                      <a:pt x="0" y="47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33" name=""/>
              <p:cNvSpPr/>
              <p:nvPr/>
            </p:nvSpPr>
            <p:spPr>
              <a:xfrm>
                <a:off x="4812120" y="3614400"/>
                <a:ext cx="993240" cy="323640"/>
              </a:xfrm>
              <a:custGeom>
                <a:avLst/>
                <a:gdLst/>
                <a:ahLst/>
                <a:rect l="l" t="t" r="r" b="b"/>
                <a:pathLst>
                  <a:path w="1526" h="430">
                    <a:moveTo>
                      <a:pt x="1492" y="219"/>
                    </a:moveTo>
                    <a:lnTo>
                      <a:pt x="1447" y="161"/>
                    </a:lnTo>
                    <a:lnTo>
                      <a:pt x="1526" y="34"/>
                    </a:lnTo>
                    <a:lnTo>
                      <a:pt x="1515" y="0"/>
                    </a:lnTo>
                    <a:lnTo>
                      <a:pt x="1275" y="29"/>
                    </a:lnTo>
                    <a:lnTo>
                      <a:pt x="866" y="138"/>
                    </a:lnTo>
                    <a:lnTo>
                      <a:pt x="602" y="298"/>
                    </a:lnTo>
                    <a:lnTo>
                      <a:pt x="362" y="310"/>
                    </a:lnTo>
                    <a:lnTo>
                      <a:pt x="0" y="43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34" name=""/>
              <p:cNvSpPr/>
              <p:nvPr/>
            </p:nvSpPr>
            <p:spPr>
              <a:xfrm>
                <a:off x="5593320" y="3468960"/>
                <a:ext cx="68760" cy="16776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35" name=""/>
              <p:cNvSpPr/>
              <p:nvPr/>
            </p:nvSpPr>
            <p:spPr>
              <a:xfrm>
                <a:off x="5805720" y="3632400"/>
                <a:ext cx="52200" cy="75960"/>
              </a:xfrm>
              <a:custGeom>
                <a:avLst/>
                <a:gdLst/>
                <a:ahLst/>
                <a:rect l="l" t="t" r="r" b="b"/>
                <a:pathLst>
                  <a:path w="80" h="102">
                    <a:moveTo>
                      <a:pt x="80" y="102"/>
                    </a:moveTo>
                    <a:lnTo>
                      <a:pt x="12" y="52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36" name=""/>
              <p:cNvSpPr/>
              <p:nvPr/>
            </p:nvSpPr>
            <p:spPr>
              <a:xfrm>
                <a:off x="5567400" y="3567960"/>
                <a:ext cx="18000" cy="8964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840" bIns="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37" name=""/>
              <p:cNvSpPr/>
              <p:nvPr/>
            </p:nvSpPr>
            <p:spPr>
              <a:xfrm>
                <a:off x="5197680" y="3837960"/>
                <a:ext cx="234360" cy="464760"/>
              </a:xfrm>
              <a:custGeom>
                <a:avLst/>
                <a:gdLst/>
                <a:ahLst/>
                <a:rect l="l" t="t" r="r" b="b"/>
                <a:pathLst>
                  <a:path w="360" h="620">
                    <a:moveTo>
                      <a:pt x="360" y="620"/>
                    </a:moveTo>
                    <a:lnTo>
                      <a:pt x="206" y="563"/>
                    </a:lnTo>
                    <a:lnTo>
                      <a:pt x="97" y="424"/>
                    </a:lnTo>
                    <a:lnTo>
                      <a:pt x="62" y="333"/>
                    </a:lnTo>
                    <a:lnTo>
                      <a:pt x="0" y="258"/>
                    </a:lnTo>
                    <a:lnTo>
                      <a:pt x="39" y="138"/>
                    </a:lnTo>
                    <a:lnTo>
                      <a:pt x="16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38" name=""/>
              <p:cNvSpPr/>
              <p:nvPr/>
            </p:nvSpPr>
            <p:spPr>
              <a:xfrm>
                <a:off x="4790160" y="2768400"/>
                <a:ext cx="971280" cy="1087560"/>
              </a:xfrm>
              <a:custGeom>
                <a:avLst/>
                <a:gdLst/>
                <a:ahLst/>
                <a:rect l="l" t="t" r="r" b="b"/>
                <a:pathLst>
                  <a:path w="1492" h="1451">
                    <a:moveTo>
                      <a:pt x="1492" y="0"/>
                    </a:moveTo>
                    <a:lnTo>
                      <a:pt x="1377" y="22"/>
                    </a:lnTo>
                    <a:lnTo>
                      <a:pt x="1158" y="493"/>
                    </a:lnTo>
                    <a:lnTo>
                      <a:pt x="746" y="780"/>
                    </a:lnTo>
                    <a:lnTo>
                      <a:pt x="550" y="1164"/>
                    </a:lnTo>
                    <a:lnTo>
                      <a:pt x="287" y="1399"/>
                    </a:lnTo>
                    <a:lnTo>
                      <a:pt x="63" y="1451"/>
                    </a:lnTo>
                    <a:lnTo>
                      <a:pt x="0" y="142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39" name=""/>
              <p:cNvSpPr/>
              <p:nvPr/>
            </p:nvSpPr>
            <p:spPr>
              <a:xfrm>
                <a:off x="4453920" y="4591080"/>
                <a:ext cx="33840" cy="86760"/>
              </a:xfrm>
              <a:custGeom>
                <a:avLst/>
                <a:gdLst/>
                <a:ahLst/>
                <a:rect l="l" t="t" r="r" b="b"/>
                <a:pathLst>
                  <a:path w="52" h="114">
                    <a:moveTo>
                      <a:pt x="52" y="114"/>
                    </a:moveTo>
                    <a:lnTo>
                      <a:pt x="46" y="64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40" name=""/>
              <p:cNvSpPr/>
              <p:nvPr/>
            </p:nvSpPr>
            <p:spPr>
              <a:xfrm>
                <a:off x="4397760" y="4222080"/>
                <a:ext cx="318960" cy="443880"/>
              </a:xfrm>
              <a:custGeom>
                <a:avLst/>
                <a:gdLst/>
                <a:ahLst/>
                <a:rect l="l" t="t" r="r" b="b"/>
                <a:pathLst>
                  <a:path w="489" h="591">
                    <a:moveTo>
                      <a:pt x="0" y="591"/>
                    </a:moveTo>
                    <a:lnTo>
                      <a:pt x="91" y="487"/>
                    </a:lnTo>
                    <a:lnTo>
                      <a:pt x="218" y="328"/>
                    </a:lnTo>
                    <a:lnTo>
                      <a:pt x="351" y="229"/>
                    </a:lnTo>
                    <a:lnTo>
                      <a:pt x="455" y="177"/>
                    </a:lnTo>
                    <a:lnTo>
                      <a:pt x="48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41" name=""/>
              <p:cNvSpPr/>
              <p:nvPr/>
            </p:nvSpPr>
            <p:spPr>
              <a:xfrm>
                <a:off x="4905720" y="3374280"/>
                <a:ext cx="590040" cy="967320"/>
              </a:xfrm>
              <a:custGeom>
                <a:avLst/>
                <a:gdLst/>
                <a:ahLst/>
                <a:rect l="l" t="t" r="r" b="b"/>
                <a:pathLst>
                  <a:path w="907" h="1291">
                    <a:moveTo>
                      <a:pt x="0" y="1291"/>
                    </a:moveTo>
                    <a:lnTo>
                      <a:pt x="12" y="1119"/>
                    </a:lnTo>
                    <a:lnTo>
                      <a:pt x="12" y="1072"/>
                    </a:lnTo>
                    <a:lnTo>
                      <a:pt x="86" y="929"/>
                    </a:lnTo>
                    <a:lnTo>
                      <a:pt x="75" y="866"/>
                    </a:lnTo>
                    <a:lnTo>
                      <a:pt x="206" y="827"/>
                    </a:lnTo>
                    <a:lnTo>
                      <a:pt x="396" y="626"/>
                    </a:lnTo>
                    <a:lnTo>
                      <a:pt x="464" y="516"/>
                    </a:lnTo>
                    <a:lnTo>
                      <a:pt x="620" y="418"/>
                    </a:lnTo>
                    <a:lnTo>
                      <a:pt x="815" y="229"/>
                    </a:lnTo>
                    <a:lnTo>
                      <a:pt x="907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42" name=""/>
              <p:cNvSpPr/>
              <p:nvPr/>
            </p:nvSpPr>
            <p:spPr>
              <a:xfrm>
                <a:off x="5040000" y="3026160"/>
                <a:ext cx="223920" cy="495000"/>
              </a:xfrm>
              <a:custGeom>
                <a:avLst/>
                <a:gdLst/>
                <a:ahLst/>
                <a:rect l="l" t="t" r="r" b="b"/>
                <a:pathLst>
                  <a:path w="344" h="659">
                    <a:moveTo>
                      <a:pt x="344" y="50"/>
                    </a:moveTo>
                    <a:lnTo>
                      <a:pt x="281" y="62"/>
                    </a:lnTo>
                    <a:lnTo>
                      <a:pt x="200" y="0"/>
                    </a:lnTo>
                    <a:lnTo>
                      <a:pt x="184" y="159"/>
                    </a:lnTo>
                    <a:lnTo>
                      <a:pt x="0" y="65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43" name=""/>
              <p:cNvSpPr/>
              <p:nvPr/>
            </p:nvSpPr>
            <p:spPr>
              <a:xfrm>
                <a:off x="5394240" y="2810160"/>
                <a:ext cx="33480" cy="356760"/>
              </a:xfrm>
              <a:custGeom>
                <a:avLst/>
                <a:gdLst/>
                <a:ahLst/>
                <a:rect l="l" t="t" r="r" b="b"/>
                <a:pathLst>
                  <a:path w="52" h="475">
                    <a:moveTo>
                      <a:pt x="0" y="0"/>
                    </a:moveTo>
                    <a:lnTo>
                      <a:pt x="52" y="200"/>
                    </a:lnTo>
                    <a:lnTo>
                      <a:pt x="36" y="47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44" name=""/>
              <p:cNvSpPr/>
              <p:nvPr/>
            </p:nvSpPr>
            <p:spPr>
              <a:xfrm flipH="1" flipV="1">
                <a:off x="5458680" y="3192480"/>
                <a:ext cx="52200" cy="1216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45" name=""/>
              <p:cNvSpPr/>
              <p:nvPr/>
            </p:nvSpPr>
            <p:spPr>
              <a:xfrm>
                <a:off x="4951440" y="2951280"/>
                <a:ext cx="778680" cy="1390680"/>
              </a:xfrm>
              <a:custGeom>
                <a:avLst/>
                <a:gdLst/>
                <a:ahLst/>
                <a:rect l="l" t="t" r="r" b="b"/>
                <a:pathLst>
                  <a:path w="1198" h="1854">
                    <a:moveTo>
                      <a:pt x="1072" y="0"/>
                    </a:moveTo>
                    <a:lnTo>
                      <a:pt x="1198" y="143"/>
                    </a:lnTo>
                    <a:lnTo>
                      <a:pt x="1067" y="264"/>
                    </a:lnTo>
                    <a:lnTo>
                      <a:pt x="992" y="477"/>
                    </a:lnTo>
                    <a:lnTo>
                      <a:pt x="574" y="947"/>
                    </a:lnTo>
                    <a:lnTo>
                      <a:pt x="551" y="1137"/>
                    </a:lnTo>
                    <a:lnTo>
                      <a:pt x="418" y="1280"/>
                    </a:lnTo>
                    <a:lnTo>
                      <a:pt x="217" y="1624"/>
                    </a:lnTo>
                    <a:lnTo>
                      <a:pt x="115" y="1619"/>
                    </a:lnTo>
                    <a:lnTo>
                      <a:pt x="0" y="185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46" name=""/>
              <p:cNvSpPr/>
              <p:nvPr/>
            </p:nvSpPr>
            <p:spPr>
              <a:xfrm>
                <a:off x="4875840" y="3395520"/>
                <a:ext cx="618120" cy="803880"/>
              </a:xfrm>
              <a:custGeom>
                <a:avLst/>
                <a:gdLst/>
                <a:ahLst/>
                <a:rect l="l" t="t" r="r" b="b"/>
                <a:pathLst>
                  <a:path w="948" h="1072">
                    <a:moveTo>
                      <a:pt x="0" y="1072"/>
                    </a:moveTo>
                    <a:lnTo>
                      <a:pt x="172" y="1061"/>
                    </a:lnTo>
                    <a:lnTo>
                      <a:pt x="193" y="855"/>
                    </a:lnTo>
                    <a:lnTo>
                      <a:pt x="263" y="740"/>
                    </a:lnTo>
                    <a:lnTo>
                      <a:pt x="383" y="625"/>
                    </a:lnTo>
                    <a:lnTo>
                      <a:pt x="489" y="475"/>
                    </a:lnTo>
                    <a:lnTo>
                      <a:pt x="649" y="355"/>
                    </a:lnTo>
                    <a:lnTo>
                      <a:pt x="826" y="172"/>
                    </a:lnTo>
                    <a:lnTo>
                      <a:pt x="948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47" name=""/>
              <p:cNvSpPr/>
              <p:nvPr/>
            </p:nvSpPr>
            <p:spPr>
              <a:xfrm>
                <a:off x="3714120" y="3899160"/>
                <a:ext cx="817920" cy="369000"/>
              </a:xfrm>
              <a:custGeom>
                <a:avLst/>
                <a:gdLst/>
                <a:ahLst/>
                <a:rect l="l" t="t" r="r" b="b"/>
                <a:pathLst>
                  <a:path w="1257" h="493">
                    <a:moveTo>
                      <a:pt x="0" y="0"/>
                    </a:moveTo>
                    <a:lnTo>
                      <a:pt x="224" y="214"/>
                    </a:lnTo>
                    <a:lnTo>
                      <a:pt x="396" y="321"/>
                    </a:lnTo>
                    <a:lnTo>
                      <a:pt x="1119" y="488"/>
                    </a:lnTo>
                    <a:lnTo>
                      <a:pt x="1189" y="436"/>
                    </a:lnTo>
                    <a:lnTo>
                      <a:pt x="1257" y="49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6248" name=""/>
          <p:cNvSpPr/>
          <p:nvPr/>
        </p:nvSpPr>
        <p:spPr>
          <a:xfrm flipV="1">
            <a:off x="5288040" y="4203360"/>
            <a:ext cx="28440" cy="1285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249" name=""/>
          <p:cNvGrpSpPr/>
          <p:nvPr/>
        </p:nvGrpSpPr>
        <p:grpSpPr>
          <a:xfrm>
            <a:off x="2365200" y="1731960"/>
            <a:ext cx="3292200" cy="2865240"/>
            <a:chOff x="2365200" y="1731960"/>
            <a:chExt cx="3292200" cy="2865240"/>
          </a:xfrm>
        </p:grpSpPr>
        <p:sp>
          <p:nvSpPr>
            <p:cNvPr id="6250" name=""/>
            <p:cNvSpPr/>
            <p:nvPr/>
          </p:nvSpPr>
          <p:spPr>
            <a:xfrm flipH="1">
              <a:off x="3961080" y="3889440"/>
              <a:ext cx="58320" cy="3222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51" name=""/>
            <p:cNvSpPr/>
            <p:nvPr/>
          </p:nvSpPr>
          <p:spPr>
            <a:xfrm>
              <a:off x="2436480" y="1731960"/>
              <a:ext cx="704880" cy="522000"/>
            </a:xfrm>
            <a:custGeom>
              <a:avLst/>
              <a:gdLst/>
              <a:ahLst/>
              <a:rect l="l" t="t" r="r" b="b"/>
              <a:pathLst>
                <a:path w="1083" h="695">
                  <a:moveTo>
                    <a:pt x="36" y="695"/>
                  </a:moveTo>
                  <a:lnTo>
                    <a:pt x="0" y="616"/>
                  </a:lnTo>
                  <a:lnTo>
                    <a:pt x="222" y="308"/>
                  </a:lnTo>
                  <a:lnTo>
                    <a:pt x="287" y="272"/>
                  </a:lnTo>
                  <a:lnTo>
                    <a:pt x="337" y="251"/>
                  </a:lnTo>
                  <a:lnTo>
                    <a:pt x="495" y="308"/>
                  </a:lnTo>
                  <a:lnTo>
                    <a:pt x="839" y="36"/>
                  </a:lnTo>
                  <a:lnTo>
                    <a:pt x="939" y="0"/>
                  </a:lnTo>
                  <a:lnTo>
                    <a:pt x="1083" y="7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52" name=""/>
            <p:cNvSpPr/>
            <p:nvPr/>
          </p:nvSpPr>
          <p:spPr>
            <a:xfrm>
              <a:off x="2403000" y="2370960"/>
              <a:ext cx="171720" cy="198000"/>
            </a:xfrm>
            <a:custGeom>
              <a:avLst/>
              <a:gdLst/>
              <a:ahLst/>
              <a:rect l="l" t="t" r="r" b="b"/>
              <a:pathLst>
                <a:path w="263" h="264">
                  <a:moveTo>
                    <a:pt x="41" y="0"/>
                  </a:moveTo>
                  <a:lnTo>
                    <a:pt x="0" y="120"/>
                  </a:lnTo>
                  <a:lnTo>
                    <a:pt x="263" y="26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53" name=""/>
            <p:cNvSpPr/>
            <p:nvPr/>
          </p:nvSpPr>
          <p:spPr>
            <a:xfrm>
              <a:off x="2365200" y="2595960"/>
              <a:ext cx="149760" cy="236880"/>
            </a:xfrm>
            <a:custGeom>
              <a:avLst/>
              <a:gdLst/>
              <a:ahLst/>
              <a:rect l="l" t="t" r="r" b="b"/>
              <a:pathLst>
                <a:path w="229" h="315">
                  <a:moveTo>
                    <a:pt x="0" y="0"/>
                  </a:moveTo>
                  <a:lnTo>
                    <a:pt x="98" y="315"/>
                  </a:lnTo>
                  <a:lnTo>
                    <a:pt x="229" y="30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54" name=""/>
            <p:cNvSpPr/>
            <p:nvPr/>
          </p:nvSpPr>
          <p:spPr>
            <a:xfrm>
              <a:off x="2589120" y="2926440"/>
              <a:ext cx="59760" cy="352440"/>
            </a:xfrm>
            <a:custGeom>
              <a:avLst/>
              <a:gdLst/>
              <a:ahLst/>
              <a:rect l="l" t="t" r="r" b="b"/>
              <a:pathLst>
                <a:path w="91" h="470">
                  <a:moveTo>
                    <a:pt x="0" y="0"/>
                  </a:moveTo>
                  <a:lnTo>
                    <a:pt x="91" y="18"/>
                  </a:lnTo>
                  <a:lnTo>
                    <a:pt x="57" y="47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55" name=""/>
            <p:cNvSpPr/>
            <p:nvPr/>
          </p:nvSpPr>
          <p:spPr>
            <a:xfrm>
              <a:off x="2571120" y="3043080"/>
              <a:ext cx="171720" cy="400680"/>
            </a:xfrm>
            <a:custGeom>
              <a:avLst/>
              <a:gdLst/>
              <a:ahLst/>
              <a:rect l="l" t="t" r="r" b="b"/>
              <a:pathLst>
                <a:path w="264" h="534">
                  <a:moveTo>
                    <a:pt x="0" y="0"/>
                  </a:moveTo>
                  <a:lnTo>
                    <a:pt x="99" y="161"/>
                  </a:lnTo>
                  <a:lnTo>
                    <a:pt x="247" y="396"/>
                  </a:lnTo>
                  <a:lnTo>
                    <a:pt x="264" y="495"/>
                  </a:lnTo>
                  <a:lnTo>
                    <a:pt x="120" y="53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56" name=""/>
            <p:cNvSpPr/>
            <p:nvPr/>
          </p:nvSpPr>
          <p:spPr>
            <a:xfrm>
              <a:off x="2548800" y="3162960"/>
              <a:ext cx="167760" cy="2581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57" name=""/>
            <p:cNvSpPr/>
            <p:nvPr/>
          </p:nvSpPr>
          <p:spPr>
            <a:xfrm>
              <a:off x="2732400" y="3378960"/>
              <a:ext cx="46800" cy="288000"/>
            </a:xfrm>
            <a:custGeom>
              <a:avLst/>
              <a:gdLst/>
              <a:ahLst/>
              <a:rect l="l" t="t" r="r" b="b"/>
              <a:pathLst>
                <a:path w="74" h="384">
                  <a:moveTo>
                    <a:pt x="17" y="0"/>
                  </a:moveTo>
                  <a:lnTo>
                    <a:pt x="74" y="76"/>
                  </a:lnTo>
                  <a:lnTo>
                    <a:pt x="63" y="253"/>
                  </a:lnTo>
                  <a:lnTo>
                    <a:pt x="29" y="384"/>
                  </a:lnTo>
                  <a:lnTo>
                    <a:pt x="0" y="287"/>
                  </a:lnTo>
                  <a:lnTo>
                    <a:pt x="63" y="26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58" name=""/>
            <p:cNvSpPr/>
            <p:nvPr/>
          </p:nvSpPr>
          <p:spPr>
            <a:xfrm flipH="1">
              <a:off x="4300920" y="4316760"/>
              <a:ext cx="63720" cy="1422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59" name=""/>
            <p:cNvSpPr/>
            <p:nvPr/>
          </p:nvSpPr>
          <p:spPr>
            <a:xfrm>
              <a:off x="4455000" y="4351320"/>
              <a:ext cx="171720" cy="245880"/>
            </a:xfrm>
            <a:custGeom>
              <a:avLst/>
              <a:gdLst/>
              <a:ahLst/>
              <a:rect l="l" t="t" r="r" b="b"/>
              <a:pathLst>
                <a:path w="263" h="328">
                  <a:moveTo>
                    <a:pt x="5" y="328"/>
                  </a:moveTo>
                  <a:lnTo>
                    <a:pt x="0" y="195"/>
                  </a:lnTo>
                  <a:lnTo>
                    <a:pt x="34" y="138"/>
                  </a:lnTo>
                  <a:lnTo>
                    <a:pt x="154" y="46"/>
                  </a:lnTo>
                  <a:lnTo>
                    <a:pt x="263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60" name=""/>
            <p:cNvSpPr/>
            <p:nvPr/>
          </p:nvSpPr>
          <p:spPr>
            <a:xfrm>
              <a:off x="5326560" y="2935080"/>
              <a:ext cx="330840" cy="374760"/>
            </a:xfrm>
            <a:custGeom>
              <a:avLst/>
              <a:gdLst/>
              <a:ahLst/>
              <a:rect l="l" t="t" r="r" b="b"/>
              <a:pathLst>
                <a:path w="507" h="500">
                  <a:moveTo>
                    <a:pt x="507" y="0"/>
                  </a:moveTo>
                  <a:lnTo>
                    <a:pt x="387" y="184"/>
                  </a:lnTo>
                  <a:lnTo>
                    <a:pt x="0" y="50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261" name=""/>
          <p:cNvSpPr/>
          <p:nvPr/>
        </p:nvSpPr>
        <p:spPr>
          <a:xfrm flipH="1">
            <a:off x="3960360" y="3889440"/>
            <a:ext cx="58680" cy="3222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62" name=""/>
          <p:cNvSpPr/>
          <p:nvPr/>
        </p:nvSpPr>
        <p:spPr>
          <a:xfrm>
            <a:off x="2403360" y="2370240"/>
            <a:ext cx="171720" cy="198360"/>
          </a:xfrm>
          <a:custGeom>
            <a:avLst/>
            <a:gdLst/>
            <a:ahLst/>
            <a:rect l="l" t="t" r="r" b="b"/>
            <a:pathLst>
              <a:path w="263" h="264">
                <a:moveTo>
                  <a:pt x="41" y="0"/>
                </a:moveTo>
                <a:lnTo>
                  <a:pt x="0" y="120"/>
                </a:lnTo>
                <a:lnTo>
                  <a:pt x="263" y="26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63" name=""/>
          <p:cNvSpPr/>
          <p:nvPr/>
        </p:nvSpPr>
        <p:spPr>
          <a:xfrm>
            <a:off x="2365200" y="2595600"/>
            <a:ext cx="150840" cy="236520"/>
          </a:xfrm>
          <a:custGeom>
            <a:avLst/>
            <a:gdLst/>
            <a:ahLst/>
            <a:rect l="l" t="t" r="r" b="b"/>
            <a:pathLst>
              <a:path w="229" h="315">
                <a:moveTo>
                  <a:pt x="0" y="0"/>
                </a:moveTo>
                <a:lnTo>
                  <a:pt x="98" y="315"/>
                </a:lnTo>
                <a:lnTo>
                  <a:pt x="229" y="30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64" name=""/>
          <p:cNvSpPr/>
          <p:nvPr/>
        </p:nvSpPr>
        <p:spPr>
          <a:xfrm>
            <a:off x="2589120" y="2925720"/>
            <a:ext cx="58680" cy="352440"/>
          </a:xfrm>
          <a:custGeom>
            <a:avLst/>
            <a:gdLst/>
            <a:ahLst/>
            <a:rect l="l" t="t" r="r" b="b"/>
            <a:pathLst>
              <a:path w="91" h="470">
                <a:moveTo>
                  <a:pt x="0" y="0"/>
                </a:moveTo>
                <a:lnTo>
                  <a:pt x="91" y="18"/>
                </a:lnTo>
                <a:lnTo>
                  <a:pt x="57" y="47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65" name=""/>
          <p:cNvSpPr/>
          <p:nvPr/>
        </p:nvSpPr>
        <p:spPr>
          <a:xfrm>
            <a:off x="2571840" y="3043080"/>
            <a:ext cx="171360" cy="400320"/>
          </a:xfrm>
          <a:custGeom>
            <a:avLst/>
            <a:gdLst/>
            <a:ahLst/>
            <a:rect l="l" t="t" r="r" b="b"/>
            <a:pathLst>
              <a:path w="264" h="534">
                <a:moveTo>
                  <a:pt x="0" y="0"/>
                </a:moveTo>
                <a:lnTo>
                  <a:pt x="99" y="161"/>
                </a:lnTo>
                <a:lnTo>
                  <a:pt x="247" y="396"/>
                </a:lnTo>
                <a:lnTo>
                  <a:pt x="264" y="495"/>
                </a:lnTo>
                <a:lnTo>
                  <a:pt x="120" y="53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66" name=""/>
          <p:cNvSpPr/>
          <p:nvPr/>
        </p:nvSpPr>
        <p:spPr>
          <a:xfrm>
            <a:off x="2548080" y="3162240"/>
            <a:ext cx="168120" cy="258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67" name=""/>
          <p:cNvSpPr/>
          <p:nvPr/>
        </p:nvSpPr>
        <p:spPr>
          <a:xfrm>
            <a:off x="2733840" y="3378240"/>
            <a:ext cx="45720" cy="288720"/>
          </a:xfrm>
          <a:custGeom>
            <a:avLst/>
            <a:gdLst/>
            <a:ahLst/>
            <a:rect l="l" t="t" r="r" b="b"/>
            <a:pathLst>
              <a:path w="74" h="384">
                <a:moveTo>
                  <a:pt x="17" y="0"/>
                </a:moveTo>
                <a:lnTo>
                  <a:pt x="74" y="76"/>
                </a:lnTo>
                <a:lnTo>
                  <a:pt x="63" y="253"/>
                </a:lnTo>
                <a:lnTo>
                  <a:pt x="29" y="384"/>
                </a:lnTo>
                <a:lnTo>
                  <a:pt x="0" y="287"/>
                </a:lnTo>
                <a:lnTo>
                  <a:pt x="63" y="26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68" name=""/>
          <p:cNvSpPr/>
          <p:nvPr/>
        </p:nvSpPr>
        <p:spPr>
          <a:xfrm flipH="1">
            <a:off x="4300200" y="4316400"/>
            <a:ext cx="65160" cy="1429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69" name=""/>
          <p:cNvSpPr/>
          <p:nvPr/>
        </p:nvSpPr>
        <p:spPr>
          <a:xfrm>
            <a:off x="4454640" y="4351320"/>
            <a:ext cx="172800" cy="24624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70" name=""/>
          <p:cNvSpPr/>
          <p:nvPr/>
        </p:nvSpPr>
        <p:spPr>
          <a:xfrm>
            <a:off x="5326200" y="2935440"/>
            <a:ext cx="331560" cy="374400"/>
          </a:xfrm>
          <a:custGeom>
            <a:avLst/>
            <a:gdLst/>
            <a:ahLst/>
            <a:rect l="l" t="t" r="r" b="b"/>
            <a:pathLst>
              <a:path w="507" h="500">
                <a:moveTo>
                  <a:pt x="507" y="0"/>
                </a:moveTo>
                <a:lnTo>
                  <a:pt x="387" y="184"/>
                </a:lnTo>
                <a:lnTo>
                  <a:pt x="0" y="50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71" name=""/>
          <p:cNvSpPr/>
          <p:nvPr/>
        </p:nvSpPr>
        <p:spPr>
          <a:xfrm flipH="1">
            <a:off x="3960360" y="3889440"/>
            <a:ext cx="58680" cy="3222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72" name=""/>
          <p:cNvSpPr/>
          <p:nvPr/>
        </p:nvSpPr>
        <p:spPr>
          <a:xfrm>
            <a:off x="2403360" y="2370240"/>
            <a:ext cx="171720" cy="198360"/>
          </a:xfrm>
          <a:custGeom>
            <a:avLst/>
            <a:gdLst/>
            <a:ahLst/>
            <a:rect l="l" t="t" r="r" b="b"/>
            <a:pathLst>
              <a:path w="263" h="264">
                <a:moveTo>
                  <a:pt x="41" y="0"/>
                </a:moveTo>
                <a:lnTo>
                  <a:pt x="0" y="120"/>
                </a:lnTo>
                <a:lnTo>
                  <a:pt x="263" y="264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73" name=""/>
          <p:cNvSpPr/>
          <p:nvPr/>
        </p:nvSpPr>
        <p:spPr>
          <a:xfrm>
            <a:off x="2365200" y="2595600"/>
            <a:ext cx="150840" cy="236520"/>
          </a:xfrm>
          <a:custGeom>
            <a:avLst/>
            <a:gdLst/>
            <a:ahLst/>
            <a:rect l="l" t="t" r="r" b="b"/>
            <a:pathLst>
              <a:path w="229" h="315">
                <a:moveTo>
                  <a:pt x="0" y="0"/>
                </a:moveTo>
                <a:lnTo>
                  <a:pt x="98" y="315"/>
                </a:lnTo>
                <a:lnTo>
                  <a:pt x="229" y="30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74" name=""/>
          <p:cNvSpPr/>
          <p:nvPr/>
        </p:nvSpPr>
        <p:spPr>
          <a:xfrm>
            <a:off x="2589120" y="2925720"/>
            <a:ext cx="58680" cy="352440"/>
          </a:xfrm>
          <a:custGeom>
            <a:avLst/>
            <a:gdLst/>
            <a:ahLst/>
            <a:rect l="l" t="t" r="r" b="b"/>
            <a:pathLst>
              <a:path w="91" h="470">
                <a:moveTo>
                  <a:pt x="0" y="0"/>
                </a:moveTo>
                <a:lnTo>
                  <a:pt x="91" y="18"/>
                </a:lnTo>
                <a:lnTo>
                  <a:pt x="57" y="47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75" name=""/>
          <p:cNvSpPr/>
          <p:nvPr/>
        </p:nvSpPr>
        <p:spPr>
          <a:xfrm>
            <a:off x="2571840" y="3043080"/>
            <a:ext cx="171360" cy="400320"/>
          </a:xfrm>
          <a:custGeom>
            <a:avLst/>
            <a:gdLst/>
            <a:ahLst/>
            <a:rect l="l" t="t" r="r" b="b"/>
            <a:pathLst>
              <a:path w="264" h="534">
                <a:moveTo>
                  <a:pt x="0" y="0"/>
                </a:moveTo>
                <a:lnTo>
                  <a:pt x="99" y="161"/>
                </a:lnTo>
                <a:lnTo>
                  <a:pt x="247" y="396"/>
                </a:lnTo>
                <a:lnTo>
                  <a:pt x="264" y="495"/>
                </a:lnTo>
                <a:lnTo>
                  <a:pt x="120" y="534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76" name=""/>
          <p:cNvSpPr/>
          <p:nvPr/>
        </p:nvSpPr>
        <p:spPr>
          <a:xfrm>
            <a:off x="2548080" y="3162240"/>
            <a:ext cx="168120" cy="25884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77" name=""/>
          <p:cNvSpPr/>
          <p:nvPr/>
        </p:nvSpPr>
        <p:spPr>
          <a:xfrm>
            <a:off x="2733840" y="3378240"/>
            <a:ext cx="45720" cy="288720"/>
          </a:xfrm>
          <a:custGeom>
            <a:avLst/>
            <a:gdLst/>
            <a:ahLst/>
            <a:rect l="l" t="t" r="r" b="b"/>
            <a:pathLst>
              <a:path w="74" h="384">
                <a:moveTo>
                  <a:pt x="17" y="0"/>
                </a:moveTo>
                <a:lnTo>
                  <a:pt x="74" y="76"/>
                </a:lnTo>
                <a:lnTo>
                  <a:pt x="63" y="253"/>
                </a:lnTo>
                <a:lnTo>
                  <a:pt x="29" y="384"/>
                </a:lnTo>
                <a:lnTo>
                  <a:pt x="0" y="287"/>
                </a:lnTo>
                <a:lnTo>
                  <a:pt x="63" y="264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78" name=""/>
          <p:cNvSpPr/>
          <p:nvPr/>
        </p:nvSpPr>
        <p:spPr>
          <a:xfrm flipH="1">
            <a:off x="4300200" y="4316400"/>
            <a:ext cx="65160" cy="1429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79" name=""/>
          <p:cNvSpPr/>
          <p:nvPr/>
        </p:nvSpPr>
        <p:spPr>
          <a:xfrm>
            <a:off x="4454640" y="4351320"/>
            <a:ext cx="172800" cy="24624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80" name=""/>
          <p:cNvSpPr/>
          <p:nvPr/>
        </p:nvSpPr>
        <p:spPr>
          <a:xfrm>
            <a:off x="5326200" y="2935440"/>
            <a:ext cx="331560" cy="374400"/>
          </a:xfrm>
          <a:custGeom>
            <a:avLst/>
            <a:gdLst/>
            <a:ahLst/>
            <a:rect l="l" t="t" r="r" b="b"/>
            <a:pathLst>
              <a:path w="507" h="500">
                <a:moveTo>
                  <a:pt x="507" y="0"/>
                </a:moveTo>
                <a:lnTo>
                  <a:pt x="387" y="184"/>
                </a:lnTo>
                <a:lnTo>
                  <a:pt x="0" y="50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81" name=""/>
          <p:cNvSpPr/>
          <p:nvPr/>
        </p:nvSpPr>
        <p:spPr>
          <a:xfrm flipH="1" flipV="1">
            <a:off x="5316480" y="3714480"/>
            <a:ext cx="54000" cy="205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82" name=""/>
          <p:cNvSpPr/>
          <p:nvPr/>
        </p:nvSpPr>
        <p:spPr>
          <a:xfrm>
            <a:off x="2757600" y="3395520"/>
            <a:ext cx="239760" cy="42840"/>
          </a:xfrm>
          <a:custGeom>
            <a:avLst/>
            <a:gdLst/>
            <a:ahLst/>
            <a:rect l="l" t="t" r="r" b="b"/>
            <a:pathLst>
              <a:path w="367" h="57">
                <a:moveTo>
                  <a:pt x="29" y="44"/>
                </a:moveTo>
                <a:lnTo>
                  <a:pt x="310" y="57"/>
                </a:lnTo>
                <a:lnTo>
                  <a:pt x="367" y="10"/>
                </a:lnTo>
                <a:lnTo>
                  <a:pt x="258" y="0"/>
                </a:lnTo>
                <a:lnTo>
                  <a:pt x="0" y="1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83" name=""/>
          <p:cNvSpPr/>
          <p:nvPr/>
        </p:nvSpPr>
        <p:spPr>
          <a:xfrm>
            <a:off x="3738600" y="3916440"/>
            <a:ext cx="527040" cy="287280"/>
          </a:xfrm>
          <a:custGeom>
            <a:avLst/>
            <a:gdLst/>
            <a:ahLst/>
            <a:rect l="l" t="t" r="r" b="b"/>
            <a:pathLst>
              <a:path w="810" h="383">
                <a:moveTo>
                  <a:pt x="0" y="0"/>
                </a:moveTo>
                <a:lnTo>
                  <a:pt x="414" y="252"/>
                </a:lnTo>
                <a:lnTo>
                  <a:pt x="810" y="38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84" name=""/>
          <p:cNvSpPr/>
          <p:nvPr/>
        </p:nvSpPr>
        <p:spPr>
          <a:xfrm flipH="1">
            <a:off x="3827520" y="2538360"/>
            <a:ext cx="23760" cy="1429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85" name=""/>
          <p:cNvSpPr/>
          <p:nvPr/>
        </p:nvSpPr>
        <p:spPr>
          <a:xfrm>
            <a:off x="3784680" y="2685960"/>
            <a:ext cx="1695240" cy="1204920"/>
          </a:xfrm>
          <a:custGeom>
            <a:avLst/>
            <a:gdLst/>
            <a:ahLst/>
            <a:rect l="l" t="t" r="r" b="b"/>
            <a:pathLst>
              <a:path w="2599" h="1606">
                <a:moveTo>
                  <a:pt x="0" y="1606"/>
                </a:moveTo>
                <a:lnTo>
                  <a:pt x="103" y="1531"/>
                </a:lnTo>
                <a:lnTo>
                  <a:pt x="414" y="1257"/>
                </a:lnTo>
                <a:lnTo>
                  <a:pt x="534" y="970"/>
                </a:lnTo>
                <a:lnTo>
                  <a:pt x="677" y="843"/>
                </a:lnTo>
                <a:lnTo>
                  <a:pt x="1405" y="109"/>
                </a:lnTo>
                <a:lnTo>
                  <a:pt x="2031" y="0"/>
                </a:lnTo>
                <a:lnTo>
                  <a:pt x="2341" y="73"/>
                </a:lnTo>
                <a:lnTo>
                  <a:pt x="2427" y="454"/>
                </a:lnTo>
                <a:lnTo>
                  <a:pt x="2500" y="498"/>
                </a:lnTo>
                <a:lnTo>
                  <a:pt x="2599" y="75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86" name=""/>
          <p:cNvSpPr/>
          <p:nvPr/>
        </p:nvSpPr>
        <p:spPr>
          <a:xfrm>
            <a:off x="4421160" y="2943360"/>
            <a:ext cx="15840" cy="150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87" name=""/>
          <p:cNvSpPr/>
          <p:nvPr/>
        </p:nvSpPr>
        <p:spPr>
          <a:xfrm>
            <a:off x="3886200" y="3524400"/>
            <a:ext cx="587520" cy="474480"/>
          </a:xfrm>
          <a:custGeom>
            <a:avLst/>
            <a:gdLst/>
            <a:ahLst/>
            <a:rect l="l" t="t" r="r" b="b"/>
            <a:pathLst>
              <a:path w="900" h="631">
                <a:moveTo>
                  <a:pt x="0" y="631"/>
                </a:moveTo>
                <a:lnTo>
                  <a:pt x="269" y="504"/>
                </a:lnTo>
                <a:lnTo>
                  <a:pt x="407" y="0"/>
                </a:lnTo>
                <a:lnTo>
                  <a:pt x="900" y="21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88" name=""/>
          <p:cNvSpPr/>
          <p:nvPr/>
        </p:nvSpPr>
        <p:spPr>
          <a:xfrm flipV="1">
            <a:off x="4775040" y="3811320"/>
            <a:ext cx="19080" cy="90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89" name=""/>
          <p:cNvSpPr/>
          <p:nvPr/>
        </p:nvSpPr>
        <p:spPr>
          <a:xfrm>
            <a:off x="5429160" y="3708360"/>
            <a:ext cx="23760" cy="1015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90" name=""/>
          <p:cNvSpPr/>
          <p:nvPr/>
        </p:nvSpPr>
        <p:spPr>
          <a:xfrm>
            <a:off x="5276880" y="3786120"/>
            <a:ext cx="38160" cy="108000"/>
          </a:xfrm>
          <a:custGeom>
            <a:avLst/>
            <a:gdLst/>
            <a:ahLst/>
            <a:rect l="l" t="t" r="r" b="b"/>
            <a:pathLst>
              <a:path w="57" h="144">
                <a:moveTo>
                  <a:pt x="57" y="144"/>
                </a:moveTo>
                <a:lnTo>
                  <a:pt x="46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91" name=""/>
          <p:cNvSpPr/>
          <p:nvPr/>
        </p:nvSpPr>
        <p:spPr>
          <a:xfrm flipH="1" flipV="1">
            <a:off x="5633640" y="2831760"/>
            <a:ext cx="274680" cy="1112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92" name=""/>
          <p:cNvSpPr/>
          <p:nvPr/>
        </p:nvSpPr>
        <p:spPr>
          <a:xfrm flipH="1">
            <a:off x="5014800" y="3541680"/>
            <a:ext cx="22320" cy="231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93" name=""/>
          <p:cNvSpPr/>
          <p:nvPr/>
        </p:nvSpPr>
        <p:spPr>
          <a:xfrm>
            <a:off x="4940280" y="3683160"/>
            <a:ext cx="36360" cy="1332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94" name=""/>
          <p:cNvSpPr/>
          <p:nvPr/>
        </p:nvSpPr>
        <p:spPr>
          <a:xfrm flipV="1">
            <a:off x="4853160" y="3850920"/>
            <a:ext cx="13644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95" name=""/>
          <p:cNvSpPr/>
          <p:nvPr/>
        </p:nvSpPr>
        <p:spPr>
          <a:xfrm>
            <a:off x="5423040" y="3176640"/>
            <a:ext cx="149040" cy="63360"/>
          </a:xfrm>
          <a:custGeom>
            <a:avLst/>
            <a:gdLst/>
            <a:ahLst/>
            <a:rect l="l" t="t" r="r" b="b"/>
            <a:pathLst>
              <a:path w="229" h="86">
                <a:moveTo>
                  <a:pt x="229" y="17"/>
                </a:moveTo>
                <a:lnTo>
                  <a:pt x="154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96" name=""/>
          <p:cNvSpPr/>
          <p:nvPr/>
        </p:nvSpPr>
        <p:spPr>
          <a:xfrm flipH="1">
            <a:off x="5336640" y="3666960"/>
            <a:ext cx="1800" cy="604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97" name=""/>
          <p:cNvSpPr/>
          <p:nvPr/>
        </p:nvSpPr>
        <p:spPr>
          <a:xfrm flipV="1">
            <a:off x="5111640" y="3847680"/>
            <a:ext cx="1800" cy="42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98" name=""/>
          <p:cNvSpPr/>
          <p:nvPr/>
        </p:nvSpPr>
        <p:spPr>
          <a:xfrm>
            <a:off x="2757600" y="3395520"/>
            <a:ext cx="239760" cy="42840"/>
          </a:xfrm>
          <a:custGeom>
            <a:avLst/>
            <a:gdLst/>
            <a:ahLst/>
            <a:rect l="l" t="t" r="r" b="b"/>
            <a:pathLst>
              <a:path w="367" h="57">
                <a:moveTo>
                  <a:pt x="29" y="44"/>
                </a:moveTo>
                <a:lnTo>
                  <a:pt x="310" y="57"/>
                </a:lnTo>
                <a:lnTo>
                  <a:pt x="367" y="10"/>
                </a:lnTo>
                <a:lnTo>
                  <a:pt x="258" y="0"/>
                </a:lnTo>
                <a:lnTo>
                  <a:pt x="0" y="1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99" name=""/>
          <p:cNvSpPr/>
          <p:nvPr/>
        </p:nvSpPr>
        <p:spPr>
          <a:xfrm>
            <a:off x="3738600" y="3916440"/>
            <a:ext cx="527040" cy="287280"/>
          </a:xfrm>
          <a:custGeom>
            <a:avLst/>
            <a:gdLst/>
            <a:ahLst/>
            <a:rect l="l" t="t" r="r" b="b"/>
            <a:pathLst>
              <a:path w="810" h="383">
                <a:moveTo>
                  <a:pt x="0" y="0"/>
                </a:moveTo>
                <a:lnTo>
                  <a:pt x="414" y="252"/>
                </a:lnTo>
                <a:lnTo>
                  <a:pt x="810" y="38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00" name=""/>
          <p:cNvSpPr/>
          <p:nvPr/>
        </p:nvSpPr>
        <p:spPr>
          <a:xfrm flipH="1">
            <a:off x="3827520" y="2538360"/>
            <a:ext cx="23760" cy="14292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01" name=""/>
          <p:cNvSpPr/>
          <p:nvPr/>
        </p:nvSpPr>
        <p:spPr>
          <a:xfrm>
            <a:off x="3784680" y="2685960"/>
            <a:ext cx="1695240" cy="1204920"/>
          </a:xfrm>
          <a:custGeom>
            <a:avLst/>
            <a:gdLst/>
            <a:ahLst/>
            <a:rect l="l" t="t" r="r" b="b"/>
            <a:pathLst>
              <a:path w="2599" h="1606">
                <a:moveTo>
                  <a:pt x="0" y="1606"/>
                </a:moveTo>
                <a:lnTo>
                  <a:pt x="103" y="1531"/>
                </a:lnTo>
                <a:lnTo>
                  <a:pt x="414" y="1257"/>
                </a:lnTo>
                <a:lnTo>
                  <a:pt x="534" y="970"/>
                </a:lnTo>
                <a:lnTo>
                  <a:pt x="677" y="843"/>
                </a:lnTo>
                <a:lnTo>
                  <a:pt x="1405" y="109"/>
                </a:lnTo>
                <a:lnTo>
                  <a:pt x="2031" y="0"/>
                </a:lnTo>
                <a:lnTo>
                  <a:pt x="2341" y="73"/>
                </a:lnTo>
                <a:lnTo>
                  <a:pt x="2427" y="454"/>
                </a:lnTo>
                <a:lnTo>
                  <a:pt x="2500" y="498"/>
                </a:lnTo>
                <a:lnTo>
                  <a:pt x="2599" y="751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02" name=""/>
          <p:cNvSpPr/>
          <p:nvPr/>
        </p:nvSpPr>
        <p:spPr>
          <a:xfrm>
            <a:off x="4421160" y="2943360"/>
            <a:ext cx="15840" cy="15084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03" name=""/>
          <p:cNvSpPr/>
          <p:nvPr/>
        </p:nvSpPr>
        <p:spPr>
          <a:xfrm>
            <a:off x="3886200" y="3524400"/>
            <a:ext cx="587520" cy="474480"/>
          </a:xfrm>
          <a:custGeom>
            <a:avLst/>
            <a:gdLst/>
            <a:ahLst/>
            <a:rect l="l" t="t" r="r" b="b"/>
            <a:pathLst>
              <a:path w="900" h="631">
                <a:moveTo>
                  <a:pt x="0" y="631"/>
                </a:moveTo>
                <a:lnTo>
                  <a:pt x="269" y="504"/>
                </a:lnTo>
                <a:lnTo>
                  <a:pt x="407" y="0"/>
                </a:lnTo>
                <a:lnTo>
                  <a:pt x="900" y="217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04" name=""/>
          <p:cNvSpPr/>
          <p:nvPr/>
        </p:nvSpPr>
        <p:spPr>
          <a:xfrm flipV="1">
            <a:off x="4775040" y="3811320"/>
            <a:ext cx="19080" cy="90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05" name=""/>
          <p:cNvSpPr/>
          <p:nvPr/>
        </p:nvSpPr>
        <p:spPr>
          <a:xfrm>
            <a:off x="5429160" y="3708360"/>
            <a:ext cx="23760" cy="10152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06" name=""/>
          <p:cNvSpPr/>
          <p:nvPr/>
        </p:nvSpPr>
        <p:spPr>
          <a:xfrm>
            <a:off x="5276880" y="3786120"/>
            <a:ext cx="38160" cy="108000"/>
          </a:xfrm>
          <a:custGeom>
            <a:avLst/>
            <a:gdLst/>
            <a:ahLst/>
            <a:rect l="l" t="t" r="r" b="b"/>
            <a:pathLst>
              <a:path w="57" h="144">
                <a:moveTo>
                  <a:pt x="57" y="144"/>
                </a:moveTo>
                <a:lnTo>
                  <a:pt x="46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07" name=""/>
          <p:cNvSpPr/>
          <p:nvPr/>
        </p:nvSpPr>
        <p:spPr>
          <a:xfrm flipH="1" flipV="1">
            <a:off x="5633640" y="2831760"/>
            <a:ext cx="274680" cy="11124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08" name=""/>
          <p:cNvSpPr/>
          <p:nvPr/>
        </p:nvSpPr>
        <p:spPr>
          <a:xfrm flipH="1">
            <a:off x="5014800" y="3541680"/>
            <a:ext cx="22320" cy="23184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09" name=""/>
          <p:cNvSpPr/>
          <p:nvPr/>
        </p:nvSpPr>
        <p:spPr>
          <a:xfrm>
            <a:off x="4940280" y="3683160"/>
            <a:ext cx="36360" cy="13320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10" name=""/>
          <p:cNvSpPr/>
          <p:nvPr/>
        </p:nvSpPr>
        <p:spPr>
          <a:xfrm flipV="1">
            <a:off x="4853160" y="3850920"/>
            <a:ext cx="13644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11" name=""/>
          <p:cNvSpPr/>
          <p:nvPr/>
        </p:nvSpPr>
        <p:spPr>
          <a:xfrm>
            <a:off x="5423040" y="3176640"/>
            <a:ext cx="149040" cy="63360"/>
          </a:xfrm>
          <a:custGeom>
            <a:avLst/>
            <a:gdLst/>
            <a:ahLst/>
            <a:rect l="l" t="t" r="r" b="b"/>
            <a:pathLst>
              <a:path w="229" h="86">
                <a:moveTo>
                  <a:pt x="229" y="17"/>
                </a:moveTo>
                <a:lnTo>
                  <a:pt x="154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12" name=""/>
          <p:cNvSpPr/>
          <p:nvPr/>
        </p:nvSpPr>
        <p:spPr>
          <a:xfrm flipH="1">
            <a:off x="5336640" y="3666960"/>
            <a:ext cx="1800" cy="604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13" name=""/>
          <p:cNvSpPr/>
          <p:nvPr/>
        </p:nvSpPr>
        <p:spPr>
          <a:xfrm flipV="1">
            <a:off x="5111640" y="3847680"/>
            <a:ext cx="1800" cy="42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314" name=""/>
          <p:cNvGrpSpPr/>
          <p:nvPr/>
        </p:nvGrpSpPr>
        <p:grpSpPr>
          <a:xfrm>
            <a:off x="3591000" y="2185920"/>
            <a:ext cx="3138120" cy="2228400"/>
            <a:chOff x="3591000" y="2185920"/>
            <a:chExt cx="3138120" cy="2228400"/>
          </a:xfrm>
        </p:grpSpPr>
        <p:sp>
          <p:nvSpPr>
            <p:cNvPr id="6315" name=""/>
            <p:cNvSpPr/>
            <p:nvPr/>
          </p:nvSpPr>
          <p:spPr>
            <a:xfrm>
              <a:off x="3591000" y="2860560"/>
              <a:ext cx="68760" cy="167760"/>
            </a:xfrm>
            <a:custGeom>
              <a:avLst/>
              <a:gdLst/>
              <a:ahLst/>
              <a:rect l="l" t="t" r="r" b="b"/>
              <a:pathLst>
                <a:path w="108" h="222">
                  <a:moveTo>
                    <a:pt x="108" y="222"/>
                  </a:moveTo>
                  <a:lnTo>
                    <a:pt x="65" y="122"/>
                  </a:lnTo>
                  <a:lnTo>
                    <a:pt x="65" y="0"/>
                  </a:lnTo>
                  <a:lnTo>
                    <a:pt x="0" y="5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16" name=""/>
            <p:cNvSpPr/>
            <p:nvPr/>
          </p:nvSpPr>
          <p:spPr>
            <a:xfrm flipH="1">
              <a:off x="3968280" y="3231000"/>
              <a:ext cx="55800" cy="68760"/>
            </a:xfrm>
            <a:prstGeom prst="line">
              <a:avLst/>
            </a:prstGeom>
            <a:ln w="11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17" name=""/>
            <p:cNvSpPr/>
            <p:nvPr/>
          </p:nvSpPr>
          <p:spPr>
            <a:xfrm>
              <a:off x="4521960" y="2788560"/>
              <a:ext cx="155880" cy="421200"/>
            </a:xfrm>
            <a:custGeom>
              <a:avLst/>
              <a:gdLst/>
              <a:ahLst/>
              <a:rect l="l" t="t" r="r" b="b"/>
              <a:pathLst>
                <a:path w="240" h="561">
                  <a:moveTo>
                    <a:pt x="62" y="561"/>
                  </a:moveTo>
                  <a:lnTo>
                    <a:pt x="0" y="412"/>
                  </a:lnTo>
                  <a:lnTo>
                    <a:pt x="240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18" name=""/>
            <p:cNvSpPr/>
            <p:nvPr/>
          </p:nvSpPr>
          <p:spPr>
            <a:xfrm>
              <a:off x="4166280" y="3037680"/>
              <a:ext cx="668160" cy="278640"/>
            </a:xfrm>
            <a:custGeom>
              <a:avLst/>
              <a:gdLst/>
              <a:ahLst/>
              <a:rect l="l" t="t" r="r" b="b"/>
              <a:pathLst>
                <a:path w="1025" h="373">
                  <a:moveTo>
                    <a:pt x="0" y="373"/>
                  </a:moveTo>
                  <a:lnTo>
                    <a:pt x="509" y="166"/>
                  </a:lnTo>
                  <a:lnTo>
                    <a:pt x="1020" y="127"/>
                  </a:lnTo>
                  <a:lnTo>
                    <a:pt x="1025" y="0"/>
                  </a:lnTo>
                  <a:lnTo>
                    <a:pt x="555" y="98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19" name=""/>
            <p:cNvSpPr/>
            <p:nvPr/>
          </p:nvSpPr>
          <p:spPr>
            <a:xfrm>
              <a:off x="4266720" y="2692440"/>
              <a:ext cx="1091160" cy="577440"/>
            </a:xfrm>
            <a:custGeom>
              <a:avLst/>
              <a:gdLst/>
              <a:ahLst/>
              <a:rect l="l" t="t" r="r" b="b"/>
              <a:pathLst>
                <a:path w="1674" h="769">
                  <a:moveTo>
                    <a:pt x="1674" y="0"/>
                  </a:moveTo>
                  <a:lnTo>
                    <a:pt x="1205" y="109"/>
                  </a:lnTo>
                  <a:lnTo>
                    <a:pt x="699" y="304"/>
                  </a:lnTo>
                  <a:lnTo>
                    <a:pt x="0" y="769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20" name=""/>
            <p:cNvSpPr/>
            <p:nvPr/>
          </p:nvSpPr>
          <p:spPr>
            <a:xfrm>
              <a:off x="6609600" y="2185920"/>
              <a:ext cx="36360" cy="86400"/>
            </a:xfrm>
            <a:prstGeom prst="line">
              <a:avLst/>
            </a:prstGeom>
            <a:ln w="11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0" bIns="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21" name=""/>
            <p:cNvSpPr/>
            <p:nvPr/>
          </p:nvSpPr>
          <p:spPr>
            <a:xfrm>
              <a:off x="6624000" y="2314800"/>
              <a:ext cx="105120" cy="50760"/>
            </a:xfrm>
            <a:custGeom>
              <a:avLst/>
              <a:gdLst/>
              <a:ahLst/>
              <a:rect l="l" t="t" r="r" b="b"/>
              <a:pathLst>
                <a:path w="162" h="68">
                  <a:moveTo>
                    <a:pt x="162" y="39"/>
                  </a:moveTo>
                  <a:lnTo>
                    <a:pt x="70" y="68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22" name=""/>
            <p:cNvSpPr/>
            <p:nvPr/>
          </p:nvSpPr>
          <p:spPr>
            <a:xfrm flipH="1">
              <a:off x="6101280" y="2337120"/>
              <a:ext cx="47880" cy="175320"/>
            </a:xfrm>
            <a:prstGeom prst="line">
              <a:avLst/>
            </a:prstGeom>
            <a:ln w="11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23" name=""/>
            <p:cNvSpPr/>
            <p:nvPr/>
          </p:nvSpPr>
          <p:spPr>
            <a:xfrm>
              <a:off x="5979240" y="2337120"/>
              <a:ext cx="566280" cy="239760"/>
            </a:xfrm>
            <a:custGeom>
              <a:avLst/>
              <a:gdLst/>
              <a:ahLst/>
              <a:rect l="l" t="t" r="r" b="b"/>
              <a:pathLst>
                <a:path w="871" h="320">
                  <a:moveTo>
                    <a:pt x="0" y="320"/>
                  </a:moveTo>
                  <a:lnTo>
                    <a:pt x="39" y="274"/>
                  </a:lnTo>
                  <a:lnTo>
                    <a:pt x="194" y="234"/>
                  </a:lnTo>
                  <a:lnTo>
                    <a:pt x="344" y="245"/>
                  </a:lnTo>
                  <a:lnTo>
                    <a:pt x="504" y="206"/>
                  </a:lnTo>
                  <a:lnTo>
                    <a:pt x="590" y="222"/>
                  </a:lnTo>
                  <a:lnTo>
                    <a:pt x="739" y="274"/>
                  </a:lnTo>
                  <a:lnTo>
                    <a:pt x="832" y="200"/>
                  </a:lnTo>
                  <a:lnTo>
                    <a:pt x="866" y="172"/>
                  </a:lnTo>
                  <a:lnTo>
                    <a:pt x="853" y="114"/>
                  </a:lnTo>
                  <a:lnTo>
                    <a:pt x="871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24" name=""/>
            <p:cNvSpPr/>
            <p:nvPr/>
          </p:nvSpPr>
          <p:spPr>
            <a:xfrm>
              <a:off x="5742000" y="2886120"/>
              <a:ext cx="567720" cy="326880"/>
            </a:xfrm>
            <a:custGeom>
              <a:avLst/>
              <a:gdLst/>
              <a:ahLst/>
              <a:rect l="l" t="t" r="r" b="b"/>
              <a:pathLst>
                <a:path w="871" h="436">
                  <a:moveTo>
                    <a:pt x="871" y="41"/>
                  </a:moveTo>
                  <a:lnTo>
                    <a:pt x="785" y="0"/>
                  </a:lnTo>
                  <a:lnTo>
                    <a:pt x="613" y="0"/>
                  </a:lnTo>
                  <a:lnTo>
                    <a:pt x="91" y="109"/>
                  </a:lnTo>
                  <a:lnTo>
                    <a:pt x="104" y="321"/>
                  </a:lnTo>
                  <a:lnTo>
                    <a:pt x="0" y="436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25" name=""/>
            <p:cNvSpPr/>
            <p:nvPr/>
          </p:nvSpPr>
          <p:spPr>
            <a:xfrm>
              <a:off x="5306040" y="2706120"/>
              <a:ext cx="639000" cy="1652760"/>
            </a:xfrm>
            <a:custGeom>
              <a:avLst/>
              <a:gdLst/>
              <a:ahLst/>
              <a:rect l="l" t="t" r="r" b="b"/>
              <a:pathLst>
                <a:path w="983" h="2203">
                  <a:moveTo>
                    <a:pt x="983" y="0"/>
                  </a:moveTo>
                  <a:lnTo>
                    <a:pt x="839" y="109"/>
                  </a:lnTo>
                  <a:lnTo>
                    <a:pt x="759" y="303"/>
                  </a:lnTo>
                  <a:lnTo>
                    <a:pt x="569" y="602"/>
                  </a:lnTo>
                  <a:lnTo>
                    <a:pt x="506" y="790"/>
                  </a:lnTo>
                  <a:lnTo>
                    <a:pt x="183" y="1142"/>
                  </a:lnTo>
                  <a:lnTo>
                    <a:pt x="86" y="1382"/>
                  </a:lnTo>
                  <a:lnTo>
                    <a:pt x="97" y="1612"/>
                  </a:lnTo>
                  <a:lnTo>
                    <a:pt x="6" y="2047"/>
                  </a:lnTo>
                  <a:lnTo>
                    <a:pt x="0" y="2203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26" name=""/>
            <p:cNvSpPr/>
            <p:nvPr/>
          </p:nvSpPr>
          <p:spPr>
            <a:xfrm flipH="1" flipV="1">
              <a:off x="5917680" y="3670560"/>
              <a:ext cx="135000" cy="128880"/>
            </a:xfrm>
            <a:prstGeom prst="line">
              <a:avLst/>
            </a:prstGeom>
            <a:ln w="11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27" name=""/>
            <p:cNvSpPr/>
            <p:nvPr/>
          </p:nvSpPr>
          <p:spPr>
            <a:xfrm>
              <a:off x="5108040" y="4131000"/>
              <a:ext cx="245880" cy="175320"/>
            </a:xfrm>
            <a:custGeom>
              <a:avLst/>
              <a:gdLst/>
              <a:ahLst/>
              <a:rect l="l" t="t" r="r" b="b"/>
              <a:pathLst>
                <a:path w="378" h="235">
                  <a:moveTo>
                    <a:pt x="378" y="110"/>
                  </a:moveTo>
                  <a:lnTo>
                    <a:pt x="190" y="235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28" name=""/>
            <p:cNvSpPr/>
            <p:nvPr/>
          </p:nvSpPr>
          <p:spPr>
            <a:xfrm>
              <a:off x="5208120" y="2864880"/>
              <a:ext cx="643320" cy="748440"/>
            </a:xfrm>
            <a:custGeom>
              <a:avLst/>
              <a:gdLst/>
              <a:ahLst/>
              <a:rect l="l" t="t" r="r" b="b"/>
              <a:pathLst>
                <a:path w="988" h="999">
                  <a:moveTo>
                    <a:pt x="988" y="0"/>
                  </a:moveTo>
                  <a:lnTo>
                    <a:pt x="884" y="167"/>
                  </a:lnTo>
                  <a:lnTo>
                    <a:pt x="803" y="350"/>
                  </a:lnTo>
                  <a:lnTo>
                    <a:pt x="443" y="678"/>
                  </a:lnTo>
                  <a:lnTo>
                    <a:pt x="156" y="981"/>
                  </a:lnTo>
                  <a:lnTo>
                    <a:pt x="0" y="999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29" name=""/>
            <p:cNvSpPr/>
            <p:nvPr/>
          </p:nvSpPr>
          <p:spPr>
            <a:xfrm>
              <a:off x="4902120" y="3682440"/>
              <a:ext cx="254880" cy="731880"/>
            </a:xfrm>
            <a:custGeom>
              <a:avLst/>
              <a:gdLst/>
              <a:ahLst/>
              <a:rect l="l" t="t" r="r" b="b"/>
              <a:pathLst>
                <a:path w="393" h="976">
                  <a:moveTo>
                    <a:pt x="0" y="976"/>
                  </a:moveTo>
                  <a:lnTo>
                    <a:pt x="138" y="861"/>
                  </a:lnTo>
                  <a:lnTo>
                    <a:pt x="161" y="666"/>
                  </a:lnTo>
                  <a:lnTo>
                    <a:pt x="249" y="219"/>
                  </a:lnTo>
                  <a:lnTo>
                    <a:pt x="393" y="70"/>
                  </a:lnTo>
                  <a:lnTo>
                    <a:pt x="393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30" name=""/>
            <p:cNvSpPr/>
            <p:nvPr/>
          </p:nvSpPr>
          <p:spPr>
            <a:xfrm>
              <a:off x="5389200" y="2869560"/>
              <a:ext cx="132840" cy="357120"/>
            </a:xfrm>
            <a:custGeom>
              <a:avLst/>
              <a:gdLst/>
              <a:ahLst/>
              <a:rect l="l" t="t" r="r" b="b"/>
              <a:pathLst>
                <a:path w="204" h="477">
                  <a:moveTo>
                    <a:pt x="204" y="0"/>
                  </a:moveTo>
                  <a:lnTo>
                    <a:pt x="0" y="28"/>
                  </a:lnTo>
                  <a:lnTo>
                    <a:pt x="23" y="477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31" name=""/>
            <p:cNvSpPr/>
            <p:nvPr/>
          </p:nvSpPr>
          <p:spPr>
            <a:xfrm>
              <a:off x="5088600" y="3385440"/>
              <a:ext cx="209160" cy="425880"/>
            </a:xfrm>
            <a:custGeom>
              <a:avLst/>
              <a:gdLst/>
              <a:ahLst/>
              <a:rect l="l" t="t" r="r" b="b"/>
              <a:pathLst>
                <a:path w="321" h="568">
                  <a:moveTo>
                    <a:pt x="0" y="568"/>
                  </a:moveTo>
                  <a:lnTo>
                    <a:pt x="11" y="466"/>
                  </a:lnTo>
                  <a:lnTo>
                    <a:pt x="177" y="352"/>
                  </a:lnTo>
                  <a:lnTo>
                    <a:pt x="321" y="41"/>
                  </a:lnTo>
                  <a:lnTo>
                    <a:pt x="315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32" name=""/>
            <p:cNvSpPr/>
            <p:nvPr/>
          </p:nvSpPr>
          <p:spPr>
            <a:xfrm>
              <a:off x="4690080" y="3735360"/>
              <a:ext cx="417960" cy="322200"/>
            </a:xfrm>
            <a:custGeom>
              <a:avLst/>
              <a:gdLst/>
              <a:ahLst/>
              <a:rect l="l" t="t" r="r" b="b"/>
              <a:pathLst>
                <a:path w="642" h="431">
                  <a:moveTo>
                    <a:pt x="0" y="431"/>
                  </a:moveTo>
                  <a:lnTo>
                    <a:pt x="211" y="327"/>
                  </a:lnTo>
                  <a:lnTo>
                    <a:pt x="435" y="137"/>
                  </a:lnTo>
                  <a:lnTo>
                    <a:pt x="642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333" name=""/>
          <p:cNvGrpSpPr/>
          <p:nvPr/>
        </p:nvGrpSpPr>
        <p:grpSpPr>
          <a:xfrm>
            <a:off x="2481120" y="1236600"/>
            <a:ext cx="4195440" cy="3441240"/>
            <a:chOff x="2481120" y="1236600"/>
            <a:chExt cx="4195440" cy="3441240"/>
          </a:xfrm>
        </p:grpSpPr>
        <p:sp>
          <p:nvSpPr>
            <p:cNvPr id="6334" name=""/>
            <p:cNvSpPr/>
            <p:nvPr/>
          </p:nvSpPr>
          <p:spPr>
            <a:xfrm>
              <a:off x="4528080" y="3426840"/>
              <a:ext cx="219960" cy="882000"/>
            </a:xfrm>
            <a:custGeom>
              <a:avLst/>
              <a:gdLst/>
              <a:ahLst/>
              <a:rect l="l" t="t" r="r" b="b"/>
              <a:pathLst>
                <a:path w="338" h="1176">
                  <a:moveTo>
                    <a:pt x="0" y="0"/>
                  </a:moveTo>
                  <a:lnTo>
                    <a:pt x="122" y="667"/>
                  </a:lnTo>
                  <a:lnTo>
                    <a:pt x="302" y="925"/>
                  </a:lnTo>
                  <a:lnTo>
                    <a:pt x="287" y="1090"/>
                  </a:lnTo>
                  <a:lnTo>
                    <a:pt x="338" y="1176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35" name=""/>
            <p:cNvSpPr/>
            <p:nvPr/>
          </p:nvSpPr>
          <p:spPr>
            <a:xfrm>
              <a:off x="3534480" y="1236600"/>
              <a:ext cx="12960" cy="3074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36" name=""/>
            <p:cNvSpPr/>
            <p:nvPr/>
          </p:nvSpPr>
          <p:spPr>
            <a:xfrm>
              <a:off x="2516040" y="1323360"/>
              <a:ext cx="844920" cy="1720800"/>
            </a:xfrm>
            <a:custGeom>
              <a:avLst/>
              <a:gdLst/>
              <a:ahLst/>
              <a:rect l="l" t="t" r="r" b="b"/>
              <a:pathLst>
                <a:path w="1298" h="2295">
                  <a:moveTo>
                    <a:pt x="1205" y="0"/>
                  </a:moveTo>
                  <a:lnTo>
                    <a:pt x="1262" y="136"/>
                  </a:lnTo>
                  <a:lnTo>
                    <a:pt x="1298" y="286"/>
                  </a:lnTo>
                  <a:lnTo>
                    <a:pt x="975" y="401"/>
                  </a:lnTo>
                  <a:lnTo>
                    <a:pt x="946" y="487"/>
                  </a:lnTo>
                  <a:lnTo>
                    <a:pt x="846" y="573"/>
                  </a:lnTo>
                  <a:lnTo>
                    <a:pt x="466" y="882"/>
                  </a:lnTo>
                  <a:lnTo>
                    <a:pt x="79" y="1219"/>
                  </a:lnTo>
                  <a:lnTo>
                    <a:pt x="136" y="1477"/>
                  </a:lnTo>
                  <a:lnTo>
                    <a:pt x="0" y="2008"/>
                  </a:lnTo>
                  <a:lnTo>
                    <a:pt x="86" y="229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37" name=""/>
            <p:cNvSpPr/>
            <p:nvPr/>
          </p:nvSpPr>
          <p:spPr>
            <a:xfrm>
              <a:off x="2604600" y="1506600"/>
              <a:ext cx="149400" cy="440640"/>
            </a:xfrm>
            <a:custGeom>
              <a:avLst/>
              <a:gdLst/>
              <a:ahLst/>
              <a:rect l="l" t="t" r="r" b="b"/>
              <a:pathLst>
                <a:path w="230" h="589">
                  <a:moveTo>
                    <a:pt x="230" y="0"/>
                  </a:moveTo>
                  <a:lnTo>
                    <a:pt x="172" y="86"/>
                  </a:lnTo>
                  <a:lnTo>
                    <a:pt x="158" y="273"/>
                  </a:lnTo>
                  <a:lnTo>
                    <a:pt x="36" y="373"/>
                  </a:lnTo>
                  <a:lnTo>
                    <a:pt x="0" y="58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38" name=""/>
            <p:cNvSpPr/>
            <p:nvPr/>
          </p:nvSpPr>
          <p:spPr>
            <a:xfrm>
              <a:off x="3337920" y="1436040"/>
              <a:ext cx="401040" cy="284760"/>
            </a:xfrm>
            <a:custGeom>
              <a:avLst/>
              <a:gdLst/>
              <a:ahLst/>
              <a:rect l="l" t="t" r="r" b="b"/>
              <a:pathLst>
                <a:path w="617" h="380">
                  <a:moveTo>
                    <a:pt x="617" y="380"/>
                  </a:moveTo>
                  <a:lnTo>
                    <a:pt x="430" y="194"/>
                  </a:lnTo>
                  <a:lnTo>
                    <a:pt x="315" y="179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39" name=""/>
            <p:cNvSpPr/>
            <p:nvPr/>
          </p:nvSpPr>
          <p:spPr>
            <a:xfrm>
              <a:off x="3332520" y="1409040"/>
              <a:ext cx="2699640" cy="812880"/>
            </a:xfrm>
            <a:custGeom>
              <a:avLst/>
              <a:gdLst/>
              <a:ahLst/>
              <a:rect l="l" t="t" r="r" b="b"/>
              <a:pathLst>
                <a:path w="4145" h="1083">
                  <a:moveTo>
                    <a:pt x="0" y="0"/>
                  </a:moveTo>
                  <a:lnTo>
                    <a:pt x="322" y="180"/>
                  </a:lnTo>
                  <a:lnTo>
                    <a:pt x="1283" y="302"/>
                  </a:lnTo>
                  <a:lnTo>
                    <a:pt x="1900" y="423"/>
                  </a:lnTo>
                  <a:lnTo>
                    <a:pt x="2660" y="431"/>
                  </a:lnTo>
                  <a:lnTo>
                    <a:pt x="2825" y="495"/>
                  </a:lnTo>
                  <a:lnTo>
                    <a:pt x="2933" y="395"/>
                  </a:lnTo>
                  <a:lnTo>
                    <a:pt x="3047" y="359"/>
                  </a:lnTo>
                  <a:lnTo>
                    <a:pt x="3908" y="330"/>
                  </a:lnTo>
                  <a:lnTo>
                    <a:pt x="3958" y="345"/>
                  </a:lnTo>
                  <a:lnTo>
                    <a:pt x="4015" y="409"/>
                  </a:lnTo>
                  <a:lnTo>
                    <a:pt x="4066" y="553"/>
                  </a:lnTo>
                  <a:lnTo>
                    <a:pt x="4101" y="969"/>
                  </a:lnTo>
                  <a:lnTo>
                    <a:pt x="4145" y="108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0" name=""/>
            <p:cNvSpPr/>
            <p:nvPr/>
          </p:nvSpPr>
          <p:spPr>
            <a:xfrm>
              <a:off x="2810520" y="1743840"/>
              <a:ext cx="807120" cy="1510200"/>
            </a:xfrm>
            <a:custGeom>
              <a:avLst/>
              <a:gdLst/>
              <a:ahLst/>
              <a:rect l="l" t="t" r="r" b="b"/>
              <a:pathLst>
                <a:path w="1240" h="2015">
                  <a:moveTo>
                    <a:pt x="71" y="0"/>
                  </a:moveTo>
                  <a:lnTo>
                    <a:pt x="0" y="108"/>
                  </a:lnTo>
                  <a:lnTo>
                    <a:pt x="50" y="287"/>
                  </a:lnTo>
                  <a:lnTo>
                    <a:pt x="272" y="574"/>
                  </a:lnTo>
                  <a:lnTo>
                    <a:pt x="294" y="681"/>
                  </a:lnTo>
                  <a:lnTo>
                    <a:pt x="537" y="1011"/>
                  </a:lnTo>
                  <a:lnTo>
                    <a:pt x="717" y="1004"/>
                  </a:lnTo>
                  <a:lnTo>
                    <a:pt x="760" y="961"/>
                  </a:lnTo>
                  <a:lnTo>
                    <a:pt x="796" y="947"/>
                  </a:lnTo>
                  <a:lnTo>
                    <a:pt x="853" y="990"/>
                  </a:lnTo>
                  <a:lnTo>
                    <a:pt x="925" y="997"/>
                  </a:lnTo>
                  <a:lnTo>
                    <a:pt x="953" y="1126"/>
                  </a:lnTo>
                  <a:lnTo>
                    <a:pt x="1147" y="1320"/>
                  </a:lnTo>
                  <a:lnTo>
                    <a:pt x="1118" y="1477"/>
                  </a:lnTo>
                  <a:lnTo>
                    <a:pt x="1204" y="1542"/>
                  </a:lnTo>
                  <a:lnTo>
                    <a:pt x="1176" y="1664"/>
                  </a:lnTo>
                  <a:lnTo>
                    <a:pt x="1118" y="1736"/>
                  </a:lnTo>
                  <a:lnTo>
                    <a:pt x="1025" y="1786"/>
                  </a:lnTo>
                  <a:lnTo>
                    <a:pt x="1118" y="1922"/>
                  </a:lnTo>
                  <a:lnTo>
                    <a:pt x="1240" y="201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1" name=""/>
            <p:cNvSpPr/>
            <p:nvPr/>
          </p:nvSpPr>
          <p:spPr>
            <a:xfrm>
              <a:off x="3468240" y="1700280"/>
              <a:ext cx="158760" cy="929880"/>
            </a:xfrm>
            <a:custGeom>
              <a:avLst/>
              <a:gdLst/>
              <a:ahLst/>
              <a:rect l="l" t="t" r="r" b="b"/>
              <a:pathLst>
                <a:path w="243" h="1240">
                  <a:moveTo>
                    <a:pt x="129" y="0"/>
                  </a:moveTo>
                  <a:lnTo>
                    <a:pt x="243" y="789"/>
                  </a:lnTo>
                  <a:lnTo>
                    <a:pt x="0" y="124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2" name=""/>
            <p:cNvSpPr/>
            <p:nvPr/>
          </p:nvSpPr>
          <p:spPr>
            <a:xfrm>
              <a:off x="2481120" y="2926080"/>
              <a:ext cx="714960" cy="749520"/>
            </a:xfrm>
            <a:custGeom>
              <a:avLst/>
              <a:gdLst/>
              <a:ahLst/>
              <a:rect l="l" t="t" r="r" b="b"/>
              <a:pathLst>
                <a:path w="1097" h="999">
                  <a:moveTo>
                    <a:pt x="172" y="0"/>
                  </a:moveTo>
                  <a:lnTo>
                    <a:pt x="138" y="149"/>
                  </a:lnTo>
                  <a:lnTo>
                    <a:pt x="93" y="211"/>
                  </a:lnTo>
                  <a:lnTo>
                    <a:pt x="109" y="315"/>
                  </a:lnTo>
                  <a:lnTo>
                    <a:pt x="0" y="373"/>
                  </a:lnTo>
                  <a:lnTo>
                    <a:pt x="36" y="563"/>
                  </a:lnTo>
                  <a:lnTo>
                    <a:pt x="161" y="608"/>
                  </a:lnTo>
                  <a:lnTo>
                    <a:pt x="448" y="843"/>
                  </a:lnTo>
                  <a:lnTo>
                    <a:pt x="740" y="900"/>
                  </a:lnTo>
                  <a:lnTo>
                    <a:pt x="1097" y="99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3" name=""/>
            <p:cNvSpPr/>
            <p:nvPr/>
          </p:nvSpPr>
          <p:spPr>
            <a:xfrm flipV="1">
              <a:off x="2888640" y="3588480"/>
              <a:ext cx="3600" cy="990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4" name=""/>
            <p:cNvSpPr/>
            <p:nvPr/>
          </p:nvSpPr>
          <p:spPr>
            <a:xfrm>
              <a:off x="3130920" y="3392280"/>
              <a:ext cx="1134000" cy="804240"/>
            </a:xfrm>
            <a:custGeom>
              <a:avLst/>
              <a:gdLst/>
              <a:ahLst/>
              <a:rect l="l" t="t" r="r" b="b"/>
              <a:pathLst>
                <a:path w="1740" h="1072">
                  <a:moveTo>
                    <a:pt x="0" y="0"/>
                  </a:moveTo>
                  <a:lnTo>
                    <a:pt x="138" y="533"/>
                  </a:lnTo>
                  <a:lnTo>
                    <a:pt x="419" y="665"/>
                  </a:lnTo>
                  <a:lnTo>
                    <a:pt x="740" y="603"/>
                  </a:lnTo>
                  <a:lnTo>
                    <a:pt x="1740" y="107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5" name=""/>
            <p:cNvSpPr/>
            <p:nvPr/>
          </p:nvSpPr>
          <p:spPr>
            <a:xfrm>
              <a:off x="3658320" y="2262600"/>
              <a:ext cx="73800" cy="3913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6" name=""/>
            <p:cNvSpPr/>
            <p:nvPr/>
          </p:nvSpPr>
          <p:spPr>
            <a:xfrm>
              <a:off x="3516480" y="2600280"/>
              <a:ext cx="997560" cy="953640"/>
            </a:xfrm>
            <a:custGeom>
              <a:avLst/>
              <a:gdLst/>
              <a:ahLst/>
              <a:rect l="l" t="t" r="r" b="b"/>
              <a:pathLst>
                <a:path w="1531" h="1273">
                  <a:moveTo>
                    <a:pt x="0" y="0"/>
                  </a:moveTo>
                  <a:lnTo>
                    <a:pt x="81" y="63"/>
                  </a:lnTo>
                  <a:lnTo>
                    <a:pt x="172" y="34"/>
                  </a:lnTo>
                  <a:lnTo>
                    <a:pt x="511" y="120"/>
                  </a:lnTo>
                  <a:lnTo>
                    <a:pt x="590" y="224"/>
                  </a:lnTo>
                  <a:lnTo>
                    <a:pt x="655" y="235"/>
                  </a:lnTo>
                  <a:lnTo>
                    <a:pt x="1336" y="723"/>
                  </a:lnTo>
                  <a:lnTo>
                    <a:pt x="1508" y="746"/>
                  </a:lnTo>
                  <a:lnTo>
                    <a:pt x="1531" y="127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7" name=""/>
            <p:cNvSpPr/>
            <p:nvPr/>
          </p:nvSpPr>
          <p:spPr>
            <a:xfrm>
              <a:off x="3576240" y="2646720"/>
              <a:ext cx="1325520" cy="675000"/>
            </a:xfrm>
            <a:custGeom>
              <a:avLst/>
              <a:gdLst/>
              <a:ahLst/>
              <a:rect l="l" t="t" r="r" b="b"/>
              <a:pathLst>
                <a:path w="2036" h="900">
                  <a:moveTo>
                    <a:pt x="0" y="0"/>
                  </a:moveTo>
                  <a:lnTo>
                    <a:pt x="263" y="47"/>
                  </a:lnTo>
                  <a:lnTo>
                    <a:pt x="355" y="91"/>
                  </a:lnTo>
                  <a:lnTo>
                    <a:pt x="487" y="143"/>
                  </a:lnTo>
                  <a:lnTo>
                    <a:pt x="568" y="224"/>
                  </a:lnTo>
                  <a:lnTo>
                    <a:pt x="597" y="642"/>
                  </a:lnTo>
                  <a:lnTo>
                    <a:pt x="774" y="895"/>
                  </a:lnTo>
                  <a:lnTo>
                    <a:pt x="1497" y="900"/>
                  </a:lnTo>
                  <a:lnTo>
                    <a:pt x="1817" y="895"/>
                  </a:lnTo>
                  <a:lnTo>
                    <a:pt x="2036" y="82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8" name=""/>
            <p:cNvSpPr/>
            <p:nvPr/>
          </p:nvSpPr>
          <p:spPr>
            <a:xfrm>
              <a:off x="3961800" y="3054960"/>
              <a:ext cx="114480" cy="262080"/>
            </a:xfrm>
            <a:custGeom>
              <a:avLst/>
              <a:gdLst/>
              <a:ahLst/>
              <a:rect l="l" t="t" r="r" b="b"/>
              <a:pathLst>
                <a:path w="178" h="350">
                  <a:moveTo>
                    <a:pt x="0" y="0"/>
                  </a:moveTo>
                  <a:lnTo>
                    <a:pt x="178" y="143"/>
                  </a:lnTo>
                  <a:lnTo>
                    <a:pt x="178" y="35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9" name=""/>
            <p:cNvSpPr/>
            <p:nvPr/>
          </p:nvSpPr>
          <p:spPr>
            <a:xfrm flipV="1">
              <a:off x="3986640" y="3890520"/>
              <a:ext cx="351720" cy="2052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50" name=""/>
            <p:cNvSpPr/>
            <p:nvPr/>
          </p:nvSpPr>
          <p:spPr>
            <a:xfrm flipH="1" flipV="1">
              <a:off x="4109760" y="4031280"/>
              <a:ext cx="197640" cy="705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760" bIns="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51" name=""/>
            <p:cNvSpPr/>
            <p:nvPr/>
          </p:nvSpPr>
          <p:spPr>
            <a:xfrm>
              <a:off x="4510080" y="2955960"/>
              <a:ext cx="241920" cy="533880"/>
            </a:xfrm>
            <a:custGeom>
              <a:avLst/>
              <a:gdLst/>
              <a:ahLst/>
              <a:rect l="l" t="t" r="r" b="b"/>
              <a:pathLst>
                <a:path w="373" h="712">
                  <a:moveTo>
                    <a:pt x="373" y="0"/>
                  </a:moveTo>
                  <a:lnTo>
                    <a:pt x="349" y="144"/>
                  </a:lnTo>
                  <a:lnTo>
                    <a:pt x="292" y="266"/>
                  </a:lnTo>
                  <a:lnTo>
                    <a:pt x="253" y="483"/>
                  </a:lnTo>
                  <a:lnTo>
                    <a:pt x="97" y="667"/>
                  </a:lnTo>
                  <a:lnTo>
                    <a:pt x="0" y="71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52" name=""/>
            <p:cNvSpPr/>
            <p:nvPr/>
          </p:nvSpPr>
          <p:spPr>
            <a:xfrm>
              <a:off x="4265280" y="3291840"/>
              <a:ext cx="274320" cy="271440"/>
            </a:xfrm>
            <a:custGeom>
              <a:avLst/>
              <a:gdLst/>
              <a:ahLst/>
              <a:rect l="l" t="t" r="r" b="b"/>
              <a:pathLst>
                <a:path w="423" h="362">
                  <a:moveTo>
                    <a:pt x="68" y="362"/>
                  </a:moveTo>
                  <a:lnTo>
                    <a:pt x="423" y="86"/>
                  </a:lnTo>
                  <a:lnTo>
                    <a:pt x="416" y="28"/>
                  </a:lnTo>
                  <a:lnTo>
                    <a:pt x="377" y="0"/>
                  </a:lnTo>
                  <a:lnTo>
                    <a:pt x="0" y="5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53" name=""/>
            <p:cNvSpPr/>
            <p:nvPr/>
          </p:nvSpPr>
          <p:spPr>
            <a:xfrm>
              <a:off x="4375800" y="3459600"/>
              <a:ext cx="821520" cy="216000"/>
            </a:xfrm>
            <a:custGeom>
              <a:avLst/>
              <a:gdLst/>
              <a:ahLst/>
              <a:rect l="l" t="t" r="r" b="b"/>
              <a:pathLst>
                <a:path w="1262" h="287">
                  <a:moveTo>
                    <a:pt x="0" y="68"/>
                  </a:moveTo>
                  <a:lnTo>
                    <a:pt x="80" y="154"/>
                  </a:lnTo>
                  <a:lnTo>
                    <a:pt x="182" y="245"/>
                  </a:lnTo>
                  <a:lnTo>
                    <a:pt x="297" y="287"/>
                  </a:lnTo>
                  <a:lnTo>
                    <a:pt x="464" y="281"/>
                  </a:lnTo>
                  <a:lnTo>
                    <a:pt x="860" y="138"/>
                  </a:lnTo>
                  <a:lnTo>
                    <a:pt x="1262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54" name=""/>
            <p:cNvSpPr/>
            <p:nvPr/>
          </p:nvSpPr>
          <p:spPr>
            <a:xfrm>
              <a:off x="4812120" y="3425400"/>
              <a:ext cx="129960" cy="137880"/>
            </a:xfrm>
            <a:custGeom>
              <a:avLst/>
              <a:gdLst/>
              <a:ahLst/>
              <a:rect l="l" t="t" r="r" b="b"/>
              <a:pathLst>
                <a:path w="201" h="185">
                  <a:moveTo>
                    <a:pt x="0" y="0"/>
                  </a:moveTo>
                  <a:lnTo>
                    <a:pt x="75" y="99"/>
                  </a:lnTo>
                  <a:lnTo>
                    <a:pt x="201" y="18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55" name=""/>
            <p:cNvSpPr/>
            <p:nvPr/>
          </p:nvSpPr>
          <p:spPr>
            <a:xfrm>
              <a:off x="4285800" y="2612160"/>
              <a:ext cx="1019520" cy="650880"/>
            </a:xfrm>
            <a:custGeom>
              <a:avLst/>
              <a:gdLst/>
              <a:ahLst/>
              <a:rect l="l" t="t" r="r" b="b"/>
              <a:pathLst>
                <a:path w="1566" h="868">
                  <a:moveTo>
                    <a:pt x="1566" y="0"/>
                  </a:moveTo>
                  <a:lnTo>
                    <a:pt x="1301" y="144"/>
                  </a:lnTo>
                  <a:lnTo>
                    <a:pt x="1158" y="190"/>
                  </a:lnTo>
                  <a:lnTo>
                    <a:pt x="636" y="248"/>
                  </a:lnTo>
                  <a:lnTo>
                    <a:pt x="0" y="86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56" name=""/>
            <p:cNvSpPr/>
            <p:nvPr/>
          </p:nvSpPr>
          <p:spPr>
            <a:xfrm>
              <a:off x="4559400" y="1782360"/>
              <a:ext cx="570240" cy="537120"/>
            </a:xfrm>
            <a:custGeom>
              <a:avLst/>
              <a:gdLst/>
              <a:ahLst/>
              <a:rect l="l" t="t" r="r" b="b"/>
              <a:pathLst>
                <a:path w="877" h="717">
                  <a:moveTo>
                    <a:pt x="0" y="0"/>
                  </a:moveTo>
                  <a:lnTo>
                    <a:pt x="45" y="310"/>
                  </a:lnTo>
                  <a:lnTo>
                    <a:pt x="86" y="373"/>
                  </a:lnTo>
                  <a:lnTo>
                    <a:pt x="274" y="475"/>
                  </a:lnTo>
                  <a:lnTo>
                    <a:pt x="733" y="717"/>
                  </a:lnTo>
                  <a:lnTo>
                    <a:pt x="877" y="71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57" name=""/>
            <p:cNvSpPr/>
            <p:nvPr/>
          </p:nvSpPr>
          <p:spPr>
            <a:xfrm>
              <a:off x="4561920" y="1782360"/>
              <a:ext cx="863280" cy="369000"/>
            </a:xfrm>
            <a:custGeom>
              <a:avLst/>
              <a:gdLst/>
              <a:ahLst/>
              <a:rect l="l" t="t" r="r" b="b"/>
              <a:pathLst>
                <a:path w="1325" h="493">
                  <a:moveTo>
                    <a:pt x="0" y="0"/>
                  </a:moveTo>
                  <a:lnTo>
                    <a:pt x="241" y="269"/>
                  </a:lnTo>
                  <a:lnTo>
                    <a:pt x="418" y="274"/>
                  </a:lnTo>
                  <a:lnTo>
                    <a:pt x="465" y="373"/>
                  </a:lnTo>
                  <a:lnTo>
                    <a:pt x="562" y="407"/>
                  </a:lnTo>
                  <a:lnTo>
                    <a:pt x="838" y="407"/>
                  </a:lnTo>
                  <a:lnTo>
                    <a:pt x="1044" y="493"/>
                  </a:lnTo>
                  <a:lnTo>
                    <a:pt x="1325" y="38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58" name=""/>
            <p:cNvSpPr/>
            <p:nvPr/>
          </p:nvSpPr>
          <p:spPr>
            <a:xfrm>
              <a:off x="5989320" y="1901160"/>
              <a:ext cx="496080" cy="95760"/>
            </a:xfrm>
            <a:custGeom>
              <a:avLst/>
              <a:gdLst/>
              <a:ahLst/>
              <a:rect l="l" t="t" r="r" b="b"/>
              <a:pathLst>
                <a:path w="764" h="127">
                  <a:moveTo>
                    <a:pt x="0" y="46"/>
                  </a:moveTo>
                  <a:lnTo>
                    <a:pt x="138" y="28"/>
                  </a:lnTo>
                  <a:lnTo>
                    <a:pt x="321" y="86"/>
                  </a:lnTo>
                  <a:lnTo>
                    <a:pt x="477" y="127"/>
                  </a:lnTo>
                  <a:lnTo>
                    <a:pt x="568" y="104"/>
                  </a:lnTo>
                  <a:lnTo>
                    <a:pt x="620" y="93"/>
                  </a:lnTo>
                  <a:lnTo>
                    <a:pt x="712" y="0"/>
                  </a:lnTo>
                  <a:lnTo>
                    <a:pt x="746" y="0"/>
                  </a:lnTo>
                  <a:lnTo>
                    <a:pt x="764" y="12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59" name=""/>
            <p:cNvSpPr/>
            <p:nvPr/>
          </p:nvSpPr>
          <p:spPr>
            <a:xfrm>
              <a:off x="5893200" y="1983600"/>
              <a:ext cx="446400" cy="426240"/>
            </a:xfrm>
            <a:custGeom>
              <a:avLst/>
              <a:gdLst/>
              <a:ahLst/>
              <a:rect l="l" t="t" r="r" b="b"/>
              <a:pathLst>
                <a:path w="687" h="568">
                  <a:moveTo>
                    <a:pt x="687" y="0"/>
                  </a:moveTo>
                  <a:lnTo>
                    <a:pt x="653" y="47"/>
                  </a:lnTo>
                  <a:lnTo>
                    <a:pt x="491" y="156"/>
                  </a:lnTo>
                  <a:lnTo>
                    <a:pt x="339" y="276"/>
                  </a:lnTo>
                  <a:lnTo>
                    <a:pt x="224" y="310"/>
                  </a:lnTo>
                  <a:lnTo>
                    <a:pt x="115" y="350"/>
                  </a:lnTo>
                  <a:lnTo>
                    <a:pt x="34" y="407"/>
                  </a:lnTo>
                  <a:lnTo>
                    <a:pt x="6" y="472"/>
                  </a:lnTo>
                  <a:lnTo>
                    <a:pt x="0" y="540"/>
                  </a:lnTo>
                  <a:lnTo>
                    <a:pt x="52" y="568"/>
                  </a:lnTo>
                  <a:lnTo>
                    <a:pt x="144" y="54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60" name=""/>
            <p:cNvSpPr/>
            <p:nvPr/>
          </p:nvSpPr>
          <p:spPr>
            <a:xfrm>
              <a:off x="5947560" y="2250720"/>
              <a:ext cx="729000" cy="517680"/>
            </a:xfrm>
            <a:custGeom>
              <a:avLst/>
              <a:gdLst/>
              <a:ahLst/>
              <a:rect l="l" t="t" r="r" b="b"/>
              <a:pathLst>
                <a:path w="1119" h="688">
                  <a:moveTo>
                    <a:pt x="1119" y="0"/>
                  </a:moveTo>
                  <a:lnTo>
                    <a:pt x="1004" y="97"/>
                  </a:lnTo>
                  <a:lnTo>
                    <a:pt x="832" y="125"/>
                  </a:lnTo>
                  <a:lnTo>
                    <a:pt x="707" y="21"/>
                  </a:lnTo>
                  <a:lnTo>
                    <a:pt x="563" y="97"/>
                  </a:lnTo>
                  <a:lnTo>
                    <a:pt x="493" y="39"/>
                  </a:lnTo>
                  <a:lnTo>
                    <a:pt x="190" y="143"/>
                  </a:lnTo>
                  <a:lnTo>
                    <a:pt x="92" y="251"/>
                  </a:lnTo>
                  <a:lnTo>
                    <a:pt x="52" y="412"/>
                  </a:lnTo>
                  <a:lnTo>
                    <a:pt x="0" y="613"/>
                  </a:lnTo>
                  <a:lnTo>
                    <a:pt x="24" y="68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61" name=""/>
            <p:cNvSpPr/>
            <p:nvPr/>
          </p:nvSpPr>
          <p:spPr>
            <a:xfrm>
              <a:off x="4717080" y="2337840"/>
              <a:ext cx="1926000" cy="1510560"/>
            </a:xfrm>
            <a:custGeom>
              <a:avLst/>
              <a:gdLst/>
              <a:ahLst/>
              <a:rect l="l" t="t" r="r" b="b"/>
              <a:pathLst>
                <a:path w="2958" h="2013">
                  <a:moveTo>
                    <a:pt x="2958" y="0"/>
                  </a:moveTo>
                  <a:lnTo>
                    <a:pt x="2666" y="193"/>
                  </a:lnTo>
                  <a:lnTo>
                    <a:pt x="2528" y="446"/>
                  </a:lnTo>
                  <a:lnTo>
                    <a:pt x="2121" y="545"/>
                  </a:lnTo>
                  <a:lnTo>
                    <a:pt x="1816" y="681"/>
                  </a:lnTo>
                  <a:lnTo>
                    <a:pt x="1377" y="756"/>
                  </a:lnTo>
                  <a:lnTo>
                    <a:pt x="986" y="1025"/>
                  </a:lnTo>
                  <a:lnTo>
                    <a:pt x="740" y="1296"/>
                  </a:lnTo>
                  <a:lnTo>
                    <a:pt x="326" y="1807"/>
                  </a:lnTo>
                  <a:lnTo>
                    <a:pt x="86" y="1984"/>
                  </a:lnTo>
                  <a:lnTo>
                    <a:pt x="0" y="201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62" name=""/>
            <p:cNvSpPr/>
            <p:nvPr/>
          </p:nvSpPr>
          <p:spPr>
            <a:xfrm>
              <a:off x="5421240" y="2069280"/>
              <a:ext cx="313920" cy="461880"/>
            </a:xfrm>
            <a:custGeom>
              <a:avLst/>
              <a:gdLst/>
              <a:ahLst/>
              <a:rect l="l" t="t" r="r" b="b"/>
              <a:pathLst>
                <a:path w="482" h="615">
                  <a:moveTo>
                    <a:pt x="0" y="0"/>
                  </a:moveTo>
                  <a:lnTo>
                    <a:pt x="81" y="12"/>
                  </a:lnTo>
                  <a:lnTo>
                    <a:pt x="172" y="477"/>
                  </a:lnTo>
                  <a:lnTo>
                    <a:pt x="211" y="550"/>
                  </a:lnTo>
                  <a:lnTo>
                    <a:pt x="482" y="61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63" name=""/>
            <p:cNvSpPr/>
            <p:nvPr/>
          </p:nvSpPr>
          <p:spPr>
            <a:xfrm>
              <a:off x="5119200" y="2255040"/>
              <a:ext cx="164160" cy="322200"/>
            </a:xfrm>
            <a:custGeom>
              <a:avLst/>
              <a:gdLst/>
              <a:ahLst/>
              <a:rect l="l" t="t" r="r" b="b"/>
              <a:pathLst>
                <a:path w="252" h="430">
                  <a:moveTo>
                    <a:pt x="39" y="131"/>
                  </a:moveTo>
                  <a:lnTo>
                    <a:pt x="5" y="63"/>
                  </a:lnTo>
                  <a:lnTo>
                    <a:pt x="0" y="29"/>
                  </a:lnTo>
                  <a:lnTo>
                    <a:pt x="28" y="6"/>
                  </a:lnTo>
                  <a:lnTo>
                    <a:pt x="173" y="0"/>
                  </a:lnTo>
                  <a:lnTo>
                    <a:pt x="247" y="373"/>
                  </a:lnTo>
                  <a:lnTo>
                    <a:pt x="218" y="430"/>
                  </a:lnTo>
                  <a:lnTo>
                    <a:pt x="132" y="355"/>
                  </a:lnTo>
                  <a:lnTo>
                    <a:pt x="161" y="149"/>
                  </a:lnTo>
                  <a:lnTo>
                    <a:pt x="252" y="10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64" name=""/>
            <p:cNvSpPr/>
            <p:nvPr/>
          </p:nvSpPr>
          <p:spPr>
            <a:xfrm>
              <a:off x="5260320" y="2448720"/>
              <a:ext cx="279720" cy="276120"/>
            </a:xfrm>
            <a:custGeom>
              <a:avLst/>
              <a:gdLst/>
              <a:ahLst/>
              <a:rect l="l" t="t" r="r" b="b"/>
              <a:pathLst>
                <a:path w="430" h="368">
                  <a:moveTo>
                    <a:pt x="0" y="172"/>
                  </a:moveTo>
                  <a:lnTo>
                    <a:pt x="0" y="368"/>
                  </a:lnTo>
                  <a:lnTo>
                    <a:pt x="195" y="332"/>
                  </a:lnTo>
                  <a:lnTo>
                    <a:pt x="320" y="224"/>
                  </a:lnTo>
                  <a:lnTo>
                    <a:pt x="328" y="110"/>
                  </a:lnTo>
                  <a:lnTo>
                    <a:pt x="43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65" name=""/>
            <p:cNvSpPr/>
            <p:nvPr/>
          </p:nvSpPr>
          <p:spPr>
            <a:xfrm>
              <a:off x="5461920" y="2628720"/>
              <a:ext cx="133920" cy="781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1320" bIns="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66" name=""/>
            <p:cNvSpPr/>
            <p:nvPr/>
          </p:nvSpPr>
          <p:spPr>
            <a:xfrm>
              <a:off x="6093720" y="2525040"/>
              <a:ext cx="299160" cy="82440"/>
            </a:xfrm>
            <a:custGeom>
              <a:avLst/>
              <a:gdLst/>
              <a:ahLst/>
              <a:rect l="l" t="t" r="r" b="b"/>
              <a:pathLst>
                <a:path w="458" h="109">
                  <a:moveTo>
                    <a:pt x="0" y="0"/>
                  </a:moveTo>
                  <a:lnTo>
                    <a:pt x="44" y="35"/>
                  </a:lnTo>
                  <a:lnTo>
                    <a:pt x="114" y="23"/>
                  </a:lnTo>
                  <a:lnTo>
                    <a:pt x="206" y="35"/>
                  </a:lnTo>
                  <a:lnTo>
                    <a:pt x="245" y="7"/>
                  </a:lnTo>
                  <a:lnTo>
                    <a:pt x="286" y="12"/>
                  </a:lnTo>
                  <a:lnTo>
                    <a:pt x="458" y="10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67" name=""/>
            <p:cNvSpPr/>
            <p:nvPr/>
          </p:nvSpPr>
          <p:spPr>
            <a:xfrm>
              <a:off x="4622040" y="2607840"/>
              <a:ext cx="1770840" cy="1743120"/>
            </a:xfrm>
            <a:custGeom>
              <a:avLst/>
              <a:gdLst/>
              <a:ahLst/>
              <a:rect l="l" t="t" r="r" b="b"/>
              <a:pathLst>
                <a:path w="2719" h="2324">
                  <a:moveTo>
                    <a:pt x="2719" y="0"/>
                  </a:moveTo>
                  <a:lnTo>
                    <a:pt x="2644" y="70"/>
                  </a:lnTo>
                  <a:lnTo>
                    <a:pt x="2524" y="127"/>
                  </a:lnTo>
                  <a:lnTo>
                    <a:pt x="2433" y="321"/>
                  </a:lnTo>
                  <a:lnTo>
                    <a:pt x="2409" y="402"/>
                  </a:lnTo>
                  <a:lnTo>
                    <a:pt x="2370" y="516"/>
                  </a:lnTo>
                  <a:lnTo>
                    <a:pt x="2305" y="678"/>
                  </a:lnTo>
                  <a:lnTo>
                    <a:pt x="2289" y="678"/>
                  </a:lnTo>
                  <a:lnTo>
                    <a:pt x="2226" y="861"/>
                  </a:lnTo>
                  <a:lnTo>
                    <a:pt x="2099" y="999"/>
                  </a:lnTo>
                  <a:lnTo>
                    <a:pt x="2047" y="1017"/>
                  </a:lnTo>
                  <a:lnTo>
                    <a:pt x="1755" y="1400"/>
                  </a:lnTo>
                  <a:lnTo>
                    <a:pt x="1692" y="1429"/>
                  </a:lnTo>
                  <a:lnTo>
                    <a:pt x="1301" y="1658"/>
                  </a:lnTo>
                  <a:lnTo>
                    <a:pt x="1079" y="1768"/>
                  </a:lnTo>
                  <a:lnTo>
                    <a:pt x="769" y="1992"/>
                  </a:lnTo>
                  <a:lnTo>
                    <a:pt x="717" y="1992"/>
                  </a:lnTo>
                  <a:lnTo>
                    <a:pt x="167" y="2123"/>
                  </a:lnTo>
                  <a:lnTo>
                    <a:pt x="0" y="232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68" name=""/>
            <p:cNvSpPr/>
            <p:nvPr/>
          </p:nvSpPr>
          <p:spPr>
            <a:xfrm>
              <a:off x="4359960" y="2564280"/>
              <a:ext cx="1302120" cy="1756800"/>
            </a:xfrm>
            <a:custGeom>
              <a:avLst/>
              <a:gdLst/>
              <a:ahLst/>
              <a:rect l="l" t="t" r="r" b="b"/>
              <a:pathLst>
                <a:path w="1999" h="2341">
                  <a:moveTo>
                    <a:pt x="1999" y="0"/>
                  </a:moveTo>
                  <a:lnTo>
                    <a:pt x="1901" y="195"/>
                  </a:lnTo>
                  <a:lnTo>
                    <a:pt x="1671" y="636"/>
                  </a:lnTo>
                  <a:lnTo>
                    <a:pt x="1598" y="740"/>
                  </a:lnTo>
                  <a:lnTo>
                    <a:pt x="1460" y="1045"/>
                  </a:lnTo>
                  <a:lnTo>
                    <a:pt x="1418" y="1131"/>
                  </a:lnTo>
                  <a:lnTo>
                    <a:pt x="1236" y="1504"/>
                  </a:lnTo>
                  <a:lnTo>
                    <a:pt x="712" y="1898"/>
                  </a:lnTo>
                  <a:lnTo>
                    <a:pt x="248" y="2094"/>
                  </a:lnTo>
                  <a:lnTo>
                    <a:pt x="0" y="234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69" name=""/>
            <p:cNvSpPr/>
            <p:nvPr/>
          </p:nvSpPr>
          <p:spPr>
            <a:xfrm>
              <a:off x="4734000" y="2621160"/>
              <a:ext cx="559800" cy="1506240"/>
            </a:xfrm>
            <a:custGeom>
              <a:avLst/>
              <a:gdLst/>
              <a:ahLst/>
              <a:rect l="l" t="t" r="r" b="b"/>
              <a:pathLst>
                <a:path w="860" h="2008">
                  <a:moveTo>
                    <a:pt x="860" y="0"/>
                  </a:moveTo>
                  <a:lnTo>
                    <a:pt x="803" y="493"/>
                  </a:lnTo>
                  <a:lnTo>
                    <a:pt x="746" y="516"/>
                  </a:lnTo>
                  <a:lnTo>
                    <a:pt x="688" y="722"/>
                  </a:lnTo>
                  <a:lnTo>
                    <a:pt x="654" y="746"/>
                  </a:lnTo>
                  <a:lnTo>
                    <a:pt x="470" y="1176"/>
                  </a:lnTo>
                  <a:lnTo>
                    <a:pt x="269" y="1434"/>
                  </a:lnTo>
                  <a:lnTo>
                    <a:pt x="34" y="1617"/>
                  </a:lnTo>
                  <a:lnTo>
                    <a:pt x="63" y="1721"/>
                  </a:lnTo>
                  <a:lnTo>
                    <a:pt x="0" y="200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70" name=""/>
            <p:cNvSpPr/>
            <p:nvPr/>
          </p:nvSpPr>
          <p:spPr>
            <a:xfrm>
              <a:off x="6008760" y="2653920"/>
              <a:ext cx="446760" cy="164880"/>
            </a:xfrm>
            <a:custGeom>
              <a:avLst/>
              <a:gdLst/>
              <a:ahLst/>
              <a:rect l="l" t="t" r="r" b="b"/>
              <a:pathLst>
                <a:path w="686" h="218">
                  <a:moveTo>
                    <a:pt x="686" y="7"/>
                  </a:moveTo>
                  <a:lnTo>
                    <a:pt x="624" y="93"/>
                  </a:lnTo>
                  <a:lnTo>
                    <a:pt x="376" y="46"/>
                  </a:lnTo>
                  <a:lnTo>
                    <a:pt x="184" y="0"/>
                  </a:lnTo>
                  <a:lnTo>
                    <a:pt x="57" y="18"/>
                  </a:lnTo>
                  <a:lnTo>
                    <a:pt x="0" y="166"/>
                  </a:lnTo>
                  <a:lnTo>
                    <a:pt x="34" y="21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71" name=""/>
            <p:cNvSpPr/>
            <p:nvPr/>
          </p:nvSpPr>
          <p:spPr>
            <a:xfrm>
              <a:off x="5813640" y="2886840"/>
              <a:ext cx="362880" cy="241200"/>
            </a:xfrm>
            <a:custGeom>
              <a:avLst/>
              <a:gdLst/>
              <a:ahLst/>
              <a:rect l="l" t="t" r="r" b="b"/>
              <a:pathLst>
                <a:path w="558" h="321">
                  <a:moveTo>
                    <a:pt x="558" y="0"/>
                  </a:moveTo>
                  <a:lnTo>
                    <a:pt x="443" y="281"/>
                  </a:lnTo>
                  <a:lnTo>
                    <a:pt x="264" y="276"/>
                  </a:lnTo>
                  <a:lnTo>
                    <a:pt x="167" y="315"/>
                  </a:lnTo>
                  <a:lnTo>
                    <a:pt x="0" y="32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72" name=""/>
            <p:cNvSpPr/>
            <p:nvPr/>
          </p:nvSpPr>
          <p:spPr>
            <a:xfrm>
              <a:off x="5787720" y="2574720"/>
              <a:ext cx="70200" cy="389880"/>
            </a:xfrm>
            <a:custGeom>
              <a:avLst/>
              <a:gdLst/>
              <a:ahLst/>
              <a:rect l="l" t="t" r="r" b="b"/>
              <a:pathLst>
                <a:path w="107" h="522">
                  <a:moveTo>
                    <a:pt x="63" y="0"/>
                  </a:moveTo>
                  <a:lnTo>
                    <a:pt x="107" y="63"/>
                  </a:lnTo>
                  <a:lnTo>
                    <a:pt x="0" y="172"/>
                  </a:lnTo>
                  <a:lnTo>
                    <a:pt x="18" y="52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73" name=""/>
            <p:cNvSpPr/>
            <p:nvPr/>
          </p:nvSpPr>
          <p:spPr>
            <a:xfrm>
              <a:off x="5683320" y="2621160"/>
              <a:ext cx="279720" cy="76320"/>
            </a:xfrm>
            <a:custGeom>
              <a:avLst/>
              <a:gdLst/>
              <a:ahLst/>
              <a:rect l="l" t="t" r="r" b="b"/>
              <a:pathLst>
                <a:path w="431" h="102">
                  <a:moveTo>
                    <a:pt x="0" y="0"/>
                  </a:moveTo>
                  <a:lnTo>
                    <a:pt x="167" y="102"/>
                  </a:lnTo>
                  <a:lnTo>
                    <a:pt x="350" y="102"/>
                  </a:lnTo>
                  <a:lnTo>
                    <a:pt x="431" y="5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74" name=""/>
            <p:cNvSpPr/>
            <p:nvPr/>
          </p:nvSpPr>
          <p:spPr>
            <a:xfrm flipV="1">
              <a:off x="5273280" y="4363920"/>
              <a:ext cx="32400" cy="421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75" name=""/>
            <p:cNvSpPr/>
            <p:nvPr/>
          </p:nvSpPr>
          <p:spPr>
            <a:xfrm>
              <a:off x="5111640" y="3588840"/>
              <a:ext cx="899640" cy="356760"/>
            </a:xfrm>
            <a:custGeom>
              <a:avLst/>
              <a:gdLst/>
              <a:ahLst/>
              <a:rect l="l" t="t" r="r" b="b"/>
              <a:pathLst>
                <a:path w="1382" h="475">
                  <a:moveTo>
                    <a:pt x="1382" y="0"/>
                  </a:moveTo>
                  <a:lnTo>
                    <a:pt x="1153" y="154"/>
                  </a:lnTo>
                  <a:lnTo>
                    <a:pt x="975" y="195"/>
                  </a:lnTo>
                  <a:lnTo>
                    <a:pt x="522" y="281"/>
                  </a:lnTo>
                  <a:lnTo>
                    <a:pt x="230" y="470"/>
                  </a:lnTo>
                  <a:lnTo>
                    <a:pt x="0" y="47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76" name=""/>
            <p:cNvSpPr/>
            <p:nvPr/>
          </p:nvSpPr>
          <p:spPr>
            <a:xfrm>
              <a:off x="4812120" y="3614400"/>
              <a:ext cx="993240" cy="323640"/>
            </a:xfrm>
            <a:custGeom>
              <a:avLst/>
              <a:gdLst/>
              <a:ahLst/>
              <a:rect l="l" t="t" r="r" b="b"/>
              <a:pathLst>
                <a:path w="1526" h="430">
                  <a:moveTo>
                    <a:pt x="1492" y="219"/>
                  </a:moveTo>
                  <a:lnTo>
                    <a:pt x="1447" y="161"/>
                  </a:lnTo>
                  <a:lnTo>
                    <a:pt x="1526" y="34"/>
                  </a:lnTo>
                  <a:lnTo>
                    <a:pt x="1515" y="0"/>
                  </a:lnTo>
                  <a:lnTo>
                    <a:pt x="1275" y="29"/>
                  </a:lnTo>
                  <a:lnTo>
                    <a:pt x="866" y="138"/>
                  </a:lnTo>
                  <a:lnTo>
                    <a:pt x="602" y="298"/>
                  </a:lnTo>
                  <a:lnTo>
                    <a:pt x="362" y="310"/>
                  </a:lnTo>
                  <a:lnTo>
                    <a:pt x="0" y="43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77" name=""/>
            <p:cNvSpPr/>
            <p:nvPr/>
          </p:nvSpPr>
          <p:spPr>
            <a:xfrm>
              <a:off x="5593320" y="3468960"/>
              <a:ext cx="68760" cy="167760"/>
            </a:xfrm>
            <a:custGeom>
              <a:avLst/>
              <a:gdLst/>
              <a:ahLst/>
              <a:rect l="l" t="t" r="r" b="b"/>
              <a:pathLst>
                <a:path w="106" h="225">
                  <a:moveTo>
                    <a:pt x="0" y="0"/>
                  </a:moveTo>
                  <a:lnTo>
                    <a:pt x="106" y="104"/>
                  </a:lnTo>
                  <a:lnTo>
                    <a:pt x="70" y="22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78" name=""/>
            <p:cNvSpPr/>
            <p:nvPr/>
          </p:nvSpPr>
          <p:spPr>
            <a:xfrm>
              <a:off x="5805720" y="3632400"/>
              <a:ext cx="52200" cy="75960"/>
            </a:xfrm>
            <a:custGeom>
              <a:avLst/>
              <a:gdLst/>
              <a:ahLst/>
              <a:rect l="l" t="t" r="r" b="b"/>
              <a:pathLst>
                <a:path w="80" h="102">
                  <a:moveTo>
                    <a:pt x="80" y="102"/>
                  </a:moveTo>
                  <a:lnTo>
                    <a:pt x="12" y="52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79" name=""/>
            <p:cNvSpPr/>
            <p:nvPr/>
          </p:nvSpPr>
          <p:spPr>
            <a:xfrm>
              <a:off x="5567400" y="3567960"/>
              <a:ext cx="18000" cy="8964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840" bIns="42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80" name=""/>
            <p:cNvSpPr/>
            <p:nvPr/>
          </p:nvSpPr>
          <p:spPr>
            <a:xfrm>
              <a:off x="5197680" y="3837960"/>
              <a:ext cx="234360" cy="464760"/>
            </a:xfrm>
            <a:custGeom>
              <a:avLst/>
              <a:gdLst/>
              <a:ahLst/>
              <a:rect l="l" t="t" r="r" b="b"/>
              <a:pathLst>
                <a:path w="360" h="620">
                  <a:moveTo>
                    <a:pt x="360" y="620"/>
                  </a:moveTo>
                  <a:lnTo>
                    <a:pt x="206" y="563"/>
                  </a:lnTo>
                  <a:lnTo>
                    <a:pt x="97" y="424"/>
                  </a:lnTo>
                  <a:lnTo>
                    <a:pt x="62" y="333"/>
                  </a:lnTo>
                  <a:lnTo>
                    <a:pt x="0" y="258"/>
                  </a:lnTo>
                  <a:lnTo>
                    <a:pt x="39" y="138"/>
                  </a:lnTo>
                  <a:lnTo>
                    <a:pt x="16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81" name=""/>
            <p:cNvSpPr/>
            <p:nvPr/>
          </p:nvSpPr>
          <p:spPr>
            <a:xfrm>
              <a:off x="4790160" y="2768400"/>
              <a:ext cx="971280" cy="1087560"/>
            </a:xfrm>
            <a:custGeom>
              <a:avLst/>
              <a:gdLst/>
              <a:ahLst/>
              <a:rect l="l" t="t" r="r" b="b"/>
              <a:pathLst>
                <a:path w="1492" h="1451">
                  <a:moveTo>
                    <a:pt x="1492" y="0"/>
                  </a:moveTo>
                  <a:lnTo>
                    <a:pt x="1377" y="22"/>
                  </a:lnTo>
                  <a:lnTo>
                    <a:pt x="1158" y="493"/>
                  </a:lnTo>
                  <a:lnTo>
                    <a:pt x="746" y="780"/>
                  </a:lnTo>
                  <a:lnTo>
                    <a:pt x="550" y="1164"/>
                  </a:lnTo>
                  <a:lnTo>
                    <a:pt x="287" y="1399"/>
                  </a:lnTo>
                  <a:lnTo>
                    <a:pt x="63" y="1451"/>
                  </a:lnTo>
                  <a:lnTo>
                    <a:pt x="0" y="142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82" name=""/>
            <p:cNvSpPr/>
            <p:nvPr/>
          </p:nvSpPr>
          <p:spPr>
            <a:xfrm>
              <a:off x="4453920" y="4591080"/>
              <a:ext cx="33840" cy="86760"/>
            </a:xfrm>
            <a:custGeom>
              <a:avLst/>
              <a:gdLst/>
              <a:ahLst/>
              <a:rect l="l" t="t" r="r" b="b"/>
              <a:pathLst>
                <a:path w="52" h="114">
                  <a:moveTo>
                    <a:pt x="52" y="114"/>
                  </a:moveTo>
                  <a:lnTo>
                    <a:pt x="46" y="64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960" bIns="39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83" name=""/>
            <p:cNvSpPr/>
            <p:nvPr/>
          </p:nvSpPr>
          <p:spPr>
            <a:xfrm>
              <a:off x="4397760" y="4222080"/>
              <a:ext cx="318960" cy="443880"/>
            </a:xfrm>
            <a:custGeom>
              <a:avLst/>
              <a:gdLst/>
              <a:ahLst/>
              <a:rect l="l" t="t" r="r" b="b"/>
              <a:pathLst>
                <a:path w="489" h="591">
                  <a:moveTo>
                    <a:pt x="0" y="591"/>
                  </a:moveTo>
                  <a:lnTo>
                    <a:pt x="91" y="487"/>
                  </a:lnTo>
                  <a:lnTo>
                    <a:pt x="218" y="328"/>
                  </a:lnTo>
                  <a:lnTo>
                    <a:pt x="351" y="229"/>
                  </a:lnTo>
                  <a:lnTo>
                    <a:pt x="455" y="177"/>
                  </a:lnTo>
                  <a:lnTo>
                    <a:pt x="489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84" name=""/>
            <p:cNvSpPr/>
            <p:nvPr/>
          </p:nvSpPr>
          <p:spPr>
            <a:xfrm>
              <a:off x="4905720" y="3374280"/>
              <a:ext cx="590040" cy="967320"/>
            </a:xfrm>
            <a:custGeom>
              <a:avLst/>
              <a:gdLst/>
              <a:ahLst/>
              <a:rect l="l" t="t" r="r" b="b"/>
              <a:pathLst>
                <a:path w="907" h="1291">
                  <a:moveTo>
                    <a:pt x="0" y="1291"/>
                  </a:moveTo>
                  <a:lnTo>
                    <a:pt x="12" y="1119"/>
                  </a:lnTo>
                  <a:lnTo>
                    <a:pt x="12" y="1072"/>
                  </a:lnTo>
                  <a:lnTo>
                    <a:pt x="86" y="929"/>
                  </a:lnTo>
                  <a:lnTo>
                    <a:pt x="75" y="866"/>
                  </a:lnTo>
                  <a:lnTo>
                    <a:pt x="206" y="827"/>
                  </a:lnTo>
                  <a:lnTo>
                    <a:pt x="396" y="626"/>
                  </a:lnTo>
                  <a:lnTo>
                    <a:pt x="464" y="516"/>
                  </a:lnTo>
                  <a:lnTo>
                    <a:pt x="620" y="418"/>
                  </a:lnTo>
                  <a:lnTo>
                    <a:pt x="815" y="229"/>
                  </a:lnTo>
                  <a:lnTo>
                    <a:pt x="907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85" name=""/>
            <p:cNvSpPr/>
            <p:nvPr/>
          </p:nvSpPr>
          <p:spPr>
            <a:xfrm>
              <a:off x="5040000" y="3026160"/>
              <a:ext cx="223920" cy="495000"/>
            </a:xfrm>
            <a:custGeom>
              <a:avLst/>
              <a:gdLst/>
              <a:ahLst/>
              <a:rect l="l" t="t" r="r" b="b"/>
              <a:pathLst>
                <a:path w="344" h="659">
                  <a:moveTo>
                    <a:pt x="344" y="50"/>
                  </a:moveTo>
                  <a:lnTo>
                    <a:pt x="281" y="62"/>
                  </a:lnTo>
                  <a:lnTo>
                    <a:pt x="200" y="0"/>
                  </a:lnTo>
                  <a:lnTo>
                    <a:pt x="184" y="159"/>
                  </a:lnTo>
                  <a:lnTo>
                    <a:pt x="0" y="65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86" name=""/>
            <p:cNvSpPr/>
            <p:nvPr/>
          </p:nvSpPr>
          <p:spPr>
            <a:xfrm>
              <a:off x="5394240" y="2810160"/>
              <a:ext cx="33480" cy="356760"/>
            </a:xfrm>
            <a:custGeom>
              <a:avLst/>
              <a:gdLst/>
              <a:ahLst/>
              <a:rect l="l" t="t" r="r" b="b"/>
              <a:pathLst>
                <a:path w="52" h="475">
                  <a:moveTo>
                    <a:pt x="0" y="0"/>
                  </a:moveTo>
                  <a:lnTo>
                    <a:pt x="52" y="200"/>
                  </a:lnTo>
                  <a:lnTo>
                    <a:pt x="36" y="47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87" name=""/>
            <p:cNvSpPr/>
            <p:nvPr/>
          </p:nvSpPr>
          <p:spPr>
            <a:xfrm flipH="1" flipV="1">
              <a:off x="5458680" y="3192480"/>
              <a:ext cx="52200" cy="1216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88" name=""/>
            <p:cNvSpPr/>
            <p:nvPr/>
          </p:nvSpPr>
          <p:spPr>
            <a:xfrm>
              <a:off x="4951440" y="2951280"/>
              <a:ext cx="778680" cy="1390680"/>
            </a:xfrm>
            <a:custGeom>
              <a:avLst/>
              <a:gdLst/>
              <a:ahLst/>
              <a:rect l="l" t="t" r="r" b="b"/>
              <a:pathLst>
                <a:path w="1198" h="1854">
                  <a:moveTo>
                    <a:pt x="1072" y="0"/>
                  </a:moveTo>
                  <a:lnTo>
                    <a:pt x="1198" y="143"/>
                  </a:lnTo>
                  <a:lnTo>
                    <a:pt x="1067" y="264"/>
                  </a:lnTo>
                  <a:lnTo>
                    <a:pt x="992" y="477"/>
                  </a:lnTo>
                  <a:lnTo>
                    <a:pt x="574" y="947"/>
                  </a:lnTo>
                  <a:lnTo>
                    <a:pt x="551" y="1137"/>
                  </a:lnTo>
                  <a:lnTo>
                    <a:pt x="418" y="1280"/>
                  </a:lnTo>
                  <a:lnTo>
                    <a:pt x="217" y="1624"/>
                  </a:lnTo>
                  <a:lnTo>
                    <a:pt x="115" y="1619"/>
                  </a:lnTo>
                  <a:lnTo>
                    <a:pt x="0" y="185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89" name=""/>
            <p:cNvSpPr/>
            <p:nvPr/>
          </p:nvSpPr>
          <p:spPr>
            <a:xfrm>
              <a:off x="4875840" y="3395520"/>
              <a:ext cx="618120" cy="803880"/>
            </a:xfrm>
            <a:custGeom>
              <a:avLst/>
              <a:gdLst/>
              <a:ahLst/>
              <a:rect l="l" t="t" r="r" b="b"/>
              <a:pathLst>
                <a:path w="948" h="1072">
                  <a:moveTo>
                    <a:pt x="0" y="1072"/>
                  </a:moveTo>
                  <a:lnTo>
                    <a:pt x="172" y="1061"/>
                  </a:lnTo>
                  <a:lnTo>
                    <a:pt x="193" y="855"/>
                  </a:lnTo>
                  <a:lnTo>
                    <a:pt x="263" y="740"/>
                  </a:lnTo>
                  <a:lnTo>
                    <a:pt x="383" y="625"/>
                  </a:lnTo>
                  <a:lnTo>
                    <a:pt x="489" y="475"/>
                  </a:lnTo>
                  <a:lnTo>
                    <a:pt x="649" y="355"/>
                  </a:lnTo>
                  <a:lnTo>
                    <a:pt x="826" y="172"/>
                  </a:lnTo>
                  <a:lnTo>
                    <a:pt x="94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90" name=""/>
            <p:cNvSpPr/>
            <p:nvPr/>
          </p:nvSpPr>
          <p:spPr>
            <a:xfrm>
              <a:off x="3714120" y="3899160"/>
              <a:ext cx="817920" cy="369000"/>
            </a:xfrm>
            <a:custGeom>
              <a:avLst/>
              <a:gdLst/>
              <a:ahLst/>
              <a:rect l="l" t="t" r="r" b="b"/>
              <a:pathLst>
                <a:path w="1257" h="493">
                  <a:moveTo>
                    <a:pt x="0" y="0"/>
                  </a:moveTo>
                  <a:lnTo>
                    <a:pt x="224" y="214"/>
                  </a:lnTo>
                  <a:lnTo>
                    <a:pt x="396" y="321"/>
                  </a:lnTo>
                  <a:lnTo>
                    <a:pt x="1119" y="488"/>
                  </a:lnTo>
                  <a:lnTo>
                    <a:pt x="1189" y="436"/>
                  </a:lnTo>
                  <a:lnTo>
                    <a:pt x="1257" y="49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391" name=""/>
          <p:cNvSpPr/>
          <p:nvPr/>
        </p:nvSpPr>
        <p:spPr>
          <a:xfrm>
            <a:off x="3591000" y="2860560"/>
            <a:ext cx="69840" cy="16848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92" name=""/>
          <p:cNvSpPr/>
          <p:nvPr/>
        </p:nvSpPr>
        <p:spPr>
          <a:xfrm flipH="1">
            <a:off x="3968280" y="3232080"/>
            <a:ext cx="57240" cy="68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93" name=""/>
          <p:cNvSpPr/>
          <p:nvPr/>
        </p:nvSpPr>
        <p:spPr>
          <a:xfrm>
            <a:off x="4522680" y="2789280"/>
            <a:ext cx="157320" cy="42048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94" name=""/>
          <p:cNvSpPr/>
          <p:nvPr/>
        </p:nvSpPr>
        <p:spPr>
          <a:xfrm>
            <a:off x="4167360" y="3038400"/>
            <a:ext cx="666720" cy="279360"/>
          </a:xfrm>
          <a:custGeom>
            <a:avLst/>
            <a:gdLst/>
            <a:ahLst/>
            <a:rect l="l" t="t" r="r" b="b"/>
            <a:pathLst>
              <a:path w="1025" h="373">
                <a:moveTo>
                  <a:pt x="0" y="373"/>
                </a:moveTo>
                <a:lnTo>
                  <a:pt x="509" y="166"/>
                </a:lnTo>
                <a:lnTo>
                  <a:pt x="1020" y="127"/>
                </a:lnTo>
                <a:lnTo>
                  <a:pt x="1025" y="0"/>
                </a:lnTo>
                <a:lnTo>
                  <a:pt x="555" y="9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95" name=""/>
          <p:cNvSpPr/>
          <p:nvPr/>
        </p:nvSpPr>
        <p:spPr>
          <a:xfrm>
            <a:off x="4267080" y="2692440"/>
            <a:ext cx="1092240" cy="577800"/>
          </a:xfrm>
          <a:custGeom>
            <a:avLst/>
            <a:gdLst/>
            <a:ahLst/>
            <a:rect l="l" t="t" r="r" b="b"/>
            <a:pathLst>
              <a:path w="1674" h="769">
                <a:moveTo>
                  <a:pt x="1674" y="0"/>
                </a:moveTo>
                <a:lnTo>
                  <a:pt x="1205" y="109"/>
                </a:lnTo>
                <a:lnTo>
                  <a:pt x="699" y="304"/>
                </a:lnTo>
                <a:lnTo>
                  <a:pt x="0" y="76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96" name=""/>
          <p:cNvSpPr/>
          <p:nvPr/>
        </p:nvSpPr>
        <p:spPr>
          <a:xfrm flipH="1">
            <a:off x="6102000" y="2336760"/>
            <a:ext cx="49320" cy="176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97" name=""/>
          <p:cNvSpPr/>
          <p:nvPr/>
        </p:nvSpPr>
        <p:spPr>
          <a:xfrm>
            <a:off x="5979960" y="2336760"/>
            <a:ext cx="567000" cy="241200"/>
          </a:xfrm>
          <a:custGeom>
            <a:avLst/>
            <a:gdLst/>
            <a:ahLst/>
            <a:rect l="l" t="t" r="r" b="b"/>
            <a:pathLst>
              <a:path w="871" h="320">
                <a:moveTo>
                  <a:pt x="0" y="320"/>
                </a:moveTo>
                <a:lnTo>
                  <a:pt x="39" y="274"/>
                </a:lnTo>
                <a:lnTo>
                  <a:pt x="194" y="234"/>
                </a:lnTo>
                <a:lnTo>
                  <a:pt x="344" y="245"/>
                </a:lnTo>
                <a:lnTo>
                  <a:pt x="504" y="206"/>
                </a:lnTo>
                <a:lnTo>
                  <a:pt x="590" y="222"/>
                </a:lnTo>
                <a:lnTo>
                  <a:pt x="739" y="274"/>
                </a:lnTo>
                <a:lnTo>
                  <a:pt x="832" y="200"/>
                </a:lnTo>
                <a:lnTo>
                  <a:pt x="866" y="172"/>
                </a:lnTo>
                <a:lnTo>
                  <a:pt x="853" y="114"/>
                </a:lnTo>
                <a:lnTo>
                  <a:pt x="871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98" name=""/>
          <p:cNvSpPr/>
          <p:nvPr/>
        </p:nvSpPr>
        <p:spPr>
          <a:xfrm>
            <a:off x="5743440" y="2886120"/>
            <a:ext cx="567000" cy="326880"/>
          </a:xfrm>
          <a:custGeom>
            <a:avLst/>
            <a:gdLst/>
            <a:ahLst/>
            <a:rect l="l" t="t" r="r" b="b"/>
            <a:pathLst>
              <a:path w="871" h="436">
                <a:moveTo>
                  <a:pt x="871" y="41"/>
                </a:moveTo>
                <a:lnTo>
                  <a:pt x="785" y="0"/>
                </a:lnTo>
                <a:lnTo>
                  <a:pt x="613" y="0"/>
                </a:lnTo>
                <a:lnTo>
                  <a:pt x="91" y="109"/>
                </a:lnTo>
                <a:lnTo>
                  <a:pt x="104" y="321"/>
                </a:lnTo>
                <a:lnTo>
                  <a:pt x="0" y="43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99" name=""/>
          <p:cNvSpPr/>
          <p:nvPr/>
        </p:nvSpPr>
        <p:spPr>
          <a:xfrm>
            <a:off x="5307120" y="2706840"/>
            <a:ext cx="637920" cy="1652400"/>
          </a:xfrm>
          <a:custGeom>
            <a:avLst/>
            <a:gdLst/>
            <a:ahLst/>
            <a:rect l="l" t="t" r="r" b="b"/>
            <a:pathLst>
              <a:path w="983" h="2203">
                <a:moveTo>
                  <a:pt x="983" y="0"/>
                </a:moveTo>
                <a:lnTo>
                  <a:pt x="839" y="109"/>
                </a:lnTo>
                <a:lnTo>
                  <a:pt x="759" y="303"/>
                </a:lnTo>
                <a:lnTo>
                  <a:pt x="569" y="602"/>
                </a:lnTo>
                <a:lnTo>
                  <a:pt x="506" y="790"/>
                </a:lnTo>
                <a:lnTo>
                  <a:pt x="183" y="1142"/>
                </a:lnTo>
                <a:lnTo>
                  <a:pt x="86" y="1382"/>
                </a:lnTo>
                <a:lnTo>
                  <a:pt x="97" y="1612"/>
                </a:lnTo>
                <a:lnTo>
                  <a:pt x="6" y="2047"/>
                </a:lnTo>
                <a:lnTo>
                  <a:pt x="0" y="220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00" name=""/>
          <p:cNvSpPr/>
          <p:nvPr/>
        </p:nvSpPr>
        <p:spPr>
          <a:xfrm flipH="1" flipV="1">
            <a:off x="5919840" y="3671640"/>
            <a:ext cx="133200" cy="12852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01" name=""/>
          <p:cNvSpPr/>
          <p:nvPr/>
        </p:nvSpPr>
        <p:spPr>
          <a:xfrm>
            <a:off x="5108400" y="4132440"/>
            <a:ext cx="246240" cy="174600"/>
          </a:xfrm>
          <a:custGeom>
            <a:avLst/>
            <a:gdLst/>
            <a:ahLst/>
            <a:rect l="l" t="t" r="r" b="b"/>
            <a:pathLst>
              <a:path w="378" h="235">
                <a:moveTo>
                  <a:pt x="378" y="110"/>
                </a:moveTo>
                <a:lnTo>
                  <a:pt x="190" y="235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02" name=""/>
          <p:cNvSpPr/>
          <p:nvPr/>
        </p:nvSpPr>
        <p:spPr>
          <a:xfrm>
            <a:off x="5210280" y="2865600"/>
            <a:ext cx="641160" cy="749160"/>
          </a:xfrm>
          <a:custGeom>
            <a:avLst/>
            <a:gdLst/>
            <a:ahLst/>
            <a:rect l="l" t="t" r="r" b="b"/>
            <a:pathLst>
              <a:path w="988" h="999">
                <a:moveTo>
                  <a:pt x="988" y="0"/>
                </a:moveTo>
                <a:lnTo>
                  <a:pt x="884" y="167"/>
                </a:lnTo>
                <a:lnTo>
                  <a:pt x="803" y="350"/>
                </a:lnTo>
                <a:lnTo>
                  <a:pt x="443" y="678"/>
                </a:lnTo>
                <a:lnTo>
                  <a:pt x="156" y="981"/>
                </a:lnTo>
                <a:lnTo>
                  <a:pt x="0" y="99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03" name=""/>
          <p:cNvSpPr/>
          <p:nvPr/>
        </p:nvSpPr>
        <p:spPr>
          <a:xfrm>
            <a:off x="4902120" y="3683160"/>
            <a:ext cx="255600" cy="731520"/>
          </a:xfrm>
          <a:custGeom>
            <a:avLst/>
            <a:gdLst/>
            <a:ahLst/>
            <a:rect l="l" t="t" r="r" b="b"/>
            <a:pathLst>
              <a:path w="393" h="976">
                <a:moveTo>
                  <a:pt x="0" y="976"/>
                </a:moveTo>
                <a:lnTo>
                  <a:pt x="138" y="861"/>
                </a:lnTo>
                <a:lnTo>
                  <a:pt x="161" y="666"/>
                </a:lnTo>
                <a:lnTo>
                  <a:pt x="249" y="219"/>
                </a:lnTo>
                <a:lnTo>
                  <a:pt x="393" y="70"/>
                </a:lnTo>
                <a:lnTo>
                  <a:pt x="39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04" name=""/>
          <p:cNvSpPr/>
          <p:nvPr/>
        </p:nvSpPr>
        <p:spPr>
          <a:xfrm>
            <a:off x="5389560" y="2870280"/>
            <a:ext cx="133200" cy="357120"/>
          </a:xfrm>
          <a:custGeom>
            <a:avLst/>
            <a:gdLst/>
            <a:ahLst/>
            <a:rect l="l" t="t" r="r" b="b"/>
            <a:pathLst>
              <a:path w="204" h="477">
                <a:moveTo>
                  <a:pt x="204" y="0"/>
                </a:moveTo>
                <a:lnTo>
                  <a:pt x="0" y="28"/>
                </a:lnTo>
                <a:lnTo>
                  <a:pt x="23" y="47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05" name=""/>
          <p:cNvSpPr/>
          <p:nvPr/>
        </p:nvSpPr>
        <p:spPr>
          <a:xfrm>
            <a:off x="5089680" y="3386160"/>
            <a:ext cx="209520" cy="425520"/>
          </a:xfrm>
          <a:custGeom>
            <a:avLst/>
            <a:gdLst/>
            <a:ahLst/>
            <a:rect l="l" t="t" r="r" b="b"/>
            <a:pathLst>
              <a:path w="321" h="568">
                <a:moveTo>
                  <a:pt x="0" y="568"/>
                </a:moveTo>
                <a:lnTo>
                  <a:pt x="11" y="466"/>
                </a:lnTo>
                <a:lnTo>
                  <a:pt x="177" y="352"/>
                </a:lnTo>
                <a:lnTo>
                  <a:pt x="321" y="41"/>
                </a:lnTo>
                <a:lnTo>
                  <a:pt x="315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06" name=""/>
          <p:cNvSpPr/>
          <p:nvPr/>
        </p:nvSpPr>
        <p:spPr>
          <a:xfrm>
            <a:off x="4691160" y="3735360"/>
            <a:ext cx="417240" cy="32220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07" name=""/>
          <p:cNvSpPr/>
          <p:nvPr/>
        </p:nvSpPr>
        <p:spPr>
          <a:xfrm>
            <a:off x="3591000" y="2860560"/>
            <a:ext cx="69840" cy="16848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08" name=""/>
          <p:cNvSpPr/>
          <p:nvPr/>
        </p:nvSpPr>
        <p:spPr>
          <a:xfrm flipH="1">
            <a:off x="3968280" y="3232080"/>
            <a:ext cx="57240" cy="68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09" name=""/>
          <p:cNvSpPr/>
          <p:nvPr/>
        </p:nvSpPr>
        <p:spPr>
          <a:xfrm>
            <a:off x="4522680" y="2789280"/>
            <a:ext cx="157320" cy="42048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10" name=""/>
          <p:cNvSpPr/>
          <p:nvPr/>
        </p:nvSpPr>
        <p:spPr>
          <a:xfrm>
            <a:off x="4167360" y="3038400"/>
            <a:ext cx="666720" cy="279360"/>
          </a:xfrm>
          <a:custGeom>
            <a:avLst/>
            <a:gdLst/>
            <a:ahLst/>
            <a:rect l="l" t="t" r="r" b="b"/>
            <a:pathLst>
              <a:path w="1025" h="373">
                <a:moveTo>
                  <a:pt x="0" y="373"/>
                </a:moveTo>
                <a:lnTo>
                  <a:pt x="509" y="166"/>
                </a:lnTo>
                <a:lnTo>
                  <a:pt x="1020" y="127"/>
                </a:lnTo>
                <a:lnTo>
                  <a:pt x="1025" y="0"/>
                </a:lnTo>
                <a:lnTo>
                  <a:pt x="555" y="98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11" name=""/>
          <p:cNvSpPr/>
          <p:nvPr/>
        </p:nvSpPr>
        <p:spPr>
          <a:xfrm>
            <a:off x="4267080" y="2692440"/>
            <a:ext cx="1092240" cy="577800"/>
          </a:xfrm>
          <a:custGeom>
            <a:avLst/>
            <a:gdLst/>
            <a:ahLst/>
            <a:rect l="l" t="t" r="r" b="b"/>
            <a:pathLst>
              <a:path w="1674" h="769">
                <a:moveTo>
                  <a:pt x="1674" y="0"/>
                </a:moveTo>
                <a:lnTo>
                  <a:pt x="1205" y="109"/>
                </a:lnTo>
                <a:lnTo>
                  <a:pt x="699" y="304"/>
                </a:lnTo>
                <a:lnTo>
                  <a:pt x="0" y="769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12" name=""/>
          <p:cNvSpPr/>
          <p:nvPr/>
        </p:nvSpPr>
        <p:spPr>
          <a:xfrm flipH="1">
            <a:off x="6102000" y="2336760"/>
            <a:ext cx="49320" cy="176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13" name=""/>
          <p:cNvSpPr/>
          <p:nvPr/>
        </p:nvSpPr>
        <p:spPr>
          <a:xfrm>
            <a:off x="5979960" y="2336760"/>
            <a:ext cx="567000" cy="241200"/>
          </a:xfrm>
          <a:custGeom>
            <a:avLst/>
            <a:gdLst/>
            <a:ahLst/>
            <a:rect l="l" t="t" r="r" b="b"/>
            <a:pathLst>
              <a:path w="871" h="320">
                <a:moveTo>
                  <a:pt x="0" y="320"/>
                </a:moveTo>
                <a:lnTo>
                  <a:pt x="39" y="274"/>
                </a:lnTo>
                <a:lnTo>
                  <a:pt x="194" y="234"/>
                </a:lnTo>
                <a:lnTo>
                  <a:pt x="344" y="245"/>
                </a:lnTo>
                <a:lnTo>
                  <a:pt x="504" y="206"/>
                </a:lnTo>
                <a:lnTo>
                  <a:pt x="590" y="222"/>
                </a:lnTo>
                <a:lnTo>
                  <a:pt x="739" y="274"/>
                </a:lnTo>
                <a:lnTo>
                  <a:pt x="832" y="200"/>
                </a:lnTo>
                <a:lnTo>
                  <a:pt x="866" y="172"/>
                </a:lnTo>
                <a:lnTo>
                  <a:pt x="853" y="114"/>
                </a:lnTo>
                <a:lnTo>
                  <a:pt x="871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14" name=""/>
          <p:cNvSpPr/>
          <p:nvPr/>
        </p:nvSpPr>
        <p:spPr>
          <a:xfrm>
            <a:off x="5743440" y="2886120"/>
            <a:ext cx="567000" cy="326880"/>
          </a:xfrm>
          <a:custGeom>
            <a:avLst/>
            <a:gdLst/>
            <a:ahLst/>
            <a:rect l="l" t="t" r="r" b="b"/>
            <a:pathLst>
              <a:path w="871" h="436">
                <a:moveTo>
                  <a:pt x="871" y="41"/>
                </a:moveTo>
                <a:lnTo>
                  <a:pt x="785" y="0"/>
                </a:lnTo>
                <a:lnTo>
                  <a:pt x="613" y="0"/>
                </a:lnTo>
                <a:lnTo>
                  <a:pt x="91" y="109"/>
                </a:lnTo>
                <a:lnTo>
                  <a:pt x="104" y="321"/>
                </a:lnTo>
                <a:lnTo>
                  <a:pt x="0" y="436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15" name=""/>
          <p:cNvSpPr/>
          <p:nvPr/>
        </p:nvSpPr>
        <p:spPr>
          <a:xfrm>
            <a:off x="5307120" y="2706840"/>
            <a:ext cx="637920" cy="1652400"/>
          </a:xfrm>
          <a:custGeom>
            <a:avLst/>
            <a:gdLst/>
            <a:ahLst/>
            <a:rect l="l" t="t" r="r" b="b"/>
            <a:pathLst>
              <a:path w="983" h="2203">
                <a:moveTo>
                  <a:pt x="983" y="0"/>
                </a:moveTo>
                <a:lnTo>
                  <a:pt x="839" y="109"/>
                </a:lnTo>
                <a:lnTo>
                  <a:pt x="759" y="303"/>
                </a:lnTo>
                <a:lnTo>
                  <a:pt x="569" y="602"/>
                </a:lnTo>
                <a:lnTo>
                  <a:pt x="506" y="790"/>
                </a:lnTo>
                <a:lnTo>
                  <a:pt x="183" y="1142"/>
                </a:lnTo>
                <a:lnTo>
                  <a:pt x="86" y="1382"/>
                </a:lnTo>
                <a:lnTo>
                  <a:pt x="97" y="1612"/>
                </a:lnTo>
                <a:lnTo>
                  <a:pt x="6" y="2047"/>
                </a:lnTo>
                <a:lnTo>
                  <a:pt x="0" y="220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16" name=""/>
          <p:cNvSpPr/>
          <p:nvPr/>
        </p:nvSpPr>
        <p:spPr>
          <a:xfrm>
            <a:off x="5108400" y="4132440"/>
            <a:ext cx="246240" cy="174600"/>
          </a:xfrm>
          <a:custGeom>
            <a:avLst/>
            <a:gdLst/>
            <a:ahLst/>
            <a:rect l="l" t="t" r="r" b="b"/>
            <a:pathLst>
              <a:path w="378" h="235">
                <a:moveTo>
                  <a:pt x="378" y="110"/>
                </a:moveTo>
                <a:lnTo>
                  <a:pt x="190" y="235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17" name=""/>
          <p:cNvSpPr/>
          <p:nvPr/>
        </p:nvSpPr>
        <p:spPr>
          <a:xfrm>
            <a:off x="5210280" y="2865600"/>
            <a:ext cx="641160" cy="749160"/>
          </a:xfrm>
          <a:custGeom>
            <a:avLst/>
            <a:gdLst/>
            <a:ahLst/>
            <a:rect l="l" t="t" r="r" b="b"/>
            <a:pathLst>
              <a:path w="988" h="999">
                <a:moveTo>
                  <a:pt x="988" y="0"/>
                </a:moveTo>
                <a:lnTo>
                  <a:pt x="884" y="167"/>
                </a:lnTo>
                <a:lnTo>
                  <a:pt x="803" y="350"/>
                </a:lnTo>
                <a:lnTo>
                  <a:pt x="443" y="678"/>
                </a:lnTo>
                <a:lnTo>
                  <a:pt x="156" y="981"/>
                </a:lnTo>
                <a:lnTo>
                  <a:pt x="0" y="999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18" name=""/>
          <p:cNvSpPr/>
          <p:nvPr/>
        </p:nvSpPr>
        <p:spPr>
          <a:xfrm>
            <a:off x="4902120" y="3683160"/>
            <a:ext cx="255600" cy="731520"/>
          </a:xfrm>
          <a:custGeom>
            <a:avLst/>
            <a:gdLst/>
            <a:ahLst/>
            <a:rect l="l" t="t" r="r" b="b"/>
            <a:pathLst>
              <a:path w="393" h="976">
                <a:moveTo>
                  <a:pt x="0" y="976"/>
                </a:moveTo>
                <a:lnTo>
                  <a:pt x="138" y="861"/>
                </a:lnTo>
                <a:lnTo>
                  <a:pt x="161" y="666"/>
                </a:lnTo>
                <a:lnTo>
                  <a:pt x="249" y="219"/>
                </a:lnTo>
                <a:lnTo>
                  <a:pt x="393" y="70"/>
                </a:lnTo>
                <a:lnTo>
                  <a:pt x="393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19" name=""/>
          <p:cNvSpPr/>
          <p:nvPr/>
        </p:nvSpPr>
        <p:spPr>
          <a:xfrm>
            <a:off x="5389560" y="2870280"/>
            <a:ext cx="133200" cy="357120"/>
          </a:xfrm>
          <a:custGeom>
            <a:avLst/>
            <a:gdLst/>
            <a:ahLst/>
            <a:rect l="l" t="t" r="r" b="b"/>
            <a:pathLst>
              <a:path w="204" h="477">
                <a:moveTo>
                  <a:pt x="204" y="0"/>
                </a:moveTo>
                <a:lnTo>
                  <a:pt x="0" y="28"/>
                </a:lnTo>
                <a:lnTo>
                  <a:pt x="23" y="477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20" name=""/>
          <p:cNvSpPr/>
          <p:nvPr/>
        </p:nvSpPr>
        <p:spPr>
          <a:xfrm>
            <a:off x="5089680" y="3386160"/>
            <a:ext cx="209520" cy="425520"/>
          </a:xfrm>
          <a:custGeom>
            <a:avLst/>
            <a:gdLst/>
            <a:ahLst/>
            <a:rect l="l" t="t" r="r" b="b"/>
            <a:pathLst>
              <a:path w="321" h="568">
                <a:moveTo>
                  <a:pt x="0" y="568"/>
                </a:moveTo>
                <a:lnTo>
                  <a:pt x="11" y="466"/>
                </a:lnTo>
                <a:lnTo>
                  <a:pt x="177" y="352"/>
                </a:lnTo>
                <a:lnTo>
                  <a:pt x="321" y="41"/>
                </a:lnTo>
                <a:lnTo>
                  <a:pt x="315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21" name=""/>
          <p:cNvSpPr/>
          <p:nvPr/>
        </p:nvSpPr>
        <p:spPr>
          <a:xfrm>
            <a:off x="4691160" y="3735360"/>
            <a:ext cx="417240" cy="32220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22" name=""/>
          <p:cNvSpPr/>
          <p:nvPr/>
        </p:nvSpPr>
        <p:spPr>
          <a:xfrm>
            <a:off x="4529160" y="3427560"/>
            <a:ext cx="220680" cy="880920"/>
          </a:xfrm>
          <a:custGeom>
            <a:avLst/>
            <a:gdLst/>
            <a:ahLst/>
            <a:rect l="l" t="t" r="r" b="b"/>
            <a:pathLst>
              <a:path w="338" h="1176">
                <a:moveTo>
                  <a:pt x="0" y="0"/>
                </a:moveTo>
                <a:lnTo>
                  <a:pt x="122" y="667"/>
                </a:lnTo>
                <a:lnTo>
                  <a:pt x="302" y="925"/>
                </a:lnTo>
                <a:lnTo>
                  <a:pt x="287" y="1090"/>
                </a:lnTo>
                <a:lnTo>
                  <a:pt x="338" y="117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23" name=""/>
          <p:cNvSpPr/>
          <p:nvPr/>
        </p:nvSpPr>
        <p:spPr>
          <a:xfrm>
            <a:off x="3537000" y="1236600"/>
            <a:ext cx="11160" cy="306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24" name=""/>
          <p:cNvSpPr/>
          <p:nvPr/>
        </p:nvSpPr>
        <p:spPr>
          <a:xfrm>
            <a:off x="2517840" y="1322280"/>
            <a:ext cx="844560" cy="1722600"/>
          </a:xfrm>
          <a:custGeom>
            <a:avLst/>
            <a:gdLst/>
            <a:ahLst/>
            <a:rect l="l" t="t" r="r" b="b"/>
            <a:pathLst>
              <a:path w="1298" h="2295">
                <a:moveTo>
                  <a:pt x="1205" y="0"/>
                </a:moveTo>
                <a:lnTo>
                  <a:pt x="1262" y="136"/>
                </a:lnTo>
                <a:lnTo>
                  <a:pt x="1298" y="286"/>
                </a:lnTo>
                <a:lnTo>
                  <a:pt x="975" y="401"/>
                </a:lnTo>
                <a:lnTo>
                  <a:pt x="946" y="487"/>
                </a:lnTo>
                <a:lnTo>
                  <a:pt x="846" y="573"/>
                </a:lnTo>
                <a:lnTo>
                  <a:pt x="466" y="882"/>
                </a:lnTo>
                <a:lnTo>
                  <a:pt x="79" y="1219"/>
                </a:lnTo>
                <a:lnTo>
                  <a:pt x="136" y="1477"/>
                </a:lnTo>
                <a:lnTo>
                  <a:pt x="0" y="2008"/>
                </a:lnTo>
                <a:lnTo>
                  <a:pt x="86" y="229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25" name=""/>
          <p:cNvSpPr/>
          <p:nvPr/>
        </p:nvSpPr>
        <p:spPr>
          <a:xfrm>
            <a:off x="2604960" y="1506600"/>
            <a:ext cx="149400" cy="441360"/>
          </a:xfrm>
          <a:custGeom>
            <a:avLst/>
            <a:gdLst/>
            <a:ahLst/>
            <a:rect l="l" t="t" r="r" b="b"/>
            <a:pathLst>
              <a:path w="230" h="589">
                <a:moveTo>
                  <a:pt x="230" y="0"/>
                </a:moveTo>
                <a:lnTo>
                  <a:pt x="172" y="86"/>
                </a:lnTo>
                <a:lnTo>
                  <a:pt x="158" y="273"/>
                </a:lnTo>
                <a:lnTo>
                  <a:pt x="36" y="373"/>
                </a:lnTo>
                <a:lnTo>
                  <a:pt x="0" y="58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26" name=""/>
          <p:cNvSpPr/>
          <p:nvPr/>
        </p:nvSpPr>
        <p:spPr>
          <a:xfrm>
            <a:off x="3338640" y="1434960"/>
            <a:ext cx="401400" cy="285840"/>
          </a:xfrm>
          <a:custGeom>
            <a:avLst/>
            <a:gdLst/>
            <a:ahLst/>
            <a:rect l="l" t="t" r="r" b="b"/>
            <a:pathLst>
              <a:path w="617" h="380">
                <a:moveTo>
                  <a:pt x="617" y="380"/>
                </a:moveTo>
                <a:lnTo>
                  <a:pt x="430" y="194"/>
                </a:lnTo>
                <a:lnTo>
                  <a:pt x="315" y="179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27" name=""/>
          <p:cNvSpPr/>
          <p:nvPr/>
        </p:nvSpPr>
        <p:spPr>
          <a:xfrm>
            <a:off x="3333600" y="1407960"/>
            <a:ext cx="2700360" cy="814680"/>
          </a:xfrm>
          <a:custGeom>
            <a:avLst/>
            <a:gdLst/>
            <a:ahLst/>
            <a:rect l="l" t="t" r="r" b="b"/>
            <a:pathLst>
              <a:path w="4145" h="1083">
                <a:moveTo>
                  <a:pt x="0" y="0"/>
                </a:moveTo>
                <a:lnTo>
                  <a:pt x="322" y="180"/>
                </a:lnTo>
                <a:lnTo>
                  <a:pt x="1283" y="302"/>
                </a:lnTo>
                <a:lnTo>
                  <a:pt x="1900" y="423"/>
                </a:lnTo>
                <a:lnTo>
                  <a:pt x="2660" y="431"/>
                </a:lnTo>
                <a:lnTo>
                  <a:pt x="2825" y="495"/>
                </a:lnTo>
                <a:lnTo>
                  <a:pt x="2933" y="395"/>
                </a:lnTo>
                <a:lnTo>
                  <a:pt x="3047" y="359"/>
                </a:lnTo>
                <a:lnTo>
                  <a:pt x="3908" y="330"/>
                </a:lnTo>
                <a:lnTo>
                  <a:pt x="3958" y="345"/>
                </a:lnTo>
                <a:lnTo>
                  <a:pt x="4015" y="409"/>
                </a:lnTo>
                <a:lnTo>
                  <a:pt x="4066" y="553"/>
                </a:lnTo>
                <a:lnTo>
                  <a:pt x="4101" y="969"/>
                </a:lnTo>
                <a:lnTo>
                  <a:pt x="4145" y="108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28" name=""/>
          <p:cNvSpPr/>
          <p:nvPr/>
        </p:nvSpPr>
        <p:spPr>
          <a:xfrm>
            <a:off x="2811600" y="1743120"/>
            <a:ext cx="806400" cy="1511280"/>
          </a:xfrm>
          <a:custGeom>
            <a:avLst/>
            <a:gdLst/>
            <a:ahLst/>
            <a:rect l="l" t="t" r="r" b="b"/>
            <a:pathLst>
              <a:path w="1240" h="2015">
                <a:moveTo>
                  <a:pt x="71" y="0"/>
                </a:moveTo>
                <a:lnTo>
                  <a:pt x="0" y="108"/>
                </a:lnTo>
                <a:lnTo>
                  <a:pt x="50" y="287"/>
                </a:lnTo>
                <a:lnTo>
                  <a:pt x="272" y="574"/>
                </a:lnTo>
                <a:lnTo>
                  <a:pt x="294" y="681"/>
                </a:lnTo>
                <a:lnTo>
                  <a:pt x="537" y="1011"/>
                </a:lnTo>
                <a:lnTo>
                  <a:pt x="717" y="1004"/>
                </a:lnTo>
                <a:lnTo>
                  <a:pt x="760" y="961"/>
                </a:lnTo>
                <a:lnTo>
                  <a:pt x="796" y="947"/>
                </a:lnTo>
                <a:lnTo>
                  <a:pt x="853" y="990"/>
                </a:lnTo>
                <a:lnTo>
                  <a:pt x="925" y="997"/>
                </a:lnTo>
                <a:lnTo>
                  <a:pt x="953" y="1126"/>
                </a:lnTo>
                <a:lnTo>
                  <a:pt x="1147" y="1320"/>
                </a:lnTo>
                <a:lnTo>
                  <a:pt x="1118" y="1477"/>
                </a:lnTo>
                <a:lnTo>
                  <a:pt x="1204" y="1542"/>
                </a:lnTo>
                <a:lnTo>
                  <a:pt x="1176" y="1664"/>
                </a:lnTo>
                <a:lnTo>
                  <a:pt x="1118" y="1736"/>
                </a:lnTo>
                <a:lnTo>
                  <a:pt x="1025" y="1786"/>
                </a:lnTo>
                <a:lnTo>
                  <a:pt x="1118" y="1922"/>
                </a:lnTo>
                <a:lnTo>
                  <a:pt x="1240" y="201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29" name=""/>
          <p:cNvSpPr/>
          <p:nvPr/>
        </p:nvSpPr>
        <p:spPr>
          <a:xfrm>
            <a:off x="3468600" y="1700280"/>
            <a:ext cx="158760" cy="930240"/>
          </a:xfrm>
          <a:custGeom>
            <a:avLst/>
            <a:gdLst/>
            <a:ahLst/>
            <a:rect l="l" t="t" r="r" b="b"/>
            <a:pathLst>
              <a:path w="243" h="1240">
                <a:moveTo>
                  <a:pt x="129" y="0"/>
                </a:moveTo>
                <a:lnTo>
                  <a:pt x="243" y="789"/>
                </a:lnTo>
                <a:lnTo>
                  <a:pt x="0" y="124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30" name=""/>
          <p:cNvSpPr/>
          <p:nvPr/>
        </p:nvSpPr>
        <p:spPr>
          <a:xfrm>
            <a:off x="2481120" y="2925720"/>
            <a:ext cx="716040" cy="749520"/>
          </a:xfrm>
          <a:custGeom>
            <a:avLst/>
            <a:gdLst/>
            <a:ahLst/>
            <a:rect l="l" t="t" r="r" b="b"/>
            <a:pathLst>
              <a:path w="1097" h="999">
                <a:moveTo>
                  <a:pt x="172" y="0"/>
                </a:moveTo>
                <a:lnTo>
                  <a:pt x="138" y="149"/>
                </a:lnTo>
                <a:lnTo>
                  <a:pt x="93" y="211"/>
                </a:lnTo>
                <a:lnTo>
                  <a:pt x="109" y="315"/>
                </a:lnTo>
                <a:lnTo>
                  <a:pt x="0" y="373"/>
                </a:lnTo>
                <a:lnTo>
                  <a:pt x="36" y="563"/>
                </a:lnTo>
                <a:lnTo>
                  <a:pt x="161" y="608"/>
                </a:lnTo>
                <a:lnTo>
                  <a:pt x="448" y="843"/>
                </a:lnTo>
                <a:lnTo>
                  <a:pt x="740" y="900"/>
                </a:lnTo>
                <a:lnTo>
                  <a:pt x="1097" y="999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31" name=""/>
          <p:cNvSpPr/>
          <p:nvPr/>
        </p:nvSpPr>
        <p:spPr>
          <a:xfrm>
            <a:off x="3130560" y="3392640"/>
            <a:ext cx="1135080" cy="803160"/>
          </a:xfrm>
          <a:custGeom>
            <a:avLst/>
            <a:gdLst/>
            <a:ahLst/>
            <a:rect l="l" t="t" r="r" b="b"/>
            <a:pathLst>
              <a:path w="1740" h="1072">
                <a:moveTo>
                  <a:pt x="0" y="0"/>
                </a:moveTo>
                <a:lnTo>
                  <a:pt x="138" y="533"/>
                </a:lnTo>
                <a:lnTo>
                  <a:pt x="419" y="665"/>
                </a:lnTo>
                <a:lnTo>
                  <a:pt x="740" y="603"/>
                </a:lnTo>
                <a:lnTo>
                  <a:pt x="1740" y="1072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32" name=""/>
          <p:cNvSpPr/>
          <p:nvPr/>
        </p:nvSpPr>
        <p:spPr>
          <a:xfrm>
            <a:off x="3659040" y="2262240"/>
            <a:ext cx="74880" cy="3920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33" name=""/>
          <p:cNvSpPr/>
          <p:nvPr/>
        </p:nvSpPr>
        <p:spPr>
          <a:xfrm>
            <a:off x="3516480" y="2600280"/>
            <a:ext cx="998280" cy="954000"/>
          </a:xfrm>
          <a:custGeom>
            <a:avLst/>
            <a:gdLst/>
            <a:ahLst/>
            <a:rect l="l" t="t" r="r" b="b"/>
            <a:pathLst>
              <a:path w="1531" h="1273">
                <a:moveTo>
                  <a:pt x="0" y="0"/>
                </a:moveTo>
                <a:lnTo>
                  <a:pt x="81" y="63"/>
                </a:lnTo>
                <a:lnTo>
                  <a:pt x="172" y="34"/>
                </a:lnTo>
                <a:lnTo>
                  <a:pt x="511" y="120"/>
                </a:lnTo>
                <a:lnTo>
                  <a:pt x="590" y="224"/>
                </a:lnTo>
                <a:lnTo>
                  <a:pt x="655" y="235"/>
                </a:lnTo>
                <a:lnTo>
                  <a:pt x="1336" y="723"/>
                </a:lnTo>
                <a:lnTo>
                  <a:pt x="1508" y="746"/>
                </a:lnTo>
                <a:lnTo>
                  <a:pt x="1531" y="127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34" name=""/>
          <p:cNvSpPr/>
          <p:nvPr/>
        </p:nvSpPr>
        <p:spPr>
          <a:xfrm>
            <a:off x="3576600" y="2646360"/>
            <a:ext cx="1325520" cy="674640"/>
          </a:xfrm>
          <a:custGeom>
            <a:avLst/>
            <a:gdLst/>
            <a:ahLst/>
            <a:rect l="l" t="t" r="r" b="b"/>
            <a:pathLst>
              <a:path w="2036" h="900">
                <a:moveTo>
                  <a:pt x="0" y="0"/>
                </a:moveTo>
                <a:lnTo>
                  <a:pt x="263" y="47"/>
                </a:lnTo>
                <a:lnTo>
                  <a:pt x="355" y="91"/>
                </a:lnTo>
                <a:lnTo>
                  <a:pt x="487" y="143"/>
                </a:lnTo>
                <a:lnTo>
                  <a:pt x="568" y="224"/>
                </a:lnTo>
                <a:lnTo>
                  <a:pt x="597" y="642"/>
                </a:lnTo>
                <a:lnTo>
                  <a:pt x="774" y="895"/>
                </a:lnTo>
                <a:lnTo>
                  <a:pt x="1497" y="900"/>
                </a:lnTo>
                <a:lnTo>
                  <a:pt x="1817" y="895"/>
                </a:lnTo>
                <a:lnTo>
                  <a:pt x="2036" y="82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35" name=""/>
          <p:cNvSpPr/>
          <p:nvPr/>
        </p:nvSpPr>
        <p:spPr>
          <a:xfrm>
            <a:off x="3962520" y="3054240"/>
            <a:ext cx="114120" cy="26352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36" name=""/>
          <p:cNvSpPr/>
          <p:nvPr/>
        </p:nvSpPr>
        <p:spPr>
          <a:xfrm flipV="1">
            <a:off x="3986280" y="3890520"/>
            <a:ext cx="352440" cy="204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37" name=""/>
          <p:cNvSpPr/>
          <p:nvPr/>
        </p:nvSpPr>
        <p:spPr>
          <a:xfrm flipH="1" flipV="1">
            <a:off x="4109760" y="4030200"/>
            <a:ext cx="199800" cy="71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4840" bIns="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38" name=""/>
          <p:cNvSpPr/>
          <p:nvPr/>
        </p:nvSpPr>
        <p:spPr>
          <a:xfrm>
            <a:off x="4511520" y="2955960"/>
            <a:ext cx="243000" cy="533520"/>
          </a:xfrm>
          <a:custGeom>
            <a:avLst/>
            <a:gdLst/>
            <a:ahLst/>
            <a:rect l="l" t="t" r="r" b="b"/>
            <a:pathLst>
              <a:path w="373" h="712">
                <a:moveTo>
                  <a:pt x="373" y="0"/>
                </a:moveTo>
                <a:lnTo>
                  <a:pt x="349" y="144"/>
                </a:lnTo>
                <a:lnTo>
                  <a:pt x="292" y="266"/>
                </a:lnTo>
                <a:lnTo>
                  <a:pt x="253" y="483"/>
                </a:lnTo>
                <a:lnTo>
                  <a:pt x="97" y="667"/>
                </a:lnTo>
                <a:lnTo>
                  <a:pt x="0" y="71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39" name=""/>
          <p:cNvSpPr/>
          <p:nvPr/>
        </p:nvSpPr>
        <p:spPr>
          <a:xfrm>
            <a:off x="4265640" y="3290760"/>
            <a:ext cx="274680" cy="273240"/>
          </a:xfrm>
          <a:custGeom>
            <a:avLst/>
            <a:gdLst/>
            <a:ahLst/>
            <a:rect l="l" t="t" r="r" b="b"/>
            <a:pathLst>
              <a:path w="423" h="362">
                <a:moveTo>
                  <a:pt x="68" y="362"/>
                </a:moveTo>
                <a:lnTo>
                  <a:pt x="423" y="86"/>
                </a:lnTo>
                <a:lnTo>
                  <a:pt x="416" y="28"/>
                </a:lnTo>
                <a:lnTo>
                  <a:pt x="377" y="0"/>
                </a:lnTo>
                <a:lnTo>
                  <a:pt x="0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40" name=""/>
          <p:cNvSpPr/>
          <p:nvPr/>
        </p:nvSpPr>
        <p:spPr>
          <a:xfrm>
            <a:off x="4375080" y="3459240"/>
            <a:ext cx="824040" cy="216000"/>
          </a:xfrm>
          <a:custGeom>
            <a:avLst/>
            <a:gdLst/>
            <a:ahLst/>
            <a:rect l="l" t="t" r="r" b="b"/>
            <a:pathLst>
              <a:path w="1262" h="287">
                <a:moveTo>
                  <a:pt x="0" y="68"/>
                </a:moveTo>
                <a:lnTo>
                  <a:pt x="80" y="154"/>
                </a:lnTo>
                <a:lnTo>
                  <a:pt x="182" y="245"/>
                </a:lnTo>
                <a:lnTo>
                  <a:pt x="297" y="287"/>
                </a:lnTo>
                <a:lnTo>
                  <a:pt x="464" y="281"/>
                </a:lnTo>
                <a:lnTo>
                  <a:pt x="860" y="138"/>
                </a:lnTo>
                <a:lnTo>
                  <a:pt x="126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41" name=""/>
          <p:cNvSpPr/>
          <p:nvPr/>
        </p:nvSpPr>
        <p:spPr>
          <a:xfrm>
            <a:off x="4813200" y="3425760"/>
            <a:ext cx="130320" cy="138240"/>
          </a:xfrm>
          <a:custGeom>
            <a:avLst/>
            <a:gdLst/>
            <a:ahLst/>
            <a:rect l="l" t="t" r="r" b="b"/>
            <a:pathLst>
              <a:path w="201" h="185">
                <a:moveTo>
                  <a:pt x="0" y="0"/>
                </a:moveTo>
                <a:lnTo>
                  <a:pt x="75" y="99"/>
                </a:lnTo>
                <a:lnTo>
                  <a:pt x="201" y="18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42" name=""/>
          <p:cNvSpPr/>
          <p:nvPr/>
        </p:nvSpPr>
        <p:spPr>
          <a:xfrm>
            <a:off x="4286160" y="2611440"/>
            <a:ext cx="1020960" cy="650880"/>
          </a:xfrm>
          <a:custGeom>
            <a:avLst/>
            <a:gdLst/>
            <a:ahLst/>
            <a:rect l="l" t="t" r="r" b="b"/>
            <a:pathLst>
              <a:path w="1566" h="868">
                <a:moveTo>
                  <a:pt x="1566" y="0"/>
                </a:moveTo>
                <a:lnTo>
                  <a:pt x="1301" y="144"/>
                </a:lnTo>
                <a:lnTo>
                  <a:pt x="1158" y="190"/>
                </a:lnTo>
                <a:lnTo>
                  <a:pt x="636" y="248"/>
                </a:lnTo>
                <a:lnTo>
                  <a:pt x="0" y="86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43" name=""/>
          <p:cNvSpPr/>
          <p:nvPr/>
        </p:nvSpPr>
        <p:spPr>
          <a:xfrm>
            <a:off x="4559400" y="1782720"/>
            <a:ext cx="571320" cy="536760"/>
          </a:xfrm>
          <a:custGeom>
            <a:avLst/>
            <a:gdLst/>
            <a:ahLst/>
            <a:rect l="l" t="t" r="r" b="b"/>
            <a:pathLst>
              <a:path w="877" h="717">
                <a:moveTo>
                  <a:pt x="0" y="0"/>
                </a:moveTo>
                <a:lnTo>
                  <a:pt x="45" y="310"/>
                </a:lnTo>
                <a:lnTo>
                  <a:pt x="86" y="373"/>
                </a:lnTo>
                <a:lnTo>
                  <a:pt x="274" y="475"/>
                </a:lnTo>
                <a:lnTo>
                  <a:pt x="733" y="717"/>
                </a:lnTo>
                <a:lnTo>
                  <a:pt x="877" y="71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44" name=""/>
          <p:cNvSpPr/>
          <p:nvPr/>
        </p:nvSpPr>
        <p:spPr>
          <a:xfrm>
            <a:off x="4562640" y="1782720"/>
            <a:ext cx="865080" cy="368280"/>
          </a:xfrm>
          <a:custGeom>
            <a:avLst/>
            <a:gdLst/>
            <a:ahLst/>
            <a:rect l="l" t="t" r="r" b="b"/>
            <a:pathLst>
              <a:path w="1325" h="493">
                <a:moveTo>
                  <a:pt x="0" y="0"/>
                </a:moveTo>
                <a:lnTo>
                  <a:pt x="241" y="269"/>
                </a:lnTo>
                <a:lnTo>
                  <a:pt x="418" y="274"/>
                </a:lnTo>
                <a:lnTo>
                  <a:pt x="465" y="373"/>
                </a:lnTo>
                <a:lnTo>
                  <a:pt x="562" y="407"/>
                </a:lnTo>
                <a:lnTo>
                  <a:pt x="838" y="407"/>
                </a:lnTo>
                <a:lnTo>
                  <a:pt x="1044" y="493"/>
                </a:lnTo>
                <a:lnTo>
                  <a:pt x="1325" y="38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45" name=""/>
          <p:cNvSpPr/>
          <p:nvPr/>
        </p:nvSpPr>
        <p:spPr>
          <a:xfrm>
            <a:off x="5991120" y="1900080"/>
            <a:ext cx="495360" cy="9684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46" name=""/>
          <p:cNvSpPr/>
          <p:nvPr/>
        </p:nvSpPr>
        <p:spPr>
          <a:xfrm>
            <a:off x="5894280" y="1982880"/>
            <a:ext cx="446040" cy="426960"/>
          </a:xfrm>
          <a:custGeom>
            <a:avLst/>
            <a:gdLst/>
            <a:ahLst/>
            <a:rect l="l" t="t" r="r" b="b"/>
            <a:pathLst>
              <a:path w="687" h="568">
                <a:moveTo>
                  <a:pt x="687" y="0"/>
                </a:moveTo>
                <a:lnTo>
                  <a:pt x="653" y="47"/>
                </a:lnTo>
                <a:lnTo>
                  <a:pt x="491" y="156"/>
                </a:lnTo>
                <a:lnTo>
                  <a:pt x="339" y="276"/>
                </a:lnTo>
                <a:lnTo>
                  <a:pt x="224" y="310"/>
                </a:lnTo>
                <a:lnTo>
                  <a:pt x="115" y="350"/>
                </a:lnTo>
                <a:lnTo>
                  <a:pt x="34" y="407"/>
                </a:lnTo>
                <a:lnTo>
                  <a:pt x="6" y="472"/>
                </a:lnTo>
                <a:lnTo>
                  <a:pt x="0" y="540"/>
                </a:lnTo>
                <a:lnTo>
                  <a:pt x="52" y="568"/>
                </a:lnTo>
                <a:lnTo>
                  <a:pt x="144" y="54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47" name=""/>
          <p:cNvSpPr/>
          <p:nvPr/>
        </p:nvSpPr>
        <p:spPr>
          <a:xfrm>
            <a:off x="4718160" y="2336760"/>
            <a:ext cx="1927080" cy="1511280"/>
          </a:xfrm>
          <a:custGeom>
            <a:avLst/>
            <a:gdLst/>
            <a:ahLst/>
            <a:rect l="l" t="t" r="r" b="b"/>
            <a:pathLst>
              <a:path w="2958" h="2013">
                <a:moveTo>
                  <a:pt x="2958" y="0"/>
                </a:moveTo>
                <a:lnTo>
                  <a:pt x="2666" y="193"/>
                </a:lnTo>
                <a:lnTo>
                  <a:pt x="2528" y="446"/>
                </a:lnTo>
                <a:lnTo>
                  <a:pt x="2121" y="545"/>
                </a:lnTo>
                <a:lnTo>
                  <a:pt x="1816" y="681"/>
                </a:lnTo>
                <a:lnTo>
                  <a:pt x="1377" y="756"/>
                </a:lnTo>
                <a:lnTo>
                  <a:pt x="986" y="1025"/>
                </a:lnTo>
                <a:lnTo>
                  <a:pt x="740" y="1296"/>
                </a:lnTo>
                <a:lnTo>
                  <a:pt x="326" y="1807"/>
                </a:lnTo>
                <a:lnTo>
                  <a:pt x="86" y="1984"/>
                </a:lnTo>
                <a:lnTo>
                  <a:pt x="0" y="201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48" name=""/>
          <p:cNvSpPr/>
          <p:nvPr/>
        </p:nvSpPr>
        <p:spPr>
          <a:xfrm>
            <a:off x="5423040" y="2068560"/>
            <a:ext cx="312480" cy="461880"/>
          </a:xfrm>
          <a:custGeom>
            <a:avLst/>
            <a:gdLst/>
            <a:ahLst/>
            <a:rect l="l" t="t" r="r" b="b"/>
            <a:pathLst>
              <a:path w="482" h="615">
                <a:moveTo>
                  <a:pt x="0" y="0"/>
                </a:moveTo>
                <a:lnTo>
                  <a:pt x="81" y="12"/>
                </a:lnTo>
                <a:lnTo>
                  <a:pt x="172" y="477"/>
                </a:lnTo>
                <a:lnTo>
                  <a:pt x="211" y="550"/>
                </a:lnTo>
                <a:lnTo>
                  <a:pt x="482" y="61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49" name=""/>
          <p:cNvSpPr/>
          <p:nvPr/>
        </p:nvSpPr>
        <p:spPr>
          <a:xfrm>
            <a:off x="5119560" y="2254320"/>
            <a:ext cx="165240" cy="323640"/>
          </a:xfrm>
          <a:custGeom>
            <a:avLst/>
            <a:gdLst/>
            <a:ahLst/>
            <a:rect l="l" t="t" r="r" b="b"/>
            <a:pathLst>
              <a:path w="252" h="430">
                <a:moveTo>
                  <a:pt x="39" y="131"/>
                </a:moveTo>
                <a:lnTo>
                  <a:pt x="5" y="63"/>
                </a:lnTo>
                <a:lnTo>
                  <a:pt x="0" y="29"/>
                </a:lnTo>
                <a:lnTo>
                  <a:pt x="28" y="6"/>
                </a:lnTo>
                <a:lnTo>
                  <a:pt x="173" y="0"/>
                </a:lnTo>
                <a:lnTo>
                  <a:pt x="247" y="373"/>
                </a:lnTo>
                <a:lnTo>
                  <a:pt x="218" y="430"/>
                </a:lnTo>
                <a:lnTo>
                  <a:pt x="132" y="355"/>
                </a:lnTo>
                <a:lnTo>
                  <a:pt x="161" y="149"/>
                </a:lnTo>
                <a:lnTo>
                  <a:pt x="252" y="10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0" name=""/>
          <p:cNvSpPr/>
          <p:nvPr/>
        </p:nvSpPr>
        <p:spPr>
          <a:xfrm>
            <a:off x="5262480" y="2448000"/>
            <a:ext cx="279360" cy="27612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1" name=""/>
          <p:cNvSpPr/>
          <p:nvPr/>
        </p:nvSpPr>
        <p:spPr>
          <a:xfrm>
            <a:off x="5462640" y="2629080"/>
            <a:ext cx="135000" cy="77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2" name=""/>
          <p:cNvSpPr/>
          <p:nvPr/>
        </p:nvSpPr>
        <p:spPr>
          <a:xfrm>
            <a:off x="6094440" y="2523960"/>
            <a:ext cx="299880" cy="8280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3" name=""/>
          <p:cNvSpPr/>
          <p:nvPr/>
        </p:nvSpPr>
        <p:spPr>
          <a:xfrm>
            <a:off x="4622760" y="2606760"/>
            <a:ext cx="1771560" cy="1744560"/>
          </a:xfrm>
          <a:custGeom>
            <a:avLst/>
            <a:gdLst/>
            <a:ahLst/>
            <a:rect l="l" t="t" r="r" b="b"/>
            <a:pathLst>
              <a:path w="2719" h="2324">
                <a:moveTo>
                  <a:pt x="2719" y="0"/>
                </a:moveTo>
                <a:lnTo>
                  <a:pt x="2644" y="70"/>
                </a:lnTo>
                <a:lnTo>
                  <a:pt x="2524" y="127"/>
                </a:lnTo>
                <a:lnTo>
                  <a:pt x="2433" y="321"/>
                </a:lnTo>
                <a:lnTo>
                  <a:pt x="2409" y="402"/>
                </a:lnTo>
                <a:lnTo>
                  <a:pt x="2370" y="516"/>
                </a:lnTo>
                <a:lnTo>
                  <a:pt x="2305" y="678"/>
                </a:lnTo>
                <a:lnTo>
                  <a:pt x="2289" y="678"/>
                </a:lnTo>
                <a:lnTo>
                  <a:pt x="2226" y="861"/>
                </a:lnTo>
                <a:lnTo>
                  <a:pt x="2099" y="999"/>
                </a:lnTo>
                <a:lnTo>
                  <a:pt x="2047" y="1017"/>
                </a:lnTo>
                <a:lnTo>
                  <a:pt x="1755" y="1400"/>
                </a:lnTo>
                <a:lnTo>
                  <a:pt x="1692" y="1429"/>
                </a:lnTo>
                <a:lnTo>
                  <a:pt x="1301" y="1658"/>
                </a:lnTo>
                <a:lnTo>
                  <a:pt x="1079" y="1768"/>
                </a:lnTo>
                <a:lnTo>
                  <a:pt x="769" y="1992"/>
                </a:lnTo>
                <a:lnTo>
                  <a:pt x="717" y="1992"/>
                </a:lnTo>
                <a:lnTo>
                  <a:pt x="167" y="2123"/>
                </a:lnTo>
                <a:lnTo>
                  <a:pt x="0" y="2324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4" name=""/>
          <p:cNvSpPr/>
          <p:nvPr/>
        </p:nvSpPr>
        <p:spPr>
          <a:xfrm>
            <a:off x="4362480" y="2563920"/>
            <a:ext cx="1299960" cy="1757160"/>
          </a:xfrm>
          <a:custGeom>
            <a:avLst/>
            <a:gdLst/>
            <a:ahLst/>
            <a:rect l="l" t="t" r="r" b="b"/>
            <a:pathLst>
              <a:path w="1999" h="2341">
                <a:moveTo>
                  <a:pt x="1999" y="0"/>
                </a:moveTo>
                <a:lnTo>
                  <a:pt x="1901" y="195"/>
                </a:lnTo>
                <a:lnTo>
                  <a:pt x="1671" y="636"/>
                </a:lnTo>
                <a:lnTo>
                  <a:pt x="1598" y="740"/>
                </a:lnTo>
                <a:lnTo>
                  <a:pt x="1460" y="1045"/>
                </a:lnTo>
                <a:lnTo>
                  <a:pt x="1418" y="1131"/>
                </a:lnTo>
                <a:lnTo>
                  <a:pt x="1236" y="1504"/>
                </a:lnTo>
                <a:lnTo>
                  <a:pt x="712" y="1898"/>
                </a:lnTo>
                <a:lnTo>
                  <a:pt x="248" y="2094"/>
                </a:lnTo>
                <a:lnTo>
                  <a:pt x="0" y="234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5" name=""/>
          <p:cNvSpPr/>
          <p:nvPr/>
        </p:nvSpPr>
        <p:spPr>
          <a:xfrm>
            <a:off x="4734000" y="2620800"/>
            <a:ext cx="560160" cy="1506600"/>
          </a:xfrm>
          <a:custGeom>
            <a:avLst/>
            <a:gdLst/>
            <a:ahLst/>
            <a:rect l="l" t="t" r="r" b="b"/>
            <a:pathLst>
              <a:path w="860" h="2008">
                <a:moveTo>
                  <a:pt x="860" y="0"/>
                </a:moveTo>
                <a:lnTo>
                  <a:pt x="803" y="493"/>
                </a:lnTo>
                <a:lnTo>
                  <a:pt x="746" y="516"/>
                </a:lnTo>
                <a:lnTo>
                  <a:pt x="688" y="722"/>
                </a:lnTo>
                <a:lnTo>
                  <a:pt x="654" y="746"/>
                </a:lnTo>
                <a:lnTo>
                  <a:pt x="470" y="1176"/>
                </a:lnTo>
                <a:lnTo>
                  <a:pt x="269" y="1434"/>
                </a:lnTo>
                <a:lnTo>
                  <a:pt x="34" y="1617"/>
                </a:lnTo>
                <a:lnTo>
                  <a:pt x="63" y="1721"/>
                </a:lnTo>
                <a:lnTo>
                  <a:pt x="0" y="2008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6" name=""/>
          <p:cNvSpPr/>
          <p:nvPr/>
        </p:nvSpPr>
        <p:spPr>
          <a:xfrm>
            <a:off x="6010200" y="2654280"/>
            <a:ext cx="446040" cy="165240"/>
          </a:xfrm>
          <a:custGeom>
            <a:avLst/>
            <a:gdLst/>
            <a:ahLst/>
            <a:rect l="l" t="t" r="r" b="b"/>
            <a:pathLst>
              <a:path w="686" h="218">
                <a:moveTo>
                  <a:pt x="686" y="7"/>
                </a:moveTo>
                <a:lnTo>
                  <a:pt x="624" y="93"/>
                </a:lnTo>
                <a:lnTo>
                  <a:pt x="376" y="46"/>
                </a:lnTo>
                <a:lnTo>
                  <a:pt x="184" y="0"/>
                </a:lnTo>
                <a:lnTo>
                  <a:pt x="57" y="18"/>
                </a:lnTo>
                <a:lnTo>
                  <a:pt x="0" y="166"/>
                </a:lnTo>
                <a:lnTo>
                  <a:pt x="34" y="21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7" name=""/>
          <p:cNvSpPr/>
          <p:nvPr/>
        </p:nvSpPr>
        <p:spPr>
          <a:xfrm>
            <a:off x="5815080" y="2886120"/>
            <a:ext cx="363600" cy="241200"/>
          </a:xfrm>
          <a:custGeom>
            <a:avLst/>
            <a:gdLst/>
            <a:ahLst/>
            <a:rect l="l" t="t" r="r" b="b"/>
            <a:pathLst>
              <a:path w="558" h="321">
                <a:moveTo>
                  <a:pt x="558" y="0"/>
                </a:moveTo>
                <a:lnTo>
                  <a:pt x="443" y="281"/>
                </a:lnTo>
                <a:lnTo>
                  <a:pt x="264" y="276"/>
                </a:lnTo>
                <a:lnTo>
                  <a:pt x="167" y="315"/>
                </a:lnTo>
                <a:lnTo>
                  <a:pt x="0" y="321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8" name=""/>
          <p:cNvSpPr/>
          <p:nvPr/>
        </p:nvSpPr>
        <p:spPr>
          <a:xfrm>
            <a:off x="5788080" y="2575080"/>
            <a:ext cx="71280" cy="388800"/>
          </a:xfrm>
          <a:custGeom>
            <a:avLst/>
            <a:gdLst/>
            <a:ahLst/>
            <a:rect l="l" t="t" r="r" b="b"/>
            <a:pathLst>
              <a:path w="107" h="522">
                <a:moveTo>
                  <a:pt x="63" y="0"/>
                </a:moveTo>
                <a:lnTo>
                  <a:pt x="107" y="63"/>
                </a:lnTo>
                <a:lnTo>
                  <a:pt x="0" y="172"/>
                </a:lnTo>
                <a:lnTo>
                  <a:pt x="18" y="5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9" name=""/>
          <p:cNvSpPr/>
          <p:nvPr/>
        </p:nvSpPr>
        <p:spPr>
          <a:xfrm>
            <a:off x="5683320" y="2620800"/>
            <a:ext cx="280800" cy="7632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0" name=""/>
          <p:cNvSpPr/>
          <p:nvPr/>
        </p:nvSpPr>
        <p:spPr>
          <a:xfrm flipV="1">
            <a:off x="5273640" y="4363560"/>
            <a:ext cx="33480" cy="42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1" name=""/>
          <p:cNvSpPr/>
          <p:nvPr/>
        </p:nvSpPr>
        <p:spPr>
          <a:xfrm>
            <a:off x="5111640" y="3589200"/>
            <a:ext cx="901800" cy="357480"/>
          </a:xfrm>
          <a:custGeom>
            <a:avLst/>
            <a:gdLst/>
            <a:ahLst/>
            <a:rect l="l" t="t" r="r" b="b"/>
            <a:pathLst>
              <a:path w="1382" h="475">
                <a:moveTo>
                  <a:pt x="1382" y="0"/>
                </a:moveTo>
                <a:lnTo>
                  <a:pt x="1153" y="154"/>
                </a:lnTo>
                <a:lnTo>
                  <a:pt x="975" y="195"/>
                </a:lnTo>
                <a:lnTo>
                  <a:pt x="522" y="281"/>
                </a:lnTo>
                <a:lnTo>
                  <a:pt x="230" y="470"/>
                </a:lnTo>
                <a:lnTo>
                  <a:pt x="0" y="47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2" name=""/>
          <p:cNvSpPr/>
          <p:nvPr/>
        </p:nvSpPr>
        <p:spPr>
          <a:xfrm>
            <a:off x="4813200" y="3614760"/>
            <a:ext cx="993960" cy="324000"/>
          </a:xfrm>
          <a:custGeom>
            <a:avLst/>
            <a:gdLst/>
            <a:ahLst/>
            <a:rect l="l" t="t" r="r" b="b"/>
            <a:pathLst>
              <a:path w="1526" h="430">
                <a:moveTo>
                  <a:pt x="1492" y="219"/>
                </a:moveTo>
                <a:lnTo>
                  <a:pt x="1447" y="161"/>
                </a:lnTo>
                <a:lnTo>
                  <a:pt x="1526" y="34"/>
                </a:lnTo>
                <a:lnTo>
                  <a:pt x="1515" y="0"/>
                </a:lnTo>
                <a:lnTo>
                  <a:pt x="1275" y="29"/>
                </a:lnTo>
                <a:lnTo>
                  <a:pt x="866" y="138"/>
                </a:lnTo>
                <a:lnTo>
                  <a:pt x="602" y="298"/>
                </a:lnTo>
                <a:lnTo>
                  <a:pt x="362" y="310"/>
                </a:lnTo>
                <a:lnTo>
                  <a:pt x="0" y="43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3" name=""/>
          <p:cNvSpPr/>
          <p:nvPr/>
        </p:nvSpPr>
        <p:spPr>
          <a:xfrm>
            <a:off x="5594400" y="3468600"/>
            <a:ext cx="68040" cy="16848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4" name=""/>
          <p:cNvSpPr/>
          <p:nvPr/>
        </p:nvSpPr>
        <p:spPr>
          <a:xfrm>
            <a:off x="5807160" y="3632040"/>
            <a:ext cx="52200" cy="76320"/>
          </a:xfrm>
          <a:custGeom>
            <a:avLst/>
            <a:gdLst/>
            <a:ahLst/>
            <a:rect l="l" t="t" r="r" b="b"/>
            <a:pathLst>
              <a:path w="80" h="102">
                <a:moveTo>
                  <a:pt x="80" y="102"/>
                </a:moveTo>
                <a:lnTo>
                  <a:pt x="12" y="52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5" name=""/>
          <p:cNvSpPr/>
          <p:nvPr/>
        </p:nvSpPr>
        <p:spPr>
          <a:xfrm>
            <a:off x="5568840" y="3567240"/>
            <a:ext cx="17640" cy="9036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6" name=""/>
          <p:cNvSpPr/>
          <p:nvPr/>
        </p:nvSpPr>
        <p:spPr>
          <a:xfrm>
            <a:off x="5199120" y="3836880"/>
            <a:ext cx="234720" cy="465120"/>
          </a:xfrm>
          <a:custGeom>
            <a:avLst/>
            <a:gdLst/>
            <a:ahLst/>
            <a:rect l="l" t="t" r="r" b="b"/>
            <a:pathLst>
              <a:path w="360" h="620">
                <a:moveTo>
                  <a:pt x="360" y="620"/>
                </a:moveTo>
                <a:lnTo>
                  <a:pt x="206" y="563"/>
                </a:lnTo>
                <a:lnTo>
                  <a:pt x="97" y="424"/>
                </a:lnTo>
                <a:lnTo>
                  <a:pt x="62" y="333"/>
                </a:lnTo>
                <a:lnTo>
                  <a:pt x="0" y="258"/>
                </a:lnTo>
                <a:lnTo>
                  <a:pt x="39" y="138"/>
                </a:lnTo>
                <a:lnTo>
                  <a:pt x="16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7" name=""/>
          <p:cNvSpPr/>
          <p:nvPr/>
        </p:nvSpPr>
        <p:spPr>
          <a:xfrm>
            <a:off x="4791240" y="2768760"/>
            <a:ext cx="971280" cy="1087200"/>
          </a:xfrm>
          <a:custGeom>
            <a:avLst/>
            <a:gdLst/>
            <a:ahLst/>
            <a:rect l="l" t="t" r="r" b="b"/>
            <a:pathLst>
              <a:path w="1492" h="1451">
                <a:moveTo>
                  <a:pt x="1492" y="0"/>
                </a:moveTo>
                <a:lnTo>
                  <a:pt x="1377" y="22"/>
                </a:lnTo>
                <a:lnTo>
                  <a:pt x="1158" y="493"/>
                </a:lnTo>
                <a:lnTo>
                  <a:pt x="746" y="780"/>
                </a:lnTo>
                <a:lnTo>
                  <a:pt x="550" y="1164"/>
                </a:lnTo>
                <a:lnTo>
                  <a:pt x="287" y="1399"/>
                </a:lnTo>
                <a:lnTo>
                  <a:pt x="63" y="1451"/>
                </a:lnTo>
                <a:lnTo>
                  <a:pt x="0" y="14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8" name=""/>
          <p:cNvSpPr/>
          <p:nvPr/>
        </p:nvSpPr>
        <p:spPr>
          <a:xfrm>
            <a:off x="4454640" y="4591080"/>
            <a:ext cx="33120" cy="8712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solidFill>
            <a:srgbClr val="ffe80f"/>
          </a:solidFill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9" name=""/>
          <p:cNvSpPr/>
          <p:nvPr/>
        </p:nvSpPr>
        <p:spPr>
          <a:xfrm>
            <a:off x="4398840" y="4221000"/>
            <a:ext cx="319320" cy="444600"/>
          </a:xfrm>
          <a:custGeom>
            <a:avLst/>
            <a:gdLst/>
            <a:ahLst/>
            <a:rect l="l" t="t" r="r" b="b"/>
            <a:pathLst>
              <a:path w="489" h="591">
                <a:moveTo>
                  <a:pt x="0" y="591"/>
                </a:moveTo>
                <a:lnTo>
                  <a:pt x="91" y="487"/>
                </a:lnTo>
                <a:lnTo>
                  <a:pt x="218" y="328"/>
                </a:lnTo>
                <a:lnTo>
                  <a:pt x="351" y="229"/>
                </a:lnTo>
                <a:lnTo>
                  <a:pt x="455" y="177"/>
                </a:lnTo>
                <a:lnTo>
                  <a:pt x="489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0" name=""/>
          <p:cNvSpPr/>
          <p:nvPr/>
        </p:nvSpPr>
        <p:spPr>
          <a:xfrm>
            <a:off x="4906800" y="3373560"/>
            <a:ext cx="588960" cy="968400"/>
          </a:xfrm>
          <a:custGeom>
            <a:avLst/>
            <a:gdLst/>
            <a:ahLst/>
            <a:rect l="l" t="t" r="r" b="b"/>
            <a:pathLst>
              <a:path w="907" h="1291">
                <a:moveTo>
                  <a:pt x="0" y="1291"/>
                </a:moveTo>
                <a:lnTo>
                  <a:pt x="12" y="1119"/>
                </a:lnTo>
                <a:lnTo>
                  <a:pt x="12" y="1072"/>
                </a:lnTo>
                <a:lnTo>
                  <a:pt x="86" y="929"/>
                </a:lnTo>
                <a:lnTo>
                  <a:pt x="75" y="866"/>
                </a:lnTo>
                <a:lnTo>
                  <a:pt x="206" y="827"/>
                </a:lnTo>
                <a:lnTo>
                  <a:pt x="396" y="626"/>
                </a:lnTo>
                <a:lnTo>
                  <a:pt x="464" y="516"/>
                </a:lnTo>
                <a:lnTo>
                  <a:pt x="620" y="418"/>
                </a:lnTo>
                <a:lnTo>
                  <a:pt x="815" y="229"/>
                </a:lnTo>
                <a:lnTo>
                  <a:pt x="907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1" name=""/>
          <p:cNvSpPr/>
          <p:nvPr/>
        </p:nvSpPr>
        <p:spPr>
          <a:xfrm>
            <a:off x="5041800" y="3025800"/>
            <a:ext cx="222480" cy="495360"/>
          </a:xfrm>
          <a:custGeom>
            <a:avLst/>
            <a:gdLst/>
            <a:ahLst/>
            <a:rect l="l" t="t" r="r" b="b"/>
            <a:pathLst>
              <a:path w="344" h="659">
                <a:moveTo>
                  <a:pt x="344" y="50"/>
                </a:moveTo>
                <a:lnTo>
                  <a:pt x="281" y="62"/>
                </a:lnTo>
                <a:lnTo>
                  <a:pt x="200" y="0"/>
                </a:lnTo>
                <a:lnTo>
                  <a:pt x="184" y="159"/>
                </a:lnTo>
                <a:lnTo>
                  <a:pt x="0" y="659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2" name=""/>
          <p:cNvSpPr/>
          <p:nvPr/>
        </p:nvSpPr>
        <p:spPr>
          <a:xfrm>
            <a:off x="5394240" y="2809800"/>
            <a:ext cx="34920" cy="357120"/>
          </a:xfrm>
          <a:custGeom>
            <a:avLst/>
            <a:gdLst/>
            <a:ahLst/>
            <a:rect l="l" t="t" r="r" b="b"/>
            <a:pathLst>
              <a:path w="52" h="475">
                <a:moveTo>
                  <a:pt x="0" y="0"/>
                </a:moveTo>
                <a:lnTo>
                  <a:pt x="52" y="200"/>
                </a:lnTo>
                <a:lnTo>
                  <a:pt x="36" y="47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3" name=""/>
          <p:cNvSpPr/>
          <p:nvPr/>
        </p:nvSpPr>
        <p:spPr>
          <a:xfrm flipH="1" flipV="1">
            <a:off x="5459400" y="3192480"/>
            <a:ext cx="52560" cy="122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4" name=""/>
          <p:cNvSpPr/>
          <p:nvPr/>
        </p:nvSpPr>
        <p:spPr>
          <a:xfrm>
            <a:off x="4951440" y="2951280"/>
            <a:ext cx="779400" cy="1390680"/>
          </a:xfrm>
          <a:custGeom>
            <a:avLst/>
            <a:gdLst/>
            <a:ahLst/>
            <a:rect l="l" t="t" r="r" b="b"/>
            <a:pathLst>
              <a:path w="1198" h="1854">
                <a:moveTo>
                  <a:pt x="1072" y="0"/>
                </a:moveTo>
                <a:lnTo>
                  <a:pt x="1198" y="143"/>
                </a:lnTo>
                <a:lnTo>
                  <a:pt x="1067" y="264"/>
                </a:lnTo>
                <a:lnTo>
                  <a:pt x="992" y="477"/>
                </a:lnTo>
                <a:lnTo>
                  <a:pt x="574" y="947"/>
                </a:lnTo>
                <a:lnTo>
                  <a:pt x="551" y="1137"/>
                </a:lnTo>
                <a:lnTo>
                  <a:pt x="418" y="1280"/>
                </a:lnTo>
                <a:lnTo>
                  <a:pt x="217" y="1624"/>
                </a:lnTo>
                <a:lnTo>
                  <a:pt x="115" y="1619"/>
                </a:lnTo>
                <a:lnTo>
                  <a:pt x="0" y="185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5" name=""/>
          <p:cNvSpPr/>
          <p:nvPr/>
        </p:nvSpPr>
        <p:spPr>
          <a:xfrm>
            <a:off x="4876920" y="3395520"/>
            <a:ext cx="617400" cy="803520"/>
          </a:xfrm>
          <a:custGeom>
            <a:avLst/>
            <a:gdLst/>
            <a:ahLst/>
            <a:rect l="l" t="t" r="r" b="b"/>
            <a:pathLst>
              <a:path w="948" h="1072">
                <a:moveTo>
                  <a:pt x="0" y="1072"/>
                </a:moveTo>
                <a:lnTo>
                  <a:pt x="172" y="1061"/>
                </a:lnTo>
                <a:lnTo>
                  <a:pt x="193" y="855"/>
                </a:lnTo>
                <a:lnTo>
                  <a:pt x="263" y="740"/>
                </a:lnTo>
                <a:lnTo>
                  <a:pt x="383" y="625"/>
                </a:lnTo>
                <a:lnTo>
                  <a:pt x="489" y="475"/>
                </a:lnTo>
                <a:lnTo>
                  <a:pt x="649" y="355"/>
                </a:lnTo>
                <a:lnTo>
                  <a:pt x="826" y="172"/>
                </a:lnTo>
                <a:lnTo>
                  <a:pt x="948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6" name=""/>
          <p:cNvSpPr/>
          <p:nvPr/>
        </p:nvSpPr>
        <p:spPr>
          <a:xfrm>
            <a:off x="3714840" y="3898800"/>
            <a:ext cx="819000" cy="370080"/>
          </a:xfrm>
          <a:custGeom>
            <a:avLst/>
            <a:gdLst/>
            <a:ahLst/>
            <a:rect l="l" t="t" r="r" b="b"/>
            <a:pathLst>
              <a:path w="1257" h="493">
                <a:moveTo>
                  <a:pt x="0" y="0"/>
                </a:moveTo>
                <a:lnTo>
                  <a:pt x="224" y="214"/>
                </a:lnTo>
                <a:lnTo>
                  <a:pt x="396" y="321"/>
                </a:lnTo>
                <a:lnTo>
                  <a:pt x="1119" y="488"/>
                </a:lnTo>
                <a:lnTo>
                  <a:pt x="1189" y="436"/>
                </a:lnTo>
                <a:lnTo>
                  <a:pt x="1257" y="49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7" name=""/>
          <p:cNvSpPr/>
          <p:nvPr/>
        </p:nvSpPr>
        <p:spPr>
          <a:xfrm>
            <a:off x="4529160" y="3427560"/>
            <a:ext cx="220680" cy="880920"/>
          </a:xfrm>
          <a:custGeom>
            <a:avLst/>
            <a:gdLst/>
            <a:ahLst/>
            <a:rect l="l" t="t" r="r" b="b"/>
            <a:pathLst>
              <a:path w="338" h="1176">
                <a:moveTo>
                  <a:pt x="0" y="0"/>
                </a:moveTo>
                <a:lnTo>
                  <a:pt x="122" y="667"/>
                </a:lnTo>
                <a:lnTo>
                  <a:pt x="302" y="925"/>
                </a:lnTo>
                <a:lnTo>
                  <a:pt x="287" y="1090"/>
                </a:lnTo>
                <a:lnTo>
                  <a:pt x="338" y="1176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8" name=""/>
          <p:cNvSpPr/>
          <p:nvPr/>
        </p:nvSpPr>
        <p:spPr>
          <a:xfrm>
            <a:off x="3537000" y="1236600"/>
            <a:ext cx="11160" cy="306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9" name=""/>
          <p:cNvSpPr/>
          <p:nvPr/>
        </p:nvSpPr>
        <p:spPr>
          <a:xfrm>
            <a:off x="2517840" y="1322280"/>
            <a:ext cx="844560" cy="1722600"/>
          </a:xfrm>
          <a:custGeom>
            <a:avLst/>
            <a:gdLst/>
            <a:ahLst/>
            <a:rect l="l" t="t" r="r" b="b"/>
            <a:pathLst>
              <a:path w="1298" h="2295">
                <a:moveTo>
                  <a:pt x="1205" y="0"/>
                </a:moveTo>
                <a:lnTo>
                  <a:pt x="1262" y="136"/>
                </a:lnTo>
                <a:lnTo>
                  <a:pt x="1298" y="286"/>
                </a:lnTo>
                <a:lnTo>
                  <a:pt x="975" y="401"/>
                </a:lnTo>
                <a:lnTo>
                  <a:pt x="946" y="487"/>
                </a:lnTo>
                <a:lnTo>
                  <a:pt x="846" y="573"/>
                </a:lnTo>
                <a:lnTo>
                  <a:pt x="466" y="882"/>
                </a:lnTo>
                <a:lnTo>
                  <a:pt x="79" y="1219"/>
                </a:lnTo>
                <a:lnTo>
                  <a:pt x="136" y="1477"/>
                </a:lnTo>
                <a:lnTo>
                  <a:pt x="0" y="2008"/>
                </a:lnTo>
                <a:lnTo>
                  <a:pt x="86" y="229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0" name=""/>
          <p:cNvSpPr/>
          <p:nvPr/>
        </p:nvSpPr>
        <p:spPr>
          <a:xfrm>
            <a:off x="2604960" y="1506600"/>
            <a:ext cx="149400" cy="441360"/>
          </a:xfrm>
          <a:custGeom>
            <a:avLst/>
            <a:gdLst/>
            <a:ahLst/>
            <a:rect l="l" t="t" r="r" b="b"/>
            <a:pathLst>
              <a:path w="230" h="589">
                <a:moveTo>
                  <a:pt x="230" y="0"/>
                </a:moveTo>
                <a:lnTo>
                  <a:pt x="172" y="86"/>
                </a:lnTo>
                <a:lnTo>
                  <a:pt x="158" y="273"/>
                </a:lnTo>
                <a:lnTo>
                  <a:pt x="36" y="373"/>
                </a:lnTo>
                <a:lnTo>
                  <a:pt x="0" y="589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1" name=""/>
          <p:cNvSpPr/>
          <p:nvPr/>
        </p:nvSpPr>
        <p:spPr>
          <a:xfrm>
            <a:off x="3338640" y="1434960"/>
            <a:ext cx="401400" cy="285840"/>
          </a:xfrm>
          <a:custGeom>
            <a:avLst/>
            <a:gdLst/>
            <a:ahLst/>
            <a:rect l="l" t="t" r="r" b="b"/>
            <a:pathLst>
              <a:path w="617" h="380">
                <a:moveTo>
                  <a:pt x="617" y="380"/>
                </a:moveTo>
                <a:lnTo>
                  <a:pt x="430" y="194"/>
                </a:lnTo>
                <a:lnTo>
                  <a:pt x="315" y="179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2" name=""/>
          <p:cNvSpPr/>
          <p:nvPr/>
        </p:nvSpPr>
        <p:spPr>
          <a:xfrm>
            <a:off x="3468600" y="1700280"/>
            <a:ext cx="158760" cy="930240"/>
          </a:xfrm>
          <a:custGeom>
            <a:avLst/>
            <a:gdLst/>
            <a:ahLst/>
            <a:rect l="l" t="t" r="r" b="b"/>
            <a:pathLst>
              <a:path w="243" h="1240">
                <a:moveTo>
                  <a:pt x="129" y="0"/>
                </a:moveTo>
                <a:lnTo>
                  <a:pt x="243" y="789"/>
                </a:lnTo>
                <a:lnTo>
                  <a:pt x="0" y="124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3" name=""/>
          <p:cNvSpPr/>
          <p:nvPr/>
        </p:nvSpPr>
        <p:spPr>
          <a:xfrm>
            <a:off x="3659040" y="2262240"/>
            <a:ext cx="74880" cy="39204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4" name=""/>
          <p:cNvSpPr/>
          <p:nvPr/>
        </p:nvSpPr>
        <p:spPr>
          <a:xfrm>
            <a:off x="3516480" y="2600280"/>
            <a:ext cx="998280" cy="954000"/>
          </a:xfrm>
          <a:custGeom>
            <a:avLst/>
            <a:gdLst/>
            <a:ahLst/>
            <a:rect l="l" t="t" r="r" b="b"/>
            <a:pathLst>
              <a:path w="1531" h="1273">
                <a:moveTo>
                  <a:pt x="0" y="0"/>
                </a:moveTo>
                <a:lnTo>
                  <a:pt x="81" y="63"/>
                </a:lnTo>
                <a:lnTo>
                  <a:pt x="172" y="34"/>
                </a:lnTo>
                <a:lnTo>
                  <a:pt x="511" y="120"/>
                </a:lnTo>
                <a:lnTo>
                  <a:pt x="590" y="224"/>
                </a:lnTo>
                <a:lnTo>
                  <a:pt x="655" y="235"/>
                </a:lnTo>
                <a:lnTo>
                  <a:pt x="1336" y="723"/>
                </a:lnTo>
                <a:lnTo>
                  <a:pt x="1508" y="746"/>
                </a:lnTo>
                <a:lnTo>
                  <a:pt x="1531" y="127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5" name=""/>
          <p:cNvSpPr/>
          <p:nvPr/>
        </p:nvSpPr>
        <p:spPr>
          <a:xfrm>
            <a:off x="3576600" y="2646360"/>
            <a:ext cx="1325520" cy="674640"/>
          </a:xfrm>
          <a:custGeom>
            <a:avLst/>
            <a:gdLst/>
            <a:ahLst/>
            <a:rect l="l" t="t" r="r" b="b"/>
            <a:pathLst>
              <a:path w="2036" h="900">
                <a:moveTo>
                  <a:pt x="0" y="0"/>
                </a:moveTo>
                <a:lnTo>
                  <a:pt x="263" y="47"/>
                </a:lnTo>
                <a:lnTo>
                  <a:pt x="355" y="91"/>
                </a:lnTo>
                <a:lnTo>
                  <a:pt x="487" y="143"/>
                </a:lnTo>
                <a:lnTo>
                  <a:pt x="568" y="224"/>
                </a:lnTo>
                <a:lnTo>
                  <a:pt x="597" y="642"/>
                </a:lnTo>
                <a:lnTo>
                  <a:pt x="774" y="895"/>
                </a:lnTo>
                <a:lnTo>
                  <a:pt x="1497" y="900"/>
                </a:lnTo>
                <a:lnTo>
                  <a:pt x="1817" y="895"/>
                </a:lnTo>
                <a:lnTo>
                  <a:pt x="2036" y="821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6" name=""/>
          <p:cNvSpPr/>
          <p:nvPr/>
        </p:nvSpPr>
        <p:spPr>
          <a:xfrm>
            <a:off x="3962520" y="3054240"/>
            <a:ext cx="114120" cy="26352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7" name=""/>
          <p:cNvSpPr/>
          <p:nvPr/>
        </p:nvSpPr>
        <p:spPr>
          <a:xfrm flipV="1">
            <a:off x="3986280" y="3890520"/>
            <a:ext cx="352440" cy="204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8" name=""/>
          <p:cNvSpPr/>
          <p:nvPr/>
        </p:nvSpPr>
        <p:spPr>
          <a:xfrm flipH="1" flipV="1">
            <a:off x="4109760" y="4030200"/>
            <a:ext cx="199800" cy="7164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4840" bIns="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9" name=""/>
          <p:cNvSpPr/>
          <p:nvPr/>
        </p:nvSpPr>
        <p:spPr>
          <a:xfrm>
            <a:off x="4511520" y="2955960"/>
            <a:ext cx="243000" cy="533520"/>
          </a:xfrm>
          <a:custGeom>
            <a:avLst/>
            <a:gdLst/>
            <a:ahLst/>
            <a:rect l="l" t="t" r="r" b="b"/>
            <a:pathLst>
              <a:path w="373" h="712">
                <a:moveTo>
                  <a:pt x="373" y="0"/>
                </a:moveTo>
                <a:lnTo>
                  <a:pt x="349" y="144"/>
                </a:lnTo>
                <a:lnTo>
                  <a:pt x="292" y="266"/>
                </a:lnTo>
                <a:lnTo>
                  <a:pt x="253" y="483"/>
                </a:lnTo>
                <a:lnTo>
                  <a:pt x="97" y="667"/>
                </a:lnTo>
                <a:lnTo>
                  <a:pt x="0" y="712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0" name=""/>
          <p:cNvSpPr/>
          <p:nvPr/>
        </p:nvSpPr>
        <p:spPr>
          <a:xfrm>
            <a:off x="4265640" y="3290760"/>
            <a:ext cx="274680" cy="273240"/>
          </a:xfrm>
          <a:custGeom>
            <a:avLst/>
            <a:gdLst/>
            <a:ahLst/>
            <a:rect l="l" t="t" r="r" b="b"/>
            <a:pathLst>
              <a:path w="423" h="362">
                <a:moveTo>
                  <a:pt x="68" y="362"/>
                </a:moveTo>
                <a:lnTo>
                  <a:pt x="423" y="86"/>
                </a:lnTo>
                <a:lnTo>
                  <a:pt x="416" y="28"/>
                </a:lnTo>
                <a:lnTo>
                  <a:pt x="377" y="0"/>
                </a:lnTo>
                <a:lnTo>
                  <a:pt x="0" y="52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1" name=""/>
          <p:cNvSpPr/>
          <p:nvPr/>
        </p:nvSpPr>
        <p:spPr>
          <a:xfrm>
            <a:off x="4375080" y="3459240"/>
            <a:ext cx="824040" cy="216000"/>
          </a:xfrm>
          <a:custGeom>
            <a:avLst/>
            <a:gdLst/>
            <a:ahLst/>
            <a:rect l="l" t="t" r="r" b="b"/>
            <a:pathLst>
              <a:path w="1262" h="287">
                <a:moveTo>
                  <a:pt x="0" y="68"/>
                </a:moveTo>
                <a:lnTo>
                  <a:pt x="80" y="154"/>
                </a:lnTo>
                <a:lnTo>
                  <a:pt x="182" y="245"/>
                </a:lnTo>
                <a:lnTo>
                  <a:pt x="297" y="287"/>
                </a:lnTo>
                <a:lnTo>
                  <a:pt x="464" y="281"/>
                </a:lnTo>
                <a:lnTo>
                  <a:pt x="860" y="138"/>
                </a:lnTo>
                <a:lnTo>
                  <a:pt x="1262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2" name=""/>
          <p:cNvSpPr/>
          <p:nvPr/>
        </p:nvSpPr>
        <p:spPr>
          <a:xfrm>
            <a:off x="4813200" y="3425760"/>
            <a:ext cx="130320" cy="138240"/>
          </a:xfrm>
          <a:custGeom>
            <a:avLst/>
            <a:gdLst/>
            <a:ahLst/>
            <a:rect l="l" t="t" r="r" b="b"/>
            <a:pathLst>
              <a:path w="201" h="185">
                <a:moveTo>
                  <a:pt x="0" y="0"/>
                </a:moveTo>
                <a:lnTo>
                  <a:pt x="75" y="99"/>
                </a:lnTo>
                <a:lnTo>
                  <a:pt x="201" y="18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3" name=""/>
          <p:cNvSpPr/>
          <p:nvPr/>
        </p:nvSpPr>
        <p:spPr>
          <a:xfrm>
            <a:off x="4286160" y="2611440"/>
            <a:ext cx="1020960" cy="650880"/>
          </a:xfrm>
          <a:custGeom>
            <a:avLst/>
            <a:gdLst/>
            <a:ahLst/>
            <a:rect l="l" t="t" r="r" b="b"/>
            <a:pathLst>
              <a:path w="1566" h="868">
                <a:moveTo>
                  <a:pt x="1566" y="0"/>
                </a:moveTo>
                <a:lnTo>
                  <a:pt x="1301" y="144"/>
                </a:lnTo>
                <a:lnTo>
                  <a:pt x="1158" y="190"/>
                </a:lnTo>
                <a:lnTo>
                  <a:pt x="636" y="248"/>
                </a:lnTo>
                <a:lnTo>
                  <a:pt x="0" y="868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4" name=""/>
          <p:cNvSpPr/>
          <p:nvPr/>
        </p:nvSpPr>
        <p:spPr>
          <a:xfrm>
            <a:off x="4559400" y="1782720"/>
            <a:ext cx="571320" cy="536760"/>
          </a:xfrm>
          <a:custGeom>
            <a:avLst/>
            <a:gdLst/>
            <a:ahLst/>
            <a:rect l="l" t="t" r="r" b="b"/>
            <a:pathLst>
              <a:path w="877" h="717">
                <a:moveTo>
                  <a:pt x="0" y="0"/>
                </a:moveTo>
                <a:lnTo>
                  <a:pt x="45" y="310"/>
                </a:lnTo>
                <a:lnTo>
                  <a:pt x="86" y="373"/>
                </a:lnTo>
                <a:lnTo>
                  <a:pt x="274" y="475"/>
                </a:lnTo>
                <a:lnTo>
                  <a:pt x="733" y="717"/>
                </a:lnTo>
                <a:lnTo>
                  <a:pt x="877" y="717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5" name=""/>
          <p:cNvSpPr/>
          <p:nvPr/>
        </p:nvSpPr>
        <p:spPr>
          <a:xfrm>
            <a:off x="4562640" y="1782720"/>
            <a:ext cx="865080" cy="368280"/>
          </a:xfrm>
          <a:custGeom>
            <a:avLst/>
            <a:gdLst/>
            <a:ahLst/>
            <a:rect l="l" t="t" r="r" b="b"/>
            <a:pathLst>
              <a:path w="1325" h="493">
                <a:moveTo>
                  <a:pt x="0" y="0"/>
                </a:moveTo>
                <a:lnTo>
                  <a:pt x="241" y="269"/>
                </a:lnTo>
                <a:lnTo>
                  <a:pt x="418" y="274"/>
                </a:lnTo>
                <a:lnTo>
                  <a:pt x="465" y="373"/>
                </a:lnTo>
                <a:lnTo>
                  <a:pt x="562" y="407"/>
                </a:lnTo>
                <a:lnTo>
                  <a:pt x="838" y="407"/>
                </a:lnTo>
                <a:lnTo>
                  <a:pt x="1044" y="493"/>
                </a:lnTo>
                <a:lnTo>
                  <a:pt x="1325" y="384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6" name=""/>
          <p:cNvSpPr/>
          <p:nvPr/>
        </p:nvSpPr>
        <p:spPr>
          <a:xfrm>
            <a:off x="5991120" y="1900080"/>
            <a:ext cx="495360" cy="9684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7" name=""/>
          <p:cNvSpPr/>
          <p:nvPr/>
        </p:nvSpPr>
        <p:spPr>
          <a:xfrm>
            <a:off x="5894280" y="1982880"/>
            <a:ext cx="446040" cy="426960"/>
          </a:xfrm>
          <a:custGeom>
            <a:avLst/>
            <a:gdLst/>
            <a:ahLst/>
            <a:rect l="l" t="t" r="r" b="b"/>
            <a:pathLst>
              <a:path w="687" h="568">
                <a:moveTo>
                  <a:pt x="687" y="0"/>
                </a:moveTo>
                <a:lnTo>
                  <a:pt x="653" y="47"/>
                </a:lnTo>
                <a:lnTo>
                  <a:pt x="491" y="156"/>
                </a:lnTo>
                <a:lnTo>
                  <a:pt x="339" y="276"/>
                </a:lnTo>
                <a:lnTo>
                  <a:pt x="224" y="310"/>
                </a:lnTo>
                <a:lnTo>
                  <a:pt x="115" y="350"/>
                </a:lnTo>
                <a:lnTo>
                  <a:pt x="34" y="407"/>
                </a:lnTo>
                <a:lnTo>
                  <a:pt x="6" y="472"/>
                </a:lnTo>
                <a:lnTo>
                  <a:pt x="0" y="540"/>
                </a:lnTo>
                <a:lnTo>
                  <a:pt x="52" y="568"/>
                </a:lnTo>
                <a:lnTo>
                  <a:pt x="144" y="54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8" name=""/>
          <p:cNvSpPr/>
          <p:nvPr/>
        </p:nvSpPr>
        <p:spPr>
          <a:xfrm>
            <a:off x="4718160" y="2336760"/>
            <a:ext cx="1927080" cy="1511280"/>
          </a:xfrm>
          <a:custGeom>
            <a:avLst/>
            <a:gdLst/>
            <a:ahLst/>
            <a:rect l="l" t="t" r="r" b="b"/>
            <a:pathLst>
              <a:path w="2958" h="2013">
                <a:moveTo>
                  <a:pt x="2958" y="0"/>
                </a:moveTo>
                <a:lnTo>
                  <a:pt x="2666" y="193"/>
                </a:lnTo>
                <a:lnTo>
                  <a:pt x="2528" y="446"/>
                </a:lnTo>
                <a:lnTo>
                  <a:pt x="2121" y="545"/>
                </a:lnTo>
                <a:lnTo>
                  <a:pt x="1816" y="681"/>
                </a:lnTo>
                <a:lnTo>
                  <a:pt x="1377" y="756"/>
                </a:lnTo>
                <a:lnTo>
                  <a:pt x="986" y="1025"/>
                </a:lnTo>
                <a:lnTo>
                  <a:pt x="740" y="1296"/>
                </a:lnTo>
                <a:lnTo>
                  <a:pt x="326" y="1807"/>
                </a:lnTo>
                <a:lnTo>
                  <a:pt x="86" y="1984"/>
                </a:lnTo>
                <a:lnTo>
                  <a:pt x="0" y="201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9" name=""/>
          <p:cNvSpPr/>
          <p:nvPr/>
        </p:nvSpPr>
        <p:spPr>
          <a:xfrm>
            <a:off x="5423040" y="2068560"/>
            <a:ext cx="312480" cy="461880"/>
          </a:xfrm>
          <a:custGeom>
            <a:avLst/>
            <a:gdLst/>
            <a:ahLst/>
            <a:rect l="l" t="t" r="r" b="b"/>
            <a:pathLst>
              <a:path w="482" h="615">
                <a:moveTo>
                  <a:pt x="0" y="0"/>
                </a:moveTo>
                <a:lnTo>
                  <a:pt x="81" y="12"/>
                </a:lnTo>
                <a:lnTo>
                  <a:pt x="172" y="477"/>
                </a:lnTo>
                <a:lnTo>
                  <a:pt x="211" y="550"/>
                </a:lnTo>
                <a:lnTo>
                  <a:pt x="482" y="61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0" name=""/>
          <p:cNvSpPr/>
          <p:nvPr/>
        </p:nvSpPr>
        <p:spPr>
          <a:xfrm>
            <a:off x="5262480" y="2448000"/>
            <a:ext cx="279360" cy="27612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1" name=""/>
          <p:cNvSpPr/>
          <p:nvPr/>
        </p:nvSpPr>
        <p:spPr>
          <a:xfrm>
            <a:off x="5462640" y="2629080"/>
            <a:ext cx="135000" cy="77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2" name=""/>
          <p:cNvSpPr/>
          <p:nvPr/>
        </p:nvSpPr>
        <p:spPr>
          <a:xfrm>
            <a:off x="6094440" y="2523960"/>
            <a:ext cx="299880" cy="8280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3" name=""/>
          <p:cNvSpPr/>
          <p:nvPr/>
        </p:nvSpPr>
        <p:spPr>
          <a:xfrm>
            <a:off x="4362480" y="2563920"/>
            <a:ext cx="1299960" cy="1757160"/>
          </a:xfrm>
          <a:custGeom>
            <a:avLst/>
            <a:gdLst/>
            <a:ahLst/>
            <a:rect l="l" t="t" r="r" b="b"/>
            <a:pathLst>
              <a:path w="1999" h="2341">
                <a:moveTo>
                  <a:pt x="1999" y="0"/>
                </a:moveTo>
                <a:lnTo>
                  <a:pt x="1901" y="195"/>
                </a:lnTo>
                <a:lnTo>
                  <a:pt x="1671" y="636"/>
                </a:lnTo>
                <a:lnTo>
                  <a:pt x="1598" y="740"/>
                </a:lnTo>
                <a:lnTo>
                  <a:pt x="1460" y="1045"/>
                </a:lnTo>
                <a:lnTo>
                  <a:pt x="1418" y="1131"/>
                </a:lnTo>
                <a:lnTo>
                  <a:pt x="1236" y="1504"/>
                </a:lnTo>
                <a:lnTo>
                  <a:pt x="712" y="1898"/>
                </a:lnTo>
                <a:lnTo>
                  <a:pt x="248" y="2094"/>
                </a:lnTo>
                <a:lnTo>
                  <a:pt x="0" y="2341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4" name=""/>
          <p:cNvSpPr/>
          <p:nvPr/>
        </p:nvSpPr>
        <p:spPr>
          <a:xfrm>
            <a:off x="6010200" y="2654280"/>
            <a:ext cx="446040" cy="165240"/>
          </a:xfrm>
          <a:custGeom>
            <a:avLst/>
            <a:gdLst/>
            <a:ahLst/>
            <a:rect l="l" t="t" r="r" b="b"/>
            <a:pathLst>
              <a:path w="686" h="218">
                <a:moveTo>
                  <a:pt x="686" y="7"/>
                </a:moveTo>
                <a:lnTo>
                  <a:pt x="624" y="93"/>
                </a:lnTo>
                <a:lnTo>
                  <a:pt x="376" y="46"/>
                </a:lnTo>
                <a:lnTo>
                  <a:pt x="184" y="0"/>
                </a:lnTo>
                <a:lnTo>
                  <a:pt x="57" y="18"/>
                </a:lnTo>
                <a:lnTo>
                  <a:pt x="0" y="166"/>
                </a:lnTo>
                <a:lnTo>
                  <a:pt x="34" y="218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5" name=""/>
          <p:cNvSpPr/>
          <p:nvPr/>
        </p:nvSpPr>
        <p:spPr>
          <a:xfrm>
            <a:off x="5788080" y="2575080"/>
            <a:ext cx="71280" cy="388800"/>
          </a:xfrm>
          <a:custGeom>
            <a:avLst/>
            <a:gdLst/>
            <a:ahLst/>
            <a:rect l="l" t="t" r="r" b="b"/>
            <a:pathLst>
              <a:path w="107" h="522">
                <a:moveTo>
                  <a:pt x="63" y="0"/>
                </a:moveTo>
                <a:lnTo>
                  <a:pt x="107" y="63"/>
                </a:lnTo>
                <a:lnTo>
                  <a:pt x="0" y="172"/>
                </a:lnTo>
                <a:lnTo>
                  <a:pt x="18" y="5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6" name=""/>
          <p:cNvSpPr/>
          <p:nvPr/>
        </p:nvSpPr>
        <p:spPr>
          <a:xfrm>
            <a:off x="5683320" y="2620800"/>
            <a:ext cx="280800" cy="7632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7" name=""/>
          <p:cNvSpPr/>
          <p:nvPr/>
        </p:nvSpPr>
        <p:spPr>
          <a:xfrm flipV="1">
            <a:off x="5273640" y="4363560"/>
            <a:ext cx="33480" cy="4284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8" name=""/>
          <p:cNvSpPr/>
          <p:nvPr/>
        </p:nvSpPr>
        <p:spPr>
          <a:xfrm>
            <a:off x="4813200" y="3614760"/>
            <a:ext cx="993960" cy="324000"/>
          </a:xfrm>
          <a:custGeom>
            <a:avLst/>
            <a:gdLst/>
            <a:ahLst/>
            <a:rect l="l" t="t" r="r" b="b"/>
            <a:pathLst>
              <a:path w="1526" h="430">
                <a:moveTo>
                  <a:pt x="1492" y="219"/>
                </a:moveTo>
                <a:lnTo>
                  <a:pt x="1447" y="161"/>
                </a:lnTo>
                <a:lnTo>
                  <a:pt x="1526" y="34"/>
                </a:lnTo>
                <a:lnTo>
                  <a:pt x="1515" y="0"/>
                </a:lnTo>
                <a:lnTo>
                  <a:pt x="1275" y="29"/>
                </a:lnTo>
                <a:lnTo>
                  <a:pt x="866" y="138"/>
                </a:lnTo>
                <a:lnTo>
                  <a:pt x="602" y="298"/>
                </a:lnTo>
                <a:lnTo>
                  <a:pt x="362" y="310"/>
                </a:lnTo>
                <a:lnTo>
                  <a:pt x="0" y="43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9" name=""/>
          <p:cNvSpPr/>
          <p:nvPr/>
        </p:nvSpPr>
        <p:spPr>
          <a:xfrm>
            <a:off x="5594400" y="3468600"/>
            <a:ext cx="68040" cy="16848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0" name=""/>
          <p:cNvSpPr/>
          <p:nvPr/>
        </p:nvSpPr>
        <p:spPr>
          <a:xfrm>
            <a:off x="5807160" y="3632040"/>
            <a:ext cx="52200" cy="76320"/>
          </a:xfrm>
          <a:custGeom>
            <a:avLst/>
            <a:gdLst/>
            <a:ahLst/>
            <a:rect l="l" t="t" r="r" b="b"/>
            <a:pathLst>
              <a:path w="80" h="102">
                <a:moveTo>
                  <a:pt x="80" y="102"/>
                </a:moveTo>
                <a:lnTo>
                  <a:pt x="12" y="52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1" name=""/>
          <p:cNvSpPr/>
          <p:nvPr/>
        </p:nvSpPr>
        <p:spPr>
          <a:xfrm>
            <a:off x="5568840" y="3567240"/>
            <a:ext cx="17640" cy="9036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2" name=""/>
          <p:cNvSpPr/>
          <p:nvPr/>
        </p:nvSpPr>
        <p:spPr>
          <a:xfrm>
            <a:off x="5199120" y="3836880"/>
            <a:ext cx="234720" cy="465120"/>
          </a:xfrm>
          <a:custGeom>
            <a:avLst/>
            <a:gdLst/>
            <a:ahLst/>
            <a:rect l="l" t="t" r="r" b="b"/>
            <a:pathLst>
              <a:path w="360" h="620">
                <a:moveTo>
                  <a:pt x="360" y="620"/>
                </a:moveTo>
                <a:lnTo>
                  <a:pt x="206" y="563"/>
                </a:lnTo>
                <a:lnTo>
                  <a:pt x="97" y="424"/>
                </a:lnTo>
                <a:lnTo>
                  <a:pt x="62" y="333"/>
                </a:lnTo>
                <a:lnTo>
                  <a:pt x="0" y="258"/>
                </a:lnTo>
                <a:lnTo>
                  <a:pt x="39" y="138"/>
                </a:lnTo>
                <a:lnTo>
                  <a:pt x="16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3" name=""/>
          <p:cNvSpPr/>
          <p:nvPr/>
        </p:nvSpPr>
        <p:spPr>
          <a:xfrm>
            <a:off x="4791240" y="2768760"/>
            <a:ext cx="971280" cy="1087200"/>
          </a:xfrm>
          <a:custGeom>
            <a:avLst/>
            <a:gdLst/>
            <a:ahLst/>
            <a:rect l="l" t="t" r="r" b="b"/>
            <a:pathLst>
              <a:path w="1492" h="1451">
                <a:moveTo>
                  <a:pt x="1492" y="0"/>
                </a:moveTo>
                <a:lnTo>
                  <a:pt x="1377" y="22"/>
                </a:lnTo>
                <a:lnTo>
                  <a:pt x="1158" y="493"/>
                </a:lnTo>
                <a:lnTo>
                  <a:pt x="746" y="780"/>
                </a:lnTo>
                <a:lnTo>
                  <a:pt x="550" y="1164"/>
                </a:lnTo>
                <a:lnTo>
                  <a:pt x="287" y="1399"/>
                </a:lnTo>
                <a:lnTo>
                  <a:pt x="63" y="1451"/>
                </a:lnTo>
                <a:lnTo>
                  <a:pt x="0" y="1422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4" name=""/>
          <p:cNvSpPr/>
          <p:nvPr/>
        </p:nvSpPr>
        <p:spPr>
          <a:xfrm>
            <a:off x="4454640" y="4591080"/>
            <a:ext cx="33120" cy="8712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solidFill>
            <a:srgbClr val="ffe80f"/>
          </a:solidFill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5" name=""/>
          <p:cNvSpPr/>
          <p:nvPr/>
        </p:nvSpPr>
        <p:spPr>
          <a:xfrm>
            <a:off x="4398840" y="4221000"/>
            <a:ext cx="319320" cy="444600"/>
          </a:xfrm>
          <a:custGeom>
            <a:avLst/>
            <a:gdLst/>
            <a:ahLst/>
            <a:rect l="l" t="t" r="r" b="b"/>
            <a:pathLst>
              <a:path w="489" h="591">
                <a:moveTo>
                  <a:pt x="0" y="591"/>
                </a:moveTo>
                <a:lnTo>
                  <a:pt x="91" y="487"/>
                </a:lnTo>
                <a:lnTo>
                  <a:pt x="218" y="328"/>
                </a:lnTo>
                <a:lnTo>
                  <a:pt x="351" y="229"/>
                </a:lnTo>
                <a:lnTo>
                  <a:pt x="455" y="177"/>
                </a:lnTo>
                <a:lnTo>
                  <a:pt x="489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6" name=""/>
          <p:cNvSpPr/>
          <p:nvPr/>
        </p:nvSpPr>
        <p:spPr>
          <a:xfrm>
            <a:off x="4906800" y="3373560"/>
            <a:ext cx="588960" cy="968400"/>
          </a:xfrm>
          <a:custGeom>
            <a:avLst/>
            <a:gdLst/>
            <a:ahLst/>
            <a:rect l="l" t="t" r="r" b="b"/>
            <a:pathLst>
              <a:path w="907" h="1291">
                <a:moveTo>
                  <a:pt x="0" y="1291"/>
                </a:moveTo>
                <a:lnTo>
                  <a:pt x="12" y="1119"/>
                </a:lnTo>
                <a:lnTo>
                  <a:pt x="12" y="1072"/>
                </a:lnTo>
                <a:lnTo>
                  <a:pt x="86" y="929"/>
                </a:lnTo>
                <a:lnTo>
                  <a:pt x="75" y="866"/>
                </a:lnTo>
                <a:lnTo>
                  <a:pt x="206" y="827"/>
                </a:lnTo>
                <a:lnTo>
                  <a:pt x="396" y="626"/>
                </a:lnTo>
                <a:lnTo>
                  <a:pt x="464" y="516"/>
                </a:lnTo>
                <a:lnTo>
                  <a:pt x="620" y="418"/>
                </a:lnTo>
                <a:lnTo>
                  <a:pt x="815" y="229"/>
                </a:lnTo>
                <a:lnTo>
                  <a:pt x="907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7" name=""/>
          <p:cNvSpPr/>
          <p:nvPr/>
        </p:nvSpPr>
        <p:spPr>
          <a:xfrm>
            <a:off x="5394240" y="2809800"/>
            <a:ext cx="34920" cy="357120"/>
          </a:xfrm>
          <a:custGeom>
            <a:avLst/>
            <a:gdLst/>
            <a:ahLst/>
            <a:rect l="l" t="t" r="r" b="b"/>
            <a:pathLst>
              <a:path w="52" h="475">
                <a:moveTo>
                  <a:pt x="0" y="0"/>
                </a:moveTo>
                <a:lnTo>
                  <a:pt x="52" y="200"/>
                </a:lnTo>
                <a:lnTo>
                  <a:pt x="36" y="47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8" name=""/>
          <p:cNvSpPr/>
          <p:nvPr/>
        </p:nvSpPr>
        <p:spPr>
          <a:xfrm flipH="1" flipV="1">
            <a:off x="5459400" y="3192480"/>
            <a:ext cx="52560" cy="122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9" name=""/>
          <p:cNvSpPr/>
          <p:nvPr/>
        </p:nvSpPr>
        <p:spPr>
          <a:xfrm>
            <a:off x="4951440" y="2951280"/>
            <a:ext cx="779400" cy="1390680"/>
          </a:xfrm>
          <a:custGeom>
            <a:avLst/>
            <a:gdLst/>
            <a:ahLst/>
            <a:rect l="l" t="t" r="r" b="b"/>
            <a:pathLst>
              <a:path w="1198" h="1854">
                <a:moveTo>
                  <a:pt x="1072" y="0"/>
                </a:moveTo>
                <a:lnTo>
                  <a:pt x="1198" y="143"/>
                </a:lnTo>
                <a:lnTo>
                  <a:pt x="1067" y="264"/>
                </a:lnTo>
                <a:lnTo>
                  <a:pt x="992" y="477"/>
                </a:lnTo>
                <a:lnTo>
                  <a:pt x="574" y="947"/>
                </a:lnTo>
                <a:lnTo>
                  <a:pt x="551" y="1137"/>
                </a:lnTo>
                <a:lnTo>
                  <a:pt x="418" y="1280"/>
                </a:lnTo>
                <a:lnTo>
                  <a:pt x="217" y="1624"/>
                </a:lnTo>
                <a:lnTo>
                  <a:pt x="115" y="1619"/>
                </a:lnTo>
                <a:lnTo>
                  <a:pt x="0" y="1854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20" name=""/>
          <p:cNvSpPr/>
          <p:nvPr/>
        </p:nvSpPr>
        <p:spPr>
          <a:xfrm>
            <a:off x="4876920" y="3395520"/>
            <a:ext cx="617400" cy="803520"/>
          </a:xfrm>
          <a:custGeom>
            <a:avLst/>
            <a:gdLst/>
            <a:ahLst/>
            <a:rect l="l" t="t" r="r" b="b"/>
            <a:pathLst>
              <a:path w="948" h="1072">
                <a:moveTo>
                  <a:pt x="0" y="1072"/>
                </a:moveTo>
                <a:lnTo>
                  <a:pt x="172" y="1061"/>
                </a:lnTo>
                <a:lnTo>
                  <a:pt x="193" y="855"/>
                </a:lnTo>
                <a:lnTo>
                  <a:pt x="263" y="740"/>
                </a:lnTo>
                <a:lnTo>
                  <a:pt x="383" y="625"/>
                </a:lnTo>
                <a:lnTo>
                  <a:pt x="489" y="475"/>
                </a:lnTo>
                <a:lnTo>
                  <a:pt x="649" y="355"/>
                </a:lnTo>
                <a:lnTo>
                  <a:pt x="826" y="172"/>
                </a:lnTo>
                <a:lnTo>
                  <a:pt x="948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21" name=""/>
          <p:cNvSpPr/>
          <p:nvPr/>
        </p:nvSpPr>
        <p:spPr>
          <a:xfrm>
            <a:off x="3714840" y="3898800"/>
            <a:ext cx="819000" cy="370080"/>
          </a:xfrm>
          <a:custGeom>
            <a:avLst/>
            <a:gdLst/>
            <a:ahLst/>
            <a:rect l="l" t="t" r="r" b="b"/>
            <a:pathLst>
              <a:path w="1257" h="493">
                <a:moveTo>
                  <a:pt x="0" y="0"/>
                </a:moveTo>
                <a:lnTo>
                  <a:pt x="224" y="214"/>
                </a:lnTo>
                <a:lnTo>
                  <a:pt x="396" y="321"/>
                </a:lnTo>
                <a:lnTo>
                  <a:pt x="1119" y="488"/>
                </a:lnTo>
                <a:lnTo>
                  <a:pt x="1189" y="436"/>
                </a:lnTo>
                <a:lnTo>
                  <a:pt x="1257" y="49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22" name=""/>
          <p:cNvSpPr/>
          <p:nvPr/>
        </p:nvSpPr>
        <p:spPr>
          <a:xfrm flipH="1">
            <a:off x="4584600" y="2052720"/>
            <a:ext cx="31680" cy="2052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23" name=""/>
          <p:cNvSpPr/>
          <p:nvPr/>
        </p:nvSpPr>
        <p:spPr>
          <a:xfrm>
            <a:off x="3591000" y="2860560"/>
            <a:ext cx="69840" cy="16848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24" name=""/>
          <p:cNvSpPr/>
          <p:nvPr/>
        </p:nvSpPr>
        <p:spPr>
          <a:xfrm>
            <a:off x="3962520" y="3054240"/>
            <a:ext cx="114120" cy="26352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25" name=""/>
          <p:cNvSpPr/>
          <p:nvPr/>
        </p:nvSpPr>
        <p:spPr>
          <a:xfrm flipH="1">
            <a:off x="3968280" y="3232080"/>
            <a:ext cx="57240" cy="6840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26" name=""/>
          <p:cNvSpPr/>
          <p:nvPr/>
        </p:nvSpPr>
        <p:spPr>
          <a:xfrm>
            <a:off x="4522680" y="2789280"/>
            <a:ext cx="157320" cy="42048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27" name=""/>
          <p:cNvSpPr/>
          <p:nvPr/>
        </p:nvSpPr>
        <p:spPr>
          <a:xfrm>
            <a:off x="5262480" y="2448000"/>
            <a:ext cx="279360" cy="27612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28" name=""/>
          <p:cNvSpPr/>
          <p:nvPr/>
        </p:nvSpPr>
        <p:spPr>
          <a:xfrm flipH="1">
            <a:off x="6102000" y="2336760"/>
            <a:ext cx="49320" cy="17640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29" name=""/>
          <p:cNvSpPr/>
          <p:nvPr/>
        </p:nvSpPr>
        <p:spPr>
          <a:xfrm>
            <a:off x="6094440" y="2523960"/>
            <a:ext cx="299880" cy="8280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30" name=""/>
          <p:cNvSpPr/>
          <p:nvPr/>
        </p:nvSpPr>
        <p:spPr>
          <a:xfrm flipV="1">
            <a:off x="4775040" y="3811320"/>
            <a:ext cx="19080" cy="90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31" name=""/>
          <p:cNvSpPr/>
          <p:nvPr/>
        </p:nvSpPr>
        <p:spPr>
          <a:xfrm>
            <a:off x="5683320" y="2620800"/>
            <a:ext cx="280800" cy="7632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32" name=""/>
          <p:cNvSpPr/>
          <p:nvPr/>
        </p:nvSpPr>
        <p:spPr>
          <a:xfrm>
            <a:off x="5568840" y="3567240"/>
            <a:ext cx="17640" cy="9036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33" name=""/>
          <p:cNvSpPr/>
          <p:nvPr/>
        </p:nvSpPr>
        <p:spPr>
          <a:xfrm flipV="1">
            <a:off x="4853160" y="3850920"/>
            <a:ext cx="136440" cy="468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34" name=""/>
          <p:cNvSpPr/>
          <p:nvPr/>
        </p:nvSpPr>
        <p:spPr>
          <a:xfrm flipH="1" flipV="1">
            <a:off x="5459400" y="3192480"/>
            <a:ext cx="52560" cy="12240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35" name=""/>
          <p:cNvSpPr/>
          <p:nvPr/>
        </p:nvSpPr>
        <p:spPr>
          <a:xfrm flipH="1">
            <a:off x="5336640" y="3666960"/>
            <a:ext cx="1800" cy="604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36" name=""/>
          <p:cNvSpPr/>
          <p:nvPr/>
        </p:nvSpPr>
        <p:spPr>
          <a:xfrm>
            <a:off x="4691160" y="3735360"/>
            <a:ext cx="417240" cy="32220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37" name=""/>
          <p:cNvSpPr/>
          <p:nvPr/>
        </p:nvSpPr>
        <p:spPr>
          <a:xfrm>
            <a:off x="5462640" y="2629080"/>
            <a:ext cx="135000" cy="7776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38" name=""/>
          <p:cNvSpPr/>
          <p:nvPr/>
        </p:nvSpPr>
        <p:spPr>
          <a:xfrm flipH="1" flipV="1">
            <a:off x="5316480" y="3714480"/>
            <a:ext cx="54000" cy="205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39" name=""/>
          <p:cNvSpPr/>
          <p:nvPr/>
        </p:nvSpPr>
        <p:spPr>
          <a:xfrm flipV="1">
            <a:off x="5111640" y="3847680"/>
            <a:ext cx="1800" cy="42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40" name=""/>
          <p:cNvSpPr/>
          <p:nvPr/>
        </p:nvSpPr>
        <p:spPr>
          <a:xfrm flipH="1">
            <a:off x="3960360" y="3889440"/>
            <a:ext cx="58680" cy="3222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41" name=""/>
          <p:cNvSpPr/>
          <p:nvPr/>
        </p:nvSpPr>
        <p:spPr>
          <a:xfrm flipH="1">
            <a:off x="4300200" y="4316400"/>
            <a:ext cx="65160" cy="14292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42" name=""/>
          <p:cNvSpPr/>
          <p:nvPr/>
        </p:nvSpPr>
        <p:spPr>
          <a:xfrm>
            <a:off x="4454640" y="4591080"/>
            <a:ext cx="33120" cy="8712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solidFill>
            <a:srgbClr val="ffe80f"/>
          </a:solidFill>
          <a:ln w="11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43" name=""/>
          <p:cNvSpPr/>
          <p:nvPr/>
        </p:nvSpPr>
        <p:spPr>
          <a:xfrm>
            <a:off x="4454640" y="4351320"/>
            <a:ext cx="172800" cy="24624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44" name=""/>
          <p:cNvSpPr/>
          <p:nvPr/>
        </p:nvSpPr>
        <p:spPr>
          <a:xfrm>
            <a:off x="4454640" y="4591080"/>
            <a:ext cx="33120" cy="8712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solidFill>
            <a:srgbClr val="ffe80f"/>
          </a:solidFill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45" name=""/>
          <p:cNvSpPr/>
          <p:nvPr/>
        </p:nvSpPr>
        <p:spPr>
          <a:xfrm>
            <a:off x="4454640" y="4351320"/>
            <a:ext cx="172800" cy="24624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46" name=""/>
          <p:cNvSpPr/>
          <p:nvPr/>
        </p:nvSpPr>
        <p:spPr>
          <a:xfrm>
            <a:off x="4776840" y="1987560"/>
            <a:ext cx="436680" cy="81000"/>
          </a:xfrm>
          <a:custGeom>
            <a:avLst/>
            <a:gdLst/>
            <a:ahLst/>
            <a:rect l="l" t="t" r="r" b="b"/>
            <a:pathLst>
              <a:path w="668" h="110">
                <a:moveTo>
                  <a:pt x="5" y="0"/>
                </a:moveTo>
                <a:lnTo>
                  <a:pt x="0" y="20"/>
                </a:lnTo>
                <a:lnTo>
                  <a:pt x="172" y="72"/>
                </a:lnTo>
                <a:lnTo>
                  <a:pt x="173" y="72"/>
                </a:lnTo>
                <a:lnTo>
                  <a:pt x="666" y="110"/>
                </a:lnTo>
                <a:lnTo>
                  <a:pt x="668" y="88"/>
                </a:lnTo>
                <a:lnTo>
                  <a:pt x="175" y="51"/>
                </a:lnTo>
                <a:lnTo>
                  <a:pt x="173" y="61"/>
                </a:lnTo>
                <a:lnTo>
                  <a:pt x="177" y="52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47" name=""/>
          <p:cNvSpPr/>
          <p:nvPr/>
        </p:nvSpPr>
        <p:spPr>
          <a:xfrm>
            <a:off x="4802040" y="1914480"/>
            <a:ext cx="195480" cy="722520"/>
          </a:xfrm>
          <a:custGeom>
            <a:avLst/>
            <a:gdLst/>
            <a:ahLst/>
            <a:rect l="l" t="t" r="r" b="b"/>
            <a:pathLst>
              <a:path w="303" h="962">
                <a:moveTo>
                  <a:pt x="303" y="19"/>
                </a:moveTo>
                <a:lnTo>
                  <a:pt x="294" y="0"/>
                </a:lnTo>
                <a:lnTo>
                  <a:pt x="151" y="71"/>
                </a:lnTo>
                <a:lnTo>
                  <a:pt x="147" y="73"/>
                </a:lnTo>
                <a:lnTo>
                  <a:pt x="145" y="77"/>
                </a:lnTo>
                <a:lnTo>
                  <a:pt x="39" y="378"/>
                </a:lnTo>
                <a:lnTo>
                  <a:pt x="38" y="381"/>
                </a:lnTo>
                <a:lnTo>
                  <a:pt x="0" y="961"/>
                </a:lnTo>
                <a:lnTo>
                  <a:pt x="21" y="962"/>
                </a:lnTo>
                <a:lnTo>
                  <a:pt x="59" y="383"/>
                </a:lnTo>
                <a:lnTo>
                  <a:pt x="48" y="381"/>
                </a:lnTo>
                <a:lnTo>
                  <a:pt x="57" y="385"/>
                </a:lnTo>
                <a:lnTo>
                  <a:pt x="163" y="84"/>
                </a:lnTo>
                <a:lnTo>
                  <a:pt x="161" y="87"/>
                </a:lnTo>
                <a:lnTo>
                  <a:pt x="165" y="80"/>
                </a:lnTo>
                <a:lnTo>
                  <a:pt x="154" y="80"/>
                </a:lnTo>
                <a:lnTo>
                  <a:pt x="160" y="91"/>
                </a:lnTo>
                <a:lnTo>
                  <a:pt x="303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48" name=""/>
          <p:cNvSpPr/>
          <p:nvPr/>
        </p:nvSpPr>
        <p:spPr>
          <a:xfrm>
            <a:off x="4680000" y="2104920"/>
            <a:ext cx="152280" cy="101880"/>
          </a:xfrm>
          <a:custGeom>
            <a:avLst/>
            <a:gdLst/>
            <a:ahLst/>
            <a:rect l="l" t="t" r="r" b="b"/>
            <a:pathLst>
              <a:path w="237" h="137">
                <a:moveTo>
                  <a:pt x="0" y="0"/>
                </a:moveTo>
                <a:lnTo>
                  <a:pt x="0" y="22"/>
                </a:lnTo>
                <a:lnTo>
                  <a:pt x="136" y="22"/>
                </a:lnTo>
                <a:lnTo>
                  <a:pt x="136" y="11"/>
                </a:lnTo>
                <a:lnTo>
                  <a:pt x="125" y="11"/>
                </a:lnTo>
                <a:lnTo>
                  <a:pt x="129" y="18"/>
                </a:lnTo>
                <a:lnTo>
                  <a:pt x="133" y="20"/>
                </a:lnTo>
                <a:lnTo>
                  <a:pt x="125" y="11"/>
                </a:lnTo>
                <a:lnTo>
                  <a:pt x="125" y="126"/>
                </a:lnTo>
                <a:lnTo>
                  <a:pt x="125" y="126"/>
                </a:lnTo>
                <a:lnTo>
                  <a:pt x="129" y="133"/>
                </a:lnTo>
                <a:lnTo>
                  <a:pt x="133" y="135"/>
                </a:lnTo>
                <a:lnTo>
                  <a:pt x="136" y="137"/>
                </a:lnTo>
                <a:lnTo>
                  <a:pt x="237" y="137"/>
                </a:lnTo>
                <a:lnTo>
                  <a:pt x="237" y="115"/>
                </a:lnTo>
                <a:lnTo>
                  <a:pt x="136" y="115"/>
                </a:lnTo>
                <a:lnTo>
                  <a:pt x="147" y="126"/>
                </a:lnTo>
                <a:lnTo>
                  <a:pt x="143" y="119"/>
                </a:lnTo>
                <a:lnTo>
                  <a:pt x="140" y="117"/>
                </a:lnTo>
                <a:lnTo>
                  <a:pt x="136" y="126"/>
                </a:lnTo>
                <a:lnTo>
                  <a:pt x="147" y="126"/>
                </a:lnTo>
                <a:lnTo>
                  <a:pt x="147" y="11"/>
                </a:lnTo>
                <a:lnTo>
                  <a:pt x="147" y="11"/>
                </a:lnTo>
                <a:lnTo>
                  <a:pt x="143" y="4"/>
                </a:lnTo>
                <a:lnTo>
                  <a:pt x="140" y="2"/>
                </a:lnTo>
                <a:lnTo>
                  <a:pt x="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49" name=""/>
          <p:cNvSpPr/>
          <p:nvPr/>
        </p:nvSpPr>
        <p:spPr>
          <a:xfrm>
            <a:off x="4707000" y="2257560"/>
            <a:ext cx="85680" cy="115920"/>
          </a:xfrm>
          <a:custGeom>
            <a:avLst/>
            <a:gdLst/>
            <a:ahLst/>
            <a:rect l="l" t="t" r="r" b="b"/>
            <a:pathLst>
              <a:path w="129" h="154">
                <a:moveTo>
                  <a:pt x="14" y="0"/>
                </a:moveTo>
                <a:lnTo>
                  <a:pt x="0" y="16"/>
                </a:lnTo>
                <a:lnTo>
                  <a:pt x="114" y="154"/>
                </a:lnTo>
                <a:lnTo>
                  <a:pt x="129" y="138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50" name=""/>
          <p:cNvSpPr/>
          <p:nvPr/>
        </p:nvSpPr>
        <p:spPr>
          <a:xfrm>
            <a:off x="4352760" y="2222640"/>
            <a:ext cx="682920" cy="377640"/>
          </a:xfrm>
          <a:custGeom>
            <a:avLst/>
            <a:gdLst/>
            <a:ahLst/>
            <a:rect l="l" t="t" r="r" b="b"/>
            <a:pathLst>
              <a:path w="1049" h="506">
                <a:moveTo>
                  <a:pt x="1049" y="33"/>
                </a:moveTo>
                <a:lnTo>
                  <a:pt x="1041" y="13"/>
                </a:lnTo>
                <a:lnTo>
                  <a:pt x="726" y="128"/>
                </a:lnTo>
                <a:lnTo>
                  <a:pt x="726" y="128"/>
                </a:lnTo>
                <a:lnTo>
                  <a:pt x="724" y="128"/>
                </a:lnTo>
                <a:lnTo>
                  <a:pt x="299" y="486"/>
                </a:lnTo>
                <a:lnTo>
                  <a:pt x="305" y="495"/>
                </a:lnTo>
                <a:lnTo>
                  <a:pt x="312" y="488"/>
                </a:lnTo>
                <a:lnTo>
                  <a:pt x="308" y="486"/>
                </a:lnTo>
                <a:lnTo>
                  <a:pt x="305" y="484"/>
                </a:lnTo>
                <a:lnTo>
                  <a:pt x="301" y="486"/>
                </a:lnTo>
                <a:lnTo>
                  <a:pt x="313" y="488"/>
                </a:lnTo>
                <a:lnTo>
                  <a:pt x="16" y="0"/>
                </a:lnTo>
                <a:lnTo>
                  <a:pt x="0" y="15"/>
                </a:lnTo>
                <a:lnTo>
                  <a:pt x="297" y="502"/>
                </a:lnTo>
                <a:lnTo>
                  <a:pt x="297" y="502"/>
                </a:lnTo>
                <a:lnTo>
                  <a:pt x="301" y="504"/>
                </a:lnTo>
                <a:lnTo>
                  <a:pt x="305" y="506"/>
                </a:lnTo>
                <a:lnTo>
                  <a:pt x="308" y="504"/>
                </a:lnTo>
                <a:lnTo>
                  <a:pt x="312" y="504"/>
                </a:lnTo>
                <a:lnTo>
                  <a:pt x="737" y="146"/>
                </a:lnTo>
                <a:lnTo>
                  <a:pt x="729" y="137"/>
                </a:lnTo>
                <a:lnTo>
                  <a:pt x="733" y="147"/>
                </a:lnTo>
                <a:lnTo>
                  <a:pt x="1049" y="3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51" name=""/>
          <p:cNvSpPr/>
          <p:nvPr/>
        </p:nvSpPr>
        <p:spPr>
          <a:xfrm>
            <a:off x="4532400" y="2597040"/>
            <a:ext cx="27000" cy="411120"/>
          </a:xfrm>
          <a:custGeom>
            <a:avLst/>
            <a:gdLst/>
            <a:ahLst/>
            <a:rect l="l" t="t" r="r" b="b"/>
            <a:pathLst>
              <a:path w="41" h="548">
                <a:moveTo>
                  <a:pt x="41" y="0"/>
                </a:moveTo>
                <a:lnTo>
                  <a:pt x="20" y="0"/>
                </a:lnTo>
                <a:lnTo>
                  <a:pt x="0" y="548"/>
                </a:lnTo>
                <a:lnTo>
                  <a:pt x="22" y="548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52" name=""/>
          <p:cNvSpPr/>
          <p:nvPr/>
        </p:nvSpPr>
        <p:spPr>
          <a:xfrm>
            <a:off x="4013280" y="2446200"/>
            <a:ext cx="1245960" cy="1451160"/>
          </a:xfrm>
          <a:custGeom>
            <a:avLst/>
            <a:gdLst/>
            <a:ahLst/>
            <a:rect l="l" t="t" r="r" b="b"/>
            <a:pathLst>
              <a:path w="1913" h="1932">
                <a:moveTo>
                  <a:pt x="1913" y="16"/>
                </a:moveTo>
                <a:lnTo>
                  <a:pt x="1900" y="0"/>
                </a:lnTo>
                <a:lnTo>
                  <a:pt x="1782" y="114"/>
                </a:lnTo>
                <a:lnTo>
                  <a:pt x="1787" y="121"/>
                </a:lnTo>
                <a:lnTo>
                  <a:pt x="1784" y="113"/>
                </a:lnTo>
                <a:lnTo>
                  <a:pt x="1787" y="111"/>
                </a:lnTo>
                <a:lnTo>
                  <a:pt x="1567" y="125"/>
                </a:lnTo>
                <a:lnTo>
                  <a:pt x="1563" y="127"/>
                </a:lnTo>
                <a:lnTo>
                  <a:pt x="1219" y="242"/>
                </a:lnTo>
                <a:lnTo>
                  <a:pt x="1219" y="242"/>
                </a:lnTo>
                <a:lnTo>
                  <a:pt x="1216" y="243"/>
                </a:lnTo>
                <a:lnTo>
                  <a:pt x="805" y="745"/>
                </a:lnTo>
                <a:lnTo>
                  <a:pt x="812" y="753"/>
                </a:lnTo>
                <a:lnTo>
                  <a:pt x="807" y="745"/>
                </a:lnTo>
                <a:lnTo>
                  <a:pt x="601" y="966"/>
                </a:lnTo>
                <a:lnTo>
                  <a:pt x="342" y="1199"/>
                </a:lnTo>
                <a:lnTo>
                  <a:pt x="341" y="1199"/>
                </a:lnTo>
                <a:lnTo>
                  <a:pt x="190" y="1411"/>
                </a:lnTo>
                <a:lnTo>
                  <a:pt x="190" y="1411"/>
                </a:lnTo>
                <a:lnTo>
                  <a:pt x="188" y="1414"/>
                </a:lnTo>
                <a:lnTo>
                  <a:pt x="0" y="1925"/>
                </a:lnTo>
                <a:lnTo>
                  <a:pt x="18" y="1932"/>
                </a:lnTo>
                <a:lnTo>
                  <a:pt x="206" y="1421"/>
                </a:lnTo>
                <a:lnTo>
                  <a:pt x="197" y="1418"/>
                </a:lnTo>
                <a:lnTo>
                  <a:pt x="204" y="1427"/>
                </a:lnTo>
                <a:lnTo>
                  <a:pt x="355" y="1215"/>
                </a:lnTo>
                <a:lnTo>
                  <a:pt x="348" y="1206"/>
                </a:lnTo>
                <a:lnTo>
                  <a:pt x="355" y="1215"/>
                </a:lnTo>
                <a:lnTo>
                  <a:pt x="613" y="982"/>
                </a:lnTo>
                <a:lnTo>
                  <a:pt x="819" y="762"/>
                </a:lnTo>
                <a:lnTo>
                  <a:pt x="819" y="762"/>
                </a:lnTo>
                <a:lnTo>
                  <a:pt x="1230" y="260"/>
                </a:lnTo>
                <a:lnTo>
                  <a:pt x="1223" y="251"/>
                </a:lnTo>
                <a:lnTo>
                  <a:pt x="1226" y="261"/>
                </a:lnTo>
                <a:lnTo>
                  <a:pt x="1571" y="147"/>
                </a:lnTo>
                <a:lnTo>
                  <a:pt x="1567" y="136"/>
                </a:lnTo>
                <a:lnTo>
                  <a:pt x="1569" y="147"/>
                </a:lnTo>
                <a:lnTo>
                  <a:pt x="1789" y="132"/>
                </a:lnTo>
                <a:lnTo>
                  <a:pt x="1791" y="130"/>
                </a:lnTo>
                <a:lnTo>
                  <a:pt x="1795" y="130"/>
                </a:lnTo>
                <a:lnTo>
                  <a:pt x="1913" y="1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53" name=""/>
          <p:cNvSpPr/>
          <p:nvPr/>
        </p:nvSpPr>
        <p:spPr>
          <a:xfrm>
            <a:off x="4408560" y="3164040"/>
            <a:ext cx="87120" cy="112680"/>
          </a:xfrm>
          <a:custGeom>
            <a:avLst/>
            <a:gdLst/>
            <a:ahLst/>
            <a:rect l="l" t="t" r="r" b="b"/>
            <a:pathLst>
              <a:path w="136" h="151">
                <a:moveTo>
                  <a:pt x="14" y="0"/>
                </a:moveTo>
                <a:lnTo>
                  <a:pt x="0" y="16"/>
                </a:lnTo>
                <a:lnTo>
                  <a:pt x="122" y="151"/>
                </a:lnTo>
                <a:lnTo>
                  <a:pt x="136" y="135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54" name=""/>
          <p:cNvSpPr/>
          <p:nvPr/>
        </p:nvSpPr>
        <p:spPr>
          <a:xfrm>
            <a:off x="4135320" y="3178080"/>
            <a:ext cx="109800" cy="181080"/>
          </a:xfrm>
          <a:custGeom>
            <a:avLst/>
            <a:gdLst/>
            <a:ahLst/>
            <a:rect l="l" t="t" r="r" b="b"/>
            <a:pathLst>
              <a:path w="165" h="242">
                <a:moveTo>
                  <a:pt x="22" y="0"/>
                </a:moveTo>
                <a:lnTo>
                  <a:pt x="0" y="2"/>
                </a:lnTo>
                <a:lnTo>
                  <a:pt x="11" y="149"/>
                </a:lnTo>
                <a:lnTo>
                  <a:pt x="15" y="154"/>
                </a:lnTo>
                <a:lnTo>
                  <a:pt x="16" y="156"/>
                </a:lnTo>
                <a:lnTo>
                  <a:pt x="154" y="242"/>
                </a:lnTo>
                <a:lnTo>
                  <a:pt x="165" y="224"/>
                </a:lnTo>
                <a:lnTo>
                  <a:pt x="27" y="138"/>
                </a:lnTo>
                <a:lnTo>
                  <a:pt x="29" y="140"/>
                </a:lnTo>
                <a:lnTo>
                  <a:pt x="22" y="147"/>
                </a:lnTo>
                <a:lnTo>
                  <a:pt x="33" y="147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55" name=""/>
          <p:cNvSpPr/>
          <p:nvPr/>
        </p:nvSpPr>
        <p:spPr>
          <a:xfrm>
            <a:off x="4195800" y="3411360"/>
            <a:ext cx="223920" cy="168480"/>
          </a:xfrm>
          <a:custGeom>
            <a:avLst/>
            <a:gdLst/>
            <a:ahLst/>
            <a:rect l="l" t="t" r="r" b="b"/>
            <a:pathLst>
              <a:path w="344" h="224">
                <a:moveTo>
                  <a:pt x="12" y="0"/>
                </a:moveTo>
                <a:lnTo>
                  <a:pt x="0" y="16"/>
                </a:lnTo>
                <a:lnTo>
                  <a:pt x="120" y="142"/>
                </a:lnTo>
                <a:lnTo>
                  <a:pt x="122" y="142"/>
                </a:lnTo>
                <a:lnTo>
                  <a:pt x="122" y="144"/>
                </a:lnTo>
                <a:lnTo>
                  <a:pt x="337" y="224"/>
                </a:lnTo>
                <a:lnTo>
                  <a:pt x="344" y="205"/>
                </a:lnTo>
                <a:lnTo>
                  <a:pt x="129" y="124"/>
                </a:lnTo>
                <a:lnTo>
                  <a:pt x="125" y="133"/>
                </a:lnTo>
                <a:lnTo>
                  <a:pt x="132" y="126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56" name=""/>
          <p:cNvSpPr/>
          <p:nvPr/>
        </p:nvSpPr>
        <p:spPr>
          <a:xfrm>
            <a:off x="3998880" y="3479760"/>
            <a:ext cx="155520" cy="179280"/>
          </a:xfrm>
          <a:custGeom>
            <a:avLst/>
            <a:gdLst/>
            <a:ahLst/>
            <a:rect l="l" t="t" r="r" b="b"/>
            <a:pathLst>
              <a:path w="240" h="240">
                <a:moveTo>
                  <a:pt x="240" y="20"/>
                </a:moveTo>
                <a:lnTo>
                  <a:pt x="231" y="0"/>
                </a:lnTo>
                <a:lnTo>
                  <a:pt x="7" y="115"/>
                </a:lnTo>
                <a:lnTo>
                  <a:pt x="3" y="116"/>
                </a:lnTo>
                <a:lnTo>
                  <a:pt x="0" y="124"/>
                </a:lnTo>
                <a:lnTo>
                  <a:pt x="1" y="125"/>
                </a:lnTo>
                <a:lnTo>
                  <a:pt x="25" y="240"/>
                </a:lnTo>
                <a:lnTo>
                  <a:pt x="44" y="236"/>
                </a:lnTo>
                <a:lnTo>
                  <a:pt x="21" y="122"/>
                </a:lnTo>
                <a:lnTo>
                  <a:pt x="18" y="131"/>
                </a:lnTo>
                <a:lnTo>
                  <a:pt x="21" y="124"/>
                </a:lnTo>
                <a:lnTo>
                  <a:pt x="21" y="124"/>
                </a:lnTo>
                <a:lnTo>
                  <a:pt x="10" y="124"/>
                </a:lnTo>
                <a:lnTo>
                  <a:pt x="16" y="134"/>
                </a:lnTo>
                <a:lnTo>
                  <a:pt x="240" y="2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57" name=""/>
          <p:cNvSpPr/>
          <p:nvPr/>
        </p:nvSpPr>
        <p:spPr>
          <a:xfrm>
            <a:off x="4118040" y="3562200"/>
            <a:ext cx="65160" cy="103320"/>
          </a:xfrm>
          <a:custGeom>
            <a:avLst/>
            <a:gdLst/>
            <a:ahLst/>
            <a:rect l="l" t="t" r="r" b="b"/>
            <a:pathLst>
              <a:path w="100" h="136">
                <a:moveTo>
                  <a:pt x="14" y="0"/>
                </a:moveTo>
                <a:lnTo>
                  <a:pt x="0" y="16"/>
                </a:lnTo>
                <a:lnTo>
                  <a:pt x="86" y="136"/>
                </a:lnTo>
                <a:lnTo>
                  <a:pt x="100" y="120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58" name=""/>
          <p:cNvSpPr/>
          <p:nvPr/>
        </p:nvSpPr>
        <p:spPr>
          <a:xfrm>
            <a:off x="3713040" y="1708200"/>
            <a:ext cx="1095480" cy="928800"/>
          </a:xfrm>
          <a:custGeom>
            <a:avLst/>
            <a:gdLst/>
            <a:ahLst/>
            <a:rect l="l" t="t" r="r" b="b"/>
            <a:pathLst>
              <a:path w="1684" h="1237">
                <a:moveTo>
                  <a:pt x="11" y="0"/>
                </a:moveTo>
                <a:lnTo>
                  <a:pt x="0" y="18"/>
                </a:lnTo>
                <a:lnTo>
                  <a:pt x="529" y="355"/>
                </a:lnTo>
                <a:lnTo>
                  <a:pt x="535" y="346"/>
                </a:lnTo>
                <a:lnTo>
                  <a:pt x="529" y="355"/>
                </a:lnTo>
                <a:lnTo>
                  <a:pt x="1040" y="735"/>
                </a:lnTo>
                <a:lnTo>
                  <a:pt x="1671" y="1237"/>
                </a:lnTo>
                <a:lnTo>
                  <a:pt x="1684" y="1219"/>
                </a:lnTo>
                <a:lnTo>
                  <a:pt x="1053" y="717"/>
                </a:lnTo>
                <a:lnTo>
                  <a:pt x="542" y="337"/>
                </a:lnTo>
                <a:lnTo>
                  <a:pt x="540" y="337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59" name=""/>
          <p:cNvSpPr/>
          <p:nvPr/>
        </p:nvSpPr>
        <p:spPr>
          <a:xfrm>
            <a:off x="3422520" y="2638440"/>
            <a:ext cx="1116000" cy="270000"/>
          </a:xfrm>
          <a:custGeom>
            <a:avLst/>
            <a:gdLst/>
            <a:ahLst/>
            <a:rect l="l" t="t" r="r" b="b"/>
            <a:pathLst>
              <a:path w="1714" h="359">
                <a:moveTo>
                  <a:pt x="2" y="0"/>
                </a:moveTo>
                <a:lnTo>
                  <a:pt x="0" y="22"/>
                </a:lnTo>
                <a:lnTo>
                  <a:pt x="566" y="93"/>
                </a:lnTo>
                <a:lnTo>
                  <a:pt x="566" y="83"/>
                </a:lnTo>
                <a:lnTo>
                  <a:pt x="559" y="90"/>
                </a:lnTo>
                <a:lnTo>
                  <a:pt x="563" y="92"/>
                </a:lnTo>
                <a:lnTo>
                  <a:pt x="559" y="90"/>
                </a:lnTo>
                <a:lnTo>
                  <a:pt x="724" y="348"/>
                </a:lnTo>
                <a:lnTo>
                  <a:pt x="724" y="348"/>
                </a:lnTo>
                <a:lnTo>
                  <a:pt x="728" y="350"/>
                </a:lnTo>
                <a:lnTo>
                  <a:pt x="731" y="352"/>
                </a:lnTo>
                <a:lnTo>
                  <a:pt x="1714" y="359"/>
                </a:lnTo>
                <a:lnTo>
                  <a:pt x="1714" y="337"/>
                </a:lnTo>
                <a:lnTo>
                  <a:pt x="731" y="330"/>
                </a:lnTo>
                <a:lnTo>
                  <a:pt x="739" y="334"/>
                </a:lnTo>
                <a:lnTo>
                  <a:pt x="735" y="332"/>
                </a:lnTo>
                <a:lnTo>
                  <a:pt x="731" y="341"/>
                </a:lnTo>
                <a:lnTo>
                  <a:pt x="740" y="334"/>
                </a:lnTo>
                <a:lnTo>
                  <a:pt x="575" y="75"/>
                </a:lnTo>
                <a:lnTo>
                  <a:pt x="574" y="75"/>
                </a:lnTo>
                <a:lnTo>
                  <a:pt x="570" y="74"/>
                </a:lnTo>
                <a:lnTo>
                  <a:pt x="568" y="7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60" name=""/>
          <p:cNvSpPr/>
          <p:nvPr/>
        </p:nvSpPr>
        <p:spPr>
          <a:xfrm>
            <a:off x="3233880" y="1612800"/>
            <a:ext cx="31680" cy="157320"/>
          </a:xfrm>
          <a:custGeom>
            <a:avLst/>
            <a:gdLst/>
            <a:ahLst/>
            <a:rect l="l" t="t" r="r" b="b"/>
            <a:pathLst>
              <a:path w="49" h="210">
                <a:moveTo>
                  <a:pt x="49" y="2"/>
                </a:moveTo>
                <a:lnTo>
                  <a:pt x="29" y="0"/>
                </a:lnTo>
                <a:lnTo>
                  <a:pt x="0" y="208"/>
                </a:lnTo>
                <a:lnTo>
                  <a:pt x="20" y="210"/>
                </a:lnTo>
                <a:lnTo>
                  <a:pt x="49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61" name=""/>
          <p:cNvSpPr/>
          <p:nvPr/>
        </p:nvSpPr>
        <p:spPr>
          <a:xfrm>
            <a:off x="3176640" y="1644480"/>
            <a:ext cx="74520" cy="66960"/>
          </a:xfrm>
          <a:custGeom>
            <a:avLst/>
            <a:gdLst/>
            <a:ahLst/>
            <a:rect l="l" t="t" r="r" b="b"/>
            <a:pathLst>
              <a:path w="114" h="90">
                <a:moveTo>
                  <a:pt x="12" y="0"/>
                </a:moveTo>
                <a:lnTo>
                  <a:pt x="0" y="18"/>
                </a:lnTo>
                <a:lnTo>
                  <a:pt x="102" y="90"/>
                </a:lnTo>
                <a:lnTo>
                  <a:pt x="114" y="72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0160" bIns="20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62" name=""/>
          <p:cNvSpPr/>
          <p:nvPr/>
        </p:nvSpPr>
        <p:spPr>
          <a:xfrm>
            <a:off x="3546360" y="3240000"/>
            <a:ext cx="66960" cy="208080"/>
          </a:xfrm>
          <a:custGeom>
            <a:avLst/>
            <a:gdLst/>
            <a:ahLst/>
            <a:rect l="l" t="t" r="r" b="b"/>
            <a:pathLst>
              <a:path w="98" h="277">
                <a:moveTo>
                  <a:pt x="18" y="0"/>
                </a:moveTo>
                <a:lnTo>
                  <a:pt x="0" y="9"/>
                </a:lnTo>
                <a:lnTo>
                  <a:pt x="79" y="182"/>
                </a:lnTo>
                <a:lnTo>
                  <a:pt x="88" y="176"/>
                </a:lnTo>
                <a:lnTo>
                  <a:pt x="77" y="176"/>
                </a:lnTo>
                <a:lnTo>
                  <a:pt x="80" y="169"/>
                </a:lnTo>
                <a:lnTo>
                  <a:pt x="23" y="262"/>
                </a:lnTo>
                <a:lnTo>
                  <a:pt x="39" y="277"/>
                </a:lnTo>
                <a:lnTo>
                  <a:pt x="97" y="183"/>
                </a:lnTo>
                <a:lnTo>
                  <a:pt x="98" y="176"/>
                </a:lnTo>
                <a:lnTo>
                  <a:pt x="97" y="173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63" name=""/>
          <p:cNvSpPr/>
          <p:nvPr/>
        </p:nvSpPr>
        <p:spPr>
          <a:xfrm>
            <a:off x="3892680" y="3881520"/>
            <a:ext cx="203040" cy="342720"/>
          </a:xfrm>
          <a:custGeom>
            <a:avLst/>
            <a:gdLst/>
            <a:ahLst/>
            <a:rect l="l" t="t" r="r" b="b"/>
            <a:pathLst>
              <a:path w="310" h="459">
                <a:moveTo>
                  <a:pt x="132" y="258"/>
                </a:moveTo>
                <a:lnTo>
                  <a:pt x="148" y="246"/>
                </a:lnTo>
                <a:lnTo>
                  <a:pt x="19" y="20"/>
                </a:lnTo>
                <a:lnTo>
                  <a:pt x="10" y="25"/>
                </a:lnTo>
                <a:lnTo>
                  <a:pt x="14" y="34"/>
                </a:lnTo>
                <a:lnTo>
                  <a:pt x="18" y="32"/>
                </a:lnTo>
                <a:lnTo>
                  <a:pt x="21" y="25"/>
                </a:lnTo>
                <a:lnTo>
                  <a:pt x="12" y="36"/>
                </a:lnTo>
                <a:lnTo>
                  <a:pt x="208" y="21"/>
                </a:lnTo>
                <a:lnTo>
                  <a:pt x="206" y="11"/>
                </a:lnTo>
                <a:lnTo>
                  <a:pt x="199" y="18"/>
                </a:lnTo>
                <a:lnTo>
                  <a:pt x="202" y="20"/>
                </a:lnTo>
                <a:lnTo>
                  <a:pt x="206" y="21"/>
                </a:lnTo>
                <a:lnTo>
                  <a:pt x="199" y="18"/>
                </a:lnTo>
                <a:lnTo>
                  <a:pt x="292" y="170"/>
                </a:lnTo>
                <a:lnTo>
                  <a:pt x="299" y="163"/>
                </a:lnTo>
                <a:lnTo>
                  <a:pt x="290" y="161"/>
                </a:lnTo>
                <a:lnTo>
                  <a:pt x="247" y="446"/>
                </a:lnTo>
                <a:lnTo>
                  <a:pt x="256" y="448"/>
                </a:lnTo>
                <a:lnTo>
                  <a:pt x="256" y="437"/>
                </a:lnTo>
                <a:lnTo>
                  <a:pt x="252" y="439"/>
                </a:lnTo>
                <a:lnTo>
                  <a:pt x="249" y="441"/>
                </a:lnTo>
                <a:lnTo>
                  <a:pt x="256" y="437"/>
                </a:lnTo>
                <a:lnTo>
                  <a:pt x="104" y="430"/>
                </a:lnTo>
                <a:lnTo>
                  <a:pt x="104" y="452"/>
                </a:lnTo>
                <a:lnTo>
                  <a:pt x="256" y="459"/>
                </a:lnTo>
                <a:lnTo>
                  <a:pt x="256" y="459"/>
                </a:lnTo>
                <a:lnTo>
                  <a:pt x="260" y="457"/>
                </a:lnTo>
                <a:lnTo>
                  <a:pt x="263" y="455"/>
                </a:lnTo>
                <a:lnTo>
                  <a:pt x="267" y="448"/>
                </a:lnTo>
                <a:lnTo>
                  <a:pt x="267" y="450"/>
                </a:lnTo>
                <a:lnTo>
                  <a:pt x="310" y="165"/>
                </a:lnTo>
                <a:lnTo>
                  <a:pt x="310" y="163"/>
                </a:lnTo>
                <a:lnTo>
                  <a:pt x="308" y="156"/>
                </a:lnTo>
                <a:lnTo>
                  <a:pt x="215" y="4"/>
                </a:lnTo>
                <a:lnTo>
                  <a:pt x="213" y="4"/>
                </a:lnTo>
                <a:lnTo>
                  <a:pt x="209" y="2"/>
                </a:lnTo>
                <a:lnTo>
                  <a:pt x="206" y="0"/>
                </a:lnTo>
                <a:lnTo>
                  <a:pt x="206" y="0"/>
                </a:lnTo>
                <a:lnTo>
                  <a:pt x="10" y="14"/>
                </a:lnTo>
                <a:lnTo>
                  <a:pt x="7" y="16"/>
                </a:lnTo>
                <a:lnTo>
                  <a:pt x="3" y="18"/>
                </a:lnTo>
                <a:lnTo>
                  <a:pt x="0" y="25"/>
                </a:lnTo>
                <a:lnTo>
                  <a:pt x="3" y="32"/>
                </a:lnTo>
                <a:lnTo>
                  <a:pt x="132" y="25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64" name=""/>
          <p:cNvSpPr/>
          <p:nvPr/>
        </p:nvSpPr>
        <p:spPr>
          <a:xfrm>
            <a:off x="3803760" y="3602160"/>
            <a:ext cx="307800" cy="180720"/>
          </a:xfrm>
          <a:custGeom>
            <a:avLst/>
            <a:gdLst/>
            <a:ahLst/>
            <a:rect l="l" t="t" r="r" b="b"/>
            <a:pathLst>
              <a:path w="475" h="242">
                <a:moveTo>
                  <a:pt x="475" y="19"/>
                </a:moveTo>
                <a:lnTo>
                  <a:pt x="467" y="0"/>
                </a:lnTo>
                <a:lnTo>
                  <a:pt x="0" y="222"/>
                </a:lnTo>
                <a:lnTo>
                  <a:pt x="9" y="242"/>
                </a:lnTo>
                <a:lnTo>
                  <a:pt x="475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65" name=""/>
          <p:cNvSpPr/>
          <p:nvPr/>
        </p:nvSpPr>
        <p:spPr>
          <a:xfrm>
            <a:off x="2933640" y="3419640"/>
            <a:ext cx="996840" cy="718920"/>
          </a:xfrm>
          <a:custGeom>
            <a:avLst/>
            <a:gdLst/>
            <a:ahLst/>
            <a:rect l="l" t="t" r="r" b="b"/>
            <a:pathLst>
              <a:path w="1532" h="961">
                <a:moveTo>
                  <a:pt x="16" y="2"/>
                </a:moveTo>
                <a:lnTo>
                  <a:pt x="0" y="13"/>
                </a:lnTo>
                <a:lnTo>
                  <a:pt x="1" y="16"/>
                </a:lnTo>
                <a:lnTo>
                  <a:pt x="1" y="18"/>
                </a:lnTo>
                <a:lnTo>
                  <a:pt x="5" y="20"/>
                </a:lnTo>
                <a:lnTo>
                  <a:pt x="9" y="22"/>
                </a:lnTo>
                <a:lnTo>
                  <a:pt x="928" y="22"/>
                </a:lnTo>
                <a:lnTo>
                  <a:pt x="928" y="11"/>
                </a:lnTo>
                <a:lnTo>
                  <a:pt x="923" y="22"/>
                </a:lnTo>
                <a:lnTo>
                  <a:pt x="1145" y="136"/>
                </a:lnTo>
                <a:lnTo>
                  <a:pt x="1151" y="126"/>
                </a:lnTo>
                <a:lnTo>
                  <a:pt x="1143" y="131"/>
                </a:lnTo>
                <a:lnTo>
                  <a:pt x="1323" y="482"/>
                </a:lnTo>
                <a:lnTo>
                  <a:pt x="1330" y="477"/>
                </a:lnTo>
                <a:lnTo>
                  <a:pt x="1321" y="481"/>
                </a:lnTo>
                <a:lnTo>
                  <a:pt x="1514" y="961"/>
                </a:lnTo>
                <a:lnTo>
                  <a:pt x="1532" y="954"/>
                </a:lnTo>
                <a:lnTo>
                  <a:pt x="1339" y="473"/>
                </a:lnTo>
                <a:lnTo>
                  <a:pt x="1339" y="472"/>
                </a:lnTo>
                <a:lnTo>
                  <a:pt x="1160" y="120"/>
                </a:lnTo>
                <a:lnTo>
                  <a:pt x="1158" y="118"/>
                </a:lnTo>
                <a:lnTo>
                  <a:pt x="1156" y="117"/>
                </a:lnTo>
                <a:lnTo>
                  <a:pt x="934" y="2"/>
                </a:lnTo>
                <a:lnTo>
                  <a:pt x="932" y="2"/>
                </a:lnTo>
                <a:lnTo>
                  <a:pt x="928" y="0"/>
                </a:lnTo>
                <a:lnTo>
                  <a:pt x="9" y="0"/>
                </a:lnTo>
                <a:lnTo>
                  <a:pt x="16" y="4"/>
                </a:lnTo>
                <a:lnTo>
                  <a:pt x="12" y="2"/>
                </a:lnTo>
                <a:lnTo>
                  <a:pt x="9" y="11"/>
                </a:lnTo>
                <a:lnTo>
                  <a:pt x="18" y="5"/>
                </a:lnTo>
                <a:lnTo>
                  <a:pt x="16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66" name=""/>
          <p:cNvSpPr/>
          <p:nvPr/>
        </p:nvSpPr>
        <p:spPr>
          <a:xfrm>
            <a:off x="4400640" y="4118040"/>
            <a:ext cx="1849320" cy="568440"/>
          </a:xfrm>
          <a:custGeom>
            <a:avLst/>
            <a:gdLst/>
            <a:ahLst/>
            <a:rect l="l" t="t" r="r" b="b"/>
            <a:pathLst>
              <a:path w="2840" h="759">
                <a:moveTo>
                  <a:pt x="2804" y="750"/>
                </a:moveTo>
                <a:lnTo>
                  <a:pt x="2826" y="752"/>
                </a:lnTo>
                <a:lnTo>
                  <a:pt x="2840" y="508"/>
                </a:lnTo>
                <a:lnTo>
                  <a:pt x="2840" y="506"/>
                </a:lnTo>
                <a:lnTo>
                  <a:pt x="2836" y="499"/>
                </a:lnTo>
                <a:lnTo>
                  <a:pt x="2835" y="497"/>
                </a:lnTo>
                <a:lnTo>
                  <a:pt x="2670" y="425"/>
                </a:lnTo>
                <a:lnTo>
                  <a:pt x="2664" y="434"/>
                </a:lnTo>
                <a:lnTo>
                  <a:pt x="2673" y="429"/>
                </a:lnTo>
                <a:lnTo>
                  <a:pt x="2487" y="92"/>
                </a:lnTo>
                <a:lnTo>
                  <a:pt x="2485" y="90"/>
                </a:lnTo>
                <a:lnTo>
                  <a:pt x="2481" y="88"/>
                </a:lnTo>
                <a:lnTo>
                  <a:pt x="2481" y="88"/>
                </a:lnTo>
                <a:lnTo>
                  <a:pt x="2230" y="2"/>
                </a:lnTo>
                <a:lnTo>
                  <a:pt x="2227" y="0"/>
                </a:lnTo>
                <a:lnTo>
                  <a:pt x="2227" y="0"/>
                </a:lnTo>
                <a:lnTo>
                  <a:pt x="1345" y="15"/>
                </a:lnTo>
                <a:lnTo>
                  <a:pt x="1341" y="17"/>
                </a:lnTo>
                <a:lnTo>
                  <a:pt x="1054" y="110"/>
                </a:lnTo>
                <a:lnTo>
                  <a:pt x="1058" y="119"/>
                </a:lnTo>
                <a:lnTo>
                  <a:pt x="1058" y="108"/>
                </a:lnTo>
                <a:lnTo>
                  <a:pt x="484" y="151"/>
                </a:lnTo>
                <a:lnTo>
                  <a:pt x="481" y="153"/>
                </a:lnTo>
                <a:lnTo>
                  <a:pt x="481" y="153"/>
                </a:lnTo>
                <a:lnTo>
                  <a:pt x="223" y="260"/>
                </a:lnTo>
                <a:lnTo>
                  <a:pt x="219" y="262"/>
                </a:lnTo>
                <a:lnTo>
                  <a:pt x="68" y="427"/>
                </a:lnTo>
                <a:lnTo>
                  <a:pt x="68" y="429"/>
                </a:lnTo>
                <a:lnTo>
                  <a:pt x="4" y="544"/>
                </a:lnTo>
                <a:lnTo>
                  <a:pt x="0" y="549"/>
                </a:lnTo>
                <a:lnTo>
                  <a:pt x="2" y="551"/>
                </a:lnTo>
                <a:lnTo>
                  <a:pt x="31" y="759"/>
                </a:lnTo>
                <a:lnTo>
                  <a:pt x="50" y="757"/>
                </a:lnTo>
                <a:lnTo>
                  <a:pt x="22" y="549"/>
                </a:lnTo>
                <a:lnTo>
                  <a:pt x="11" y="549"/>
                </a:lnTo>
                <a:lnTo>
                  <a:pt x="20" y="556"/>
                </a:lnTo>
                <a:lnTo>
                  <a:pt x="85" y="442"/>
                </a:lnTo>
                <a:lnTo>
                  <a:pt x="76" y="434"/>
                </a:lnTo>
                <a:lnTo>
                  <a:pt x="83" y="443"/>
                </a:lnTo>
                <a:lnTo>
                  <a:pt x="233" y="278"/>
                </a:lnTo>
                <a:lnTo>
                  <a:pt x="226" y="269"/>
                </a:lnTo>
                <a:lnTo>
                  <a:pt x="232" y="280"/>
                </a:lnTo>
                <a:lnTo>
                  <a:pt x="490" y="173"/>
                </a:lnTo>
                <a:lnTo>
                  <a:pt x="484" y="162"/>
                </a:lnTo>
                <a:lnTo>
                  <a:pt x="486" y="173"/>
                </a:lnTo>
                <a:lnTo>
                  <a:pt x="1060" y="130"/>
                </a:lnTo>
                <a:lnTo>
                  <a:pt x="1062" y="130"/>
                </a:lnTo>
                <a:lnTo>
                  <a:pt x="1348" y="36"/>
                </a:lnTo>
                <a:lnTo>
                  <a:pt x="1345" y="26"/>
                </a:lnTo>
                <a:lnTo>
                  <a:pt x="1345" y="36"/>
                </a:lnTo>
                <a:lnTo>
                  <a:pt x="2227" y="22"/>
                </a:lnTo>
                <a:lnTo>
                  <a:pt x="2227" y="11"/>
                </a:lnTo>
                <a:lnTo>
                  <a:pt x="2223" y="22"/>
                </a:lnTo>
                <a:lnTo>
                  <a:pt x="2474" y="108"/>
                </a:lnTo>
                <a:lnTo>
                  <a:pt x="2478" y="97"/>
                </a:lnTo>
                <a:lnTo>
                  <a:pt x="2471" y="104"/>
                </a:lnTo>
                <a:lnTo>
                  <a:pt x="2657" y="442"/>
                </a:lnTo>
                <a:lnTo>
                  <a:pt x="2657" y="442"/>
                </a:lnTo>
                <a:lnTo>
                  <a:pt x="2661" y="445"/>
                </a:lnTo>
                <a:lnTo>
                  <a:pt x="2826" y="517"/>
                </a:lnTo>
                <a:lnTo>
                  <a:pt x="2818" y="506"/>
                </a:lnTo>
                <a:lnTo>
                  <a:pt x="2822" y="513"/>
                </a:lnTo>
                <a:lnTo>
                  <a:pt x="2829" y="506"/>
                </a:lnTo>
                <a:lnTo>
                  <a:pt x="2818" y="506"/>
                </a:lnTo>
                <a:lnTo>
                  <a:pt x="2804" y="7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67" name=""/>
          <p:cNvSpPr/>
          <p:nvPr/>
        </p:nvSpPr>
        <p:spPr>
          <a:xfrm>
            <a:off x="5983200" y="4338720"/>
            <a:ext cx="108000" cy="79200"/>
          </a:xfrm>
          <a:custGeom>
            <a:avLst/>
            <a:gdLst/>
            <a:ahLst/>
            <a:rect l="l" t="t" r="r" b="b"/>
            <a:pathLst>
              <a:path w="167" h="105">
                <a:moveTo>
                  <a:pt x="167" y="21"/>
                </a:moveTo>
                <a:lnTo>
                  <a:pt x="162" y="0"/>
                </a:lnTo>
                <a:lnTo>
                  <a:pt x="69" y="21"/>
                </a:lnTo>
                <a:lnTo>
                  <a:pt x="67" y="23"/>
                </a:lnTo>
                <a:lnTo>
                  <a:pt x="65" y="25"/>
                </a:lnTo>
                <a:lnTo>
                  <a:pt x="0" y="89"/>
                </a:lnTo>
                <a:lnTo>
                  <a:pt x="13" y="105"/>
                </a:lnTo>
                <a:lnTo>
                  <a:pt x="78" y="41"/>
                </a:lnTo>
                <a:lnTo>
                  <a:pt x="70" y="32"/>
                </a:lnTo>
                <a:lnTo>
                  <a:pt x="74" y="43"/>
                </a:lnTo>
                <a:lnTo>
                  <a:pt x="167" y="2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2400" bIns="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68" name=""/>
          <p:cNvSpPr/>
          <p:nvPr/>
        </p:nvSpPr>
        <p:spPr>
          <a:xfrm>
            <a:off x="6026040" y="4356000"/>
            <a:ext cx="52560" cy="84240"/>
          </a:xfrm>
          <a:custGeom>
            <a:avLst/>
            <a:gdLst/>
            <a:ahLst/>
            <a:rect l="l" t="t" r="r" b="b"/>
            <a:pathLst>
              <a:path w="80" h="111">
                <a:moveTo>
                  <a:pt x="71" y="111"/>
                </a:moveTo>
                <a:lnTo>
                  <a:pt x="80" y="91"/>
                </a:lnTo>
                <a:lnTo>
                  <a:pt x="23" y="62"/>
                </a:lnTo>
                <a:lnTo>
                  <a:pt x="18" y="71"/>
                </a:lnTo>
                <a:lnTo>
                  <a:pt x="25" y="64"/>
                </a:lnTo>
                <a:lnTo>
                  <a:pt x="28" y="71"/>
                </a:lnTo>
                <a:lnTo>
                  <a:pt x="21" y="0"/>
                </a:lnTo>
                <a:lnTo>
                  <a:pt x="0" y="1"/>
                </a:lnTo>
                <a:lnTo>
                  <a:pt x="7" y="73"/>
                </a:lnTo>
                <a:lnTo>
                  <a:pt x="11" y="79"/>
                </a:lnTo>
                <a:lnTo>
                  <a:pt x="14" y="82"/>
                </a:lnTo>
                <a:lnTo>
                  <a:pt x="71" y="1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69" name=""/>
          <p:cNvSpPr/>
          <p:nvPr/>
        </p:nvSpPr>
        <p:spPr>
          <a:xfrm>
            <a:off x="6014880" y="4402080"/>
            <a:ext cx="28800" cy="46080"/>
          </a:xfrm>
          <a:custGeom>
            <a:avLst/>
            <a:gdLst/>
            <a:ahLst/>
            <a:rect l="l" t="t" r="r" b="b"/>
            <a:pathLst>
              <a:path w="43" h="63">
                <a:moveTo>
                  <a:pt x="0" y="50"/>
                </a:moveTo>
                <a:lnTo>
                  <a:pt x="16" y="63"/>
                </a:lnTo>
                <a:lnTo>
                  <a:pt x="43" y="12"/>
                </a:lnTo>
                <a:lnTo>
                  <a:pt x="27" y="0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70" name=""/>
          <p:cNvSpPr/>
          <p:nvPr/>
        </p:nvSpPr>
        <p:spPr>
          <a:xfrm>
            <a:off x="4578480" y="4629240"/>
            <a:ext cx="91800" cy="133200"/>
          </a:xfrm>
          <a:custGeom>
            <a:avLst/>
            <a:gdLst/>
            <a:ahLst/>
            <a:rect l="l" t="t" r="r" b="b"/>
            <a:pathLst>
              <a:path w="141" h="177">
                <a:moveTo>
                  <a:pt x="141" y="21"/>
                </a:moveTo>
                <a:lnTo>
                  <a:pt x="140" y="0"/>
                </a:lnTo>
                <a:lnTo>
                  <a:pt x="18" y="14"/>
                </a:lnTo>
                <a:lnTo>
                  <a:pt x="14" y="16"/>
                </a:lnTo>
                <a:lnTo>
                  <a:pt x="11" y="18"/>
                </a:lnTo>
                <a:lnTo>
                  <a:pt x="7" y="25"/>
                </a:lnTo>
                <a:lnTo>
                  <a:pt x="0" y="176"/>
                </a:lnTo>
                <a:lnTo>
                  <a:pt x="21" y="177"/>
                </a:lnTo>
                <a:lnTo>
                  <a:pt x="28" y="27"/>
                </a:lnTo>
                <a:lnTo>
                  <a:pt x="21" y="34"/>
                </a:lnTo>
                <a:lnTo>
                  <a:pt x="25" y="32"/>
                </a:lnTo>
                <a:lnTo>
                  <a:pt x="28" y="25"/>
                </a:lnTo>
                <a:lnTo>
                  <a:pt x="18" y="25"/>
                </a:lnTo>
                <a:lnTo>
                  <a:pt x="19" y="36"/>
                </a:lnTo>
                <a:lnTo>
                  <a:pt x="141" y="21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71" name=""/>
          <p:cNvSpPr/>
          <p:nvPr/>
        </p:nvSpPr>
        <p:spPr>
          <a:xfrm>
            <a:off x="4475160" y="4508640"/>
            <a:ext cx="120600" cy="145800"/>
          </a:xfrm>
          <a:custGeom>
            <a:avLst/>
            <a:gdLst/>
            <a:ahLst/>
            <a:rect l="l" t="t" r="r" b="b"/>
            <a:pathLst>
              <a:path w="187" h="196">
                <a:moveTo>
                  <a:pt x="13" y="0"/>
                </a:moveTo>
                <a:lnTo>
                  <a:pt x="0" y="17"/>
                </a:lnTo>
                <a:lnTo>
                  <a:pt x="174" y="196"/>
                </a:lnTo>
                <a:lnTo>
                  <a:pt x="187" y="180"/>
                </a:lnTo>
                <a:lnTo>
                  <a:pt x="13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72" name=""/>
          <p:cNvSpPr/>
          <p:nvPr/>
        </p:nvSpPr>
        <p:spPr>
          <a:xfrm>
            <a:off x="4321080" y="4254480"/>
            <a:ext cx="411120" cy="363600"/>
          </a:xfrm>
          <a:custGeom>
            <a:avLst/>
            <a:gdLst/>
            <a:ahLst/>
            <a:rect l="l" t="t" r="r" b="b"/>
            <a:pathLst>
              <a:path w="633" h="484">
                <a:moveTo>
                  <a:pt x="633" y="45"/>
                </a:moveTo>
                <a:lnTo>
                  <a:pt x="622" y="27"/>
                </a:lnTo>
                <a:lnTo>
                  <a:pt x="278" y="235"/>
                </a:lnTo>
                <a:lnTo>
                  <a:pt x="276" y="237"/>
                </a:lnTo>
                <a:lnTo>
                  <a:pt x="276" y="239"/>
                </a:lnTo>
                <a:lnTo>
                  <a:pt x="147" y="468"/>
                </a:lnTo>
                <a:lnTo>
                  <a:pt x="155" y="474"/>
                </a:lnTo>
                <a:lnTo>
                  <a:pt x="155" y="463"/>
                </a:lnTo>
                <a:lnTo>
                  <a:pt x="151" y="465"/>
                </a:lnTo>
                <a:lnTo>
                  <a:pt x="147" y="467"/>
                </a:lnTo>
                <a:lnTo>
                  <a:pt x="156" y="463"/>
                </a:lnTo>
                <a:lnTo>
                  <a:pt x="13" y="449"/>
                </a:lnTo>
                <a:lnTo>
                  <a:pt x="11" y="459"/>
                </a:lnTo>
                <a:lnTo>
                  <a:pt x="22" y="459"/>
                </a:lnTo>
                <a:lnTo>
                  <a:pt x="18" y="452"/>
                </a:lnTo>
                <a:lnTo>
                  <a:pt x="15" y="450"/>
                </a:lnTo>
                <a:lnTo>
                  <a:pt x="22" y="459"/>
                </a:lnTo>
                <a:lnTo>
                  <a:pt x="29" y="273"/>
                </a:lnTo>
                <a:lnTo>
                  <a:pt x="18" y="273"/>
                </a:lnTo>
                <a:lnTo>
                  <a:pt x="27" y="280"/>
                </a:lnTo>
                <a:lnTo>
                  <a:pt x="192" y="15"/>
                </a:lnTo>
                <a:lnTo>
                  <a:pt x="176" y="0"/>
                </a:lnTo>
                <a:lnTo>
                  <a:pt x="11" y="266"/>
                </a:lnTo>
                <a:lnTo>
                  <a:pt x="8" y="273"/>
                </a:lnTo>
                <a:lnTo>
                  <a:pt x="8" y="273"/>
                </a:lnTo>
                <a:lnTo>
                  <a:pt x="0" y="459"/>
                </a:lnTo>
                <a:lnTo>
                  <a:pt x="0" y="459"/>
                </a:lnTo>
                <a:lnTo>
                  <a:pt x="4" y="467"/>
                </a:lnTo>
                <a:lnTo>
                  <a:pt x="8" y="468"/>
                </a:lnTo>
                <a:lnTo>
                  <a:pt x="11" y="470"/>
                </a:lnTo>
                <a:lnTo>
                  <a:pt x="155" y="484"/>
                </a:lnTo>
                <a:lnTo>
                  <a:pt x="155" y="484"/>
                </a:lnTo>
                <a:lnTo>
                  <a:pt x="158" y="483"/>
                </a:lnTo>
                <a:lnTo>
                  <a:pt x="162" y="481"/>
                </a:lnTo>
                <a:lnTo>
                  <a:pt x="164" y="481"/>
                </a:lnTo>
                <a:lnTo>
                  <a:pt x="293" y="251"/>
                </a:lnTo>
                <a:lnTo>
                  <a:pt x="284" y="244"/>
                </a:lnTo>
                <a:lnTo>
                  <a:pt x="289" y="253"/>
                </a:lnTo>
                <a:lnTo>
                  <a:pt x="633" y="4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73" name=""/>
          <p:cNvSpPr/>
          <p:nvPr/>
        </p:nvSpPr>
        <p:spPr>
          <a:xfrm>
            <a:off x="4286160" y="4172040"/>
            <a:ext cx="704880" cy="263520"/>
          </a:xfrm>
          <a:custGeom>
            <a:avLst/>
            <a:gdLst/>
            <a:ahLst/>
            <a:rect l="l" t="t" r="r" b="b"/>
            <a:pathLst>
              <a:path w="1084" h="352">
                <a:moveTo>
                  <a:pt x="0" y="330"/>
                </a:moveTo>
                <a:lnTo>
                  <a:pt x="3" y="352"/>
                </a:lnTo>
                <a:lnTo>
                  <a:pt x="204" y="323"/>
                </a:lnTo>
                <a:lnTo>
                  <a:pt x="206" y="321"/>
                </a:lnTo>
                <a:lnTo>
                  <a:pt x="210" y="321"/>
                </a:lnTo>
                <a:lnTo>
                  <a:pt x="367" y="156"/>
                </a:lnTo>
                <a:lnTo>
                  <a:pt x="360" y="147"/>
                </a:lnTo>
                <a:lnTo>
                  <a:pt x="366" y="158"/>
                </a:lnTo>
                <a:lnTo>
                  <a:pt x="674" y="36"/>
                </a:lnTo>
                <a:lnTo>
                  <a:pt x="668" y="25"/>
                </a:lnTo>
                <a:lnTo>
                  <a:pt x="668" y="36"/>
                </a:lnTo>
                <a:lnTo>
                  <a:pt x="1084" y="22"/>
                </a:lnTo>
                <a:lnTo>
                  <a:pt x="1084" y="0"/>
                </a:lnTo>
                <a:lnTo>
                  <a:pt x="668" y="15"/>
                </a:lnTo>
                <a:lnTo>
                  <a:pt x="665" y="16"/>
                </a:lnTo>
                <a:lnTo>
                  <a:pt x="357" y="138"/>
                </a:lnTo>
                <a:lnTo>
                  <a:pt x="357" y="138"/>
                </a:lnTo>
                <a:lnTo>
                  <a:pt x="355" y="140"/>
                </a:lnTo>
                <a:lnTo>
                  <a:pt x="197" y="305"/>
                </a:lnTo>
                <a:lnTo>
                  <a:pt x="199" y="303"/>
                </a:lnTo>
                <a:lnTo>
                  <a:pt x="202" y="312"/>
                </a:lnTo>
                <a:lnTo>
                  <a:pt x="201" y="301"/>
                </a:lnTo>
                <a:lnTo>
                  <a:pt x="0" y="33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74" name=""/>
          <p:cNvSpPr/>
          <p:nvPr/>
        </p:nvSpPr>
        <p:spPr>
          <a:xfrm>
            <a:off x="5381640" y="4141800"/>
            <a:ext cx="19080" cy="71280"/>
          </a:xfrm>
          <a:custGeom>
            <a:avLst/>
            <a:gdLst/>
            <a:ahLst/>
            <a:rect l="l" t="t" r="r" b="b"/>
            <a:pathLst>
              <a:path w="27" h="95">
                <a:moveTo>
                  <a:pt x="27" y="2"/>
                </a:moveTo>
                <a:lnTo>
                  <a:pt x="5" y="0"/>
                </a:lnTo>
                <a:lnTo>
                  <a:pt x="0" y="93"/>
                </a:lnTo>
                <a:lnTo>
                  <a:pt x="21" y="95"/>
                </a:lnTo>
                <a:lnTo>
                  <a:pt x="27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4480" bIns="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75" name=""/>
          <p:cNvSpPr/>
          <p:nvPr/>
        </p:nvSpPr>
        <p:spPr>
          <a:xfrm>
            <a:off x="5994360" y="4140360"/>
            <a:ext cx="84240" cy="110880"/>
          </a:xfrm>
          <a:custGeom>
            <a:avLst/>
            <a:gdLst/>
            <a:ahLst/>
            <a:rect l="l" t="t" r="r" b="b"/>
            <a:pathLst>
              <a:path w="129" h="149">
                <a:moveTo>
                  <a:pt x="129" y="18"/>
                </a:moveTo>
                <a:lnTo>
                  <a:pt x="119" y="0"/>
                </a:lnTo>
                <a:lnTo>
                  <a:pt x="25" y="50"/>
                </a:lnTo>
                <a:lnTo>
                  <a:pt x="24" y="52"/>
                </a:lnTo>
                <a:lnTo>
                  <a:pt x="22" y="57"/>
                </a:lnTo>
                <a:lnTo>
                  <a:pt x="0" y="143"/>
                </a:lnTo>
                <a:lnTo>
                  <a:pt x="20" y="149"/>
                </a:lnTo>
                <a:lnTo>
                  <a:pt x="42" y="63"/>
                </a:lnTo>
                <a:lnTo>
                  <a:pt x="38" y="66"/>
                </a:lnTo>
                <a:lnTo>
                  <a:pt x="42" y="59"/>
                </a:lnTo>
                <a:lnTo>
                  <a:pt x="31" y="59"/>
                </a:lnTo>
                <a:lnTo>
                  <a:pt x="36" y="68"/>
                </a:lnTo>
                <a:lnTo>
                  <a:pt x="129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76" name=""/>
          <p:cNvSpPr/>
          <p:nvPr/>
        </p:nvSpPr>
        <p:spPr>
          <a:xfrm>
            <a:off x="4592520" y="4389480"/>
            <a:ext cx="136800" cy="206280"/>
          </a:xfrm>
          <a:custGeom>
            <a:avLst/>
            <a:gdLst/>
            <a:ahLst/>
            <a:rect l="l" t="t" r="r" b="b"/>
            <a:pathLst>
              <a:path w="208" h="274">
                <a:moveTo>
                  <a:pt x="154" y="0"/>
                </a:moveTo>
                <a:lnTo>
                  <a:pt x="140" y="16"/>
                </a:lnTo>
                <a:lnTo>
                  <a:pt x="190" y="88"/>
                </a:lnTo>
                <a:lnTo>
                  <a:pt x="197" y="79"/>
                </a:lnTo>
                <a:lnTo>
                  <a:pt x="190" y="71"/>
                </a:lnTo>
                <a:lnTo>
                  <a:pt x="187" y="79"/>
                </a:lnTo>
                <a:lnTo>
                  <a:pt x="190" y="86"/>
                </a:lnTo>
                <a:lnTo>
                  <a:pt x="192" y="71"/>
                </a:lnTo>
                <a:lnTo>
                  <a:pt x="142" y="122"/>
                </a:lnTo>
                <a:lnTo>
                  <a:pt x="147" y="129"/>
                </a:lnTo>
                <a:lnTo>
                  <a:pt x="142" y="120"/>
                </a:lnTo>
                <a:lnTo>
                  <a:pt x="6" y="192"/>
                </a:lnTo>
                <a:lnTo>
                  <a:pt x="4" y="193"/>
                </a:lnTo>
                <a:lnTo>
                  <a:pt x="0" y="200"/>
                </a:lnTo>
                <a:lnTo>
                  <a:pt x="0" y="202"/>
                </a:lnTo>
                <a:lnTo>
                  <a:pt x="7" y="274"/>
                </a:lnTo>
                <a:lnTo>
                  <a:pt x="29" y="272"/>
                </a:lnTo>
                <a:lnTo>
                  <a:pt x="22" y="200"/>
                </a:lnTo>
                <a:lnTo>
                  <a:pt x="18" y="208"/>
                </a:lnTo>
                <a:lnTo>
                  <a:pt x="22" y="200"/>
                </a:lnTo>
                <a:lnTo>
                  <a:pt x="22" y="200"/>
                </a:lnTo>
                <a:lnTo>
                  <a:pt x="11" y="200"/>
                </a:lnTo>
                <a:lnTo>
                  <a:pt x="16" y="209"/>
                </a:lnTo>
                <a:lnTo>
                  <a:pt x="153" y="138"/>
                </a:lnTo>
                <a:lnTo>
                  <a:pt x="154" y="138"/>
                </a:lnTo>
                <a:lnTo>
                  <a:pt x="205" y="88"/>
                </a:lnTo>
                <a:lnTo>
                  <a:pt x="205" y="86"/>
                </a:lnTo>
                <a:lnTo>
                  <a:pt x="208" y="79"/>
                </a:lnTo>
                <a:lnTo>
                  <a:pt x="205" y="71"/>
                </a:lnTo>
                <a:lnTo>
                  <a:pt x="205" y="71"/>
                </a:lnTo>
                <a:lnTo>
                  <a:pt x="15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77" name=""/>
          <p:cNvSpPr/>
          <p:nvPr/>
        </p:nvSpPr>
        <p:spPr>
          <a:xfrm>
            <a:off x="4776840" y="1987560"/>
            <a:ext cx="436680" cy="81000"/>
          </a:xfrm>
          <a:custGeom>
            <a:avLst/>
            <a:gdLst/>
            <a:ahLst/>
            <a:rect l="l" t="t" r="r" b="b"/>
            <a:pathLst>
              <a:path w="668" h="110">
                <a:moveTo>
                  <a:pt x="5" y="0"/>
                </a:moveTo>
                <a:lnTo>
                  <a:pt x="0" y="20"/>
                </a:lnTo>
                <a:lnTo>
                  <a:pt x="172" y="72"/>
                </a:lnTo>
                <a:lnTo>
                  <a:pt x="173" y="72"/>
                </a:lnTo>
                <a:lnTo>
                  <a:pt x="666" y="110"/>
                </a:lnTo>
                <a:lnTo>
                  <a:pt x="668" y="88"/>
                </a:lnTo>
                <a:lnTo>
                  <a:pt x="175" y="51"/>
                </a:lnTo>
                <a:lnTo>
                  <a:pt x="173" y="61"/>
                </a:lnTo>
                <a:lnTo>
                  <a:pt x="177" y="52"/>
                </a:lnTo>
                <a:lnTo>
                  <a:pt x="5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78" name=""/>
          <p:cNvSpPr/>
          <p:nvPr/>
        </p:nvSpPr>
        <p:spPr>
          <a:xfrm>
            <a:off x="4802040" y="1914480"/>
            <a:ext cx="195480" cy="722520"/>
          </a:xfrm>
          <a:custGeom>
            <a:avLst/>
            <a:gdLst/>
            <a:ahLst/>
            <a:rect l="l" t="t" r="r" b="b"/>
            <a:pathLst>
              <a:path w="303" h="962">
                <a:moveTo>
                  <a:pt x="303" y="19"/>
                </a:moveTo>
                <a:lnTo>
                  <a:pt x="294" y="0"/>
                </a:lnTo>
                <a:lnTo>
                  <a:pt x="151" y="71"/>
                </a:lnTo>
                <a:lnTo>
                  <a:pt x="147" y="73"/>
                </a:lnTo>
                <a:lnTo>
                  <a:pt x="145" y="77"/>
                </a:lnTo>
                <a:lnTo>
                  <a:pt x="39" y="378"/>
                </a:lnTo>
                <a:lnTo>
                  <a:pt x="38" y="381"/>
                </a:lnTo>
                <a:lnTo>
                  <a:pt x="0" y="961"/>
                </a:lnTo>
                <a:lnTo>
                  <a:pt x="21" y="962"/>
                </a:lnTo>
                <a:lnTo>
                  <a:pt x="59" y="383"/>
                </a:lnTo>
                <a:lnTo>
                  <a:pt x="48" y="381"/>
                </a:lnTo>
                <a:lnTo>
                  <a:pt x="57" y="385"/>
                </a:lnTo>
                <a:lnTo>
                  <a:pt x="163" y="84"/>
                </a:lnTo>
                <a:lnTo>
                  <a:pt x="161" y="87"/>
                </a:lnTo>
                <a:lnTo>
                  <a:pt x="165" y="80"/>
                </a:lnTo>
                <a:lnTo>
                  <a:pt x="154" y="80"/>
                </a:lnTo>
                <a:lnTo>
                  <a:pt x="160" y="91"/>
                </a:lnTo>
                <a:lnTo>
                  <a:pt x="303" y="19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79" name=""/>
          <p:cNvSpPr/>
          <p:nvPr/>
        </p:nvSpPr>
        <p:spPr>
          <a:xfrm>
            <a:off x="4680000" y="2104920"/>
            <a:ext cx="152280" cy="101880"/>
          </a:xfrm>
          <a:custGeom>
            <a:avLst/>
            <a:gdLst/>
            <a:ahLst/>
            <a:rect l="l" t="t" r="r" b="b"/>
            <a:pathLst>
              <a:path w="237" h="137">
                <a:moveTo>
                  <a:pt x="0" y="0"/>
                </a:moveTo>
                <a:lnTo>
                  <a:pt x="0" y="22"/>
                </a:lnTo>
                <a:lnTo>
                  <a:pt x="136" y="22"/>
                </a:lnTo>
                <a:lnTo>
                  <a:pt x="136" y="11"/>
                </a:lnTo>
                <a:lnTo>
                  <a:pt x="125" y="11"/>
                </a:lnTo>
                <a:lnTo>
                  <a:pt x="129" y="18"/>
                </a:lnTo>
                <a:lnTo>
                  <a:pt x="133" y="20"/>
                </a:lnTo>
                <a:lnTo>
                  <a:pt x="125" y="11"/>
                </a:lnTo>
                <a:lnTo>
                  <a:pt x="125" y="126"/>
                </a:lnTo>
                <a:lnTo>
                  <a:pt x="125" y="126"/>
                </a:lnTo>
                <a:lnTo>
                  <a:pt x="129" y="133"/>
                </a:lnTo>
                <a:lnTo>
                  <a:pt x="133" y="135"/>
                </a:lnTo>
                <a:lnTo>
                  <a:pt x="136" y="137"/>
                </a:lnTo>
                <a:lnTo>
                  <a:pt x="237" y="137"/>
                </a:lnTo>
                <a:lnTo>
                  <a:pt x="237" y="115"/>
                </a:lnTo>
                <a:lnTo>
                  <a:pt x="136" y="115"/>
                </a:lnTo>
                <a:lnTo>
                  <a:pt x="147" y="126"/>
                </a:lnTo>
                <a:lnTo>
                  <a:pt x="143" y="119"/>
                </a:lnTo>
                <a:lnTo>
                  <a:pt x="140" y="117"/>
                </a:lnTo>
                <a:lnTo>
                  <a:pt x="136" y="126"/>
                </a:lnTo>
                <a:lnTo>
                  <a:pt x="147" y="126"/>
                </a:lnTo>
                <a:lnTo>
                  <a:pt x="147" y="11"/>
                </a:lnTo>
                <a:lnTo>
                  <a:pt x="147" y="11"/>
                </a:lnTo>
                <a:lnTo>
                  <a:pt x="143" y="4"/>
                </a:lnTo>
                <a:lnTo>
                  <a:pt x="140" y="2"/>
                </a:lnTo>
                <a:lnTo>
                  <a:pt x="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0" name=""/>
          <p:cNvSpPr/>
          <p:nvPr/>
        </p:nvSpPr>
        <p:spPr>
          <a:xfrm>
            <a:off x="4707000" y="2257560"/>
            <a:ext cx="85680" cy="115920"/>
          </a:xfrm>
          <a:custGeom>
            <a:avLst/>
            <a:gdLst/>
            <a:ahLst/>
            <a:rect l="l" t="t" r="r" b="b"/>
            <a:pathLst>
              <a:path w="129" h="154">
                <a:moveTo>
                  <a:pt x="14" y="0"/>
                </a:moveTo>
                <a:lnTo>
                  <a:pt x="0" y="16"/>
                </a:lnTo>
                <a:lnTo>
                  <a:pt x="114" y="154"/>
                </a:lnTo>
                <a:lnTo>
                  <a:pt x="129" y="138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1" name=""/>
          <p:cNvSpPr/>
          <p:nvPr/>
        </p:nvSpPr>
        <p:spPr>
          <a:xfrm>
            <a:off x="4352760" y="2222640"/>
            <a:ext cx="682920" cy="377640"/>
          </a:xfrm>
          <a:custGeom>
            <a:avLst/>
            <a:gdLst/>
            <a:ahLst/>
            <a:rect l="l" t="t" r="r" b="b"/>
            <a:pathLst>
              <a:path w="1049" h="506">
                <a:moveTo>
                  <a:pt x="1049" y="33"/>
                </a:moveTo>
                <a:lnTo>
                  <a:pt x="1041" y="13"/>
                </a:lnTo>
                <a:lnTo>
                  <a:pt x="726" y="128"/>
                </a:lnTo>
                <a:lnTo>
                  <a:pt x="726" y="128"/>
                </a:lnTo>
                <a:lnTo>
                  <a:pt x="724" y="128"/>
                </a:lnTo>
                <a:lnTo>
                  <a:pt x="299" y="486"/>
                </a:lnTo>
                <a:lnTo>
                  <a:pt x="305" y="495"/>
                </a:lnTo>
                <a:lnTo>
                  <a:pt x="312" y="488"/>
                </a:lnTo>
                <a:lnTo>
                  <a:pt x="308" y="486"/>
                </a:lnTo>
                <a:lnTo>
                  <a:pt x="305" y="484"/>
                </a:lnTo>
                <a:lnTo>
                  <a:pt x="301" y="486"/>
                </a:lnTo>
                <a:lnTo>
                  <a:pt x="313" y="488"/>
                </a:lnTo>
                <a:lnTo>
                  <a:pt x="16" y="0"/>
                </a:lnTo>
                <a:lnTo>
                  <a:pt x="0" y="15"/>
                </a:lnTo>
                <a:lnTo>
                  <a:pt x="297" y="502"/>
                </a:lnTo>
                <a:lnTo>
                  <a:pt x="297" y="502"/>
                </a:lnTo>
                <a:lnTo>
                  <a:pt x="301" y="504"/>
                </a:lnTo>
                <a:lnTo>
                  <a:pt x="305" y="506"/>
                </a:lnTo>
                <a:lnTo>
                  <a:pt x="308" y="504"/>
                </a:lnTo>
                <a:lnTo>
                  <a:pt x="312" y="504"/>
                </a:lnTo>
                <a:lnTo>
                  <a:pt x="737" y="146"/>
                </a:lnTo>
                <a:lnTo>
                  <a:pt x="729" y="137"/>
                </a:lnTo>
                <a:lnTo>
                  <a:pt x="733" y="147"/>
                </a:lnTo>
                <a:lnTo>
                  <a:pt x="1049" y="33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2" name=""/>
          <p:cNvSpPr/>
          <p:nvPr/>
        </p:nvSpPr>
        <p:spPr>
          <a:xfrm>
            <a:off x="4532400" y="2597040"/>
            <a:ext cx="27000" cy="411120"/>
          </a:xfrm>
          <a:custGeom>
            <a:avLst/>
            <a:gdLst/>
            <a:ahLst/>
            <a:rect l="l" t="t" r="r" b="b"/>
            <a:pathLst>
              <a:path w="41" h="548">
                <a:moveTo>
                  <a:pt x="41" y="0"/>
                </a:moveTo>
                <a:lnTo>
                  <a:pt x="20" y="0"/>
                </a:lnTo>
                <a:lnTo>
                  <a:pt x="0" y="548"/>
                </a:lnTo>
                <a:lnTo>
                  <a:pt x="22" y="548"/>
                </a:lnTo>
                <a:lnTo>
                  <a:pt x="41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3" name=""/>
          <p:cNvSpPr/>
          <p:nvPr/>
        </p:nvSpPr>
        <p:spPr>
          <a:xfrm>
            <a:off x="4013280" y="2446200"/>
            <a:ext cx="1245960" cy="1451160"/>
          </a:xfrm>
          <a:custGeom>
            <a:avLst/>
            <a:gdLst/>
            <a:ahLst/>
            <a:rect l="l" t="t" r="r" b="b"/>
            <a:pathLst>
              <a:path w="1913" h="1932">
                <a:moveTo>
                  <a:pt x="1913" y="16"/>
                </a:moveTo>
                <a:lnTo>
                  <a:pt x="1900" y="0"/>
                </a:lnTo>
                <a:lnTo>
                  <a:pt x="1782" y="114"/>
                </a:lnTo>
                <a:lnTo>
                  <a:pt x="1787" y="121"/>
                </a:lnTo>
                <a:lnTo>
                  <a:pt x="1784" y="113"/>
                </a:lnTo>
                <a:lnTo>
                  <a:pt x="1787" y="111"/>
                </a:lnTo>
                <a:lnTo>
                  <a:pt x="1567" y="125"/>
                </a:lnTo>
                <a:lnTo>
                  <a:pt x="1563" y="127"/>
                </a:lnTo>
                <a:lnTo>
                  <a:pt x="1219" y="242"/>
                </a:lnTo>
                <a:lnTo>
                  <a:pt x="1219" y="242"/>
                </a:lnTo>
                <a:lnTo>
                  <a:pt x="1216" y="243"/>
                </a:lnTo>
                <a:lnTo>
                  <a:pt x="805" y="745"/>
                </a:lnTo>
                <a:lnTo>
                  <a:pt x="812" y="753"/>
                </a:lnTo>
                <a:lnTo>
                  <a:pt x="807" y="745"/>
                </a:lnTo>
                <a:lnTo>
                  <a:pt x="601" y="966"/>
                </a:lnTo>
                <a:lnTo>
                  <a:pt x="342" y="1199"/>
                </a:lnTo>
                <a:lnTo>
                  <a:pt x="341" y="1199"/>
                </a:lnTo>
                <a:lnTo>
                  <a:pt x="190" y="1411"/>
                </a:lnTo>
                <a:lnTo>
                  <a:pt x="190" y="1411"/>
                </a:lnTo>
                <a:lnTo>
                  <a:pt x="188" y="1414"/>
                </a:lnTo>
                <a:lnTo>
                  <a:pt x="0" y="1925"/>
                </a:lnTo>
                <a:lnTo>
                  <a:pt x="18" y="1932"/>
                </a:lnTo>
                <a:lnTo>
                  <a:pt x="206" y="1421"/>
                </a:lnTo>
                <a:lnTo>
                  <a:pt x="197" y="1418"/>
                </a:lnTo>
                <a:lnTo>
                  <a:pt x="204" y="1427"/>
                </a:lnTo>
                <a:lnTo>
                  <a:pt x="355" y="1215"/>
                </a:lnTo>
                <a:lnTo>
                  <a:pt x="348" y="1206"/>
                </a:lnTo>
                <a:lnTo>
                  <a:pt x="355" y="1215"/>
                </a:lnTo>
                <a:lnTo>
                  <a:pt x="613" y="982"/>
                </a:lnTo>
                <a:lnTo>
                  <a:pt x="819" y="762"/>
                </a:lnTo>
                <a:lnTo>
                  <a:pt x="819" y="762"/>
                </a:lnTo>
                <a:lnTo>
                  <a:pt x="1230" y="260"/>
                </a:lnTo>
                <a:lnTo>
                  <a:pt x="1223" y="251"/>
                </a:lnTo>
                <a:lnTo>
                  <a:pt x="1226" y="261"/>
                </a:lnTo>
                <a:lnTo>
                  <a:pt x="1571" y="147"/>
                </a:lnTo>
                <a:lnTo>
                  <a:pt x="1567" y="136"/>
                </a:lnTo>
                <a:lnTo>
                  <a:pt x="1569" y="147"/>
                </a:lnTo>
                <a:lnTo>
                  <a:pt x="1789" y="132"/>
                </a:lnTo>
                <a:lnTo>
                  <a:pt x="1791" y="130"/>
                </a:lnTo>
                <a:lnTo>
                  <a:pt x="1795" y="130"/>
                </a:lnTo>
                <a:lnTo>
                  <a:pt x="1913" y="16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4" name=""/>
          <p:cNvSpPr/>
          <p:nvPr/>
        </p:nvSpPr>
        <p:spPr>
          <a:xfrm>
            <a:off x="4408560" y="3164040"/>
            <a:ext cx="87120" cy="112680"/>
          </a:xfrm>
          <a:custGeom>
            <a:avLst/>
            <a:gdLst/>
            <a:ahLst/>
            <a:rect l="l" t="t" r="r" b="b"/>
            <a:pathLst>
              <a:path w="136" h="151">
                <a:moveTo>
                  <a:pt x="14" y="0"/>
                </a:moveTo>
                <a:lnTo>
                  <a:pt x="0" y="16"/>
                </a:lnTo>
                <a:lnTo>
                  <a:pt x="122" y="151"/>
                </a:lnTo>
                <a:lnTo>
                  <a:pt x="136" y="135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5" name=""/>
          <p:cNvSpPr/>
          <p:nvPr/>
        </p:nvSpPr>
        <p:spPr>
          <a:xfrm>
            <a:off x="4135320" y="3178080"/>
            <a:ext cx="109800" cy="181080"/>
          </a:xfrm>
          <a:custGeom>
            <a:avLst/>
            <a:gdLst/>
            <a:ahLst/>
            <a:rect l="l" t="t" r="r" b="b"/>
            <a:pathLst>
              <a:path w="165" h="242">
                <a:moveTo>
                  <a:pt x="22" y="0"/>
                </a:moveTo>
                <a:lnTo>
                  <a:pt x="0" y="2"/>
                </a:lnTo>
                <a:lnTo>
                  <a:pt x="11" y="149"/>
                </a:lnTo>
                <a:lnTo>
                  <a:pt x="15" y="154"/>
                </a:lnTo>
                <a:lnTo>
                  <a:pt x="16" y="156"/>
                </a:lnTo>
                <a:lnTo>
                  <a:pt x="154" y="242"/>
                </a:lnTo>
                <a:lnTo>
                  <a:pt x="165" y="224"/>
                </a:lnTo>
                <a:lnTo>
                  <a:pt x="27" y="138"/>
                </a:lnTo>
                <a:lnTo>
                  <a:pt x="29" y="140"/>
                </a:lnTo>
                <a:lnTo>
                  <a:pt x="22" y="147"/>
                </a:lnTo>
                <a:lnTo>
                  <a:pt x="33" y="147"/>
                </a:lnTo>
                <a:lnTo>
                  <a:pt x="22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6" name=""/>
          <p:cNvSpPr/>
          <p:nvPr/>
        </p:nvSpPr>
        <p:spPr>
          <a:xfrm>
            <a:off x="4195800" y="3411360"/>
            <a:ext cx="223920" cy="168480"/>
          </a:xfrm>
          <a:custGeom>
            <a:avLst/>
            <a:gdLst/>
            <a:ahLst/>
            <a:rect l="l" t="t" r="r" b="b"/>
            <a:pathLst>
              <a:path w="344" h="224">
                <a:moveTo>
                  <a:pt x="12" y="0"/>
                </a:moveTo>
                <a:lnTo>
                  <a:pt x="0" y="16"/>
                </a:lnTo>
                <a:lnTo>
                  <a:pt x="120" y="142"/>
                </a:lnTo>
                <a:lnTo>
                  <a:pt x="122" y="142"/>
                </a:lnTo>
                <a:lnTo>
                  <a:pt x="122" y="144"/>
                </a:lnTo>
                <a:lnTo>
                  <a:pt x="337" y="224"/>
                </a:lnTo>
                <a:lnTo>
                  <a:pt x="344" y="205"/>
                </a:lnTo>
                <a:lnTo>
                  <a:pt x="129" y="124"/>
                </a:lnTo>
                <a:lnTo>
                  <a:pt x="125" y="133"/>
                </a:lnTo>
                <a:lnTo>
                  <a:pt x="132" y="126"/>
                </a:lnTo>
                <a:lnTo>
                  <a:pt x="12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7" name=""/>
          <p:cNvSpPr/>
          <p:nvPr/>
        </p:nvSpPr>
        <p:spPr>
          <a:xfrm>
            <a:off x="3998880" y="3479760"/>
            <a:ext cx="155520" cy="179280"/>
          </a:xfrm>
          <a:custGeom>
            <a:avLst/>
            <a:gdLst/>
            <a:ahLst/>
            <a:rect l="l" t="t" r="r" b="b"/>
            <a:pathLst>
              <a:path w="240" h="240">
                <a:moveTo>
                  <a:pt x="240" y="20"/>
                </a:moveTo>
                <a:lnTo>
                  <a:pt x="231" y="0"/>
                </a:lnTo>
                <a:lnTo>
                  <a:pt x="7" y="115"/>
                </a:lnTo>
                <a:lnTo>
                  <a:pt x="3" y="116"/>
                </a:lnTo>
                <a:lnTo>
                  <a:pt x="0" y="124"/>
                </a:lnTo>
                <a:lnTo>
                  <a:pt x="1" y="125"/>
                </a:lnTo>
                <a:lnTo>
                  <a:pt x="25" y="240"/>
                </a:lnTo>
                <a:lnTo>
                  <a:pt x="44" y="236"/>
                </a:lnTo>
                <a:lnTo>
                  <a:pt x="21" y="122"/>
                </a:lnTo>
                <a:lnTo>
                  <a:pt x="18" y="131"/>
                </a:lnTo>
                <a:lnTo>
                  <a:pt x="21" y="124"/>
                </a:lnTo>
                <a:lnTo>
                  <a:pt x="21" y="124"/>
                </a:lnTo>
                <a:lnTo>
                  <a:pt x="10" y="124"/>
                </a:lnTo>
                <a:lnTo>
                  <a:pt x="16" y="134"/>
                </a:lnTo>
                <a:lnTo>
                  <a:pt x="240" y="2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8" name=""/>
          <p:cNvSpPr/>
          <p:nvPr/>
        </p:nvSpPr>
        <p:spPr>
          <a:xfrm>
            <a:off x="4118040" y="3562200"/>
            <a:ext cx="65160" cy="103320"/>
          </a:xfrm>
          <a:custGeom>
            <a:avLst/>
            <a:gdLst/>
            <a:ahLst/>
            <a:rect l="l" t="t" r="r" b="b"/>
            <a:pathLst>
              <a:path w="100" h="136">
                <a:moveTo>
                  <a:pt x="14" y="0"/>
                </a:moveTo>
                <a:lnTo>
                  <a:pt x="0" y="16"/>
                </a:lnTo>
                <a:lnTo>
                  <a:pt x="86" y="136"/>
                </a:lnTo>
                <a:lnTo>
                  <a:pt x="100" y="120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9" name=""/>
          <p:cNvSpPr/>
          <p:nvPr/>
        </p:nvSpPr>
        <p:spPr>
          <a:xfrm>
            <a:off x="3713040" y="1708200"/>
            <a:ext cx="1095480" cy="928800"/>
          </a:xfrm>
          <a:custGeom>
            <a:avLst/>
            <a:gdLst/>
            <a:ahLst/>
            <a:rect l="l" t="t" r="r" b="b"/>
            <a:pathLst>
              <a:path w="1684" h="1237">
                <a:moveTo>
                  <a:pt x="11" y="0"/>
                </a:moveTo>
                <a:lnTo>
                  <a:pt x="0" y="18"/>
                </a:lnTo>
                <a:lnTo>
                  <a:pt x="529" y="355"/>
                </a:lnTo>
                <a:lnTo>
                  <a:pt x="535" y="346"/>
                </a:lnTo>
                <a:lnTo>
                  <a:pt x="529" y="355"/>
                </a:lnTo>
                <a:lnTo>
                  <a:pt x="1040" y="735"/>
                </a:lnTo>
                <a:lnTo>
                  <a:pt x="1671" y="1237"/>
                </a:lnTo>
                <a:lnTo>
                  <a:pt x="1684" y="1219"/>
                </a:lnTo>
                <a:lnTo>
                  <a:pt x="1053" y="717"/>
                </a:lnTo>
                <a:lnTo>
                  <a:pt x="542" y="337"/>
                </a:lnTo>
                <a:lnTo>
                  <a:pt x="540" y="337"/>
                </a:lnTo>
                <a:lnTo>
                  <a:pt x="11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0" name=""/>
          <p:cNvSpPr/>
          <p:nvPr/>
        </p:nvSpPr>
        <p:spPr>
          <a:xfrm>
            <a:off x="3422520" y="2638440"/>
            <a:ext cx="1116000" cy="270000"/>
          </a:xfrm>
          <a:custGeom>
            <a:avLst/>
            <a:gdLst/>
            <a:ahLst/>
            <a:rect l="l" t="t" r="r" b="b"/>
            <a:pathLst>
              <a:path w="1714" h="359">
                <a:moveTo>
                  <a:pt x="2" y="0"/>
                </a:moveTo>
                <a:lnTo>
                  <a:pt x="0" y="22"/>
                </a:lnTo>
                <a:lnTo>
                  <a:pt x="566" y="93"/>
                </a:lnTo>
                <a:lnTo>
                  <a:pt x="566" y="83"/>
                </a:lnTo>
                <a:lnTo>
                  <a:pt x="559" y="90"/>
                </a:lnTo>
                <a:lnTo>
                  <a:pt x="563" y="92"/>
                </a:lnTo>
                <a:lnTo>
                  <a:pt x="559" y="90"/>
                </a:lnTo>
                <a:lnTo>
                  <a:pt x="724" y="348"/>
                </a:lnTo>
                <a:lnTo>
                  <a:pt x="724" y="348"/>
                </a:lnTo>
                <a:lnTo>
                  <a:pt x="728" y="350"/>
                </a:lnTo>
                <a:lnTo>
                  <a:pt x="731" y="352"/>
                </a:lnTo>
                <a:lnTo>
                  <a:pt x="1714" y="359"/>
                </a:lnTo>
                <a:lnTo>
                  <a:pt x="1714" y="337"/>
                </a:lnTo>
                <a:lnTo>
                  <a:pt x="731" y="330"/>
                </a:lnTo>
                <a:lnTo>
                  <a:pt x="739" y="334"/>
                </a:lnTo>
                <a:lnTo>
                  <a:pt x="735" y="332"/>
                </a:lnTo>
                <a:lnTo>
                  <a:pt x="731" y="341"/>
                </a:lnTo>
                <a:lnTo>
                  <a:pt x="740" y="334"/>
                </a:lnTo>
                <a:lnTo>
                  <a:pt x="575" y="75"/>
                </a:lnTo>
                <a:lnTo>
                  <a:pt x="574" y="75"/>
                </a:lnTo>
                <a:lnTo>
                  <a:pt x="570" y="74"/>
                </a:lnTo>
                <a:lnTo>
                  <a:pt x="568" y="72"/>
                </a:lnTo>
                <a:lnTo>
                  <a:pt x="2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1" name=""/>
          <p:cNvSpPr/>
          <p:nvPr/>
        </p:nvSpPr>
        <p:spPr>
          <a:xfrm>
            <a:off x="3233880" y="1612800"/>
            <a:ext cx="31680" cy="157320"/>
          </a:xfrm>
          <a:custGeom>
            <a:avLst/>
            <a:gdLst/>
            <a:ahLst/>
            <a:rect l="l" t="t" r="r" b="b"/>
            <a:pathLst>
              <a:path w="49" h="210">
                <a:moveTo>
                  <a:pt x="49" y="2"/>
                </a:moveTo>
                <a:lnTo>
                  <a:pt x="29" y="0"/>
                </a:lnTo>
                <a:lnTo>
                  <a:pt x="0" y="208"/>
                </a:lnTo>
                <a:lnTo>
                  <a:pt x="20" y="210"/>
                </a:lnTo>
                <a:lnTo>
                  <a:pt x="49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2" name=""/>
          <p:cNvSpPr/>
          <p:nvPr/>
        </p:nvSpPr>
        <p:spPr>
          <a:xfrm>
            <a:off x="3176640" y="1644480"/>
            <a:ext cx="74520" cy="66960"/>
          </a:xfrm>
          <a:custGeom>
            <a:avLst/>
            <a:gdLst/>
            <a:ahLst/>
            <a:rect l="l" t="t" r="r" b="b"/>
            <a:pathLst>
              <a:path w="114" h="90">
                <a:moveTo>
                  <a:pt x="12" y="0"/>
                </a:moveTo>
                <a:lnTo>
                  <a:pt x="0" y="18"/>
                </a:lnTo>
                <a:lnTo>
                  <a:pt x="102" y="90"/>
                </a:lnTo>
                <a:lnTo>
                  <a:pt x="114" y="72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0160" bIns="20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3" name=""/>
          <p:cNvSpPr/>
          <p:nvPr/>
        </p:nvSpPr>
        <p:spPr>
          <a:xfrm>
            <a:off x="3546360" y="3240000"/>
            <a:ext cx="66960" cy="208080"/>
          </a:xfrm>
          <a:custGeom>
            <a:avLst/>
            <a:gdLst/>
            <a:ahLst/>
            <a:rect l="l" t="t" r="r" b="b"/>
            <a:pathLst>
              <a:path w="98" h="277">
                <a:moveTo>
                  <a:pt x="18" y="0"/>
                </a:moveTo>
                <a:lnTo>
                  <a:pt x="0" y="9"/>
                </a:lnTo>
                <a:lnTo>
                  <a:pt x="79" y="182"/>
                </a:lnTo>
                <a:lnTo>
                  <a:pt x="88" y="176"/>
                </a:lnTo>
                <a:lnTo>
                  <a:pt x="77" y="176"/>
                </a:lnTo>
                <a:lnTo>
                  <a:pt x="80" y="169"/>
                </a:lnTo>
                <a:lnTo>
                  <a:pt x="23" y="262"/>
                </a:lnTo>
                <a:lnTo>
                  <a:pt x="39" y="277"/>
                </a:lnTo>
                <a:lnTo>
                  <a:pt x="97" y="183"/>
                </a:lnTo>
                <a:lnTo>
                  <a:pt x="98" y="176"/>
                </a:lnTo>
                <a:lnTo>
                  <a:pt x="97" y="173"/>
                </a:lnTo>
                <a:lnTo>
                  <a:pt x="18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4" name=""/>
          <p:cNvSpPr/>
          <p:nvPr/>
        </p:nvSpPr>
        <p:spPr>
          <a:xfrm>
            <a:off x="3892680" y="3881520"/>
            <a:ext cx="203040" cy="342720"/>
          </a:xfrm>
          <a:custGeom>
            <a:avLst/>
            <a:gdLst/>
            <a:ahLst/>
            <a:rect l="l" t="t" r="r" b="b"/>
            <a:pathLst>
              <a:path w="310" h="459">
                <a:moveTo>
                  <a:pt x="132" y="258"/>
                </a:moveTo>
                <a:lnTo>
                  <a:pt x="148" y="246"/>
                </a:lnTo>
                <a:lnTo>
                  <a:pt x="19" y="20"/>
                </a:lnTo>
                <a:lnTo>
                  <a:pt x="10" y="25"/>
                </a:lnTo>
                <a:lnTo>
                  <a:pt x="14" y="34"/>
                </a:lnTo>
                <a:lnTo>
                  <a:pt x="18" y="32"/>
                </a:lnTo>
                <a:lnTo>
                  <a:pt x="21" y="25"/>
                </a:lnTo>
                <a:lnTo>
                  <a:pt x="12" y="36"/>
                </a:lnTo>
                <a:lnTo>
                  <a:pt x="208" y="21"/>
                </a:lnTo>
                <a:lnTo>
                  <a:pt x="206" y="11"/>
                </a:lnTo>
                <a:lnTo>
                  <a:pt x="199" y="18"/>
                </a:lnTo>
                <a:lnTo>
                  <a:pt x="202" y="20"/>
                </a:lnTo>
                <a:lnTo>
                  <a:pt x="206" y="21"/>
                </a:lnTo>
                <a:lnTo>
                  <a:pt x="199" y="18"/>
                </a:lnTo>
                <a:lnTo>
                  <a:pt x="292" y="170"/>
                </a:lnTo>
                <a:lnTo>
                  <a:pt x="299" y="163"/>
                </a:lnTo>
                <a:lnTo>
                  <a:pt x="290" y="161"/>
                </a:lnTo>
                <a:lnTo>
                  <a:pt x="247" y="446"/>
                </a:lnTo>
                <a:lnTo>
                  <a:pt x="256" y="448"/>
                </a:lnTo>
                <a:lnTo>
                  <a:pt x="256" y="437"/>
                </a:lnTo>
                <a:lnTo>
                  <a:pt x="252" y="439"/>
                </a:lnTo>
                <a:lnTo>
                  <a:pt x="249" y="441"/>
                </a:lnTo>
                <a:lnTo>
                  <a:pt x="256" y="437"/>
                </a:lnTo>
                <a:lnTo>
                  <a:pt x="104" y="430"/>
                </a:lnTo>
                <a:lnTo>
                  <a:pt x="104" y="452"/>
                </a:lnTo>
                <a:lnTo>
                  <a:pt x="256" y="459"/>
                </a:lnTo>
                <a:lnTo>
                  <a:pt x="256" y="459"/>
                </a:lnTo>
                <a:lnTo>
                  <a:pt x="260" y="457"/>
                </a:lnTo>
                <a:lnTo>
                  <a:pt x="263" y="455"/>
                </a:lnTo>
                <a:lnTo>
                  <a:pt x="267" y="448"/>
                </a:lnTo>
                <a:lnTo>
                  <a:pt x="267" y="450"/>
                </a:lnTo>
                <a:lnTo>
                  <a:pt x="310" y="165"/>
                </a:lnTo>
                <a:lnTo>
                  <a:pt x="310" y="163"/>
                </a:lnTo>
                <a:lnTo>
                  <a:pt x="308" y="156"/>
                </a:lnTo>
                <a:lnTo>
                  <a:pt x="215" y="4"/>
                </a:lnTo>
                <a:lnTo>
                  <a:pt x="213" y="4"/>
                </a:lnTo>
                <a:lnTo>
                  <a:pt x="209" y="2"/>
                </a:lnTo>
                <a:lnTo>
                  <a:pt x="206" y="0"/>
                </a:lnTo>
                <a:lnTo>
                  <a:pt x="206" y="0"/>
                </a:lnTo>
                <a:lnTo>
                  <a:pt x="10" y="14"/>
                </a:lnTo>
                <a:lnTo>
                  <a:pt x="7" y="16"/>
                </a:lnTo>
                <a:lnTo>
                  <a:pt x="3" y="18"/>
                </a:lnTo>
                <a:lnTo>
                  <a:pt x="0" y="25"/>
                </a:lnTo>
                <a:lnTo>
                  <a:pt x="3" y="32"/>
                </a:lnTo>
                <a:lnTo>
                  <a:pt x="132" y="25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5" name=""/>
          <p:cNvSpPr/>
          <p:nvPr/>
        </p:nvSpPr>
        <p:spPr>
          <a:xfrm>
            <a:off x="3803760" y="3602160"/>
            <a:ext cx="307800" cy="180720"/>
          </a:xfrm>
          <a:custGeom>
            <a:avLst/>
            <a:gdLst/>
            <a:ahLst/>
            <a:rect l="l" t="t" r="r" b="b"/>
            <a:pathLst>
              <a:path w="475" h="242">
                <a:moveTo>
                  <a:pt x="475" y="19"/>
                </a:moveTo>
                <a:lnTo>
                  <a:pt x="467" y="0"/>
                </a:lnTo>
                <a:lnTo>
                  <a:pt x="0" y="222"/>
                </a:lnTo>
                <a:lnTo>
                  <a:pt x="9" y="242"/>
                </a:lnTo>
                <a:lnTo>
                  <a:pt x="475" y="19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6" name=""/>
          <p:cNvSpPr/>
          <p:nvPr/>
        </p:nvSpPr>
        <p:spPr>
          <a:xfrm>
            <a:off x="2933640" y="3419640"/>
            <a:ext cx="996840" cy="718920"/>
          </a:xfrm>
          <a:custGeom>
            <a:avLst/>
            <a:gdLst/>
            <a:ahLst/>
            <a:rect l="l" t="t" r="r" b="b"/>
            <a:pathLst>
              <a:path w="1532" h="961">
                <a:moveTo>
                  <a:pt x="16" y="2"/>
                </a:moveTo>
                <a:lnTo>
                  <a:pt x="0" y="13"/>
                </a:lnTo>
                <a:lnTo>
                  <a:pt x="1" y="16"/>
                </a:lnTo>
                <a:lnTo>
                  <a:pt x="1" y="18"/>
                </a:lnTo>
                <a:lnTo>
                  <a:pt x="5" y="20"/>
                </a:lnTo>
                <a:lnTo>
                  <a:pt x="9" y="22"/>
                </a:lnTo>
                <a:lnTo>
                  <a:pt x="928" y="22"/>
                </a:lnTo>
                <a:lnTo>
                  <a:pt x="928" y="11"/>
                </a:lnTo>
                <a:lnTo>
                  <a:pt x="923" y="22"/>
                </a:lnTo>
                <a:lnTo>
                  <a:pt x="1145" y="136"/>
                </a:lnTo>
                <a:lnTo>
                  <a:pt x="1151" y="126"/>
                </a:lnTo>
                <a:lnTo>
                  <a:pt x="1143" y="131"/>
                </a:lnTo>
                <a:lnTo>
                  <a:pt x="1323" y="482"/>
                </a:lnTo>
                <a:lnTo>
                  <a:pt x="1330" y="477"/>
                </a:lnTo>
                <a:lnTo>
                  <a:pt x="1321" y="481"/>
                </a:lnTo>
                <a:lnTo>
                  <a:pt x="1514" y="961"/>
                </a:lnTo>
                <a:lnTo>
                  <a:pt x="1532" y="954"/>
                </a:lnTo>
                <a:lnTo>
                  <a:pt x="1339" y="473"/>
                </a:lnTo>
                <a:lnTo>
                  <a:pt x="1339" y="472"/>
                </a:lnTo>
                <a:lnTo>
                  <a:pt x="1160" y="120"/>
                </a:lnTo>
                <a:lnTo>
                  <a:pt x="1158" y="118"/>
                </a:lnTo>
                <a:lnTo>
                  <a:pt x="1156" y="117"/>
                </a:lnTo>
                <a:lnTo>
                  <a:pt x="934" y="2"/>
                </a:lnTo>
                <a:lnTo>
                  <a:pt x="932" y="2"/>
                </a:lnTo>
                <a:lnTo>
                  <a:pt x="928" y="0"/>
                </a:lnTo>
                <a:lnTo>
                  <a:pt x="9" y="0"/>
                </a:lnTo>
                <a:lnTo>
                  <a:pt x="16" y="4"/>
                </a:lnTo>
                <a:lnTo>
                  <a:pt x="12" y="2"/>
                </a:lnTo>
                <a:lnTo>
                  <a:pt x="9" y="11"/>
                </a:lnTo>
                <a:lnTo>
                  <a:pt x="18" y="5"/>
                </a:lnTo>
                <a:lnTo>
                  <a:pt x="16" y="2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7" name=""/>
          <p:cNvSpPr/>
          <p:nvPr/>
        </p:nvSpPr>
        <p:spPr>
          <a:xfrm>
            <a:off x="4400640" y="4118040"/>
            <a:ext cx="1849320" cy="568440"/>
          </a:xfrm>
          <a:custGeom>
            <a:avLst/>
            <a:gdLst/>
            <a:ahLst/>
            <a:rect l="l" t="t" r="r" b="b"/>
            <a:pathLst>
              <a:path w="2840" h="759">
                <a:moveTo>
                  <a:pt x="2804" y="750"/>
                </a:moveTo>
                <a:lnTo>
                  <a:pt x="2826" y="752"/>
                </a:lnTo>
                <a:lnTo>
                  <a:pt x="2840" y="508"/>
                </a:lnTo>
                <a:lnTo>
                  <a:pt x="2840" y="506"/>
                </a:lnTo>
                <a:lnTo>
                  <a:pt x="2836" y="499"/>
                </a:lnTo>
                <a:lnTo>
                  <a:pt x="2835" y="497"/>
                </a:lnTo>
                <a:lnTo>
                  <a:pt x="2670" y="425"/>
                </a:lnTo>
                <a:lnTo>
                  <a:pt x="2664" y="434"/>
                </a:lnTo>
                <a:lnTo>
                  <a:pt x="2673" y="429"/>
                </a:lnTo>
                <a:lnTo>
                  <a:pt x="2487" y="92"/>
                </a:lnTo>
                <a:lnTo>
                  <a:pt x="2485" y="90"/>
                </a:lnTo>
                <a:lnTo>
                  <a:pt x="2481" y="88"/>
                </a:lnTo>
                <a:lnTo>
                  <a:pt x="2481" y="88"/>
                </a:lnTo>
                <a:lnTo>
                  <a:pt x="2230" y="2"/>
                </a:lnTo>
                <a:lnTo>
                  <a:pt x="2227" y="0"/>
                </a:lnTo>
                <a:lnTo>
                  <a:pt x="2227" y="0"/>
                </a:lnTo>
                <a:lnTo>
                  <a:pt x="1345" y="15"/>
                </a:lnTo>
                <a:lnTo>
                  <a:pt x="1341" y="17"/>
                </a:lnTo>
                <a:lnTo>
                  <a:pt x="1054" y="110"/>
                </a:lnTo>
                <a:lnTo>
                  <a:pt x="1058" y="119"/>
                </a:lnTo>
                <a:lnTo>
                  <a:pt x="1058" y="108"/>
                </a:lnTo>
                <a:lnTo>
                  <a:pt x="484" y="151"/>
                </a:lnTo>
                <a:lnTo>
                  <a:pt x="481" y="153"/>
                </a:lnTo>
                <a:lnTo>
                  <a:pt x="481" y="153"/>
                </a:lnTo>
                <a:lnTo>
                  <a:pt x="223" y="260"/>
                </a:lnTo>
                <a:lnTo>
                  <a:pt x="219" y="262"/>
                </a:lnTo>
                <a:lnTo>
                  <a:pt x="68" y="427"/>
                </a:lnTo>
                <a:lnTo>
                  <a:pt x="68" y="429"/>
                </a:lnTo>
                <a:lnTo>
                  <a:pt x="4" y="544"/>
                </a:lnTo>
                <a:lnTo>
                  <a:pt x="0" y="549"/>
                </a:lnTo>
                <a:lnTo>
                  <a:pt x="2" y="551"/>
                </a:lnTo>
                <a:lnTo>
                  <a:pt x="31" y="759"/>
                </a:lnTo>
                <a:lnTo>
                  <a:pt x="50" y="757"/>
                </a:lnTo>
                <a:lnTo>
                  <a:pt x="22" y="549"/>
                </a:lnTo>
                <a:lnTo>
                  <a:pt x="11" y="549"/>
                </a:lnTo>
                <a:lnTo>
                  <a:pt x="20" y="556"/>
                </a:lnTo>
                <a:lnTo>
                  <a:pt x="85" y="442"/>
                </a:lnTo>
                <a:lnTo>
                  <a:pt x="76" y="434"/>
                </a:lnTo>
                <a:lnTo>
                  <a:pt x="83" y="443"/>
                </a:lnTo>
                <a:lnTo>
                  <a:pt x="233" y="278"/>
                </a:lnTo>
                <a:lnTo>
                  <a:pt x="226" y="269"/>
                </a:lnTo>
                <a:lnTo>
                  <a:pt x="232" y="280"/>
                </a:lnTo>
                <a:lnTo>
                  <a:pt x="490" y="173"/>
                </a:lnTo>
                <a:lnTo>
                  <a:pt x="484" y="162"/>
                </a:lnTo>
                <a:lnTo>
                  <a:pt x="486" y="173"/>
                </a:lnTo>
                <a:lnTo>
                  <a:pt x="1060" y="130"/>
                </a:lnTo>
                <a:lnTo>
                  <a:pt x="1062" y="130"/>
                </a:lnTo>
                <a:lnTo>
                  <a:pt x="1348" y="36"/>
                </a:lnTo>
                <a:lnTo>
                  <a:pt x="1345" y="26"/>
                </a:lnTo>
                <a:lnTo>
                  <a:pt x="1345" y="36"/>
                </a:lnTo>
                <a:lnTo>
                  <a:pt x="2227" y="22"/>
                </a:lnTo>
                <a:lnTo>
                  <a:pt x="2227" y="11"/>
                </a:lnTo>
                <a:lnTo>
                  <a:pt x="2223" y="22"/>
                </a:lnTo>
                <a:lnTo>
                  <a:pt x="2474" y="108"/>
                </a:lnTo>
                <a:lnTo>
                  <a:pt x="2478" y="97"/>
                </a:lnTo>
                <a:lnTo>
                  <a:pt x="2471" y="104"/>
                </a:lnTo>
                <a:lnTo>
                  <a:pt x="2657" y="442"/>
                </a:lnTo>
                <a:lnTo>
                  <a:pt x="2657" y="442"/>
                </a:lnTo>
                <a:lnTo>
                  <a:pt x="2661" y="445"/>
                </a:lnTo>
                <a:lnTo>
                  <a:pt x="2826" y="517"/>
                </a:lnTo>
                <a:lnTo>
                  <a:pt x="2818" y="506"/>
                </a:lnTo>
                <a:lnTo>
                  <a:pt x="2822" y="513"/>
                </a:lnTo>
                <a:lnTo>
                  <a:pt x="2829" y="506"/>
                </a:lnTo>
                <a:lnTo>
                  <a:pt x="2818" y="506"/>
                </a:lnTo>
                <a:lnTo>
                  <a:pt x="2804" y="75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8" name=""/>
          <p:cNvSpPr/>
          <p:nvPr/>
        </p:nvSpPr>
        <p:spPr>
          <a:xfrm>
            <a:off x="5983200" y="4338720"/>
            <a:ext cx="108000" cy="79200"/>
          </a:xfrm>
          <a:custGeom>
            <a:avLst/>
            <a:gdLst/>
            <a:ahLst/>
            <a:rect l="l" t="t" r="r" b="b"/>
            <a:pathLst>
              <a:path w="167" h="105">
                <a:moveTo>
                  <a:pt x="167" y="21"/>
                </a:moveTo>
                <a:lnTo>
                  <a:pt x="162" y="0"/>
                </a:lnTo>
                <a:lnTo>
                  <a:pt x="69" y="21"/>
                </a:lnTo>
                <a:lnTo>
                  <a:pt x="67" y="23"/>
                </a:lnTo>
                <a:lnTo>
                  <a:pt x="65" y="25"/>
                </a:lnTo>
                <a:lnTo>
                  <a:pt x="0" y="89"/>
                </a:lnTo>
                <a:lnTo>
                  <a:pt x="13" y="105"/>
                </a:lnTo>
                <a:lnTo>
                  <a:pt x="78" y="41"/>
                </a:lnTo>
                <a:lnTo>
                  <a:pt x="70" y="32"/>
                </a:lnTo>
                <a:lnTo>
                  <a:pt x="74" y="43"/>
                </a:lnTo>
                <a:lnTo>
                  <a:pt x="167" y="21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2400" bIns="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9" name=""/>
          <p:cNvSpPr/>
          <p:nvPr/>
        </p:nvSpPr>
        <p:spPr>
          <a:xfrm>
            <a:off x="6026040" y="4356000"/>
            <a:ext cx="52560" cy="84240"/>
          </a:xfrm>
          <a:custGeom>
            <a:avLst/>
            <a:gdLst/>
            <a:ahLst/>
            <a:rect l="l" t="t" r="r" b="b"/>
            <a:pathLst>
              <a:path w="80" h="111">
                <a:moveTo>
                  <a:pt x="71" y="111"/>
                </a:moveTo>
                <a:lnTo>
                  <a:pt x="80" y="91"/>
                </a:lnTo>
                <a:lnTo>
                  <a:pt x="23" y="62"/>
                </a:lnTo>
                <a:lnTo>
                  <a:pt x="18" y="71"/>
                </a:lnTo>
                <a:lnTo>
                  <a:pt x="25" y="64"/>
                </a:lnTo>
                <a:lnTo>
                  <a:pt x="28" y="71"/>
                </a:lnTo>
                <a:lnTo>
                  <a:pt x="21" y="0"/>
                </a:lnTo>
                <a:lnTo>
                  <a:pt x="0" y="1"/>
                </a:lnTo>
                <a:lnTo>
                  <a:pt x="7" y="73"/>
                </a:lnTo>
                <a:lnTo>
                  <a:pt x="11" y="79"/>
                </a:lnTo>
                <a:lnTo>
                  <a:pt x="14" y="82"/>
                </a:lnTo>
                <a:lnTo>
                  <a:pt x="71" y="1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0" name=""/>
          <p:cNvSpPr/>
          <p:nvPr/>
        </p:nvSpPr>
        <p:spPr>
          <a:xfrm>
            <a:off x="6014880" y="4402080"/>
            <a:ext cx="28800" cy="46080"/>
          </a:xfrm>
          <a:custGeom>
            <a:avLst/>
            <a:gdLst/>
            <a:ahLst/>
            <a:rect l="l" t="t" r="r" b="b"/>
            <a:pathLst>
              <a:path w="43" h="63">
                <a:moveTo>
                  <a:pt x="0" y="50"/>
                </a:moveTo>
                <a:lnTo>
                  <a:pt x="16" y="63"/>
                </a:lnTo>
                <a:lnTo>
                  <a:pt x="43" y="12"/>
                </a:lnTo>
                <a:lnTo>
                  <a:pt x="27" y="0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1" name=""/>
          <p:cNvSpPr/>
          <p:nvPr/>
        </p:nvSpPr>
        <p:spPr>
          <a:xfrm>
            <a:off x="4578480" y="4629240"/>
            <a:ext cx="91800" cy="133200"/>
          </a:xfrm>
          <a:custGeom>
            <a:avLst/>
            <a:gdLst/>
            <a:ahLst/>
            <a:rect l="l" t="t" r="r" b="b"/>
            <a:pathLst>
              <a:path w="141" h="177">
                <a:moveTo>
                  <a:pt x="141" y="21"/>
                </a:moveTo>
                <a:lnTo>
                  <a:pt x="140" y="0"/>
                </a:lnTo>
                <a:lnTo>
                  <a:pt x="18" y="14"/>
                </a:lnTo>
                <a:lnTo>
                  <a:pt x="14" y="16"/>
                </a:lnTo>
                <a:lnTo>
                  <a:pt x="11" y="18"/>
                </a:lnTo>
                <a:lnTo>
                  <a:pt x="7" y="25"/>
                </a:lnTo>
                <a:lnTo>
                  <a:pt x="0" y="176"/>
                </a:lnTo>
                <a:lnTo>
                  <a:pt x="21" y="177"/>
                </a:lnTo>
                <a:lnTo>
                  <a:pt x="28" y="27"/>
                </a:lnTo>
                <a:lnTo>
                  <a:pt x="21" y="34"/>
                </a:lnTo>
                <a:lnTo>
                  <a:pt x="25" y="32"/>
                </a:lnTo>
                <a:lnTo>
                  <a:pt x="28" y="25"/>
                </a:lnTo>
                <a:lnTo>
                  <a:pt x="18" y="25"/>
                </a:lnTo>
                <a:lnTo>
                  <a:pt x="19" y="36"/>
                </a:lnTo>
                <a:lnTo>
                  <a:pt x="141" y="21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2" name=""/>
          <p:cNvSpPr/>
          <p:nvPr/>
        </p:nvSpPr>
        <p:spPr>
          <a:xfrm>
            <a:off x="4475160" y="4508640"/>
            <a:ext cx="120600" cy="145800"/>
          </a:xfrm>
          <a:custGeom>
            <a:avLst/>
            <a:gdLst/>
            <a:ahLst/>
            <a:rect l="l" t="t" r="r" b="b"/>
            <a:pathLst>
              <a:path w="187" h="196">
                <a:moveTo>
                  <a:pt x="13" y="0"/>
                </a:moveTo>
                <a:lnTo>
                  <a:pt x="0" y="17"/>
                </a:lnTo>
                <a:lnTo>
                  <a:pt x="174" y="196"/>
                </a:lnTo>
                <a:lnTo>
                  <a:pt x="187" y="180"/>
                </a:lnTo>
                <a:lnTo>
                  <a:pt x="13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3" name=""/>
          <p:cNvSpPr/>
          <p:nvPr/>
        </p:nvSpPr>
        <p:spPr>
          <a:xfrm>
            <a:off x="4321080" y="4254480"/>
            <a:ext cx="411120" cy="363600"/>
          </a:xfrm>
          <a:custGeom>
            <a:avLst/>
            <a:gdLst/>
            <a:ahLst/>
            <a:rect l="l" t="t" r="r" b="b"/>
            <a:pathLst>
              <a:path w="633" h="484">
                <a:moveTo>
                  <a:pt x="633" y="45"/>
                </a:moveTo>
                <a:lnTo>
                  <a:pt x="622" y="27"/>
                </a:lnTo>
                <a:lnTo>
                  <a:pt x="278" y="235"/>
                </a:lnTo>
                <a:lnTo>
                  <a:pt x="276" y="237"/>
                </a:lnTo>
                <a:lnTo>
                  <a:pt x="276" y="239"/>
                </a:lnTo>
                <a:lnTo>
                  <a:pt x="147" y="468"/>
                </a:lnTo>
                <a:lnTo>
                  <a:pt x="155" y="474"/>
                </a:lnTo>
                <a:lnTo>
                  <a:pt x="155" y="463"/>
                </a:lnTo>
                <a:lnTo>
                  <a:pt x="151" y="465"/>
                </a:lnTo>
                <a:lnTo>
                  <a:pt x="147" y="467"/>
                </a:lnTo>
                <a:lnTo>
                  <a:pt x="156" y="463"/>
                </a:lnTo>
                <a:lnTo>
                  <a:pt x="13" y="449"/>
                </a:lnTo>
                <a:lnTo>
                  <a:pt x="11" y="459"/>
                </a:lnTo>
                <a:lnTo>
                  <a:pt x="22" y="459"/>
                </a:lnTo>
                <a:lnTo>
                  <a:pt x="18" y="452"/>
                </a:lnTo>
                <a:lnTo>
                  <a:pt x="15" y="450"/>
                </a:lnTo>
                <a:lnTo>
                  <a:pt x="22" y="459"/>
                </a:lnTo>
                <a:lnTo>
                  <a:pt x="29" y="273"/>
                </a:lnTo>
                <a:lnTo>
                  <a:pt x="18" y="273"/>
                </a:lnTo>
                <a:lnTo>
                  <a:pt x="27" y="280"/>
                </a:lnTo>
                <a:lnTo>
                  <a:pt x="192" y="15"/>
                </a:lnTo>
                <a:lnTo>
                  <a:pt x="176" y="0"/>
                </a:lnTo>
                <a:lnTo>
                  <a:pt x="11" y="266"/>
                </a:lnTo>
                <a:lnTo>
                  <a:pt x="8" y="273"/>
                </a:lnTo>
                <a:lnTo>
                  <a:pt x="8" y="273"/>
                </a:lnTo>
                <a:lnTo>
                  <a:pt x="0" y="459"/>
                </a:lnTo>
                <a:lnTo>
                  <a:pt x="0" y="459"/>
                </a:lnTo>
                <a:lnTo>
                  <a:pt x="4" y="467"/>
                </a:lnTo>
                <a:lnTo>
                  <a:pt x="8" y="468"/>
                </a:lnTo>
                <a:lnTo>
                  <a:pt x="11" y="470"/>
                </a:lnTo>
                <a:lnTo>
                  <a:pt x="155" y="484"/>
                </a:lnTo>
                <a:lnTo>
                  <a:pt x="155" y="484"/>
                </a:lnTo>
                <a:lnTo>
                  <a:pt x="158" y="483"/>
                </a:lnTo>
                <a:lnTo>
                  <a:pt x="162" y="481"/>
                </a:lnTo>
                <a:lnTo>
                  <a:pt x="164" y="481"/>
                </a:lnTo>
                <a:lnTo>
                  <a:pt x="293" y="251"/>
                </a:lnTo>
                <a:lnTo>
                  <a:pt x="284" y="244"/>
                </a:lnTo>
                <a:lnTo>
                  <a:pt x="289" y="253"/>
                </a:lnTo>
                <a:lnTo>
                  <a:pt x="633" y="45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4" name=""/>
          <p:cNvSpPr/>
          <p:nvPr/>
        </p:nvSpPr>
        <p:spPr>
          <a:xfrm>
            <a:off x="4286160" y="4172040"/>
            <a:ext cx="704880" cy="263520"/>
          </a:xfrm>
          <a:custGeom>
            <a:avLst/>
            <a:gdLst/>
            <a:ahLst/>
            <a:rect l="l" t="t" r="r" b="b"/>
            <a:pathLst>
              <a:path w="1084" h="352">
                <a:moveTo>
                  <a:pt x="0" y="330"/>
                </a:moveTo>
                <a:lnTo>
                  <a:pt x="3" y="352"/>
                </a:lnTo>
                <a:lnTo>
                  <a:pt x="204" y="323"/>
                </a:lnTo>
                <a:lnTo>
                  <a:pt x="206" y="321"/>
                </a:lnTo>
                <a:lnTo>
                  <a:pt x="210" y="321"/>
                </a:lnTo>
                <a:lnTo>
                  <a:pt x="367" y="156"/>
                </a:lnTo>
                <a:lnTo>
                  <a:pt x="360" y="147"/>
                </a:lnTo>
                <a:lnTo>
                  <a:pt x="366" y="158"/>
                </a:lnTo>
                <a:lnTo>
                  <a:pt x="674" y="36"/>
                </a:lnTo>
                <a:lnTo>
                  <a:pt x="668" y="25"/>
                </a:lnTo>
                <a:lnTo>
                  <a:pt x="668" y="36"/>
                </a:lnTo>
                <a:lnTo>
                  <a:pt x="1084" y="22"/>
                </a:lnTo>
                <a:lnTo>
                  <a:pt x="1084" y="0"/>
                </a:lnTo>
                <a:lnTo>
                  <a:pt x="668" y="15"/>
                </a:lnTo>
                <a:lnTo>
                  <a:pt x="665" y="16"/>
                </a:lnTo>
                <a:lnTo>
                  <a:pt x="357" y="138"/>
                </a:lnTo>
                <a:lnTo>
                  <a:pt x="357" y="138"/>
                </a:lnTo>
                <a:lnTo>
                  <a:pt x="355" y="140"/>
                </a:lnTo>
                <a:lnTo>
                  <a:pt x="197" y="305"/>
                </a:lnTo>
                <a:lnTo>
                  <a:pt x="199" y="303"/>
                </a:lnTo>
                <a:lnTo>
                  <a:pt x="202" y="312"/>
                </a:lnTo>
                <a:lnTo>
                  <a:pt x="201" y="301"/>
                </a:lnTo>
                <a:lnTo>
                  <a:pt x="0" y="33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5" name=""/>
          <p:cNvSpPr/>
          <p:nvPr/>
        </p:nvSpPr>
        <p:spPr>
          <a:xfrm>
            <a:off x="5381640" y="4141800"/>
            <a:ext cx="19080" cy="71280"/>
          </a:xfrm>
          <a:custGeom>
            <a:avLst/>
            <a:gdLst/>
            <a:ahLst/>
            <a:rect l="l" t="t" r="r" b="b"/>
            <a:pathLst>
              <a:path w="27" h="95">
                <a:moveTo>
                  <a:pt x="27" y="2"/>
                </a:moveTo>
                <a:lnTo>
                  <a:pt x="5" y="0"/>
                </a:lnTo>
                <a:lnTo>
                  <a:pt x="0" y="93"/>
                </a:lnTo>
                <a:lnTo>
                  <a:pt x="21" y="95"/>
                </a:lnTo>
                <a:lnTo>
                  <a:pt x="27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4480" bIns="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6" name=""/>
          <p:cNvSpPr/>
          <p:nvPr/>
        </p:nvSpPr>
        <p:spPr>
          <a:xfrm>
            <a:off x="5994360" y="4140360"/>
            <a:ext cx="84240" cy="110880"/>
          </a:xfrm>
          <a:custGeom>
            <a:avLst/>
            <a:gdLst/>
            <a:ahLst/>
            <a:rect l="l" t="t" r="r" b="b"/>
            <a:pathLst>
              <a:path w="129" h="149">
                <a:moveTo>
                  <a:pt x="129" y="18"/>
                </a:moveTo>
                <a:lnTo>
                  <a:pt x="119" y="0"/>
                </a:lnTo>
                <a:lnTo>
                  <a:pt x="25" y="50"/>
                </a:lnTo>
                <a:lnTo>
                  <a:pt x="24" y="52"/>
                </a:lnTo>
                <a:lnTo>
                  <a:pt x="22" y="57"/>
                </a:lnTo>
                <a:lnTo>
                  <a:pt x="0" y="143"/>
                </a:lnTo>
                <a:lnTo>
                  <a:pt x="20" y="149"/>
                </a:lnTo>
                <a:lnTo>
                  <a:pt x="42" y="63"/>
                </a:lnTo>
                <a:lnTo>
                  <a:pt x="38" y="66"/>
                </a:lnTo>
                <a:lnTo>
                  <a:pt x="42" y="59"/>
                </a:lnTo>
                <a:lnTo>
                  <a:pt x="31" y="59"/>
                </a:lnTo>
                <a:lnTo>
                  <a:pt x="36" y="68"/>
                </a:lnTo>
                <a:lnTo>
                  <a:pt x="129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7" name=""/>
          <p:cNvSpPr/>
          <p:nvPr/>
        </p:nvSpPr>
        <p:spPr>
          <a:xfrm>
            <a:off x="4592520" y="4389480"/>
            <a:ext cx="136800" cy="206280"/>
          </a:xfrm>
          <a:custGeom>
            <a:avLst/>
            <a:gdLst/>
            <a:ahLst/>
            <a:rect l="l" t="t" r="r" b="b"/>
            <a:pathLst>
              <a:path w="208" h="274">
                <a:moveTo>
                  <a:pt x="154" y="0"/>
                </a:moveTo>
                <a:lnTo>
                  <a:pt x="140" y="16"/>
                </a:lnTo>
                <a:lnTo>
                  <a:pt x="190" y="88"/>
                </a:lnTo>
                <a:lnTo>
                  <a:pt x="197" y="79"/>
                </a:lnTo>
                <a:lnTo>
                  <a:pt x="190" y="71"/>
                </a:lnTo>
                <a:lnTo>
                  <a:pt x="187" y="79"/>
                </a:lnTo>
                <a:lnTo>
                  <a:pt x="190" y="86"/>
                </a:lnTo>
                <a:lnTo>
                  <a:pt x="192" y="71"/>
                </a:lnTo>
                <a:lnTo>
                  <a:pt x="142" y="122"/>
                </a:lnTo>
                <a:lnTo>
                  <a:pt x="147" y="129"/>
                </a:lnTo>
                <a:lnTo>
                  <a:pt x="142" y="120"/>
                </a:lnTo>
                <a:lnTo>
                  <a:pt x="6" y="192"/>
                </a:lnTo>
                <a:lnTo>
                  <a:pt x="4" y="193"/>
                </a:lnTo>
                <a:lnTo>
                  <a:pt x="0" y="200"/>
                </a:lnTo>
                <a:lnTo>
                  <a:pt x="0" y="202"/>
                </a:lnTo>
                <a:lnTo>
                  <a:pt x="7" y="274"/>
                </a:lnTo>
                <a:lnTo>
                  <a:pt x="29" y="272"/>
                </a:lnTo>
                <a:lnTo>
                  <a:pt x="22" y="200"/>
                </a:lnTo>
                <a:lnTo>
                  <a:pt x="18" y="208"/>
                </a:lnTo>
                <a:lnTo>
                  <a:pt x="22" y="200"/>
                </a:lnTo>
                <a:lnTo>
                  <a:pt x="22" y="200"/>
                </a:lnTo>
                <a:lnTo>
                  <a:pt x="11" y="200"/>
                </a:lnTo>
                <a:lnTo>
                  <a:pt x="16" y="209"/>
                </a:lnTo>
                <a:lnTo>
                  <a:pt x="153" y="138"/>
                </a:lnTo>
                <a:lnTo>
                  <a:pt x="154" y="138"/>
                </a:lnTo>
                <a:lnTo>
                  <a:pt x="205" y="88"/>
                </a:lnTo>
                <a:lnTo>
                  <a:pt x="205" y="86"/>
                </a:lnTo>
                <a:lnTo>
                  <a:pt x="208" y="79"/>
                </a:lnTo>
                <a:lnTo>
                  <a:pt x="205" y="71"/>
                </a:lnTo>
                <a:lnTo>
                  <a:pt x="205" y="71"/>
                </a:lnTo>
                <a:lnTo>
                  <a:pt x="15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608" name=""/>
          <p:cNvGrpSpPr/>
          <p:nvPr/>
        </p:nvGrpSpPr>
        <p:grpSpPr>
          <a:xfrm>
            <a:off x="3424320" y="2770200"/>
            <a:ext cx="149040" cy="179280"/>
            <a:chOff x="3424320" y="2770200"/>
            <a:chExt cx="149040" cy="179280"/>
          </a:xfrm>
        </p:grpSpPr>
        <p:sp>
          <p:nvSpPr>
            <p:cNvPr id="6609" name=""/>
            <p:cNvSpPr/>
            <p:nvPr/>
          </p:nvSpPr>
          <p:spPr>
            <a:xfrm>
              <a:off x="3424320" y="2770200"/>
              <a:ext cx="149040" cy="17928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10" name=""/>
            <p:cNvSpPr/>
            <p:nvPr/>
          </p:nvSpPr>
          <p:spPr>
            <a:xfrm>
              <a:off x="3424320" y="2770200"/>
              <a:ext cx="149040" cy="453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11" name=""/>
            <p:cNvSpPr/>
            <p:nvPr/>
          </p:nvSpPr>
          <p:spPr>
            <a:xfrm>
              <a:off x="3424320" y="2770200"/>
              <a:ext cx="149040" cy="17928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12" name=""/>
            <p:cNvSpPr/>
            <p:nvPr/>
          </p:nvSpPr>
          <p:spPr>
            <a:xfrm>
              <a:off x="3424320" y="2792520"/>
              <a:ext cx="149040" cy="226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120" bIns="-24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613" name=""/>
          <p:cNvGrpSpPr/>
          <p:nvPr/>
        </p:nvGrpSpPr>
        <p:grpSpPr>
          <a:xfrm>
            <a:off x="4446720" y="3135240"/>
            <a:ext cx="149040" cy="179640"/>
            <a:chOff x="4446720" y="3135240"/>
            <a:chExt cx="149040" cy="179640"/>
          </a:xfrm>
        </p:grpSpPr>
        <p:sp>
          <p:nvSpPr>
            <p:cNvPr id="6614" name=""/>
            <p:cNvSpPr/>
            <p:nvPr/>
          </p:nvSpPr>
          <p:spPr>
            <a:xfrm>
              <a:off x="4446720" y="3135240"/>
              <a:ext cx="149040" cy="179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15" name=""/>
            <p:cNvSpPr/>
            <p:nvPr/>
          </p:nvSpPr>
          <p:spPr>
            <a:xfrm>
              <a:off x="4446720" y="3135240"/>
              <a:ext cx="149040" cy="4500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16" name=""/>
            <p:cNvSpPr/>
            <p:nvPr/>
          </p:nvSpPr>
          <p:spPr>
            <a:xfrm>
              <a:off x="4446720" y="3135240"/>
              <a:ext cx="149040" cy="179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17" name=""/>
            <p:cNvSpPr/>
            <p:nvPr/>
          </p:nvSpPr>
          <p:spPr>
            <a:xfrm>
              <a:off x="4446720" y="3157560"/>
              <a:ext cx="149040" cy="2232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618" name=""/>
          <p:cNvGrpSpPr/>
          <p:nvPr/>
        </p:nvGrpSpPr>
        <p:grpSpPr>
          <a:xfrm>
            <a:off x="4538520" y="3919680"/>
            <a:ext cx="147960" cy="177480"/>
            <a:chOff x="4538520" y="3919680"/>
            <a:chExt cx="147960" cy="177480"/>
          </a:xfrm>
        </p:grpSpPr>
        <p:sp>
          <p:nvSpPr>
            <p:cNvPr id="6619" name=""/>
            <p:cNvSpPr/>
            <p:nvPr/>
          </p:nvSpPr>
          <p:spPr>
            <a:xfrm>
              <a:off x="4538520" y="3919680"/>
              <a:ext cx="147960" cy="17748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20" name=""/>
            <p:cNvSpPr/>
            <p:nvPr/>
          </p:nvSpPr>
          <p:spPr>
            <a:xfrm>
              <a:off x="4538520" y="3919680"/>
              <a:ext cx="147960" cy="435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6" y="3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21" name=""/>
            <p:cNvSpPr/>
            <p:nvPr/>
          </p:nvSpPr>
          <p:spPr>
            <a:xfrm>
              <a:off x="4538520" y="3919680"/>
              <a:ext cx="147960" cy="17748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22" name=""/>
            <p:cNvSpPr/>
            <p:nvPr/>
          </p:nvSpPr>
          <p:spPr>
            <a:xfrm>
              <a:off x="4538520" y="3940560"/>
              <a:ext cx="147960" cy="2232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6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623" name=""/>
          <p:cNvGrpSpPr/>
          <p:nvPr/>
        </p:nvGrpSpPr>
        <p:grpSpPr>
          <a:xfrm>
            <a:off x="4867200" y="3868560"/>
            <a:ext cx="147600" cy="177840"/>
            <a:chOff x="4867200" y="3868560"/>
            <a:chExt cx="147600" cy="177840"/>
          </a:xfrm>
        </p:grpSpPr>
        <p:sp>
          <p:nvSpPr>
            <p:cNvPr id="6624" name=""/>
            <p:cNvSpPr/>
            <p:nvPr/>
          </p:nvSpPr>
          <p:spPr>
            <a:xfrm>
              <a:off x="4867200" y="3868560"/>
              <a:ext cx="147600" cy="1778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25" name=""/>
            <p:cNvSpPr/>
            <p:nvPr/>
          </p:nvSpPr>
          <p:spPr>
            <a:xfrm>
              <a:off x="4867200" y="3868560"/>
              <a:ext cx="147600" cy="435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26" name=""/>
            <p:cNvSpPr/>
            <p:nvPr/>
          </p:nvSpPr>
          <p:spPr>
            <a:xfrm>
              <a:off x="4867200" y="3868560"/>
              <a:ext cx="147600" cy="1778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27" name=""/>
            <p:cNvSpPr/>
            <p:nvPr/>
          </p:nvSpPr>
          <p:spPr>
            <a:xfrm>
              <a:off x="4867200" y="3889440"/>
              <a:ext cx="147600" cy="2232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6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628" name=""/>
          <p:cNvGrpSpPr/>
          <p:nvPr/>
        </p:nvGrpSpPr>
        <p:grpSpPr>
          <a:xfrm>
            <a:off x="4997520" y="3952800"/>
            <a:ext cx="149040" cy="179640"/>
            <a:chOff x="4997520" y="3952800"/>
            <a:chExt cx="149040" cy="179640"/>
          </a:xfrm>
        </p:grpSpPr>
        <p:sp>
          <p:nvSpPr>
            <p:cNvPr id="6629" name=""/>
            <p:cNvSpPr/>
            <p:nvPr/>
          </p:nvSpPr>
          <p:spPr>
            <a:xfrm>
              <a:off x="4997520" y="3952800"/>
              <a:ext cx="149040" cy="179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30" name=""/>
            <p:cNvSpPr/>
            <p:nvPr/>
          </p:nvSpPr>
          <p:spPr>
            <a:xfrm>
              <a:off x="4997520" y="3952800"/>
              <a:ext cx="149040" cy="4500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31" name=""/>
            <p:cNvSpPr/>
            <p:nvPr/>
          </p:nvSpPr>
          <p:spPr>
            <a:xfrm>
              <a:off x="4997520" y="3952800"/>
              <a:ext cx="149040" cy="179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32" name=""/>
            <p:cNvSpPr/>
            <p:nvPr/>
          </p:nvSpPr>
          <p:spPr>
            <a:xfrm>
              <a:off x="4997520" y="3975120"/>
              <a:ext cx="149040" cy="2232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633" name=""/>
          <p:cNvGrpSpPr/>
          <p:nvPr/>
        </p:nvGrpSpPr>
        <p:grpSpPr>
          <a:xfrm>
            <a:off x="5276880" y="3882960"/>
            <a:ext cx="150840" cy="176400"/>
            <a:chOff x="5276880" y="3882960"/>
            <a:chExt cx="150840" cy="176400"/>
          </a:xfrm>
        </p:grpSpPr>
        <p:sp>
          <p:nvSpPr>
            <p:cNvPr id="6634" name=""/>
            <p:cNvSpPr/>
            <p:nvPr/>
          </p:nvSpPr>
          <p:spPr>
            <a:xfrm>
              <a:off x="5276880" y="3882960"/>
              <a:ext cx="150840" cy="1764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35" name=""/>
            <p:cNvSpPr/>
            <p:nvPr/>
          </p:nvSpPr>
          <p:spPr>
            <a:xfrm>
              <a:off x="5276880" y="3882960"/>
              <a:ext cx="150840" cy="4320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" bIns="-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36" name=""/>
            <p:cNvSpPr/>
            <p:nvPr/>
          </p:nvSpPr>
          <p:spPr>
            <a:xfrm>
              <a:off x="5276880" y="3882960"/>
              <a:ext cx="150840" cy="1764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37" name=""/>
            <p:cNvSpPr/>
            <p:nvPr/>
          </p:nvSpPr>
          <p:spPr>
            <a:xfrm>
              <a:off x="5276880" y="3903840"/>
              <a:ext cx="150840" cy="2232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638" name=""/>
          <p:cNvGrpSpPr/>
          <p:nvPr/>
        </p:nvGrpSpPr>
        <p:grpSpPr>
          <a:xfrm>
            <a:off x="5430960" y="2182680"/>
            <a:ext cx="149040" cy="177840"/>
            <a:chOff x="5430960" y="2182680"/>
            <a:chExt cx="149040" cy="177840"/>
          </a:xfrm>
        </p:grpSpPr>
        <p:sp>
          <p:nvSpPr>
            <p:cNvPr id="6639" name=""/>
            <p:cNvSpPr/>
            <p:nvPr/>
          </p:nvSpPr>
          <p:spPr>
            <a:xfrm>
              <a:off x="5430960" y="2182680"/>
              <a:ext cx="149040" cy="1778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40" name=""/>
            <p:cNvSpPr/>
            <p:nvPr/>
          </p:nvSpPr>
          <p:spPr>
            <a:xfrm>
              <a:off x="5430960" y="2182680"/>
              <a:ext cx="149040" cy="43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41" name=""/>
            <p:cNvSpPr/>
            <p:nvPr/>
          </p:nvSpPr>
          <p:spPr>
            <a:xfrm>
              <a:off x="5430960" y="2182680"/>
              <a:ext cx="149040" cy="1778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42" name=""/>
            <p:cNvSpPr/>
            <p:nvPr/>
          </p:nvSpPr>
          <p:spPr>
            <a:xfrm>
              <a:off x="5430960" y="2203200"/>
              <a:ext cx="149040" cy="226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120" bIns="-24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643" name=""/>
          <p:cNvGrpSpPr/>
          <p:nvPr/>
        </p:nvGrpSpPr>
        <p:grpSpPr>
          <a:xfrm>
            <a:off x="5621400" y="2351160"/>
            <a:ext cx="150840" cy="176040"/>
            <a:chOff x="5621400" y="2351160"/>
            <a:chExt cx="150840" cy="176040"/>
          </a:xfrm>
        </p:grpSpPr>
        <p:sp>
          <p:nvSpPr>
            <p:cNvPr id="6644" name=""/>
            <p:cNvSpPr/>
            <p:nvPr/>
          </p:nvSpPr>
          <p:spPr>
            <a:xfrm>
              <a:off x="5621400" y="2351160"/>
              <a:ext cx="150840" cy="1760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45" name=""/>
            <p:cNvSpPr/>
            <p:nvPr/>
          </p:nvSpPr>
          <p:spPr>
            <a:xfrm>
              <a:off x="5621400" y="2351160"/>
              <a:ext cx="150840" cy="4284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46" name=""/>
            <p:cNvSpPr/>
            <p:nvPr/>
          </p:nvSpPr>
          <p:spPr>
            <a:xfrm>
              <a:off x="5621400" y="2351160"/>
              <a:ext cx="150840" cy="1760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47" name=""/>
            <p:cNvSpPr/>
            <p:nvPr/>
          </p:nvSpPr>
          <p:spPr>
            <a:xfrm>
              <a:off x="5621400" y="2371680"/>
              <a:ext cx="150840" cy="2232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648" name=""/>
          <p:cNvGrpSpPr/>
          <p:nvPr/>
        </p:nvGrpSpPr>
        <p:grpSpPr>
          <a:xfrm>
            <a:off x="5975280" y="2174760"/>
            <a:ext cx="147600" cy="179640"/>
            <a:chOff x="5975280" y="2174760"/>
            <a:chExt cx="147600" cy="179640"/>
          </a:xfrm>
        </p:grpSpPr>
        <p:sp>
          <p:nvSpPr>
            <p:cNvPr id="6649" name=""/>
            <p:cNvSpPr/>
            <p:nvPr/>
          </p:nvSpPr>
          <p:spPr>
            <a:xfrm>
              <a:off x="5975280" y="2174760"/>
              <a:ext cx="147600" cy="179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50" name=""/>
            <p:cNvSpPr/>
            <p:nvPr/>
          </p:nvSpPr>
          <p:spPr>
            <a:xfrm>
              <a:off x="5975280" y="2174760"/>
              <a:ext cx="147600" cy="4500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51" name=""/>
            <p:cNvSpPr/>
            <p:nvPr/>
          </p:nvSpPr>
          <p:spPr>
            <a:xfrm>
              <a:off x="5975280" y="2174760"/>
              <a:ext cx="147600" cy="179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52" name=""/>
            <p:cNvSpPr/>
            <p:nvPr/>
          </p:nvSpPr>
          <p:spPr>
            <a:xfrm>
              <a:off x="5975280" y="2197080"/>
              <a:ext cx="147600" cy="2232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653" name=""/>
          <p:cNvGrpSpPr/>
          <p:nvPr/>
        </p:nvGrpSpPr>
        <p:grpSpPr>
          <a:xfrm>
            <a:off x="3838680" y="2949480"/>
            <a:ext cx="145800" cy="176400"/>
            <a:chOff x="3838680" y="2949480"/>
            <a:chExt cx="145800" cy="176400"/>
          </a:xfrm>
        </p:grpSpPr>
        <p:sp>
          <p:nvSpPr>
            <p:cNvPr id="6654" name=""/>
            <p:cNvSpPr/>
            <p:nvPr/>
          </p:nvSpPr>
          <p:spPr>
            <a:xfrm>
              <a:off x="3838680" y="2949480"/>
              <a:ext cx="145800" cy="1764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55" name=""/>
            <p:cNvSpPr/>
            <p:nvPr/>
          </p:nvSpPr>
          <p:spPr>
            <a:xfrm>
              <a:off x="3838680" y="2949480"/>
              <a:ext cx="145800" cy="4320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" bIns="-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56" name=""/>
            <p:cNvSpPr/>
            <p:nvPr/>
          </p:nvSpPr>
          <p:spPr>
            <a:xfrm>
              <a:off x="3838680" y="2949480"/>
              <a:ext cx="145800" cy="1764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57" name=""/>
            <p:cNvSpPr/>
            <p:nvPr/>
          </p:nvSpPr>
          <p:spPr>
            <a:xfrm>
              <a:off x="3838680" y="2970360"/>
              <a:ext cx="145800" cy="2232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658" name=""/>
          <p:cNvGrpSpPr/>
          <p:nvPr/>
        </p:nvGrpSpPr>
        <p:grpSpPr>
          <a:xfrm>
            <a:off x="4802040" y="2654280"/>
            <a:ext cx="147960" cy="177840"/>
            <a:chOff x="4802040" y="2654280"/>
            <a:chExt cx="147960" cy="177840"/>
          </a:xfrm>
        </p:grpSpPr>
        <p:sp>
          <p:nvSpPr>
            <p:cNvPr id="6659" name=""/>
            <p:cNvSpPr/>
            <p:nvPr/>
          </p:nvSpPr>
          <p:spPr>
            <a:xfrm>
              <a:off x="4802040" y="2654280"/>
              <a:ext cx="147960" cy="1778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60" name=""/>
            <p:cNvSpPr/>
            <p:nvPr/>
          </p:nvSpPr>
          <p:spPr>
            <a:xfrm>
              <a:off x="4802040" y="2654280"/>
              <a:ext cx="147960" cy="4500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61" name=""/>
            <p:cNvSpPr/>
            <p:nvPr/>
          </p:nvSpPr>
          <p:spPr>
            <a:xfrm>
              <a:off x="4802040" y="2654280"/>
              <a:ext cx="147960" cy="1778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62" name=""/>
            <p:cNvSpPr/>
            <p:nvPr/>
          </p:nvSpPr>
          <p:spPr>
            <a:xfrm>
              <a:off x="4802040" y="2676960"/>
              <a:ext cx="147960" cy="2232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663" name=""/>
          <p:cNvGrpSpPr/>
          <p:nvPr/>
        </p:nvGrpSpPr>
        <p:grpSpPr>
          <a:xfrm>
            <a:off x="4603680" y="4068720"/>
            <a:ext cx="149400" cy="177840"/>
            <a:chOff x="4603680" y="4068720"/>
            <a:chExt cx="149400" cy="177840"/>
          </a:xfrm>
        </p:grpSpPr>
        <p:sp>
          <p:nvSpPr>
            <p:cNvPr id="6664" name=""/>
            <p:cNvSpPr/>
            <p:nvPr/>
          </p:nvSpPr>
          <p:spPr>
            <a:xfrm>
              <a:off x="4603680" y="4068720"/>
              <a:ext cx="149400" cy="1778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65" name=""/>
            <p:cNvSpPr/>
            <p:nvPr/>
          </p:nvSpPr>
          <p:spPr>
            <a:xfrm>
              <a:off x="4603680" y="4068720"/>
              <a:ext cx="149400" cy="4464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66" name=""/>
            <p:cNvSpPr/>
            <p:nvPr/>
          </p:nvSpPr>
          <p:spPr>
            <a:xfrm>
              <a:off x="4603680" y="4068720"/>
              <a:ext cx="149400" cy="1778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67" name=""/>
            <p:cNvSpPr/>
            <p:nvPr/>
          </p:nvSpPr>
          <p:spPr>
            <a:xfrm>
              <a:off x="4603680" y="4091040"/>
              <a:ext cx="149400" cy="223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668" name=""/>
          <p:cNvGrpSpPr/>
          <p:nvPr/>
        </p:nvGrpSpPr>
        <p:grpSpPr>
          <a:xfrm>
            <a:off x="4446720" y="3135240"/>
            <a:ext cx="149040" cy="179640"/>
            <a:chOff x="4446720" y="3135240"/>
            <a:chExt cx="149040" cy="179640"/>
          </a:xfrm>
        </p:grpSpPr>
        <p:sp>
          <p:nvSpPr>
            <p:cNvPr id="6669" name=""/>
            <p:cNvSpPr/>
            <p:nvPr/>
          </p:nvSpPr>
          <p:spPr>
            <a:xfrm>
              <a:off x="4446720" y="3135240"/>
              <a:ext cx="149040" cy="179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70" name=""/>
            <p:cNvSpPr/>
            <p:nvPr/>
          </p:nvSpPr>
          <p:spPr>
            <a:xfrm>
              <a:off x="4446720" y="3135240"/>
              <a:ext cx="149040" cy="4500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71" name=""/>
            <p:cNvSpPr/>
            <p:nvPr/>
          </p:nvSpPr>
          <p:spPr>
            <a:xfrm>
              <a:off x="4446720" y="3135240"/>
              <a:ext cx="149040" cy="179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72" name=""/>
            <p:cNvSpPr/>
            <p:nvPr/>
          </p:nvSpPr>
          <p:spPr>
            <a:xfrm>
              <a:off x="4446720" y="3157560"/>
              <a:ext cx="149040" cy="2232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673" name=""/>
          <p:cNvGrpSpPr/>
          <p:nvPr/>
        </p:nvGrpSpPr>
        <p:grpSpPr>
          <a:xfrm>
            <a:off x="4997520" y="3952800"/>
            <a:ext cx="149040" cy="179640"/>
            <a:chOff x="4997520" y="3952800"/>
            <a:chExt cx="149040" cy="179640"/>
          </a:xfrm>
        </p:grpSpPr>
        <p:sp>
          <p:nvSpPr>
            <p:cNvPr id="6674" name=""/>
            <p:cNvSpPr/>
            <p:nvPr/>
          </p:nvSpPr>
          <p:spPr>
            <a:xfrm>
              <a:off x="4997520" y="3952800"/>
              <a:ext cx="149040" cy="179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75" name=""/>
            <p:cNvSpPr/>
            <p:nvPr/>
          </p:nvSpPr>
          <p:spPr>
            <a:xfrm>
              <a:off x="4997520" y="3952800"/>
              <a:ext cx="149040" cy="4500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76" name=""/>
            <p:cNvSpPr/>
            <p:nvPr/>
          </p:nvSpPr>
          <p:spPr>
            <a:xfrm>
              <a:off x="4997520" y="3952800"/>
              <a:ext cx="149040" cy="179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77" name=""/>
            <p:cNvSpPr/>
            <p:nvPr/>
          </p:nvSpPr>
          <p:spPr>
            <a:xfrm>
              <a:off x="4997520" y="3975120"/>
              <a:ext cx="149040" cy="2232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678" name=""/>
          <p:cNvGrpSpPr/>
          <p:nvPr/>
        </p:nvGrpSpPr>
        <p:grpSpPr>
          <a:xfrm>
            <a:off x="5276880" y="3882960"/>
            <a:ext cx="150840" cy="176400"/>
            <a:chOff x="5276880" y="3882960"/>
            <a:chExt cx="150840" cy="176400"/>
          </a:xfrm>
        </p:grpSpPr>
        <p:sp>
          <p:nvSpPr>
            <p:cNvPr id="6679" name=""/>
            <p:cNvSpPr/>
            <p:nvPr/>
          </p:nvSpPr>
          <p:spPr>
            <a:xfrm>
              <a:off x="5276880" y="3882960"/>
              <a:ext cx="150840" cy="1764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80" name=""/>
            <p:cNvSpPr/>
            <p:nvPr/>
          </p:nvSpPr>
          <p:spPr>
            <a:xfrm>
              <a:off x="5276880" y="3882960"/>
              <a:ext cx="150840" cy="4320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" bIns="-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81" name=""/>
            <p:cNvSpPr/>
            <p:nvPr/>
          </p:nvSpPr>
          <p:spPr>
            <a:xfrm>
              <a:off x="5276880" y="3882960"/>
              <a:ext cx="150840" cy="1764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82" name=""/>
            <p:cNvSpPr/>
            <p:nvPr/>
          </p:nvSpPr>
          <p:spPr>
            <a:xfrm>
              <a:off x="5276880" y="3903840"/>
              <a:ext cx="150840" cy="2232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683" name=""/>
          <p:cNvGrpSpPr/>
          <p:nvPr/>
        </p:nvGrpSpPr>
        <p:grpSpPr>
          <a:xfrm>
            <a:off x="5430960" y="2182680"/>
            <a:ext cx="149040" cy="177840"/>
            <a:chOff x="5430960" y="2182680"/>
            <a:chExt cx="149040" cy="177840"/>
          </a:xfrm>
        </p:grpSpPr>
        <p:sp>
          <p:nvSpPr>
            <p:cNvPr id="6684" name=""/>
            <p:cNvSpPr/>
            <p:nvPr/>
          </p:nvSpPr>
          <p:spPr>
            <a:xfrm>
              <a:off x="5430960" y="2182680"/>
              <a:ext cx="149040" cy="1778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85" name=""/>
            <p:cNvSpPr/>
            <p:nvPr/>
          </p:nvSpPr>
          <p:spPr>
            <a:xfrm>
              <a:off x="5430960" y="2182680"/>
              <a:ext cx="149040" cy="43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86" name=""/>
            <p:cNvSpPr/>
            <p:nvPr/>
          </p:nvSpPr>
          <p:spPr>
            <a:xfrm>
              <a:off x="5430960" y="2182680"/>
              <a:ext cx="149040" cy="1778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87" name=""/>
            <p:cNvSpPr/>
            <p:nvPr/>
          </p:nvSpPr>
          <p:spPr>
            <a:xfrm>
              <a:off x="5430960" y="2203200"/>
              <a:ext cx="149040" cy="226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120" bIns="-24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688" name=""/>
          <p:cNvGrpSpPr/>
          <p:nvPr/>
        </p:nvGrpSpPr>
        <p:grpSpPr>
          <a:xfrm>
            <a:off x="5621400" y="2351160"/>
            <a:ext cx="150840" cy="176040"/>
            <a:chOff x="5621400" y="2351160"/>
            <a:chExt cx="150840" cy="176040"/>
          </a:xfrm>
        </p:grpSpPr>
        <p:sp>
          <p:nvSpPr>
            <p:cNvPr id="6689" name=""/>
            <p:cNvSpPr/>
            <p:nvPr/>
          </p:nvSpPr>
          <p:spPr>
            <a:xfrm>
              <a:off x="5621400" y="2351160"/>
              <a:ext cx="150840" cy="1760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90" name=""/>
            <p:cNvSpPr/>
            <p:nvPr/>
          </p:nvSpPr>
          <p:spPr>
            <a:xfrm>
              <a:off x="5621400" y="2351160"/>
              <a:ext cx="150840" cy="4284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91" name=""/>
            <p:cNvSpPr/>
            <p:nvPr/>
          </p:nvSpPr>
          <p:spPr>
            <a:xfrm>
              <a:off x="5621400" y="2351160"/>
              <a:ext cx="150840" cy="1760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92" name=""/>
            <p:cNvSpPr/>
            <p:nvPr/>
          </p:nvSpPr>
          <p:spPr>
            <a:xfrm>
              <a:off x="5621400" y="2371680"/>
              <a:ext cx="150840" cy="2232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693" name=""/>
          <p:cNvGrpSpPr/>
          <p:nvPr/>
        </p:nvGrpSpPr>
        <p:grpSpPr>
          <a:xfrm>
            <a:off x="5975280" y="2174760"/>
            <a:ext cx="147600" cy="179640"/>
            <a:chOff x="5975280" y="2174760"/>
            <a:chExt cx="147600" cy="179640"/>
          </a:xfrm>
        </p:grpSpPr>
        <p:sp>
          <p:nvSpPr>
            <p:cNvPr id="6694" name=""/>
            <p:cNvSpPr/>
            <p:nvPr/>
          </p:nvSpPr>
          <p:spPr>
            <a:xfrm>
              <a:off x="5975280" y="2174760"/>
              <a:ext cx="147600" cy="179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95" name=""/>
            <p:cNvSpPr/>
            <p:nvPr/>
          </p:nvSpPr>
          <p:spPr>
            <a:xfrm>
              <a:off x="5975280" y="2174760"/>
              <a:ext cx="147600" cy="4500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96" name=""/>
            <p:cNvSpPr/>
            <p:nvPr/>
          </p:nvSpPr>
          <p:spPr>
            <a:xfrm>
              <a:off x="5975280" y="2174760"/>
              <a:ext cx="147600" cy="179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97" name=""/>
            <p:cNvSpPr/>
            <p:nvPr/>
          </p:nvSpPr>
          <p:spPr>
            <a:xfrm>
              <a:off x="5975280" y="2197080"/>
              <a:ext cx="147600" cy="2232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698" name=""/>
          <p:cNvGrpSpPr/>
          <p:nvPr/>
        </p:nvGrpSpPr>
        <p:grpSpPr>
          <a:xfrm>
            <a:off x="4802040" y="2654280"/>
            <a:ext cx="147960" cy="177840"/>
            <a:chOff x="4802040" y="2654280"/>
            <a:chExt cx="147960" cy="177840"/>
          </a:xfrm>
        </p:grpSpPr>
        <p:sp>
          <p:nvSpPr>
            <p:cNvPr id="6699" name=""/>
            <p:cNvSpPr/>
            <p:nvPr/>
          </p:nvSpPr>
          <p:spPr>
            <a:xfrm>
              <a:off x="4802040" y="2654280"/>
              <a:ext cx="147960" cy="1778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00" name=""/>
            <p:cNvSpPr/>
            <p:nvPr/>
          </p:nvSpPr>
          <p:spPr>
            <a:xfrm>
              <a:off x="4802040" y="2654280"/>
              <a:ext cx="147960" cy="4500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01" name=""/>
            <p:cNvSpPr/>
            <p:nvPr/>
          </p:nvSpPr>
          <p:spPr>
            <a:xfrm>
              <a:off x="4802040" y="2654280"/>
              <a:ext cx="147960" cy="1778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02" name=""/>
            <p:cNvSpPr/>
            <p:nvPr/>
          </p:nvSpPr>
          <p:spPr>
            <a:xfrm>
              <a:off x="4802040" y="2676960"/>
              <a:ext cx="147960" cy="2232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703" name=""/>
          <p:cNvGrpSpPr/>
          <p:nvPr/>
        </p:nvGrpSpPr>
        <p:grpSpPr>
          <a:xfrm>
            <a:off x="4603680" y="4068720"/>
            <a:ext cx="149400" cy="177840"/>
            <a:chOff x="4603680" y="4068720"/>
            <a:chExt cx="149400" cy="177840"/>
          </a:xfrm>
        </p:grpSpPr>
        <p:sp>
          <p:nvSpPr>
            <p:cNvPr id="6704" name=""/>
            <p:cNvSpPr/>
            <p:nvPr/>
          </p:nvSpPr>
          <p:spPr>
            <a:xfrm>
              <a:off x="4603680" y="4068720"/>
              <a:ext cx="149400" cy="1778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05" name=""/>
            <p:cNvSpPr/>
            <p:nvPr/>
          </p:nvSpPr>
          <p:spPr>
            <a:xfrm>
              <a:off x="4603680" y="4068720"/>
              <a:ext cx="149400" cy="4464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06" name=""/>
            <p:cNvSpPr/>
            <p:nvPr/>
          </p:nvSpPr>
          <p:spPr>
            <a:xfrm>
              <a:off x="4603680" y="4068720"/>
              <a:ext cx="149400" cy="1778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07" name=""/>
            <p:cNvSpPr/>
            <p:nvPr/>
          </p:nvSpPr>
          <p:spPr>
            <a:xfrm>
              <a:off x="4603680" y="4091040"/>
              <a:ext cx="149400" cy="223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708" name=""/>
          <p:cNvGrpSpPr/>
          <p:nvPr/>
        </p:nvGrpSpPr>
        <p:grpSpPr>
          <a:xfrm>
            <a:off x="5276880" y="3882960"/>
            <a:ext cx="150840" cy="176400"/>
            <a:chOff x="5276880" y="3882960"/>
            <a:chExt cx="150840" cy="176400"/>
          </a:xfrm>
        </p:grpSpPr>
        <p:sp>
          <p:nvSpPr>
            <p:cNvPr id="6709" name=""/>
            <p:cNvSpPr/>
            <p:nvPr/>
          </p:nvSpPr>
          <p:spPr>
            <a:xfrm>
              <a:off x="5276880" y="3882960"/>
              <a:ext cx="150840" cy="1764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10" name=""/>
            <p:cNvSpPr/>
            <p:nvPr/>
          </p:nvSpPr>
          <p:spPr>
            <a:xfrm>
              <a:off x="5276880" y="3882960"/>
              <a:ext cx="150840" cy="4320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" bIns="-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11" name=""/>
            <p:cNvSpPr/>
            <p:nvPr/>
          </p:nvSpPr>
          <p:spPr>
            <a:xfrm>
              <a:off x="5276880" y="3882960"/>
              <a:ext cx="150840" cy="1764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12" name=""/>
            <p:cNvSpPr/>
            <p:nvPr/>
          </p:nvSpPr>
          <p:spPr>
            <a:xfrm>
              <a:off x="5276880" y="3903840"/>
              <a:ext cx="150840" cy="2232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713" name=""/>
          <p:cNvGrpSpPr/>
          <p:nvPr/>
        </p:nvGrpSpPr>
        <p:grpSpPr>
          <a:xfrm>
            <a:off x="5975280" y="2174760"/>
            <a:ext cx="147600" cy="179640"/>
            <a:chOff x="5975280" y="2174760"/>
            <a:chExt cx="147600" cy="179640"/>
          </a:xfrm>
        </p:grpSpPr>
        <p:sp>
          <p:nvSpPr>
            <p:cNvPr id="6714" name=""/>
            <p:cNvSpPr/>
            <p:nvPr/>
          </p:nvSpPr>
          <p:spPr>
            <a:xfrm>
              <a:off x="5975280" y="2174760"/>
              <a:ext cx="147600" cy="179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15" name=""/>
            <p:cNvSpPr/>
            <p:nvPr/>
          </p:nvSpPr>
          <p:spPr>
            <a:xfrm>
              <a:off x="5975280" y="2174760"/>
              <a:ext cx="147600" cy="4500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16" name=""/>
            <p:cNvSpPr/>
            <p:nvPr/>
          </p:nvSpPr>
          <p:spPr>
            <a:xfrm>
              <a:off x="5975280" y="2174760"/>
              <a:ext cx="147600" cy="179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17" name=""/>
            <p:cNvSpPr/>
            <p:nvPr/>
          </p:nvSpPr>
          <p:spPr>
            <a:xfrm>
              <a:off x="5975280" y="2197080"/>
              <a:ext cx="147600" cy="2232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718" name=""/>
          <p:cNvSpPr/>
          <p:nvPr/>
        </p:nvSpPr>
        <p:spPr>
          <a:xfrm>
            <a:off x="2940120" y="3546360"/>
            <a:ext cx="441360" cy="3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19" name=""/>
          <p:cNvSpPr/>
          <p:nvPr/>
        </p:nvSpPr>
        <p:spPr>
          <a:xfrm>
            <a:off x="5054760" y="4145040"/>
            <a:ext cx="185400" cy="1648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0" name=""/>
          <p:cNvSpPr/>
          <p:nvPr/>
        </p:nvSpPr>
        <p:spPr>
          <a:xfrm>
            <a:off x="4932360" y="4116240"/>
            <a:ext cx="439920" cy="23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1" name=""/>
          <p:cNvSpPr/>
          <p:nvPr/>
        </p:nvSpPr>
        <p:spPr>
          <a:xfrm>
            <a:off x="5059080" y="4156200"/>
            <a:ext cx="1821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Henry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2" name=""/>
          <p:cNvSpPr/>
          <p:nvPr/>
        </p:nvSpPr>
        <p:spPr>
          <a:xfrm>
            <a:off x="5087160" y="423396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3" name=""/>
          <p:cNvSpPr/>
          <p:nvPr/>
        </p:nvSpPr>
        <p:spPr>
          <a:xfrm>
            <a:off x="4976640" y="3922560"/>
            <a:ext cx="439920" cy="23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4" name=""/>
          <p:cNvSpPr/>
          <p:nvPr/>
        </p:nvSpPr>
        <p:spPr>
          <a:xfrm>
            <a:off x="5130720" y="2619360"/>
            <a:ext cx="439920" cy="2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5" name=""/>
          <p:cNvSpPr/>
          <p:nvPr/>
        </p:nvSpPr>
        <p:spPr>
          <a:xfrm>
            <a:off x="2940120" y="3546360"/>
            <a:ext cx="441360" cy="3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6" name=""/>
          <p:cNvSpPr/>
          <p:nvPr/>
        </p:nvSpPr>
        <p:spPr>
          <a:xfrm>
            <a:off x="5054760" y="4145040"/>
            <a:ext cx="185400" cy="1648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7" name=""/>
          <p:cNvSpPr/>
          <p:nvPr/>
        </p:nvSpPr>
        <p:spPr>
          <a:xfrm>
            <a:off x="4932360" y="4116240"/>
            <a:ext cx="439920" cy="23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8" name=""/>
          <p:cNvSpPr/>
          <p:nvPr/>
        </p:nvSpPr>
        <p:spPr>
          <a:xfrm>
            <a:off x="5059080" y="4156200"/>
            <a:ext cx="1821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Henry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9" name=""/>
          <p:cNvSpPr/>
          <p:nvPr/>
        </p:nvSpPr>
        <p:spPr>
          <a:xfrm>
            <a:off x="5087160" y="423396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0" name=""/>
          <p:cNvSpPr/>
          <p:nvPr/>
        </p:nvSpPr>
        <p:spPr>
          <a:xfrm>
            <a:off x="4976640" y="3922560"/>
            <a:ext cx="439920" cy="23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1" name=""/>
          <p:cNvSpPr/>
          <p:nvPr/>
        </p:nvSpPr>
        <p:spPr>
          <a:xfrm>
            <a:off x="5130720" y="2619360"/>
            <a:ext cx="439920" cy="2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2" name=""/>
          <p:cNvSpPr/>
          <p:nvPr/>
        </p:nvSpPr>
        <p:spPr>
          <a:xfrm>
            <a:off x="4976640" y="3922560"/>
            <a:ext cx="439920" cy="23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3" name=""/>
          <p:cNvSpPr/>
          <p:nvPr/>
        </p:nvSpPr>
        <p:spPr>
          <a:xfrm>
            <a:off x="5130720" y="2619360"/>
            <a:ext cx="439920" cy="2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4" name=""/>
          <p:cNvSpPr/>
          <p:nvPr/>
        </p:nvSpPr>
        <p:spPr>
          <a:xfrm>
            <a:off x="5315040" y="3498840"/>
            <a:ext cx="101520" cy="1094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5" name=""/>
          <p:cNvSpPr/>
          <p:nvPr/>
        </p:nvSpPr>
        <p:spPr>
          <a:xfrm>
            <a:off x="4906800" y="4030560"/>
            <a:ext cx="277920" cy="32076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6" name=""/>
          <p:cNvSpPr/>
          <p:nvPr/>
        </p:nvSpPr>
        <p:spPr>
          <a:xfrm>
            <a:off x="5276880" y="3973680"/>
            <a:ext cx="230040" cy="26820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7" name=""/>
          <p:cNvSpPr/>
          <p:nvPr/>
        </p:nvSpPr>
        <p:spPr>
          <a:xfrm>
            <a:off x="2600280" y="1407960"/>
            <a:ext cx="277920" cy="32076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8" name=""/>
          <p:cNvSpPr/>
          <p:nvPr/>
        </p:nvSpPr>
        <p:spPr>
          <a:xfrm>
            <a:off x="2955960" y="1300320"/>
            <a:ext cx="276120" cy="32040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9" name=""/>
          <p:cNvSpPr/>
          <p:nvPr/>
        </p:nvSpPr>
        <p:spPr>
          <a:xfrm>
            <a:off x="2997360" y="1522440"/>
            <a:ext cx="276120" cy="31896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740" name=""/>
          <p:cNvGrpSpPr/>
          <p:nvPr/>
        </p:nvGrpSpPr>
        <p:grpSpPr>
          <a:xfrm>
            <a:off x="5621400" y="2351160"/>
            <a:ext cx="150840" cy="176040"/>
            <a:chOff x="5621400" y="2351160"/>
            <a:chExt cx="150840" cy="176040"/>
          </a:xfrm>
        </p:grpSpPr>
        <p:sp>
          <p:nvSpPr>
            <p:cNvPr id="6741" name=""/>
            <p:cNvSpPr/>
            <p:nvPr/>
          </p:nvSpPr>
          <p:spPr>
            <a:xfrm>
              <a:off x="5621400" y="2351160"/>
              <a:ext cx="150840" cy="1760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42" name=""/>
            <p:cNvSpPr/>
            <p:nvPr/>
          </p:nvSpPr>
          <p:spPr>
            <a:xfrm>
              <a:off x="5621400" y="2351160"/>
              <a:ext cx="150840" cy="4284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43" name=""/>
            <p:cNvSpPr/>
            <p:nvPr/>
          </p:nvSpPr>
          <p:spPr>
            <a:xfrm>
              <a:off x="5621400" y="2351160"/>
              <a:ext cx="150840" cy="1760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44" name=""/>
            <p:cNvSpPr/>
            <p:nvPr/>
          </p:nvSpPr>
          <p:spPr>
            <a:xfrm>
              <a:off x="5621400" y="2371680"/>
              <a:ext cx="150840" cy="2232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745" name=""/>
          <p:cNvGrpSpPr/>
          <p:nvPr/>
        </p:nvGrpSpPr>
        <p:grpSpPr>
          <a:xfrm>
            <a:off x="5430960" y="2182680"/>
            <a:ext cx="149040" cy="177840"/>
            <a:chOff x="5430960" y="2182680"/>
            <a:chExt cx="149040" cy="177840"/>
          </a:xfrm>
        </p:grpSpPr>
        <p:sp>
          <p:nvSpPr>
            <p:cNvPr id="6746" name=""/>
            <p:cNvSpPr/>
            <p:nvPr/>
          </p:nvSpPr>
          <p:spPr>
            <a:xfrm>
              <a:off x="5430960" y="2182680"/>
              <a:ext cx="149040" cy="1778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47" name=""/>
            <p:cNvSpPr/>
            <p:nvPr/>
          </p:nvSpPr>
          <p:spPr>
            <a:xfrm>
              <a:off x="5430960" y="2182680"/>
              <a:ext cx="149040" cy="43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48" name=""/>
            <p:cNvSpPr/>
            <p:nvPr/>
          </p:nvSpPr>
          <p:spPr>
            <a:xfrm>
              <a:off x="5430960" y="2182680"/>
              <a:ext cx="149040" cy="1778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49" name=""/>
            <p:cNvSpPr/>
            <p:nvPr/>
          </p:nvSpPr>
          <p:spPr>
            <a:xfrm>
              <a:off x="5430960" y="2203200"/>
              <a:ext cx="149040" cy="226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120" bIns="-24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750" name=""/>
          <p:cNvGrpSpPr/>
          <p:nvPr/>
        </p:nvGrpSpPr>
        <p:grpSpPr>
          <a:xfrm>
            <a:off x="4446720" y="3135240"/>
            <a:ext cx="149040" cy="179640"/>
            <a:chOff x="4446720" y="3135240"/>
            <a:chExt cx="149040" cy="179640"/>
          </a:xfrm>
        </p:grpSpPr>
        <p:sp>
          <p:nvSpPr>
            <p:cNvPr id="6751" name=""/>
            <p:cNvSpPr/>
            <p:nvPr/>
          </p:nvSpPr>
          <p:spPr>
            <a:xfrm>
              <a:off x="4446720" y="3135240"/>
              <a:ext cx="149040" cy="179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52" name=""/>
            <p:cNvSpPr/>
            <p:nvPr/>
          </p:nvSpPr>
          <p:spPr>
            <a:xfrm>
              <a:off x="4446720" y="3135240"/>
              <a:ext cx="149040" cy="4500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53" name=""/>
            <p:cNvSpPr/>
            <p:nvPr/>
          </p:nvSpPr>
          <p:spPr>
            <a:xfrm>
              <a:off x="4446720" y="3135240"/>
              <a:ext cx="149040" cy="179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54" name=""/>
            <p:cNvSpPr/>
            <p:nvPr/>
          </p:nvSpPr>
          <p:spPr>
            <a:xfrm>
              <a:off x="4446720" y="3157560"/>
              <a:ext cx="149040" cy="2232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755" name=""/>
          <p:cNvGrpSpPr/>
          <p:nvPr/>
        </p:nvGrpSpPr>
        <p:grpSpPr>
          <a:xfrm>
            <a:off x="4802040" y="2654280"/>
            <a:ext cx="147960" cy="177840"/>
            <a:chOff x="4802040" y="2654280"/>
            <a:chExt cx="147960" cy="177840"/>
          </a:xfrm>
        </p:grpSpPr>
        <p:sp>
          <p:nvSpPr>
            <p:cNvPr id="6756" name=""/>
            <p:cNvSpPr/>
            <p:nvPr/>
          </p:nvSpPr>
          <p:spPr>
            <a:xfrm>
              <a:off x="4802040" y="2654280"/>
              <a:ext cx="147960" cy="1778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57" name=""/>
            <p:cNvSpPr/>
            <p:nvPr/>
          </p:nvSpPr>
          <p:spPr>
            <a:xfrm>
              <a:off x="4802040" y="2654280"/>
              <a:ext cx="147960" cy="4500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58" name=""/>
            <p:cNvSpPr/>
            <p:nvPr/>
          </p:nvSpPr>
          <p:spPr>
            <a:xfrm>
              <a:off x="4802040" y="2654280"/>
              <a:ext cx="147960" cy="1778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59" name=""/>
            <p:cNvSpPr/>
            <p:nvPr/>
          </p:nvSpPr>
          <p:spPr>
            <a:xfrm>
              <a:off x="4802040" y="2676960"/>
              <a:ext cx="147960" cy="2232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760" name=""/>
          <p:cNvGrpSpPr/>
          <p:nvPr/>
        </p:nvGrpSpPr>
        <p:grpSpPr>
          <a:xfrm>
            <a:off x="4603680" y="4068720"/>
            <a:ext cx="149400" cy="177840"/>
            <a:chOff x="4603680" y="4068720"/>
            <a:chExt cx="149400" cy="177840"/>
          </a:xfrm>
        </p:grpSpPr>
        <p:sp>
          <p:nvSpPr>
            <p:cNvPr id="6761" name=""/>
            <p:cNvSpPr/>
            <p:nvPr/>
          </p:nvSpPr>
          <p:spPr>
            <a:xfrm>
              <a:off x="4603680" y="4068720"/>
              <a:ext cx="149400" cy="1778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62" name=""/>
            <p:cNvSpPr/>
            <p:nvPr/>
          </p:nvSpPr>
          <p:spPr>
            <a:xfrm>
              <a:off x="4603680" y="4068720"/>
              <a:ext cx="149400" cy="4464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63" name=""/>
            <p:cNvSpPr/>
            <p:nvPr/>
          </p:nvSpPr>
          <p:spPr>
            <a:xfrm>
              <a:off x="4603680" y="4068720"/>
              <a:ext cx="149400" cy="1778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64" name=""/>
            <p:cNvSpPr/>
            <p:nvPr/>
          </p:nvSpPr>
          <p:spPr>
            <a:xfrm>
              <a:off x="4603680" y="4091040"/>
              <a:ext cx="149400" cy="223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765" name=""/>
          <p:cNvGrpSpPr/>
          <p:nvPr/>
        </p:nvGrpSpPr>
        <p:grpSpPr>
          <a:xfrm>
            <a:off x="4991040" y="3917880"/>
            <a:ext cx="147600" cy="177840"/>
            <a:chOff x="4991040" y="3917880"/>
            <a:chExt cx="147600" cy="177840"/>
          </a:xfrm>
        </p:grpSpPr>
        <p:sp>
          <p:nvSpPr>
            <p:cNvPr id="6766" name=""/>
            <p:cNvSpPr/>
            <p:nvPr/>
          </p:nvSpPr>
          <p:spPr>
            <a:xfrm>
              <a:off x="4991040" y="3917880"/>
              <a:ext cx="147600" cy="1778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67" name=""/>
            <p:cNvSpPr/>
            <p:nvPr/>
          </p:nvSpPr>
          <p:spPr>
            <a:xfrm>
              <a:off x="4991040" y="3917880"/>
              <a:ext cx="147600" cy="4464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68" name=""/>
            <p:cNvSpPr/>
            <p:nvPr/>
          </p:nvSpPr>
          <p:spPr>
            <a:xfrm>
              <a:off x="4991040" y="3917880"/>
              <a:ext cx="147600" cy="1778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69" name=""/>
            <p:cNvSpPr/>
            <p:nvPr/>
          </p:nvSpPr>
          <p:spPr>
            <a:xfrm>
              <a:off x="4991040" y="3940200"/>
              <a:ext cx="147600" cy="2232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770" name=""/>
          <p:cNvGrpSpPr/>
          <p:nvPr/>
        </p:nvGrpSpPr>
        <p:grpSpPr>
          <a:xfrm>
            <a:off x="3424320" y="2770200"/>
            <a:ext cx="149040" cy="179280"/>
            <a:chOff x="3424320" y="2770200"/>
            <a:chExt cx="149040" cy="179280"/>
          </a:xfrm>
        </p:grpSpPr>
        <p:sp>
          <p:nvSpPr>
            <p:cNvPr id="6771" name=""/>
            <p:cNvSpPr/>
            <p:nvPr/>
          </p:nvSpPr>
          <p:spPr>
            <a:xfrm>
              <a:off x="3424320" y="2770200"/>
              <a:ext cx="149040" cy="17928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72" name=""/>
            <p:cNvSpPr/>
            <p:nvPr/>
          </p:nvSpPr>
          <p:spPr>
            <a:xfrm>
              <a:off x="3424320" y="2770200"/>
              <a:ext cx="149040" cy="453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73" name=""/>
            <p:cNvSpPr/>
            <p:nvPr/>
          </p:nvSpPr>
          <p:spPr>
            <a:xfrm>
              <a:off x="3424320" y="2770200"/>
              <a:ext cx="149040" cy="17928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74" name=""/>
            <p:cNvSpPr/>
            <p:nvPr/>
          </p:nvSpPr>
          <p:spPr>
            <a:xfrm>
              <a:off x="3424320" y="2792520"/>
              <a:ext cx="149040" cy="226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120" bIns="-24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775" name=""/>
          <p:cNvGrpSpPr/>
          <p:nvPr/>
        </p:nvGrpSpPr>
        <p:grpSpPr>
          <a:xfrm>
            <a:off x="3838680" y="2949480"/>
            <a:ext cx="145800" cy="176400"/>
            <a:chOff x="3838680" y="2949480"/>
            <a:chExt cx="145800" cy="176400"/>
          </a:xfrm>
        </p:grpSpPr>
        <p:sp>
          <p:nvSpPr>
            <p:cNvPr id="6776" name=""/>
            <p:cNvSpPr/>
            <p:nvPr/>
          </p:nvSpPr>
          <p:spPr>
            <a:xfrm>
              <a:off x="3838680" y="2949480"/>
              <a:ext cx="145800" cy="1764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77" name=""/>
            <p:cNvSpPr/>
            <p:nvPr/>
          </p:nvSpPr>
          <p:spPr>
            <a:xfrm>
              <a:off x="3838680" y="2949480"/>
              <a:ext cx="145800" cy="4320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" bIns="-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78" name=""/>
            <p:cNvSpPr/>
            <p:nvPr/>
          </p:nvSpPr>
          <p:spPr>
            <a:xfrm>
              <a:off x="3838680" y="2949480"/>
              <a:ext cx="145800" cy="1764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79" name=""/>
            <p:cNvSpPr/>
            <p:nvPr/>
          </p:nvSpPr>
          <p:spPr>
            <a:xfrm>
              <a:off x="3838680" y="2970360"/>
              <a:ext cx="145800" cy="2232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780" name=""/>
          <p:cNvGrpSpPr/>
          <p:nvPr/>
        </p:nvGrpSpPr>
        <p:grpSpPr>
          <a:xfrm>
            <a:off x="4987800" y="4140360"/>
            <a:ext cx="187560" cy="164880"/>
            <a:chOff x="4987800" y="4140360"/>
            <a:chExt cx="187560" cy="164880"/>
          </a:xfrm>
        </p:grpSpPr>
        <p:sp>
          <p:nvSpPr>
            <p:cNvPr id="6781" name=""/>
            <p:cNvSpPr/>
            <p:nvPr/>
          </p:nvSpPr>
          <p:spPr>
            <a:xfrm>
              <a:off x="4987800" y="4140360"/>
              <a:ext cx="187560" cy="1648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6782" name=""/>
            <p:cNvGrpSpPr/>
            <p:nvPr/>
          </p:nvGrpSpPr>
          <p:grpSpPr>
            <a:xfrm>
              <a:off x="4991040" y="4150800"/>
              <a:ext cx="182160" cy="153720"/>
              <a:chOff x="4991040" y="4150800"/>
              <a:chExt cx="182160" cy="153720"/>
            </a:xfrm>
          </p:grpSpPr>
          <p:sp>
            <p:nvSpPr>
              <p:cNvPr id="6783" name=""/>
              <p:cNvSpPr/>
              <p:nvPr/>
            </p:nvSpPr>
            <p:spPr>
              <a:xfrm>
                <a:off x="4991040" y="4150800"/>
                <a:ext cx="18216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Henry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84" name=""/>
              <p:cNvSpPr/>
              <p:nvPr/>
            </p:nvSpPr>
            <p:spPr>
              <a:xfrm>
                <a:off x="5020560" y="4228200"/>
                <a:ext cx="12528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Hub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6785" name=""/>
          <p:cNvSpPr/>
          <p:nvPr/>
        </p:nvSpPr>
        <p:spPr>
          <a:xfrm>
            <a:off x="6705720" y="1179360"/>
            <a:ext cx="65880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86" name=""/>
          <p:cNvSpPr/>
          <p:nvPr/>
        </p:nvSpPr>
        <p:spPr>
          <a:xfrm flipV="1">
            <a:off x="2978280" y="3863880"/>
            <a:ext cx="2880" cy="98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87" name=""/>
          <p:cNvSpPr/>
          <p:nvPr/>
        </p:nvSpPr>
        <p:spPr>
          <a:xfrm flipV="1">
            <a:off x="2978280" y="3863880"/>
            <a:ext cx="2880" cy="98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88" name=""/>
          <p:cNvSpPr/>
          <p:nvPr/>
        </p:nvSpPr>
        <p:spPr>
          <a:xfrm flipV="1">
            <a:off x="2978280" y="3863880"/>
            <a:ext cx="2880" cy="98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89" name=""/>
          <p:cNvSpPr/>
          <p:nvPr/>
        </p:nvSpPr>
        <p:spPr>
          <a:xfrm flipV="1">
            <a:off x="2978280" y="3863880"/>
            <a:ext cx="2880" cy="9864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0" name=""/>
          <p:cNvSpPr/>
          <p:nvPr/>
        </p:nvSpPr>
        <p:spPr>
          <a:xfrm>
            <a:off x="3178080" y="1109520"/>
            <a:ext cx="389160" cy="4492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1" name=""/>
          <p:cNvSpPr/>
          <p:nvPr/>
        </p:nvSpPr>
        <p:spPr>
          <a:xfrm>
            <a:off x="5627520" y="1947960"/>
            <a:ext cx="389160" cy="4474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2" name=""/>
          <p:cNvSpPr/>
          <p:nvPr/>
        </p:nvSpPr>
        <p:spPr>
          <a:xfrm>
            <a:off x="5754600" y="2241720"/>
            <a:ext cx="174600" cy="19188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4" y="197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3" name=""/>
          <p:cNvSpPr/>
          <p:nvPr/>
        </p:nvSpPr>
        <p:spPr>
          <a:xfrm>
            <a:off x="4527720" y="2619360"/>
            <a:ext cx="176040" cy="19224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4" name=""/>
          <p:cNvSpPr/>
          <p:nvPr/>
        </p:nvSpPr>
        <p:spPr>
          <a:xfrm>
            <a:off x="1378080" y="2989440"/>
            <a:ext cx="742680" cy="44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5" name=""/>
          <p:cNvSpPr/>
          <p:nvPr/>
        </p:nvSpPr>
        <p:spPr>
          <a:xfrm>
            <a:off x="1378080" y="2989440"/>
            <a:ext cx="742680" cy="44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6" name=""/>
          <p:cNvSpPr/>
          <p:nvPr/>
        </p:nvSpPr>
        <p:spPr>
          <a:xfrm>
            <a:off x="298440" y="2666880"/>
            <a:ext cx="1841400" cy="2971800"/>
          </a:xfrm>
          <a:custGeom>
            <a:avLst/>
            <a:gdLst>
              <a:gd name="textAreaLeft" fmla="*/ 89640 w 1841400"/>
              <a:gd name="textAreaRight" fmla="*/ 1751760 w 1841400"/>
              <a:gd name="textAreaTop" fmla="*/ 89640 h 2971800"/>
              <a:gd name="textAreaBottom" fmla="*/ 2882160 h 2971800"/>
            </a:gdLst>
            <a:ahLst/>
            <a:cxnLst/>
            <a:rect l="textAreaLeft" t="textAreaTop" r="textAreaRight" b="textAreaBottom"/>
            <a:pathLst>
              <a:path w="21600" h="34857">
                <a:moveTo>
                  <a:pt x="3600" y="0"/>
                </a:moveTo>
                <a:arcTo wR="3600" hR="3600" stAng="16200000" swAng="-5400000"/>
                <a:lnTo>
                  <a:pt x="0" y="31257"/>
                </a:lnTo>
                <a:arcTo wR="3600" hR="3600" stAng="10800000" swAng="-5400000"/>
                <a:lnTo>
                  <a:pt x="18000" y="34857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12600">
            <a:solidFill>
              <a:srgbClr val="3333cc"/>
            </a:solidFill>
            <a:miter/>
          </a:ln>
          <a:effectLst>
            <a:outerShdw dist="53966" dir="2700000" blurRad="0" rotWithShape="0">
              <a:srgbClr val="3333cc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7" name=""/>
          <p:cNvSpPr/>
          <p:nvPr/>
        </p:nvSpPr>
        <p:spPr>
          <a:xfrm>
            <a:off x="473040" y="3051000"/>
            <a:ext cx="682560" cy="4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8" name=""/>
          <p:cNvSpPr/>
          <p:nvPr/>
        </p:nvSpPr>
        <p:spPr>
          <a:xfrm>
            <a:off x="473040" y="3051000"/>
            <a:ext cx="682560" cy="4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9" name=""/>
          <p:cNvSpPr/>
          <p:nvPr/>
        </p:nvSpPr>
        <p:spPr>
          <a:xfrm>
            <a:off x="406440" y="4684680"/>
            <a:ext cx="154080" cy="171360"/>
          </a:xfrm>
          <a:prstGeom prst="ellipse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00" name=""/>
          <p:cNvSpPr/>
          <p:nvPr/>
        </p:nvSpPr>
        <p:spPr>
          <a:xfrm>
            <a:off x="594360" y="4264200"/>
            <a:ext cx="1010520" cy="13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spcAft>
                <a:spcPts val="83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83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83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83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Transmission Grid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83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Leased Capacity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83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Leased Storage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01" name=""/>
          <p:cNvSpPr/>
          <p:nvPr/>
        </p:nvSpPr>
        <p:spPr>
          <a:xfrm>
            <a:off x="578520" y="2735280"/>
            <a:ext cx="997560" cy="80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520" rIns="101520" tIns="50760" bIns="50760" anchor="t">
            <a:spAutoFit/>
          </a:bodyPr>
          <a:p>
            <a:pPr>
              <a:lnSpc>
                <a:spcPct val="17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Offices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7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NYMEX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7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Marketing Hub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802" name=""/>
          <p:cNvGrpSpPr/>
          <p:nvPr/>
        </p:nvGrpSpPr>
        <p:grpSpPr>
          <a:xfrm>
            <a:off x="417600" y="3846600"/>
            <a:ext cx="128520" cy="136080"/>
            <a:chOff x="417600" y="3846600"/>
            <a:chExt cx="128520" cy="136080"/>
          </a:xfrm>
        </p:grpSpPr>
        <p:sp>
          <p:nvSpPr>
            <p:cNvPr id="6803" name=""/>
            <p:cNvSpPr/>
            <p:nvPr/>
          </p:nvSpPr>
          <p:spPr>
            <a:xfrm>
              <a:off x="431280" y="3846600"/>
              <a:ext cx="55440" cy="59400"/>
            </a:xfrm>
            <a:prstGeom prst="rect">
              <a:avLst/>
            </a:prstGeom>
            <a:solidFill>
              <a:srgbClr val="808080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2600" bIns="12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04" name=""/>
            <p:cNvSpPr/>
            <p:nvPr/>
          </p:nvSpPr>
          <p:spPr>
            <a:xfrm>
              <a:off x="417600" y="3891240"/>
              <a:ext cx="128520" cy="91440"/>
            </a:xfrm>
            <a:prstGeom prst="rect">
              <a:avLst/>
            </a:prstGeom>
            <a:solidFill>
              <a:srgbClr val="808080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4640" bIns="446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05" name=""/>
          <p:cNvGrpSpPr/>
          <p:nvPr/>
        </p:nvGrpSpPr>
        <p:grpSpPr>
          <a:xfrm>
            <a:off x="412920" y="3657600"/>
            <a:ext cx="126720" cy="136080"/>
            <a:chOff x="412920" y="3657600"/>
            <a:chExt cx="126720" cy="136080"/>
          </a:xfrm>
        </p:grpSpPr>
        <p:sp>
          <p:nvSpPr>
            <p:cNvPr id="6806" name=""/>
            <p:cNvSpPr/>
            <p:nvPr/>
          </p:nvSpPr>
          <p:spPr>
            <a:xfrm>
              <a:off x="426600" y="3657600"/>
              <a:ext cx="54720" cy="59040"/>
            </a:xfrm>
            <a:prstGeom prst="rect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2240" bIns="12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07" name=""/>
            <p:cNvSpPr/>
            <p:nvPr/>
          </p:nvSpPr>
          <p:spPr>
            <a:xfrm>
              <a:off x="412920" y="3701880"/>
              <a:ext cx="126720" cy="91800"/>
            </a:xfrm>
            <a:prstGeom prst="rect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808" name=""/>
          <p:cNvSpPr/>
          <p:nvPr/>
        </p:nvSpPr>
        <p:spPr>
          <a:xfrm>
            <a:off x="388800" y="2816280"/>
            <a:ext cx="150840" cy="15552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040" bIns="5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09" name=""/>
          <p:cNvSpPr/>
          <p:nvPr/>
        </p:nvSpPr>
        <p:spPr>
          <a:xfrm>
            <a:off x="548280" y="3348000"/>
            <a:ext cx="921600" cy="3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520" rIns="101520" tIns="50760" bIns="50760" anchor="t">
            <a:spAutoFit/>
          </a:bodyPr>
          <a:p>
            <a:pPr>
              <a:lnSpc>
                <a:spcPct val="20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Power Plants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10" name=""/>
          <p:cNvSpPr/>
          <p:nvPr/>
        </p:nvSpPr>
        <p:spPr>
          <a:xfrm>
            <a:off x="505440" y="3587760"/>
            <a:ext cx="1664280" cy="72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520" rIns="101520" tIns="50760" bIns="5076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16668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Operation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50000"/>
              </a:lnSpc>
              <a:tabLst>
                <a:tab algn="l" pos="0"/>
                <a:tab algn="l" pos="16668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Operation; Sale Pending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50000"/>
              </a:lnSpc>
              <a:tabLst>
                <a:tab algn="l" pos="0"/>
                <a:tab algn="l" pos="16668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Under Development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11" name=""/>
          <p:cNvSpPr/>
          <p:nvPr/>
        </p:nvSpPr>
        <p:spPr>
          <a:xfrm>
            <a:off x="399960" y="3052800"/>
            <a:ext cx="135000" cy="146160"/>
          </a:xfrm>
          <a:prstGeom prst="rect">
            <a:avLst/>
          </a:prstGeom>
          <a:solidFill>
            <a:srgbClr val="96969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12" name=""/>
          <p:cNvSpPr/>
          <p:nvPr/>
        </p:nvSpPr>
        <p:spPr>
          <a:xfrm>
            <a:off x="399960" y="3268800"/>
            <a:ext cx="135000" cy="145800"/>
          </a:xfrm>
          <a:prstGeom prst="rect">
            <a:avLst/>
          </a:prstGeom>
          <a:solidFill>
            <a:srgbClr val="63ff8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813" name=""/>
          <p:cNvGrpSpPr/>
          <p:nvPr/>
        </p:nvGrpSpPr>
        <p:grpSpPr>
          <a:xfrm>
            <a:off x="353880" y="4956120"/>
            <a:ext cx="243000" cy="106560"/>
            <a:chOff x="353880" y="4956120"/>
            <a:chExt cx="243000" cy="106560"/>
          </a:xfrm>
        </p:grpSpPr>
        <p:sp>
          <p:nvSpPr>
            <p:cNvPr id="6814" name=""/>
            <p:cNvSpPr/>
            <p:nvPr/>
          </p:nvSpPr>
          <p:spPr>
            <a:xfrm>
              <a:off x="353880" y="4956120"/>
              <a:ext cx="243000" cy="106560"/>
            </a:xfrm>
            <a:prstGeom prst="rect">
              <a:avLst/>
            </a:pr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15" name=""/>
            <p:cNvSpPr/>
            <p:nvPr/>
          </p:nvSpPr>
          <p:spPr>
            <a:xfrm>
              <a:off x="372600" y="5008320"/>
              <a:ext cx="205200" cy="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16" name=""/>
          <p:cNvGrpSpPr/>
          <p:nvPr/>
        </p:nvGrpSpPr>
        <p:grpSpPr>
          <a:xfrm>
            <a:off x="3271680" y="2397240"/>
            <a:ext cx="2238120" cy="2144160"/>
            <a:chOff x="3271680" y="2397240"/>
            <a:chExt cx="2238120" cy="2144160"/>
          </a:xfrm>
        </p:grpSpPr>
        <p:sp>
          <p:nvSpPr>
            <p:cNvPr id="6817" name=""/>
            <p:cNvSpPr/>
            <p:nvPr/>
          </p:nvSpPr>
          <p:spPr>
            <a:xfrm>
              <a:off x="3590280" y="3715200"/>
              <a:ext cx="6120" cy="73800"/>
            </a:xfrm>
            <a:custGeom>
              <a:avLst/>
              <a:gdLst/>
              <a:ahLst/>
              <a:rect l="l" t="t" r="r" b="b"/>
              <a:pathLst>
                <a:path w="5" h="59">
                  <a:moveTo>
                    <a:pt x="5" y="0"/>
                  </a:moveTo>
                  <a:lnTo>
                    <a:pt x="5" y="16"/>
                  </a:lnTo>
                  <a:lnTo>
                    <a:pt x="0" y="43"/>
                  </a:lnTo>
                  <a:lnTo>
                    <a:pt x="0" y="5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000" bIns="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18" name=""/>
            <p:cNvSpPr/>
            <p:nvPr/>
          </p:nvSpPr>
          <p:spPr>
            <a:xfrm>
              <a:off x="3590280" y="3789360"/>
              <a:ext cx="88200" cy="32760"/>
            </a:xfrm>
            <a:custGeom>
              <a:avLst/>
              <a:gdLst/>
              <a:ahLst/>
              <a:rect l="l" t="t" r="r" b="b"/>
              <a:pathLst>
                <a:path w="72" h="26">
                  <a:moveTo>
                    <a:pt x="0" y="0"/>
                  </a:moveTo>
                  <a:lnTo>
                    <a:pt x="5" y="5"/>
                  </a:lnTo>
                  <a:lnTo>
                    <a:pt x="25" y="10"/>
                  </a:lnTo>
                  <a:lnTo>
                    <a:pt x="51" y="21"/>
                  </a:lnTo>
                  <a:lnTo>
                    <a:pt x="72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040" bIns="-14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19" name=""/>
            <p:cNvSpPr/>
            <p:nvPr/>
          </p:nvSpPr>
          <p:spPr>
            <a:xfrm>
              <a:off x="3596400" y="3715200"/>
              <a:ext cx="82080" cy="106560"/>
            </a:xfrm>
            <a:custGeom>
              <a:avLst/>
              <a:gdLst/>
              <a:ahLst/>
              <a:rect l="l" t="t" r="r" b="b"/>
              <a:pathLst>
                <a:path w="67" h="85">
                  <a:moveTo>
                    <a:pt x="67" y="85"/>
                  </a:moveTo>
                  <a:lnTo>
                    <a:pt x="62" y="75"/>
                  </a:lnTo>
                  <a:lnTo>
                    <a:pt x="51" y="64"/>
                  </a:lnTo>
                  <a:lnTo>
                    <a:pt x="36" y="43"/>
                  </a:lnTo>
                  <a:lnTo>
                    <a:pt x="20" y="22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20" name=""/>
            <p:cNvSpPr/>
            <p:nvPr/>
          </p:nvSpPr>
          <p:spPr>
            <a:xfrm>
              <a:off x="3520080" y="3682440"/>
              <a:ext cx="38160" cy="92880"/>
            </a:xfrm>
            <a:custGeom>
              <a:avLst/>
              <a:gdLst/>
              <a:ahLst/>
              <a:rect l="l" t="t" r="r" b="b"/>
              <a:pathLst>
                <a:path w="31" h="74">
                  <a:moveTo>
                    <a:pt x="31" y="0"/>
                  </a:moveTo>
                  <a:lnTo>
                    <a:pt x="26" y="5"/>
                  </a:lnTo>
                  <a:lnTo>
                    <a:pt x="20" y="11"/>
                  </a:lnTo>
                  <a:lnTo>
                    <a:pt x="10" y="26"/>
                  </a:lnTo>
                  <a:lnTo>
                    <a:pt x="5" y="48"/>
                  </a:lnTo>
                  <a:lnTo>
                    <a:pt x="0" y="7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080" bIns="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21" name=""/>
            <p:cNvSpPr/>
            <p:nvPr/>
          </p:nvSpPr>
          <p:spPr>
            <a:xfrm>
              <a:off x="3520080" y="3775680"/>
              <a:ext cx="1080" cy="1332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480" bIns="-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22" name=""/>
            <p:cNvSpPr/>
            <p:nvPr/>
          </p:nvSpPr>
          <p:spPr>
            <a:xfrm>
              <a:off x="3291120" y="3789360"/>
              <a:ext cx="228960" cy="119160"/>
            </a:xfrm>
            <a:custGeom>
              <a:avLst/>
              <a:gdLst/>
              <a:ahLst/>
              <a:rect l="l" t="t" r="r" b="b"/>
              <a:pathLst>
                <a:path w="186" h="95">
                  <a:moveTo>
                    <a:pt x="186" y="0"/>
                  </a:moveTo>
                  <a:lnTo>
                    <a:pt x="175" y="10"/>
                  </a:lnTo>
                  <a:lnTo>
                    <a:pt x="170" y="16"/>
                  </a:lnTo>
                  <a:lnTo>
                    <a:pt x="160" y="26"/>
                  </a:lnTo>
                  <a:lnTo>
                    <a:pt x="114" y="53"/>
                  </a:lnTo>
                  <a:lnTo>
                    <a:pt x="98" y="53"/>
                  </a:lnTo>
                  <a:lnTo>
                    <a:pt x="88" y="69"/>
                  </a:lnTo>
                  <a:lnTo>
                    <a:pt x="46" y="85"/>
                  </a:lnTo>
                  <a:lnTo>
                    <a:pt x="41" y="90"/>
                  </a:lnTo>
                  <a:lnTo>
                    <a:pt x="31" y="90"/>
                  </a:lnTo>
                  <a:lnTo>
                    <a:pt x="10" y="95"/>
                  </a:lnTo>
                  <a:lnTo>
                    <a:pt x="5" y="95"/>
                  </a:lnTo>
                  <a:lnTo>
                    <a:pt x="5" y="90"/>
                  </a:lnTo>
                  <a:lnTo>
                    <a:pt x="0" y="95"/>
                  </a:lnTo>
                  <a:lnTo>
                    <a:pt x="0" y="9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23" name=""/>
            <p:cNvSpPr/>
            <p:nvPr/>
          </p:nvSpPr>
          <p:spPr>
            <a:xfrm>
              <a:off x="3271680" y="3908520"/>
              <a:ext cx="19440" cy="13320"/>
            </a:xfrm>
            <a:custGeom>
              <a:avLst/>
              <a:gdLst/>
              <a:ahLst/>
              <a:rect l="l" t="t" r="r" b="b"/>
              <a:pathLst>
                <a:path w="16" h="11">
                  <a:moveTo>
                    <a:pt x="16" y="0"/>
                  </a:moveTo>
                  <a:lnTo>
                    <a:pt x="11" y="0"/>
                  </a:lnTo>
                  <a:lnTo>
                    <a:pt x="6" y="5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480" bIns="-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24" name=""/>
            <p:cNvSpPr/>
            <p:nvPr/>
          </p:nvSpPr>
          <p:spPr>
            <a:xfrm>
              <a:off x="3271680" y="3922200"/>
              <a:ext cx="1080" cy="648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25" name=""/>
            <p:cNvSpPr/>
            <p:nvPr/>
          </p:nvSpPr>
          <p:spPr>
            <a:xfrm>
              <a:off x="3271680" y="3928680"/>
              <a:ext cx="19440" cy="612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0" y="0"/>
                  </a:moveTo>
                  <a:lnTo>
                    <a:pt x="6" y="5"/>
                  </a:lnTo>
                  <a:lnTo>
                    <a:pt x="11" y="5"/>
                  </a:lnTo>
                  <a:lnTo>
                    <a:pt x="16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26" name=""/>
            <p:cNvSpPr/>
            <p:nvPr/>
          </p:nvSpPr>
          <p:spPr>
            <a:xfrm>
              <a:off x="3291120" y="3928680"/>
              <a:ext cx="1080" cy="612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27" name=""/>
            <p:cNvSpPr/>
            <p:nvPr/>
          </p:nvSpPr>
          <p:spPr>
            <a:xfrm>
              <a:off x="3291120" y="3795480"/>
              <a:ext cx="291600" cy="133200"/>
            </a:xfrm>
            <a:custGeom>
              <a:avLst/>
              <a:gdLst/>
              <a:ahLst/>
              <a:rect l="l" t="t" r="r" b="b"/>
              <a:pathLst>
                <a:path w="237" h="106">
                  <a:moveTo>
                    <a:pt x="0" y="106"/>
                  </a:moveTo>
                  <a:lnTo>
                    <a:pt x="93" y="69"/>
                  </a:lnTo>
                  <a:lnTo>
                    <a:pt x="160" y="53"/>
                  </a:lnTo>
                  <a:lnTo>
                    <a:pt x="237" y="0"/>
                  </a:lnTo>
                  <a:lnTo>
                    <a:pt x="186" y="0"/>
                  </a:lnTo>
                  <a:lnTo>
                    <a:pt x="170" y="11"/>
                  </a:lnTo>
                  <a:lnTo>
                    <a:pt x="150" y="4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28" name=""/>
            <p:cNvSpPr/>
            <p:nvPr/>
          </p:nvSpPr>
          <p:spPr>
            <a:xfrm>
              <a:off x="3475800" y="3855960"/>
              <a:ext cx="1080" cy="1224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29" name=""/>
            <p:cNvSpPr/>
            <p:nvPr/>
          </p:nvSpPr>
          <p:spPr>
            <a:xfrm>
              <a:off x="3462120" y="3868560"/>
              <a:ext cx="13680" cy="27360"/>
            </a:xfrm>
            <a:custGeom>
              <a:avLst/>
              <a:gdLst/>
              <a:ahLst/>
              <a:rect l="l" t="t" r="r" b="b"/>
              <a:pathLst>
                <a:path w="11" h="22">
                  <a:moveTo>
                    <a:pt x="11" y="0"/>
                  </a:moveTo>
                  <a:lnTo>
                    <a:pt x="5" y="6"/>
                  </a:lnTo>
                  <a:lnTo>
                    <a:pt x="5" y="16"/>
                  </a:lnTo>
                  <a:lnTo>
                    <a:pt x="0" y="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30" name=""/>
            <p:cNvSpPr/>
            <p:nvPr/>
          </p:nvSpPr>
          <p:spPr>
            <a:xfrm>
              <a:off x="3431520" y="3895920"/>
              <a:ext cx="30600" cy="6660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25" y="0"/>
                  </a:moveTo>
                  <a:lnTo>
                    <a:pt x="15" y="5"/>
                  </a:lnTo>
                  <a:lnTo>
                    <a:pt x="0" y="5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31" name=""/>
            <p:cNvSpPr/>
            <p:nvPr/>
          </p:nvSpPr>
          <p:spPr>
            <a:xfrm>
              <a:off x="3582720" y="3882240"/>
              <a:ext cx="64080" cy="46440"/>
            </a:xfrm>
            <a:custGeom>
              <a:avLst/>
              <a:gdLst/>
              <a:ahLst/>
              <a:rect l="l" t="t" r="r" b="b"/>
              <a:pathLst>
                <a:path w="52" h="37">
                  <a:moveTo>
                    <a:pt x="0" y="37"/>
                  </a:moveTo>
                  <a:lnTo>
                    <a:pt x="11" y="32"/>
                  </a:lnTo>
                  <a:lnTo>
                    <a:pt x="21" y="21"/>
                  </a:lnTo>
                  <a:lnTo>
                    <a:pt x="31" y="5"/>
                  </a:lnTo>
                  <a:lnTo>
                    <a:pt x="5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32" name=""/>
            <p:cNvSpPr/>
            <p:nvPr/>
          </p:nvSpPr>
          <p:spPr>
            <a:xfrm>
              <a:off x="3647160" y="3848040"/>
              <a:ext cx="1080" cy="33840"/>
            </a:xfrm>
            <a:custGeom>
              <a:avLst/>
              <a:gdLst/>
              <a:ahLst/>
              <a:rect l="l" t="t" r="r" b="b"/>
              <a:pathLst>
                <a:path w="0" h="27">
                  <a:moveTo>
                    <a:pt x="0" y="27"/>
                  </a:moveTo>
                  <a:lnTo>
                    <a:pt x="0" y="22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960" bIns="-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33" name=""/>
            <p:cNvSpPr/>
            <p:nvPr/>
          </p:nvSpPr>
          <p:spPr>
            <a:xfrm>
              <a:off x="3647160" y="3848040"/>
              <a:ext cx="6120" cy="108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34" name=""/>
            <p:cNvSpPr/>
            <p:nvPr/>
          </p:nvSpPr>
          <p:spPr>
            <a:xfrm>
              <a:off x="3653280" y="3815640"/>
              <a:ext cx="19440" cy="32400"/>
            </a:xfrm>
            <a:custGeom>
              <a:avLst/>
              <a:gdLst/>
              <a:ahLst/>
              <a:rect l="l" t="t" r="r" b="b"/>
              <a:pathLst>
                <a:path w="16" h="26">
                  <a:moveTo>
                    <a:pt x="0" y="26"/>
                  </a:moveTo>
                  <a:lnTo>
                    <a:pt x="5" y="21"/>
                  </a:lnTo>
                  <a:lnTo>
                    <a:pt x="11" y="5"/>
                  </a:lnTo>
                  <a:lnTo>
                    <a:pt x="1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35" name=""/>
            <p:cNvSpPr/>
            <p:nvPr/>
          </p:nvSpPr>
          <p:spPr>
            <a:xfrm>
              <a:off x="3672720" y="3769200"/>
              <a:ext cx="56520" cy="46440"/>
            </a:xfrm>
            <a:custGeom>
              <a:avLst/>
              <a:gdLst/>
              <a:ahLst/>
              <a:rect l="l" t="t" r="r" b="b"/>
              <a:pathLst>
                <a:path w="46" h="37">
                  <a:moveTo>
                    <a:pt x="0" y="37"/>
                  </a:moveTo>
                  <a:lnTo>
                    <a:pt x="15" y="32"/>
                  </a:lnTo>
                  <a:lnTo>
                    <a:pt x="15" y="32"/>
                  </a:lnTo>
                  <a:lnTo>
                    <a:pt x="10" y="32"/>
                  </a:lnTo>
                  <a:lnTo>
                    <a:pt x="10" y="26"/>
                  </a:lnTo>
                  <a:lnTo>
                    <a:pt x="20" y="26"/>
                  </a:lnTo>
                  <a:lnTo>
                    <a:pt x="36" y="0"/>
                  </a:lnTo>
                  <a:lnTo>
                    <a:pt x="4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36" name=""/>
            <p:cNvSpPr/>
            <p:nvPr/>
          </p:nvSpPr>
          <p:spPr>
            <a:xfrm>
              <a:off x="3729600" y="3769200"/>
              <a:ext cx="12240" cy="1224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0" y="0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0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37" name=""/>
            <p:cNvSpPr/>
            <p:nvPr/>
          </p:nvSpPr>
          <p:spPr>
            <a:xfrm>
              <a:off x="3741840" y="3762720"/>
              <a:ext cx="13680" cy="19080"/>
            </a:xfrm>
            <a:custGeom>
              <a:avLst/>
              <a:gdLst/>
              <a:ahLst/>
              <a:rect l="l" t="t" r="r" b="b"/>
              <a:pathLst>
                <a:path w="11" h="15">
                  <a:moveTo>
                    <a:pt x="0" y="15"/>
                  </a:moveTo>
                  <a:lnTo>
                    <a:pt x="6" y="10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38" name=""/>
            <p:cNvSpPr/>
            <p:nvPr/>
          </p:nvSpPr>
          <p:spPr>
            <a:xfrm>
              <a:off x="3755520" y="3715200"/>
              <a:ext cx="37800" cy="47520"/>
            </a:xfrm>
            <a:custGeom>
              <a:avLst/>
              <a:gdLst/>
              <a:ahLst/>
              <a:rect l="l" t="t" r="r" b="b"/>
              <a:pathLst>
                <a:path w="31" h="38">
                  <a:moveTo>
                    <a:pt x="0" y="38"/>
                  </a:moveTo>
                  <a:lnTo>
                    <a:pt x="10" y="38"/>
                  </a:lnTo>
                  <a:lnTo>
                    <a:pt x="3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39" name=""/>
            <p:cNvSpPr/>
            <p:nvPr/>
          </p:nvSpPr>
          <p:spPr>
            <a:xfrm>
              <a:off x="3793320" y="3715200"/>
              <a:ext cx="76320" cy="1080"/>
            </a:xfrm>
            <a:custGeom>
              <a:avLst/>
              <a:gdLst/>
              <a:ahLst/>
              <a:rect l="l" t="t" r="r" b="b"/>
              <a:pathLst>
                <a:path w="62" h="0">
                  <a:moveTo>
                    <a:pt x="0" y="0"/>
                  </a:moveTo>
                  <a:lnTo>
                    <a:pt x="15" y="0"/>
                  </a:lnTo>
                  <a:lnTo>
                    <a:pt x="41" y="0"/>
                  </a:lnTo>
                  <a:lnTo>
                    <a:pt x="6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40" name=""/>
            <p:cNvSpPr/>
            <p:nvPr/>
          </p:nvSpPr>
          <p:spPr>
            <a:xfrm>
              <a:off x="3870000" y="3715200"/>
              <a:ext cx="24480" cy="19800"/>
            </a:xfrm>
            <a:custGeom>
              <a:avLst/>
              <a:gdLst/>
              <a:ahLst/>
              <a:rect l="l" t="t" r="r" b="b"/>
              <a:pathLst>
                <a:path w="20" h="16">
                  <a:moveTo>
                    <a:pt x="0" y="0"/>
                  </a:moveTo>
                  <a:lnTo>
                    <a:pt x="0" y="6"/>
                  </a:lnTo>
                  <a:lnTo>
                    <a:pt x="5" y="11"/>
                  </a:lnTo>
                  <a:lnTo>
                    <a:pt x="2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41" name=""/>
            <p:cNvSpPr/>
            <p:nvPr/>
          </p:nvSpPr>
          <p:spPr>
            <a:xfrm>
              <a:off x="3894480" y="3735000"/>
              <a:ext cx="13320" cy="40320"/>
            </a:xfrm>
            <a:custGeom>
              <a:avLst/>
              <a:gdLst/>
              <a:ahLst/>
              <a:rect l="l" t="t" r="r" b="b"/>
              <a:pathLst>
                <a:path w="11" h="32">
                  <a:moveTo>
                    <a:pt x="0" y="0"/>
                  </a:moveTo>
                  <a:lnTo>
                    <a:pt x="6" y="11"/>
                  </a:lnTo>
                  <a:lnTo>
                    <a:pt x="11" y="27"/>
                  </a:lnTo>
                  <a:lnTo>
                    <a:pt x="1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480" bIns="-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42" name=""/>
            <p:cNvSpPr/>
            <p:nvPr/>
          </p:nvSpPr>
          <p:spPr>
            <a:xfrm>
              <a:off x="3678840" y="3762720"/>
              <a:ext cx="228960" cy="66600"/>
            </a:xfrm>
            <a:custGeom>
              <a:avLst/>
              <a:gdLst/>
              <a:ahLst/>
              <a:rect l="l" t="t" r="r" b="b"/>
              <a:pathLst>
                <a:path w="186" h="53">
                  <a:moveTo>
                    <a:pt x="186" y="10"/>
                  </a:moveTo>
                  <a:lnTo>
                    <a:pt x="113" y="5"/>
                  </a:lnTo>
                  <a:lnTo>
                    <a:pt x="103" y="5"/>
                  </a:lnTo>
                  <a:lnTo>
                    <a:pt x="98" y="5"/>
                  </a:lnTo>
                  <a:lnTo>
                    <a:pt x="98" y="15"/>
                  </a:lnTo>
                  <a:lnTo>
                    <a:pt x="88" y="10"/>
                  </a:lnTo>
                  <a:lnTo>
                    <a:pt x="82" y="10"/>
                  </a:lnTo>
                  <a:lnTo>
                    <a:pt x="77" y="0"/>
                  </a:lnTo>
                  <a:lnTo>
                    <a:pt x="62" y="5"/>
                  </a:lnTo>
                  <a:lnTo>
                    <a:pt x="57" y="15"/>
                  </a:lnTo>
                  <a:lnTo>
                    <a:pt x="51" y="21"/>
                  </a:lnTo>
                  <a:lnTo>
                    <a:pt x="51" y="47"/>
                  </a:lnTo>
                  <a:lnTo>
                    <a:pt x="36" y="47"/>
                  </a:lnTo>
                  <a:lnTo>
                    <a:pt x="31" y="53"/>
                  </a:lnTo>
                  <a:lnTo>
                    <a:pt x="21" y="53"/>
                  </a:lnTo>
                  <a:lnTo>
                    <a:pt x="0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43" name=""/>
            <p:cNvSpPr/>
            <p:nvPr/>
          </p:nvSpPr>
          <p:spPr>
            <a:xfrm>
              <a:off x="3729600" y="3822120"/>
              <a:ext cx="6120" cy="2592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44" name=""/>
            <p:cNvSpPr/>
            <p:nvPr/>
          </p:nvSpPr>
          <p:spPr>
            <a:xfrm>
              <a:off x="3729600" y="3848040"/>
              <a:ext cx="1080" cy="756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45" name=""/>
            <p:cNvSpPr/>
            <p:nvPr/>
          </p:nvSpPr>
          <p:spPr>
            <a:xfrm>
              <a:off x="3704760" y="3855960"/>
              <a:ext cx="24480" cy="159480"/>
            </a:xfrm>
            <a:custGeom>
              <a:avLst/>
              <a:gdLst/>
              <a:ahLst/>
              <a:rect l="l" t="t" r="r" b="b"/>
              <a:pathLst>
                <a:path w="20" h="127">
                  <a:moveTo>
                    <a:pt x="20" y="0"/>
                  </a:moveTo>
                  <a:lnTo>
                    <a:pt x="15" y="42"/>
                  </a:lnTo>
                  <a:lnTo>
                    <a:pt x="20" y="85"/>
                  </a:lnTo>
                  <a:lnTo>
                    <a:pt x="0" y="1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46" name=""/>
            <p:cNvSpPr/>
            <p:nvPr/>
          </p:nvSpPr>
          <p:spPr>
            <a:xfrm>
              <a:off x="3653280" y="4015440"/>
              <a:ext cx="51480" cy="13320"/>
            </a:xfrm>
            <a:custGeom>
              <a:avLst/>
              <a:gdLst/>
              <a:ahLst/>
              <a:rect l="l" t="t" r="r" b="b"/>
              <a:pathLst>
                <a:path w="42" h="11">
                  <a:moveTo>
                    <a:pt x="42" y="0"/>
                  </a:moveTo>
                  <a:lnTo>
                    <a:pt x="31" y="5"/>
                  </a:lnTo>
                  <a:lnTo>
                    <a:pt x="16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480" bIns="-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47" name=""/>
            <p:cNvSpPr/>
            <p:nvPr/>
          </p:nvSpPr>
          <p:spPr>
            <a:xfrm>
              <a:off x="3564360" y="4021560"/>
              <a:ext cx="140400" cy="146880"/>
            </a:xfrm>
            <a:custGeom>
              <a:avLst/>
              <a:gdLst/>
              <a:ahLst/>
              <a:rect l="l" t="t" r="r" b="b"/>
              <a:pathLst>
                <a:path w="114" h="117">
                  <a:moveTo>
                    <a:pt x="108" y="0"/>
                  </a:moveTo>
                  <a:lnTo>
                    <a:pt x="114" y="37"/>
                  </a:lnTo>
                  <a:lnTo>
                    <a:pt x="114" y="69"/>
                  </a:lnTo>
                  <a:lnTo>
                    <a:pt x="88" y="74"/>
                  </a:lnTo>
                  <a:lnTo>
                    <a:pt x="88" y="80"/>
                  </a:lnTo>
                  <a:lnTo>
                    <a:pt x="52" y="117"/>
                  </a:lnTo>
                  <a:lnTo>
                    <a:pt x="41" y="117"/>
                  </a:lnTo>
                  <a:lnTo>
                    <a:pt x="5" y="106"/>
                  </a:lnTo>
                  <a:lnTo>
                    <a:pt x="0" y="10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48" name=""/>
            <p:cNvSpPr/>
            <p:nvPr/>
          </p:nvSpPr>
          <p:spPr>
            <a:xfrm>
              <a:off x="3596400" y="4128480"/>
              <a:ext cx="209160" cy="113040"/>
            </a:xfrm>
            <a:custGeom>
              <a:avLst/>
              <a:gdLst/>
              <a:ahLst/>
              <a:rect l="l" t="t" r="r" b="b"/>
              <a:pathLst>
                <a:path w="170" h="90">
                  <a:moveTo>
                    <a:pt x="57" y="0"/>
                  </a:moveTo>
                  <a:lnTo>
                    <a:pt x="72" y="0"/>
                  </a:lnTo>
                  <a:lnTo>
                    <a:pt x="139" y="0"/>
                  </a:lnTo>
                  <a:lnTo>
                    <a:pt x="165" y="27"/>
                  </a:lnTo>
                  <a:lnTo>
                    <a:pt x="160" y="42"/>
                  </a:lnTo>
                  <a:lnTo>
                    <a:pt x="170" y="42"/>
                  </a:lnTo>
                  <a:lnTo>
                    <a:pt x="160" y="90"/>
                  </a:lnTo>
                  <a:lnTo>
                    <a:pt x="103" y="90"/>
                  </a:lnTo>
                  <a:lnTo>
                    <a:pt x="41" y="58"/>
                  </a:lnTo>
                  <a:lnTo>
                    <a:pt x="20" y="48"/>
                  </a:lnTo>
                  <a:lnTo>
                    <a:pt x="0" y="5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49" name=""/>
            <p:cNvSpPr/>
            <p:nvPr/>
          </p:nvSpPr>
          <p:spPr>
            <a:xfrm>
              <a:off x="3799440" y="3722400"/>
              <a:ext cx="6120" cy="39960"/>
            </a:xfrm>
            <a:custGeom>
              <a:avLst/>
              <a:gdLst/>
              <a:ahLst/>
              <a:rect l="l" t="t" r="r" b="b"/>
              <a:pathLst>
                <a:path w="5" h="32">
                  <a:moveTo>
                    <a:pt x="0" y="0"/>
                  </a:moveTo>
                  <a:lnTo>
                    <a:pt x="0" y="10"/>
                  </a:lnTo>
                  <a:lnTo>
                    <a:pt x="0" y="26"/>
                  </a:lnTo>
                  <a:lnTo>
                    <a:pt x="5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0" name=""/>
            <p:cNvSpPr/>
            <p:nvPr/>
          </p:nvSpPr>
          <p:spPr>
            <a:xfrm>
              <a:off x="3799440" y="3762720"/>
              <a:ext cx="12240" cy="38880"/>
            </a:xfrm>
            <a:custGeom>
              <a:avLst/>
              <a:gdLst/>
              <a:ahLst/>
              <a:rect l="l" t="t" r="r" b="b"/>
              <a:pathLst>
                <a:path w="10" h="31">
                  <a:moveTo>
                    <a:pt x="5" y="0"/>
                  </a:moveTo>
                  <a:lnTo>
                    <a:pt x="0" y="21"/>
                  </a:lnTo>
                  <a:lnTo>
                    <a:pt x="10" y="3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920" bIns="-7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1" name=""/>
            <p:cNvSpPr/>
            <p:nvPr/>
          </p:nvSpPr>
          <p:spPr>
            <a:xfrm>
              <a:off x="3812040" y="3801600"/>
              <a:ext cx="51840" cy="20160"/>
            </a:xfrm>
            <a:custGeom>
              <a:avLst/>
              <a:gdLst/>
              <a:ahLst/>
              <a:rect l="l" t="t" r="r" b="b"/>
              <a:pathLst>
                <a:path w="42" h="16">
                  <a:moveTo>
                    <a:pt x="0" y="0"/>
                  </a:moveTo>
                  <a:lnTo>
                    <a:pt x="11" y="6"/>
                  </a:lnTo>
                  <a:lnTo>
                    <a:pt x="31" y="11"/>
                  </a:lnTo>
                  <a:lnTo>
                    <a:pt x="42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2" name=""/>
            <p:cNvSpPr/>
            <p:nvPr/>
          </p:nvSpPr>
          <p:spPr>
            <a:xfrm>
              <a:off x="3863880" y="3822120"/>
              <a:ext cx="30600" cy="13320"/>
            </a:xfrm>
            <a:custGeom>
              <a:avLst/>
              <a:gdLst/>
              <a:ahLst/>
              <a:rect l="l" t="t" r="r" b="b"/>
              <a:pathLst>
                <a:path w="25" h="11">
                  <a:moveTo>
                    <a:pt x="0" y="0"/>
                  </a:moveTo>
                  <a:lnTo>
                    <a:pt x="10" y="0"/>
                  </a:lnTo>
                  <a:lnTo>
                    <a:pt x="20" y="11"/>
                  </a:lnTo>
                  <a:lnTo>
                    <a:pt x="25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480" bIns="-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3" name=""/>
            <p:cNvSpPr/>
            <p:nvPr/>
          </p:nvSpPr>
          <p:spPr>
            <a:xfrm>
              <a:off x="3894480" y="3835800"/>
              <a:ext cx="51480" cy="201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4" name=""/>
            <p:cNvSpPr/>
            <p:nvPr/>
          </p:nvSpPr>
          <p:spPr>
            <a:xfrm>
              <a:off x="3850200" y="3762720"/>
              <a:ext cx="128160" cy="312840"/>
            </a:xfrm>
            <a:custGeom>
              <a:avLst/>
              <a:gdLst/>
              <a:ahLst/>
              <a:rect l="l" t="t" r="r" b="b"/>
              <a:pathLst>
                <a:path w="104" h="249">
                  <a:moveTo>
                    <a:pt x="5" y="249"/>
                  </a:moveTo>
                  <a:lnTo>
                    <a:pt x="0" y="238"/>
                  </a:lnTo>
                  <a:lnTo>
                    <a:pt x="21" y="217"/>
                  </a:lnTo>
                  <a:lnTo>
                    <a:pt x="104" y="63"/>
                  </a:lnTo>
                  <a:lnTo>
                    <a:pt x="78" y="42"/>
                  </a:lnTo>
                  <a:lnTo>
                    <a:pt x="78" y="5"/>
                  </a:lnTo>
                  <a:lnTo>
                    <a:pt x="88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5" name=""/>
            <p:cNvSpPr/>
            <p:nvPr/>
          </p:nvSpPr>
          <p:spPr>
            <a:xfrm>
              <a:off x="3946320" y="3735000"/>
              <a:ext cx="177120" cy="86760"/>
            </a:xfrm>
            <a:custGeom>
              <a:avLst/>
              <a:gdLst/>
              <a:ahLst/>
              <a:rect l="l" t="t" r="r" b="b"/>
              <a:pathLst>
                <a:path w="144" h="69">
                  <a:moveTo>
                    <a:pt x="0" y="32"/>
                  </a:moveTo>
                  <a:lnTo>
                    <a:pt x="20" y="22"/>
                  </a:lnTo>
                  <a:lnTo>
                    <a:pt x="20" y="43"/>
                  </a:lnTo>
                  <a:lnTo>
                    <a:pt x="36" y="43"/>
                  </a:lnTo>
                  <a:lnTo>
                    <a:pt x="51" y="69"/>
                  </a:lnTo>
                  <a:lnTo>
                    <a:pt x="108" y="6"/>
                  </a:lnTo>
                  <a:lnTo>
                    <a:pt x="14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960" bIns="39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6" name=""/>
            <p:cNvSpPr/>
            <p:nvPr/>
          </p:nvSpPr>
          <p:spPr>
            <a:xfrm>
              <a:off x="4008960" y="3822120"/>
              <a:ext cx="51480" cy="100080"/>
            </a:xfrm>
            <a:custGeom>
              <a:avLst/>
              <a:gdLst/>
              <a:ahLst/>
              <a:rect l="l" t="t" r="r" b="b"/>
              <a:pathLst>
                <a:path w="42" h="80">
                  <a:moveTo>
                    <a:pt x="0" y="0"/>
                  </a:moveTo>
                  <a:lnTo>
                    <a:pt x="0" y="16"/>
                  </a:lnTo>
                  <a:lnTo>
                    <a:pt x="5" y="21"/>
                  </a:lnTo>
                  <a:lnTo>
                    <a:pt x="5" y="37"/>
                  </a:lnTo>
                  <a:lnTo>
                    <a:pt x="42" y="43"/>
                  </a:lnTo>
                  <a:lnTo>
                    <a:pt x="36" y="8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7" name=""/>
            <p:cNvSpPr/>
            <p:nvPr/>
          </p:nvSpPr>
          <p:spPr>
            <a:xfrm>
              <a:off x="3946320" y="3809520"/>
              <a:ext cx="62640" cy="32400"/>
            </a:xfrm>
            <a:custGeom>
              <a:avLst/>
              <a:gdLst/>
              <a:ahLst/>
              <a:rect l="l" t="t" r="r" b="b"/>
              <a:pathLst>
                <a:path w="51" h="26">
                  <a:moveTo>
                    <a:pt x="51" y="26"/>
                  </a:moveTo>
                  <a:lnTo>
                    <a:pt x="36" y="21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8" name=""/>
            <p:cNvSpPr/>
            <p:nvPr/>
          </p:nvSpPr>
          <p:spPr>
            <a:xfrm>
              <a:off x="3780000" y="3789360"/>
              <a:ext cx="121680" cy="365400"/>
            </a:xfrm>
            <a:custGeom>
              <a:avLst/>
              <a:gdLst/>
              <a:ahLst/>
              <a:rect l="l" t="t" r="r" b="b"/>
              <a:pathLst>
                <a:path w="99" h="291">
                  <a:moveTo>
                    <a:pt x="16" y="0"/>
                  </a:moveTo>
                  <a:lnTo>
                    <a:pt x="0" y="47"/>
                  </a:lnTo>
                  <a:lnTo>
                    <a:pt x="26" y="90"/>
                  </a:lnTo>
                  <a:lnTo>
                    <a:pt x="21" y="111"/>
                  </a:lnTo>
                  <a:lnTo>
                    <a:pt x="21" y="132"/>
                  </a:lnTo>
                  <a:lnTo>
                    <a:pt x="21" y="143"/>
                  </a:lnTo>
                  <a:lnTo>
                    <a:pt x="88" y="291"/>
                  </a:lnTo>
                  <a:lnTo>
                    <a:pt x="88" y="270"/>
                  </a:lnTo>
                  <a:lnTo>
                    <a:pt x="99" y="27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9" name=""/>
            <p:cNvSpPr/>
            <p:nvPr/>
          </p:nvSpPr>
          <p:spPr>
            <a:xfrm flipV="1">
              <a:off x="3812040" y="3895560"/>
              <a:ext cx="70200" cy="61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0" name=""/>
            <p:cNvSpPr/>
            <p:nvPr/>
          </p:nvSpPr>
          <p:spPr>
            <a:xfrm>
              <a:off x="3882240" y="3895920"/>
              <a:ext cx="37800" cy="6120"/>
            </a:xfrm>
            <a:custGeom>
              <a:avLst/>
              <a:gdLst/>
              <a:ahLst/>
              <a:rect l="l" t="t" r="r" b="b"/>
              <a:pathLst>
                <a:path w="31" h="5">
                  <a:moveTo>
                    <a:pt x="0" y="0"/>
                  </a:moveTo>
                  <a:lnTo>
                    <a:pt x="5" y="5"/>
                  </a:lnTo>
                  <a:lnTo>
                    <a:pt x="16" y="5"/>
                  </a:lnTo>
                  <a:lnTo>
                    <a:pt x="31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1" name=""/>
            <p:cNvSpPr/>
            <p:nvPr/>
          </p:nvSpPr>
          <p:spPr>
            <a:xfrm>
              <a:off x="3920400" y="3862080"/>
              <a:ext cx="25920" cy="39960"/>
            </a:xfrm>
            <a:custGeom>
              <a:avLst/>
              <a:gdLst/>
              <a:ahLst/>
              <a:rect l="l" t="t" r="r" b="b"/>
              <a:pathLst>
                <a:path w="21" h="32">
                  <a:moveTo>
                    <a:pt x="0" y="32"/>
                  </a:moveTo>
                  <a:lnTo>
                    <a:pt x="10" y="27"/>
                  </a:lnTo>
                  <a:lnTo>
                    <a:pt x="16" y="16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2" name=""/>
            <p:cNvSpPr/>
            <p:nvPr/>
          </p:nvSpPr>
          <p:spPr>
            <a:xfrm>
              <a:off x="3882240" y="3841920"/>
              <a:ext cx="63720" cy="20160"/>
            </a:xfrm>
            <a:custGeom>
              <a:avLst/>
              <a:gdLst/>
              <a:ahLst/>
              <a:rect l="l" t="t" r="r" b="b"/>
              <a:pathLst>
                <a:path w="52" h="16">
                  <a:moveTo>
                    <a:pt x="52" y="16"/>
                  </a:moveTo>
                  <a:lnTo>
                    <a:pt x="41" y="16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3" name=""/>
            <p:cNvSpPr/>
            <p:nvPr/>
          </p:nvSpPr>
          <p:spPr>
            <a:xfrm>
              <a:off x="3780000" y="3835800"/>
              <a:ext cx="101880" cy="12240"/>
            </a:xfrm>
            <a:custGeom>
              <a:avLst/>
              <a:gdLst/>
              <a:ahLst/>
              <a:rect l="l" t="t" r="r" b="b"/>
              <a:pathLst>
                <a:path w="83" h="10">
                  <a:moveTo>
                    <a:pt x="83" y="5"/>
                  </a:moveTo>
                  <a:lnTo>
                    <a:pt x="57" y="10"/>
                  </a:lnTo>
                  <a:lnTo>
                    <a:pt x="52" y="0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4" name=""/>
            <p:cNvSpPr/>
            <p:nvPr/>
          </p:nvSpPr>
          <p:spPr>
            <a:xfrm>
              <a:off x="3729600" y="3868560"/>
              <a:ext cx="69840" cy="53640"/>
            </a:xfrm>
            <a:custGeom>
              <a:avLst/>
              <a:gdLst/>
              <a:ahLst/>
              <a:rect l="l" t="t" r="r" b="b"/>
              <a:pathLst>
                <a:path w="57" h="43">
                  <a:moveTo>
                    <a:pt x="57" y="43"/>
                  </a:moveTo>
                  <a:lnTo>
                    <a:pt x="47" y="43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5" name=""/>
            <p:cNvSpPr/>
            <p:nvPr/>
          </p:nvSpPr>
          <p:spPr>
            <a:xfrm>
              <a:off x="3647160" y="3868560"/>
              <a:ext cx="82080" cy="7200"/>
            </a:xfrm>
            <a:custGeom>
              <a:avLst/>
              <a:gdLst/>
              <a:ahLst/>
              <a:rect l="l" t="t" r="r" b="b"/>
              <a:pathLst>
                <a:path w="67" h="6">
                  <a:moveTo>
                    <a:pt x="67" y="0"/>
                  </a:moveTo>
                  <a:lnTo>
                    <a:pt x="52" y="0"/>
                  </a:lnTo>
                  <a:lnTo>
                    <a:pt x="26" y="0"/>
                  </a:lnTo>
                  <a:lnTo>
                    <a:pt x="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0" bIns="-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6" name=""/>
            <p:cNvSpPr/>
            <p:nvPr/>
          </p:nvSpPr>
          <p:spPr>
            <a:xfrm>
              <a:off x="3729600" y="3969000"/>
              <a:ext cx="75960" cy="52560"/>
            </a:xfrm>
            <a:custGeom>
              <a:avLst/>
              <a:gdLst/>
              <a:ahLst/>
              <a:rect l="l" t="t" r="r" b="b"/>
              <a:pathLst>
                <a:path w="62" h="42">
                  <a:moveTo>
                    <a:pt x="0" y="0"/>
                  </a:moveTo>
                  <a:lnTo>
                    <a:pt x="62" y="0"/>
                  </a:lnTo>
                  <a:lnTo>
                    <a:pt x="47" y="26"/>
                  </a:lnTo>
                  <a:lnTo>
                    <a:pt x="41" y="16"/>
                  </a:lnTo>
                  <a:lnTo>
                    <a:pt x="26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7" name=""/>
            <p:cNvSpPr/>
            <p:nvPr/>
          </p:nvSpPr>
          <p:spPr>
            <a:xfrm>
              <a:off x="3787200" y="4001400"/>
              <a:ext cx="139320" cy="113040"/>
            </a:xfrm>
            <a:custGeom>
              <a:avLst/>
              <a:gdLst/>
              <a:ahLst/>
              <a:rect l="l" t="t" r="r" b="b"/>
              <a:pathLst>
                <a:path w="113" h="90">
                  <a:moveTo>
                    <a:pt x="0" y="0"/>
                  </a:moveTo>
                  <a:lnTo>
                    <a:pt x="25" y="37"/>
                  </a:lnTo>
                  <a:lnTo>
                    <a:pt x="46" y="27"/>
                  </a:lnTo>
                  <a:lnTo>
                    <a:pt x="98" y="69"/>
                  </a:lnTo>
                  <a:lnTo>
                    <a:pt x="113" y="75"/>
                  </a:lnTo>
                  <a:lnTo>
                    <a:pt x="113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8" name=""/>
            <p:cNvSpPr/>
            <p:nvPr/>
          </p:nvSpPr>
          <p:spPr>
            <a:xfrm>
              <a:off x="3863880" y="4108320"/>
              <a:ext cx="94320" cy="20160"/>
            </a:xfrm>
            <a:custGeom>
              <a:avLst/>
              <a:gdLst/>
              <a:ahLst/>
              <a:rect l="l" t="t" r="r" b="b"/>
              <a:pathLst>
                <a:path w="77" h="16">
                  <a:moveTo>
                    <a:pt x="77" y="16"/>
                  </a:moveTo>
                  <a:lnTo>
                    <a:pt x="62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9" name=""/>
            <p:cNvSpPr/>
            <p:nvPr/>
          </p:nvSpPr>
          <p:spPr>
            <a:xfrm>
              <a:off x="3907800" y="4134960"/>
              <a:ext cx="1080" cy="720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0" bIns="-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0" name=""/>
            <p:cNvSpPr/>
            <p:nvPr/>
          </p:nvSpPr>
          <p:spPr>
            <a:xfrm>
              <a:off x="3894480" y="4142160"/>
              <a:ext cx="13320" cy="1224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11" y="0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0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1" name=""/>
            <p:cNvSpPr/>
            <p:nvPr/>
          </p:nvSpPr>
          <p:spPr>
            <a:xfrm>
              <a:off x="3946320" y="4041720"/>
              <a:ext cx="68760" cy="40320"/>
            </a:xfrm>
            <a:custGeom>
              <a:avLst/>
              <a:gdLst/>
              <a:ahLst/>
              <a:rect l="l" t="t" r="r" b="b"/>
              <a:pathLst>
                <a:path w="56" h="32">
                  <a:moveTo>
                    <a:pt x="0" y="0"/>
                  </a:moveTo>
                  <a:lnTo>
                    <a:pt x="20" y="11"/>
                  </a:lnTo>
                  <a:lnTo>
                    <a:pt x="56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480" bIns="-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2" name=""/>
            <p:cNvSpPr/>
            <p:nvPr/>
          </p:nvSpPr>
          <p:spPr>
            <a:xfrm>
              <a:off x="4015080" y="4082040"/>
              <a:ext cx="13680" cy="39960"/>
            </a:xfrm>
            <a:custGeom>
              <a:avLst/>
              <a:gdLst/>
              <a:ahLst/>
              <a:rect l="l" t="t" r="r" b="b"/>
              <a:pathLst>
                <a:path w="11" h="32">
                  <a:moveTo>
                    <a:pt x="0" y="0"/>
                  </a:moveTo>
                  <a:lnTo>
                    <a:pt x="0" y="11"/>
                  </a:lnTo>
                  <a:lnTo>
                    <a:pt x="0" y="21"/>
                  </a:lnTo>
                  <a:lnTo>
                    <a:pt x="1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3" name=""/>
            <p:cNvSpPr/>
            <p:nvPr/>
          </p:nvSpPr>
          <p:spPr>
            <a:xfrm>
              <a:off x="4028760" y="4102200"/>
              <a:ext cx="18360" cy="2016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16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4" name=""/>
            <p:cNvSpPr/>
            <p:nvPr/>
          </p:nvSpPr>
          <p:spPr>
            <a:xfrm>
              <a:off x="4047120" y="4068000"/>
              <a:ext cx="51480" cy="39960"/>
            </a:xfrm>
            <a:custGeom>
              <a:avLst/>
              <a:gdLst/>
              <a:ahLst/>
              <a:rect l="l" t="t" r="r" b="b"/>
              <a:pathLst>
                <a:path w="42" h="32">
                  <a:moveTo>
                    <a:pt x="0" y="27"/>
                  </a:moveTo>
                  <a:lnTo>
                    <a:pt x="16" y="32"/>
                  </a:lnTo>
                  <a:lnTo>
                    <a:pt x="42" y="32"/>
                  </a:lnTo>
                  <a:lnTo>
                    <a:pt x="42" y="0"/>
                  </a:lnTo>
                  <a:lnTo>
                    <a:pt x="2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5" name=""/>
            <p:cNvSpPr/>
            <p:nvPr/>
          </p:nvSpPr>
          <p:spPr>
            <a:xfrm>
              <a:off x="3552120" y="4188600"/>
              <a:ext cx="68760" cy="59040"/>
            </a:xfrm>
            <a:custGeom>
              <a:avLst/>
              <a:gdLst/>
              <a:ahLst/>
              <a:rect l="l" t="t" r="r" b="b"/>
              <a:pathLst>
                <a:path w="56" h="47">
                  <a:moveTo>
                    <a:pt x="51" y="0"/>
                  </a:moveTo>
                  <a:lnTo>
                    <a:pt x="56" y="10"/>
                  </a:lnTo>
                  <a:lnTo>
                    <a:pt x="0" y="4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6" name=""/>
            <p:cNvSpPr/>
            <p:nvPr/>
          </p:nvSpPr>
          <p:spPr>
            <a:xfrm>
              <a:off x="3596400" y="4221360"/>
              <a:ext cx="120600" cy="320040"/>
            </a:xfrm>
            <a:custGeom>
              <a:avLst/>
              <a:gdLst/>
              <a:ahLst/>
              <a:rect l="l" t="t" r="r" b="b"/>
              <a:pathLst>
                <a:path w="98" h="255">
                  <a:moveTo>
                    <a:pt x="0" y="0"/>
                  </a:moveTo>
                  <a:lnTo>
                    <a:pt x="46" y="64"/>
                  </a:lnTo>
                  <a:lnTo>
                    <a:pt x="51" y="85"/>
                  </a:lnTo>
                  <a:lnTo>
                    <a:pt x="72" y="117"/>
                  </a:lnTo>
                  <a:lnTo>
                    <a:pt x="72" y="127"/>
                  </a:lnTo>
                  <a:lnTo>
                    <a:pt x="67" y="143"/>
                  </a:lnTo>
                  <a:lnTo>
                    <a:pt x="82" y="218"/>
                  </a:lnTo>
                  <a:lnTo>
                    <a:pt x="93" y="218"/>
                  </a:lnTo>
                  <a:lnTo>
                    <a:pt x="98" y="25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7" name=""/>
            <p:cNvSpPr/>
            <p:nvPr/>
          </p:nvSpPr>
          <p:spPr>
            <a:xfrm>
              <a:off x="3647160" y="4281840"/>
              <a:ext cx="88200" cy="225720"/>
            </a:xfrm>
            <a:custGeom>
              <a:avLst/>
              <a:gdLst/>
              <a:ahLst/>
              <a:rect l="l" t="t" r="r" b="b"/>
              <a:pathLst>
                <a:path w="72" h="180">
                  <a:moveTo>
                    <a:pt x="5" y="180"/>
                  </a:moveTo>
                  <a:lnTo>
                    <a:pt x="0" y="117"/>
                  </a:lnTo>
                  <a:lnTo>
                    <a:pt x="0" y="101"/>
                  </a:lnTo>
                  <a:lnTo>
                    <a:pt x="10" y="85"/>
                  </a:lnTo>
                  <a:lnTo>
                    <a:pt x="10" y="64"/>
                  </a:lnTo>
                  <a:lnTo>
                    <a:pt x="31" y="69"/>
                  </a:lnTo>
                  <a:lnTo>
                    <a:pt x="41" y="32"/>
                  </a:lnTo>
                  <a:lnTo>
                    <a:pt x="47" y="26"/>
                  </a:lnTo>
                  <a:lnTo>
                    <a:pt x="7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8" name=""/>
            <p:cNvSpPr/>
            <p:nvPr/>
          </p:nvSpPr>
          <p:spPr>
            <a:xfrm>
              <a:off x="3735720" y="4255200"/>
              <a:ext cx="32040" cy="26280"/>
            </a:xfrm>
            <a:custGeom>
              <a:avLst/>
              <a:gdLst/>
              <a:ahLst/>
              <a:rect l="l" t="t" r="r" b="b"/>
              <a:pathLst>
                <a:path w="26" h="21">
                  <a:moveTo>
                    <a:pt x="0" y="21"/>
                  </a:moveTo>
                  <a:lnTo>
                    <a:pt x="0" y="16"/>
                  </a:lnTo>
                  <a:lnTo>
                    <a:pt x="5" y="10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9" name=""/>
            <p:cNvSpPr/>
            <p:nvPr/>
          </p:nvSpPr>
          <p:spPr>
            <a:xfrm>
              <a:off x="3767760" y="4241520"/>
              <a:ext cx="31680" cy="1332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0" y="11"/>
                  </a:moveTo>
                  <a:lnTo>
                    <a:pt x="5" y="11"/>
                  </a:lnTo>
                  <a:lnTo>
                    <a:pt x="16" y="0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480" bIns="-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0" name=""/>
            <p:cNvSpPr/>
            <p:nvPr/>
          </p:nvSpPr>
          <p:spPr>
            <a:xfrm>
              <a:off x="3799440" y="4154760"/>
              <a:ext cx="114480" cy="100440"/>
            </a:xfrm>
            <a:custGeom>
              <a:avLst/>
              <a:gdLst/>
              <a:ahLst/>
              <a:rect l="l" t="t" r="r" b="b"/>
              <a:pathLst>
                <a:path w="93" h="80">
                  <a:moveTo>
                    <a:pt x="0" y="69"/>
                  </a:moveTo>
                  <a:lnTo>
                    <a:pt x="10" y="69"/>
                  </a:lnTo>
                  <a:lnTo>
                    <a:pt x="21" y="80"/>
                  </a:lnTo>
                  <a:lnTo>
                    <a:pt x="31" y="80"/>
                  </a:lnTo>
                  <a:lnTo>
                    <a:pt x="67" y="37"/>
                  </a:lnTo>
                  <a:lnTo>
                    <a:pt x="83" y="32"/>
                  </a:lnTo>
                  <a:lnTo>
                    <a:pt x="83" y="37"/>
                  </a:lnTo>
                  <a:lnTo>
                    <a:pt x="93" y="37"/>
                  </a:lnTo>
                  <a:lnTo>
                    <a:pt x="93" y="27"/>
                  </a:lnTo>
                  <a:lnTo>
                    <a:pt x="88" y="6"/>
                  </a:lnTo>
                  <a:lnTo>
                    <a:pt x="7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1" name=""/>
            <p:cNvSpPr/>
            <p:nvPr/>
          </p:nvSpPr>
          <p:spPr>
            <a:xfrm flipV="1">
              <a:off x="3678840" y="4295160"/>
              <a:ext cx="6120" cy="6660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2" name=""/>
            <p:cNvSpPr/>
            <p:nvPr/>
          </p:nvSpPr>
          <p:spPr>
            <a:xfrm>
              <a:off x="3684960" y="4275360"/>
              <a:ext cx="12240" cy="1980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16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1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3" name=""/>
            <p:cNvSpPr/>
            <p:nvPr/>
          </p:nvSpPr>
          <p:spPr>
            <a:xfrm>
              <a:off x="3615120" y="2716200"/>
              <a:ext cx="235080" cy="167040"/>
            </a:xfrm>
            <a:custGeom>
              <a:avLst/>
              <a:gdLst/>
              <a:ahLst/>
              <a:rect l="l" t="t" r="r" b="b"/>
              <a:pathLst>
                <a:path w="191" h="133">
                  <a:moveTo>
                    <a:pt x="0" y="0"/>
                  </a:moveTo>
                  <a:lnTo>
                    <a:pt x="73" y="128"/>
                  </a:lnTo>
                  <a:lnTo>
                    <a:pt x="83" y="133"/>
                  </a:lnTo>
                  <a:lnTo>
                    <a:pt x="83" y="64"/>
                  </a:lnTo>
                  <a:lnTo>
                    <a:pt x="114" y="27"/>
                  </a:lnTo>
                  <a:lnTo>
                    <a:pt x="134" y="11"/>
                  </a:lnTo>
                  <a:lnTo>
                    <a:pt x="191" y="5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4" name=""/>
            <p:cNvSpPr/>
            <p:nvPr/>
          </p:nvSpPr>
          <p:spPr>
            <a:xfrm>
              <a:off x="3717360" y="2756520"/>
              <a:ext cx="717840" cy="66600"/>
            </a:xfrm>
            <a:custGeom>
              <a:avLst/>
              <a:gdLst/>
              <a:ahLst/>
              <a:rect l="l" t="t" r="r" b="b"/>
              <a:pathLst>
                <a:path w="583" h="53">
                  <a:moveTo>
                    <a:pt x="0" y="32"/>
                  </a:moveTo>
                  <a:lnTo>
                    <a:pt x="26" y="27"/>
                  </a:lnTo>
                  <a:lnTo>
                    <a:pt x="46" y="0"/>
                  </a:lnTo>
                  <a:lnTo>
                    <a:pt x="175" y="11"/>
                  </a:lnTo>
                  <a:lnTo>
                    <a:pt x="175" y="32"/>
                  </a:lnTo>
                  <a:lnTo>
                    <a:pt x="191" y="37"/>
                  </a:lnTo>
                  <a:lnTo>
                    <a:pt x="191" y="53"/>
                  </a:lnTo>
                  <a:lnTo>
                    <a:pt x="330" y="43"/>
                  </a:lnTo>
                  <a:lnTo>
                    <a:pt x="423" y="43"/>
                  </a:lnTo>
                  <a:lnTo>
                    <a:pt x="480" y="32"/>
                  </a:lnTo>
                  <a:lnTo>
                    <a:pt x="485" y="21"/>
                  </a:lnTo>
                  <a:lnTo>
                    <a:pt x="537" y="16"/>
                  </a:lnTo>
                  <a:lnTo>
                    <a:pt x="583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5" name=""/>
            <p:cNvSpPr/>
            <p:nvPr/>
          </p:nvSpPr>
          <p:spPr>
            <a:xfrm>
              <a:off x="4905360" y="2976480"/>
              <a:ext cx="32040" cy="1332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26" y="0"/>
                  </a:moveTo>
                  <a:lnTo>
                    <a:pt x="21" y="11"/>
                  </a:lnTo>
                  <a:lnTo>
                    <a:pt x="11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480" bIns="-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6" name=""/>
            <p:cNvSpPr/>
            <p:nvPr/>
          </p:nvSpPr>
          <p:spPr>
            <a:xfrm>
              <a:off x="4499280" y="2976480"/>
              <a:ext cx="32040" cy="100440"/>
            </a:xfrm>
            <a:custGeom>
              <a:avLst/>
              <a:gdLst/>
              <a:ahLst/>
              <a:rect l="l" t="t" r="r" b="b"/>
              <a:pathLst>
                <a:path w="26" h="80">
                  <a:moveTo>
                    <a:pt x="0" y="43"/>
                  </a:moveTo>
                  <a:lnTo>
                    <a:pt x="5" y="48"/>
                  </a:lnTo>
                  <a:lnTo>
                    <a:pt x="20" y="80"/>
                  </a:lnTo>
                  <a:lnTo>
                    <a:pt x="15" y="43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7" name=""/>
            <p:cNvSpPr/>
            <p:nvPr/>
          </p:nvSpPr>
          <p:spPr>
            <a:xfrm>
              <a:off x="4626000" y="2970000"/>
              <a:ext cx="57960" cy="79200"/>
            </a:xfrm>
            <a:custGeom>
              <a:avLst/>
              <a:gdLst/>
              <a:ahLst/>
              <a:rect l="l" t="t" r="r" b="b"/>
              <a:pathLst>
                <a:path w="47" h="63">
                  <a:moveTo>
                    <a:pt x="47" y="26"/>
                  </a:moveTo>
                  <a:lnTo>
                    <a:pt x="47" y="37"/>
                  </a:lnTo>
                  <a:lnTo>
                    <a:pt x="21" y="53"/>
                  </a:lnTo>
                  <a:lnTo>
                    <a:pt x="10" y="63"/>
                  </a:lnTo>
                  <a:lnTo>
                    <a:pt x="5" y="48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8" name=""/>
            <p:cNvSpPr/>
            <p:nvPr/>
          </p:nvSpPr>
          <p:spPr>
            <a:xfrm>
              <a:off x="4651920" y="2982600"/>
              <a:ext cx="152640" cy="80280"/>
            </a:xfrm>
            <a:custGeom>
              <a:avLst/>
              <a:gdLst/>
              <a:ahLst/>
              <a:rect l="l" t="t" r="r" b="b"/>
              <a:pathLst>
                <a:path w="124" h="64">
                  <a:moveTo>
                    <a:pt x="15" y="11"/>
                  </a:moveTo>
                  <a:lnTo>
                    <a:pt x="26" y="22"/>
                  </a:lnTo>
                  <a:lnTo>
                    <a:pt x="31" y="16"/>
                  </a:lnTo>
                  <a:lnTo>
                    <a:pt x="36" y="6"/>
                  </a:lnTo>
                  <a:lnTo>
                    <a:pt x="62" y="0"/>
                  </a:lnTo>
                  <a:lnTo>
                    <a:pt x="67" y="32"/>
                  </a:lnTo>
                  <a:lnTo>
                    <a:pt x="57" y="43"/>
                  </a:lnTo>
                  <a:lnTo>
                    <a:pt x="20" y="64"/>
                  </a:lnTo>
                  <a:lnTo>
                    <a:pt x="5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20" y="38"/>
                  </a:lnTo>
                  <a:lnTo>
                    <a:pt x="31" y="32"/>
                  </a:lnTo>
                  <a:lnTo>
                    <a:pt x="57" y="27"/>
                  </a:lnTo>
                  <a:lnTo>
                    <a:pt x="82" y="22"/>
                  </a:lnTo>
                  <a:lnTo>
                    <a:pt x="98" y="16"/>
                  </a:lnTo>
                  <a:lnTo>
                    <a:pt x="108" y="16"/>
                  </a:lnTo>
                  <a:lnTo>
                    <a:pt x="118" y="11"/>
                  </a:lnTo>
                  <a:lnTo>
                    <a:pt x="124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3480" bIns="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9" name=""/>
            <p:cNvSpPr/>
            <p:nvPr/>
          </p:nvSpPr>
          <p:spPr>
            <a:xfrm>
              <a:off x="4683960" y="2823120"/>
              <a:ext cx="43920" cy="186840"/>
            </a:xfrm>
            <a:custGeom>
              <a:avLst/>
              <a:gdLst/>
              <a:ahLst/>
              <a:rect l="l" t="t" r="r" b="b"/>
              <a:pathLst>
                <a:path w="36" h="149">
                  <a:moveTo>
                    <a:pt x="0" y="149"/>
                  </a:moveTo>
                  <a:lnTo>
                    <a:pt x="10" y="133"/>
                  </a:lnTo>
                  <a:lnTo>
                    <a:pt x="5" y="122"/>
                  </a:lnTo>
                  <a:lnTo>
                    <a:pt x="20" y="112"/>
                  </a:lnTo>
                  <a:lnTo>
                    <a:pt x="15" y="101"/>
                  </a:lnTo>
                  <a:lnTo>
                    <a:pt x="15" y="74"/>
                  </a:lnTo>
                  <a:lnTo>
                    <a:pt x="31" y="69"/>
                  </a:lnTo>
                  <a:lnTo>
                    <a:pt x="36" y="59"/>
                  </a:lnTo>
                  <a:lnTo>
                    <a:pt x="31" y="32"/>
                  </a:lnTo>
                  <a:lnTo>
                    <a:pt x="20" y="16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90" name=""/>
            <p:cNvSpPr/>
            <p:nvPr/>
          </p:nvSpPr>
          <p:spPr>
            <a:xfrm>
              <a:off x="4919040" y="2923560"/>
              <a:ext cx="259560" cy="185760"/>
            </a:xfrm>
            <a:custGeom>
              <a:avLst/>
              <a:gdLst/>
              <a:ahLst/>
              <a:rect l="l" t="t" r="r" b="b"/>
              <a:pathLst>
                <a:path w="211" h="148">
                  <a:moveTo>
                    <a:pt x="5" y="0"/>
                  </a:moveTo>
                  <a:lnTo>
                    <a:pt x="0" y="26"/>
                  </a:lnTo>
                  <a:lnTo>
                    <a:pt x="0" y="47"/>
                  </a:lnTo>
                  <a:lnTo>
                    <a:pt x="5" y="47"/>
                  </a:lnTo>
                  <a:lnTo>
                    <a:pt x="31" y="69"/>
                  </a:lnTo>
                  <a:lnTo>
                    <a:pt x="46" y="85"/>
                  </a:lnTo>
                  <a:lnTo>
                    <a:pt x="51" y="100"/>
                  </a:lnTo>
                  <a:lnTo>
                    <a:pt x="51" y="111"/>
                  </a:lnTo>
                  <a:lnTo>
                    <a:pt x="82" y="132"/>
                  </a:lnTo>
                  <a:lnTo>
                    <a:pt x="98" y="148"/>
                  </a:lnTo>
                  <a:lnTo>
                    <a:pt x="134" y="143"/>
                  </a:lnTo>
                  <a:lnTo>
                    <a:pt x="144" y="143"/>
                  </a:lnTo>
                  <a:lnTo>
                    <a:pt x="160" y="138"/>
                  </a:lnTo>
                  <a:lnTo>
                    <a:pt x="175" y="138"/>
                  </a:lnTo>
                  <a:lnTo>
                    <a:pt x="196" y="138"/>
                  </a:lnTo>
                  <a:lnTo>
                    <a:pt x="206" y="138"/>
                  </a:lnTo>
                  <a:lnTo>
                    <a:pt x="211" y="127"/>
                  </a:lnTo>
                  <a:lnTo>
                    <a:pt x="211" y="1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91" name=""/>
            <p:cNvSpPr/>
            <p:nvPr/>
          </p:nvSpPr>
          <p:spPr>
            <a:xfrm>
              <a:off x="4740480" y="2930040"/>
              <a:ext cx="64080" cy="106560"/>
            </a:xfrm>
            <a:custGeom>
              <a:avLst/>
              <a:gdLst/>
              <a:ahLst/>
              <a:rect l="l" t="t" r="r" b="b"/>
              <a:pathLst>
                <a:path w="52" h="85">
                  <a:moveTo>
                    <a:pt x="52" y="0"/>
                  </a:moveTo>
                  <a:lnTo>
                    <a:pt x="36" y="48"/>
                  </a:lnTo>
                  <a:lnTo>
                    <a:pt x="31" y="85"/>
                  </a:lnTo>
                  <a:lnTo>
                    <a:pt x="26" y="58"/>
                  </a:lnTo>
                  <a:lnTo>
                    <a:pt x="5" y="1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92" name=""/>
            <p:cNvSpPr/>
            <p:nvPr/>
          </p:nvSpPr>
          <p:spPr>
            <a:xfrm>
              <a:off x="4696200" y="2989800"/>
              <a:ext cx="184320" cy="59040"/>
            </a:xfrm>
            <a:custGeom>
              <a:avLst/>
              <a:gdLst/>
              <a:ahLst/>
              <a:rect l="l" t="t" r="r" b="b"/>
              <a:pathLst>
                <a:path w="150" h="47">
                  <a:moveTo>
                    <a:pt x="0" y="10"/>
                  </a:moveTo>
                  <a:lnTo>
                    <a:pt x="5" y="10"/>
                  </a:lnTo>
                  <a:lnTo>
                    <a:pt x="10" y="5"/>
                  </a:lnTo>
                  <a:lnTo>
                    <a:pt x="10" y="21"/>
                  </a:lnTo>
                  <a:lnTo>
                    <a:pt x="21" y="47"/>
                  </a:lnTo>
                  <a:lnTo>
                    <a:pt x="36" y="47"/>
                  </a:lnTo>
                  <a:lnTo>
                    <a:pt x="31" y="26"/>
                  </a:lnTo>
                  <a:lnTo>
                    <a:pt x="93" y="10"/>
                  </a:lnTo>
                  <a:lnTo>
                    <a:pt x="119" y="0"/>
                  </a:lnTo>
                  <a:lnTo>
                    <a:pt x="139" y="0"/>
                  </a:lnTo>
                  <a:lnTo>
                    <a:pt x="15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93" name=""/>
            <p:cNvSpPr/>
            <p:nvPr/>
          </p:nvSpPr>
          <p:spPr>
            <a:xfrm>
              <a:off x="4816800" y="2989800"/>
              <a:ext cx="25560" cy="40320"/>
            </a:xfrm>
            <a:custGeom>
              <a:avLst/>
              <a:gdLst/>
              <a:ahLst/>
              <a:rect l="l" t="t" r="r" b="b"/>
              <a:pathLst>
                <a:path w="21" h="32">
                  <a:moveTo>
                    <a:pt x="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21" y="21"/>
                  </a:lnTo>
                  <a:lnTo>
                    <a:pt x="2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480" bIns="-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94" name=""/>
            <p:cNvSpPr/>
            <p:nvPr/>
          </p:nvSpPr>
          <p:spPr>
            <a:xfrm>
              <a:off x="4626000" y="3030480"/>
              <a:ext cx="222840" cy="46440"/>
            </a:xfrm>
            <a:custGeom>
              <a:avLst/>
              <a:gdLst/>
              <a:ahLst/>
              <a:rect l="l" t="t" r="r" b="b"/>
              <a:pathLst>
                <a:path w="181" h="37">
                  <a:moveTo>
                    <a:pt x="176" y="0"/>
                  </a:moveTo>
                  <a:lnTo>
                    <a:pt x="181" y="5"/>
                  </a:lnTo>
                  <a:lnTo>
                    <a:pt x="155" y="10"/>
                  </a:lnTo>
                  <a:lnTo>
                    <a:pt x="124" y="15"/>
                  </a:lnTo>
                  <a:lnTo>
                    <a:pt x="98" y="26"/>
                  </a:lnTo>
                  <a:lnTo>
                    <a:pt x="67" y="31"/>
                  </a:lnTo>
                  <a:lnTo>
                    <a:pt x="41" y="37"/>
                  </a:lnTo>
                  <a:lnTo>
                    <a:pt x="21" y="31"/>
                  </a:lnTo>
                  <a:lnTo>
                    <a:pt x="5" y="31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95" name=""/>
            <p:cNvSpPr/>
            <p:nvPr/>
          </p:nvSpPr>
          <p:spPr>
            <a:xfrm>
              <a:off x="4295880" y="2955960"/>
              <a:ext cx="190800" cy="106560"/>
            </a:xfrm>
            <a:custGeom>
              <a:avLst/>
              <a:gdLst/>
              <a:ahLst/>
              <a:rect l="l" t="t" r="r" b="b"/>
              <a:pathLst>
                <a:path w="155" h="85">
                  <a:moveTo>
                    <a:pt x="0" y="85"/>
                  </a:moveTo>
                  <a:lnTo>
                    <a:pt x="31" y="74"/>
                  </a:lnTo>
                  <a:lnTo>
                    <a:pt x="87" y="59"/>
                  </a:lnTo>
                  <a:lnTo>
                    <a:pt x="155" y="59"/>
                  </a:lnTo>
                  <a:lnTo>
                    <a:pt x="155" y="43"/>
                  </a:lnTo>
                  <a:lnTo>
                    <a:pt x="14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96" name=""/>
            <p:cNvSpPr/>
            <p:nvPr/>
          </p:nvSpPr>
          <p:spPr>
            <a:xfrm>
              <a:off x="4969800" y="2909520"/>
              <a:ext cx="43920" cy="13680"/>
            </a:xfrm>
            <a:custGeom>
              <a:avLst/>
              <a:gdLst/>
              <a:ahLst/>
              <a:rect l="l" t="t" r="r" b="b"/>
              <a:pathLst>
                <a:path w="36" h="11">
                  <a:moveTo>
                    <a:pt x="36" y="0"/>
                  </a:moveTo>
                  <a:lnTo>
                    <a:pt x="21" y="5"/>
                  </a:lnTo>
                  <a:lnTo>
                    <a:pt x="10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97" name=""/>
            <p:cNvSpPr/>
            <p:nvPr/>
          </p:nvSpPr>
          <p:spPr>
            <a:xfrm>
              <a:off x="5045760" y="2883240"/>
              <a:ext cx="126720" cy="19800"/>
            </a:xfrm>
            <a:custGeom>
              <a:avLst/>
              <a:gdLst/>
              <a:ahLst/>
              <a:rect l="l" t="t" r="r" b="b"/>
              <a:pathLst>
                <a:path w="103" h="16">
                  <a:moveTo>
                    <a:pt x="103" y="0"/>
                  </a:moveTo>
                  <a:lnTo>
                    <a:pt x="98" y="11"/>
                  </a:lnTo>
                  <a:lnTo>
                    <a:pt x="93" y="16"/>
                  </a:lnTo>
                  <a:lnTo>
                    <a:pt x="51" y="16"/>
                  </a:lnTo>
                  <a:lnTo>
                    <a:pt x="31" y="16"/>
                  </a:lnTo>
                  <a:lnTo>
                    <a:pt x="15" y="16"/>
                  </a:lnTo>
                  <a:lnTo>
                    <a:pt x="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98" name=""/>
            <p:cNvSpPr/>
            <p:nvPr/>
          </p:nvSpPr>
          <p:spPr>
            <a:xfrm flipV="1">
              <a:off x="4937400" y="3010320"/>
              <a:ext cx="19440" cy="122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99" name=""/>
            <p:cNvSpPr/>
            <p:nvPr/>
          </p:nvSpPr>
          <p:spPr>
            <a:xfrm>
              <a:off x="4829400" y="2989800"/>
              <a:ext cx="89640" cy="26280"/>
            </a:xfrm>
            <a:custGeom>
              <a:avLst/>
              <a:gdLst/>
              <a:ahLst/>
              <a:rect l="l" t="t" r="r" b="b"/>
              <a:pathLst>
                <a:path w="73" h="21">
                  <a:moveTo>
                    <a:pt x="0" y="0"/>
                  </a:moveTo>
                  <a:lnTo>
                    <a:pt x="5" y="5"/>
                  </a:lnTo>
                  <a:lnTo>
                    <a:pt x="11" y="10"/>
                  </a:lnTo>
                  <a:lnTo>
                    <a:pt x="36" y="10"/>
                  </a:lnTo>
                  <a:lnTo>
                    <a:pt x="52" y="5"/>
                  </a:lnTo>
                  <a:lnTo>
                    <a:pt x="62" y="5"/>
                  </a:lnTo>
                  <a:lnTo>
                    <a:pt x="67" y="10"/>
                  </a:lnTo>
                  <a:lnTo>
                    <a:pt x="73" y="5"/>
                  </a:lnTo>
                  <a:lnTo>
                    <a:pt x="73" y="10"/>
                  </a:lnTo>
                  <a:lnTo>
                    <a:pt x="73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00" name=""/>
            <p:cNvSpPr/>
            <p:nvPr/>
          </p:nvSpPr>
          <p:spPr>
            <a:xfrm>
              <a:off x="4911480" y="2989800"/>
              <a:ext cx="57960" cy="113040"/>
            </a:xfrm>
            <a:custGeom>
              <a:avLst/>
              <a:gdLst/>
              <a:ahLst/>
              <a:rect l="l" t="t" r="r" b="b"/>
              <a:pathLst>
                <a:path w="47" h="90">
                  <a:moveTo>
                    <a:pt x="0" y="0"/>
                  </a:moveTo>
                  <a:lnTo>
                    <a:pt x="6" y="42"/>
                  </a:lnTo>
                  <a:lnTo>
                    <a:pt x="26" y="58"/>
                  </a:lnTo>
                  <a:lnTo>
                    <a:pt x="42" y="79"/>
                  </a:lnTo>
                  <a:lnTo>
                    <a:pt x="47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01" name=""/>
            <p:cNvSpPr/>
            <p:nvPr/>
          </p:nvSpPr>
          <p:spPr>
            <a:xfrm>
              <a:off x="4848840" y="3022920"/>
              <a:ext cx="82440" cy="13680"/>
            </a:xfrm>
            <a:custGeom>
              <a:avLst/>
              <a:gdLst/>
              <a:ahLst/>
              <a:rect l="l" t="t" r="r" b="b"/>
              <a:pathLst>
                <a:path w="67" h="11">
                  <a:moveTo>
                    <a:pt x="0" y="11"/>
                  </a:moveTo>
                  <a:lnTo>
                    <a:pt x="36" y="11"/>
                  </a:lnTo>
                  <a:lnTo>
                    <a:pt x="67" y="0"/>
                  </a:lnTo>
                  <a:lnTo>
                    <a:pt x="62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02" name=""/>
            <p:cNvSpPr/>
            <p:nvPr/>
          </p:nvSpPr>
          <p:spPr>
            <a:xfrm>
              <a:off x="4867560" y="3030480"/>
              <a:ext cx="57600" cy="4644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47" y="0"/>
                  </a:moveTo>
                  <a:lnTo>
                    <a:pt x="42" y="10"/>
                  </a:lnTo>
                  <a:lnTo>
                    <a:pt x="16" y="31"/>
                  </a:lnTo>
                  <a:lnTo>
                    <a:pt x="0" y="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03" name=""/>
            <p:cNvSpPr/>
            <p:nvPr/>
          </p:nvSpPr>
          <p:spPr>
            <a:xfrm>
              <a:off x="4149360" y="3202560"/>
              <a:ext cx="196560" cy="153000"/>
            </a:xfrm>
            <a:custGeom>
              <a:avLst/>
              <a:gdLst/>
              <a:ahLst/>
              <a:rect l="l" t="t" r="r" b="b"/>
              <a:pathLst>
                <a:path w="160" h="122">
                  <a:moveTo>
                    <a:pt x="0" y="16"/>
                  </a:moveTo>
                  <a:lnTo>
                    <a:pt x="52" y="37"/>
                  </a:lnTo>
                  <a:lnTo>
                    <a:pt x="57" y="48"/>
                  </a:lnTo>
                  <a:lnTo>
                    <a:pt x="124" y="122"/>
                  </a:lnTo>
                  <a:lnTo>
                    <a:pt x="160" y="122"/>
                  </a:lnTo>
                  <a:lnTo>
                    <a:pt x="134" y="43"/>
                  </a:lnTo>
                  <a:lnTo>
                    <a:pt x="124" y="22"/>
                  </a:lnTo>
                  <a:lnTo>
                    <a:pt x="113" y="6"/>
                  </a:lnTo>
                  <a:lnTo>
                    <a:pt x="108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04" name=""/>
            <p:cNvSpPr/>
            <p:nvPr/>
          </p:nvSpPr>
          <p:spPr>
            <a:xfrm>
              <a:off x="4384800" y="3135960"/>
              <a:ext cx="25920" cy="106560"/>
            </a:xfrm>
            <a:custGeom>
              <a:avLst/>
              <a:gdLst/>
              <a:ahLst/>
              <a:rect l="l" t="t" r="r" b="b"/>
              <a:pathLst>
                <a:path w="21" h="85">
                  <a:moveTo>
                    <a:pt x="0" y="0"/>
                  </a:moveTo>
                  <a:lnTo>
                    <a:pt x="5" y="27"/>
                  </a:lnTo>
                  <a:lnTo>
                    <a:pt x="15" y="53"/>
                  </a:lnTo>
                  <a:lnTo>
                    <a:pt x="21" y="75"/>
                  </a:lnTo>
                  <a:lnTo>
                    <a:pt x="21" y="8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05" name=""/>
            <p:cNvSpPr/>
            <p:nvPr/>
          </p:nvSpPr>
          <p:spPr>
            <a:xfrm>
              <a:off x="4288680" y="3062880"/>
              <a:ext cx="140400" cy="100440"/>
            </a:xfrm>
            <a:custGeom>
              <a:avLst/>
              <a:gdLst/>
              <a:ahLst/>
              <a:rect l="l" t="t" r="r" b="b"/>
              <a:pathLst>
                <a:path w="114" h="80">
                  <a:moveTo>
                    <a:pt x="0" y="37"/>
                  </a:moveTo>
                  <a:lnTo>
                    <a:pt x="11" y="37"/>
                  </a:lnTo>
                  <a:lnTo>
                    <a:pt x="21" y="53"/>
                  </a:lnTo>
                  <a:lnTo>
                    <a:pt x="21" y="80"/>
                  </a:lnTo>
                  <a:lnTo>
                    <a:pt x="16" y="53"/>
                  </a:lnTo>
                  <a:lnTo>
                    <a:pt x="6" y="48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11" y="80"/>
                  </a:lnTo>
                  <a:lnTo>
                    <a:pt x="21" y="80"/>
                  </a:lnTo>
                  <a:lnTo>
                    <a:pt x="57" y="69"/>
                  </a:lnTo>
                  <a:lnTo>
                    <a:pt x="73" y="64"/>
                  </a:lnTo>
                  <a:lnTo>
                    <a:pt x="78" y="48"/>
                  </a:lnTo>
                  <a:lnTo>
                    <a:pt x="99" y="27"/>
                  </a:lnTo>
                  <a:lnTo>
                    <a:pt x="109" y="21"/>
                  </a:lnTo>
                  <a:lnTo>
                    <a:pt x="11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06" name=""/>
            <p:cNvSpPr/>
            <p:nvPr/>
          </p:nvSpPr>
          <p:spPr>
            <a:xfrm>
              <a:off x="4531320" y="3143160"/>
              <a:ext cx="273240" cy="113040"/>
            </a:xfrm>
            <a:custGeom>
              <a:avLst/>
              <a:gdLst/>
              <a:ahLst/>
              <a:rect l="l" t="t" r="r" b="b"/>
              <a:pathLst>
                <a:path w="222" h="90">
                  <a:moveTo>
                    <a:pt x="0" y="26"/>
                  </a:moveTo>
                  <a:lnTo>
                    <a:pt x="36" y="26"/>
                  </a:lnTo>
                  <a:lnTo>
                    <a:pt x="62" y="26"/>
                  </a:lnTo>
                  <a:lnTo>
                    <a:pt x="82" y="21"/>
                  </a:lnTo>
                  <a:lnTo>
                    <a:pt x="87" y="21"/>
                  </a:lnTo>
                  <a:lnTo>
                    <a:pt x="108" y="21"/>
                  </a:lnTo>
                  <a:lnTo>
                    <a:pt x="124" y="21"/>
                  </a:lnTo>
                  <a:lnTo>
                    <a:pt x="139" y="10"/>
                  </a:lnTo>
                  <a:lnTo>
                    <a:pt x="149" y="0"/>
                  </a:lnTo>
                  <a:lnTo>
                    <a:pt x="170" y="79"/>
                  </a:lnTo>
                  <a:lnTo>
                    <a:pt x="186" y="79"/>
                  </a:lnTo>
                  <a:lnTo>
                    <a:pt x="201" y="90"/>
                  </a:lnTo>
                  <a:lnTo>
                    <a:pt x="222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07" name=""/>
            <p:cNvSpPr/>
            <p:nvPr/>
          </p:nvSpPr>
          <p:spPr>
            <a:xfrm>
              <a:off x="4505400" y="3149640"/>
              <a:ext cx="44280" cy="59760"/>
            </a:xfrm>
            <a:custGeom>
              <a:avLst/>
              <a:gdLst/>
              <a:ahLst/>
              <a:rect l="l" t="t" r="r" b="b"/>
              <a:pathLst>
                <a:path w="36" h="48">
                  <a:moveTo>
                    <a:pt x="0" y="32"/>
                  </a:moveTo>
                  <a:lnTo>
                    <a:pt x="21" y="48"/>
                  </a:lnTo>
                  <a:lnTo>
                    <a:pt x="26" y="37"/>
                  </a:lnTo>
                  <a:lnTo>
                    <a:pt x="31" y="26"/>
                  </a:lnTo>
                  <a:lnTo>
                    <a:pt x="36" y="11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08" name=""/>
            <p:cNvSpPr/>
            <p:nvPr/>
          </p:nvSpPr>
          <p:spPr>
            <a:xfrm>
              <a:off x="4473000" y="3056760"/>
              <a:ext cx="101880" cy="66600"/>
            </a:xfrm>
            <a:custGeom>
              <a:avLst/>
              <a:gdLst/>
              <a:ahLst/>
              <a:rect l="l" t="t" r="r" b="b"/>
              <a:pathLst>
                <a:path w="83" h="53">
                  <a:moveTo>
                    <a:pt x="0" y="53"/>
                  </a:moveTo>
                  <a:lnTo>
                    <a:pt x="31" y="47"/>
                  </a:lnTo>
                  <a:lnTo>
                    <a:pt x="52" y="42"/>
                  </a:lnTo>
                  <a:lnTo>
                    <a:pt x="83" y="21"/>
                  </a:lnTo>
                  <a:lnTo>
                    <a:pt x="72" y="5"/>
                  </a:lnTo>
                  <a:lnTo>
                    <a:pt x="72" y="0"/>
                  </a:lnTo>
                  <a:lnTo>
                    <a:pt x="62" y="10"/>
                  </a:lnTo>
                  <a:lnTo>
                    <a:pt x="36" y="32"/>
                  </a:lnTo>
                  <a:lnTo>
                    <a:pt x="0" y="53"/>
                  </a:lnTo>
                  <a:lnTo>
                    <a:pt x="21" y="26"/>
                  </a:lnTo>
                  <a:lnTo>
                    <a:pt x="21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09" name=""/>
            <p:cNvSpPr/>
            <p:nvPr/>
          </p:nvSpPr>
          <p:spPr>
            <a:xfrm>
              <a:off x="4816800" y="3016440"/>
              <a:ext cx="18360" cy="2016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16"/>
                  </a:move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10" name=""/>
            <p:cNvSpPr/>
            <p:nvPr/>
          </p:nvSpPr>
          <p:spPr>
            <a:xfrm>
              <a:off x="4778640" y="2996640"/>
              <a:ext cx="44280" cy="39960"/>
            </a:xfrm>
            <a:custGeom>
              <a:avLst/>
              <a:gdLst/>
              <a:ahLst/>
              <a:rect l="l" t="t" r="r" b="b"/>
              <a:pathLst>
                <a:path w="36" h="32">
                  <a:moveTo>
                    <a:pt x="0" y="32"/>
                  </a:moveTo>
                  <a:lnTo>
                    <a:pt x="15" y="21"/>
                  </a:lnTo>
                  <a:lnTo>
                    <a:pt x="21" y="27"/>
                  </a:lnTo>
                  <a:lnTo>
                    <a:pt x="21" y="16"/>
                  </a:lnTo>
                  <a:lnTo>
                    <a:pt x="31" y="11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11" name=""/>
            <p:cNvSpPr/>
            <p:nvPr/>
          </p:nvSpPr>
          <p:spPr>
            <a:xfrm>
              <a:off x="5096520" y="2982600"/>
              <a:ext cx="75960" cy="66600"/>
            </a:xfrm>
            <a:custGeom>
              <a:avLst/>
              <a:gdLst/>
              <a:ahLst/>
              <a:rect l="l" t="t" r="r" b="b"/>
              <a:pathLst>
                <a:path w="62" h="53">
                  <a:moveTo>
                    <a:pt x="0" y="22"/>
                  </a:moveTo>
                  <a:lnTo>
                    <a:pt x="31" y="53"/>
                  </a:lnTo>
                  <a:lnTo>
                    <a:pt x="10" y="38"/>
                  </a:lnTo>
                  <a:lnTo>
                    <a:pt x="0" y="22"/>
                  </a:lnTo>
                  <a:lnTo>
                    <a:pt x="47" y="0"/>
                  </a:lnTo>
                  <a:lnTo>
                    <a:pt x="62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12" name=""/>
            <p:cNvSpPr/>
            <p:nvPr/>
          </p:nvSpPr>
          <p:spPr>
            <a:xfrm flipH="1">
              <a:off x="5083920" y="3109320"/>
              <a:ext cx="6120" cy="61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13" name=""/>
            <p:cNvSpPr/>
            <p:nvPr/>
          </p:nvSpPr>
          <p:spPr>
            <a:xfrm>
              <a:off x="4842720" y="3036600"/>
              <a:ext cx="68760" cy="113040"/>
            </a:xfrm>
            <a:custGeom>
              <a:avLst/>
              <a:gdLst/>
              <a:ahLst/>
              <a:rect l="l" t="t" r="r" b="b"/>
              <a:pathLst>
                <a:path w="56" h="90">
                  <a:moveTo>
                    <a:pt x="0" y="0"/>
                  </a:moveTo>
                  <a:lnTo>
                    <a:pt x="10" y="10"/>
                  </a:lnTo>
                  <a:lnTo>
                    <a:pt x="25" y="32"/>
                  </a:lnTo>
                  <a:lnTo>
                    <a:pt x="25" y="69"/>
                  </a:lnTo>
                  <a:lnTo>
                    <a:pt x="56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14" name=""/>
            <p:cNvSpPr/>
            <p:nvPr/>
          </p:nvSpPr>
          <p:spPr>
            <a:xfrm>
              <a:off x="4937400" y="2770200"/>
              <a:ext cx="32040" cy="25920"/>
            </a:xfrm>
            <a:custGeom>
              <a:avLst/>
              <a:gdLst/>
              <a:ahLst/>
              <a:rect l="l" t="t" r="r" b="b"/>
              <a:pathLst>
                <a:path w="26" h="21">
                  <a:moveTo>
                    <a:pt x="0" y="0"/>
                  </a:moveTo>
                  <a:lnTo>
                    <a:pt x="5" y="5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0" y="21"/>
                  </a:lnTo>
                  <a:lnTo>
                    <a:pt x="26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15" name=""/>
            <p:cNvSpPr/>
            <p:nvPr/>
          </p:nvSpPr>
          <p:spPr>
            <a:xfrm>
              <a:off x="4887000" y="2703600"/>
              <a:ext cx="114480" cy="92880"/>
            </a:xfrm>
            <a:custGeom>
              <a:avLst/>
              <a:gdLst/>
              <a:ahLst/>
              <a:rect l="l" t="t" r="r" b="b"/>
              <a:pathLst>
                <a:path w="93" h="74">
                  <a:moveTo>
                    <a:pt x="88" y="53"/>
                  </a:moveTo>
                  <a:lnTo>
                    <a:pt x="93" y="48"/>
                  </a:lnTo>
                  <a:lnTo>
                    <a:pt x="88" y="21"/>
                  </a:lnTo>
                  <a:lnTo>
                    <a:pt x="93" y="21"/>
                  </a:lnTo>
                  <a:lnTo>
                    <a:pt x="93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57" y="5"/>
                  </a:lnTo>
                  <a:lnTo>
                    <a:pt x="46" y="10"/>
                  </a:lnTo>
                  <a:lnTo>
                    <a:pt x="26" y="10"/>
                  </a:lnTo>
                  <a:lnTo>
                    <a:pt x="20" y="5"/>
                  </a:lnTo>
                  <a:lnTo>
                    <a:pt x="20" y="16"/>
                  </a:lnTo>
                  <a:lnTo>
                    <a:pt x="0" y="21"/>
                  </a:lnTo>
                  <a:lnTo>
                    <a:pt x="0" y="48"/>
                  </a:lnTo>
                  <a:lnTo>
                    <a:pt x="10" y="74"/>
                  </a:lnTo>
                  <a:lnTo>
                    <a:pt x="46" y="69"/>
                  </a:lnTo>
                  <a:lnTo>
                    <a:pt x="57" y="63"/>
                  </a:lnTo>
                  <a:lnTo>
                    <a:pt x="88" y="69"/>
                  </a:lnTo>
                  <a:lnTo>
                    <a:pt x="88" y="58"/>
                  </a:lnTo>
                  <a:lnTo>
                    <a:pt x="77" y="53"/>
                  </a:lnTo>
                  <a:lnTo>
                    <a:pt x="67" y="5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080" bIns="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16" name=""/>
            <p:cNvSpPr/>
            <p:nvPr/>
          </p:nvSpPr>
          <p:spPr>
            <a:xfrm>
              <a:off x="4982040" y="2750040"/>
              <a:ext cx="69840" cy="26280"/>
            </a:xfrm>
            <a:custGeom>
              <a:avLst/>
              <a:gdLst/>
              <a:ahLst/>
              <a:rect l="l" t="t" r="r" b="b"/>
              <a:pathLst>
                <a:path w="57" h="21">
                  <a:moveTo>
                    <a:pt x="57" y="0"/>
                  </a:moveTo>
                  <a:lnTo>
                    <a:pt x="36" y="11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16" y="21"/>
                  </a:lnTo>
                  <a:lnTo>
                    <a:pt x="5" y="11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17" name=""/>
            <p:cNvSpPr/>
            <p:nvPr/>
          </p:nvSpPr>
          <p:spPr>
            <a:xfrm>
              <a:off x="5052240" y="2736360"/>
              <a:ext cx="56520" cy="19800"/>
            </a:xfrm>
            <a:custGeom>
              <a:avLst/>
              <a:gdLst/>
              <a:ahLst/>
              <a:rect l="l" t="t" r="r" b="b"/>
              <a:pathLst>
                <a:path w="46" h="16">
                  <a:moveTo>
                    <a:pt x="46" y="0"/>
                  </a:moveTo>
                  <a:lnTo>
                    <a:pt x="36" y="11"/>
                  </a:lnTo>
                  <a:lnTo>
                    <a:pt x="21" y="11"/>
                  </a:lnTo>
                  <a:lnTo>
                    <a:pt x="10" y="1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18" name=""/>
            <p:cNvSpPr/>
            <p:nvPr/>
          </p:nvSpPr>
          <p:spPr>
            <a:xfrm>
              <a:off x="4320720" y="2796480"/>
              <a:ext cx="120600" cy="213480"/>
            </a:xfrm>
            <a:custGeom>
              <a:avLst/>
              <a:gdLst/>
              <a:ahLst/>
              <a:rect l="l" t="t" r="r" b="b"/>
              <a:pathLst>
                <a:path w="98" h="170">
                  <a:moveTo>
                    <a:pt x="42" y="69"/>
                  </a:moveTo>
                  <a:lnTo>
                    <a:pt x="42" y="80"/>
                  </a:lnTo>
                  <a:lnTo>
                    <a:pt x="5" y="170"/>
                  </a:lnTo>
                  <a:lnTo>
                    <a:pt x="0" y="170"/>
                  </a:lnTo>
                  <a:lnTo>
                    <a:pt x="36" y="69"/>
                  </a:lnTo>
                  <a:lnTo>
                    <a:pt x="98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19" name=""/>
            <p:cNvSpPr/>
            <p:nvPr/>
          </p:nvSpPr>
          <p:spPr>
            <a:xfrm>
              <a:off x="4537440" y="2770200"/>
              <a:ext cx="177120" cy="52560"/>
            </a:xfrm>
            <a:custGeom>
              <a:avLst/>
              <a:gdLst/>
              <a:ahLst/>
              <a:rect l="l" t="t" r="r" b="b"/>
              <a:pathLst>
                <a:path w="144" h="42">
                  <a:moveTo>
                    <a:pt x="144" y="37"/>
                  </a:moveTo>
                  <a:lnTo>
                    <a:pt x="124" y="37"/>
                  </a:lnTo>
                  <a:lnTo>
                    <a:pt x="113" y="37"/>
                  </a:lnTo>
                  <a:lnTo>
                    <a:pt x="77" y="42"/>
                  </a:lnTo>
                  <a:lnTo>
                    <a:pt x="62" y="26"/>
                  </a:lnTo>
                  <a:lnTo>
                    <a:pt x="31" y="10"/>
                  </a:lnTo>
                  <a:lnTo>
                    <a:pt x="15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20" name=""/>
            <p:cNvSpPr/>
            <p:nvPr/>
          </p:nvSpPr>
          <p:spPr>
            <a:xfrm>
              <a:off x="4797000" y="2896920"/>
              <a:ext cx="45360" cy="32760"/>
            </a:xfrm>
            <a:custGeom>
              <a:avLst/>
              <a:gdLst/>
              <a:ahLst/>
              <a:rect l="l" t="t" r="r" b="b"/>
              <a:pathLst>
                <a:path w="37" h="26">
                  <a:moveTo>
                    <a:pt x="0" y="26"/>
                  </a:moveTo>
                  <a:lnTo>
                    <a:pt x="6" y="10"/>
                  </a:lnTo>
                  <a:lnTo>
                    <a:pt x="11" y="10"/>
                  </a:lnTo>
                  <a:lnTo>
                    <a:pt x="16" y="10"/>
                  </a:lnTo>
                  <a:lnTo>
                    <a:pt x="3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040" bIns="-14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21" name=""/>
            <p:cNvSpPr/>
            <p:nvPr/>
          </p:nvSpPr>
          <p:spPr>
            <a:xfrm>
              <a:off x="4835520" y="2883240"/>
              <a:ext cx="7200" cy="13320"/>
            </a:xfrm>
            <a:custGeom>
              <a:avLst/>
              <a:gdLst/>
              <a:ahLst/>
              <a:rect l="l" t="t" r="r" b="b"/>
              <a:pathLst>
                <a:path w="6" h="11">
                  <a:moveTo>
                    <a:pt x="6" y="11"/>
                  </a:move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480" bIns="-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22" name=""/>
            <p:cNvSpPr/>
            <p:nvPr/>
          </p:nvSpPr>
          <p:spPr>
            <a:xfrm>
              <a:off x="5033520" y="2856960"/>
              <a:ext cx="6120" cy="2628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21"/>
                  </a:moveTo>
                  <a:lnTo>
                    <a:pt x="5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23" name=""/>
            <p:cNvSpPr/>
            <p:nvPr/>
          </p:nvSpPr>
          <p:spPr>
            <a:xfrm>
              <a:off x="4410720" y="2877120"/>
              <a:ext cx="138960" cy="225720"/>
            </a:xfrm>
            <a:custGeom>
              <a:avLst/>
              <a:gdLst/>
              <a:ahLst/>
              <a:rect l="l" t="t" r="r" b="b"/>
              <a:pathLst>
                <a:path w="113" h="180">
                  <a:moveTo>
                    <a:pt x="113" y="0"/>
                  </a:moveTo>
                  <a:lnTo>
                    <a:pt x="62" y="58"/>
                  </a:lnTo>
                  <a:lnTo>
                    <a:pt x="10" y="69"/>
                  </a:lnTo>
                  <a:lnTo>
                    <a:pt x="15" y="79"/>
                  </a:lnTo>
                  <a:lnTo>
                    <a:pt x="15" y="90"/>
                  </a:lnTo>
                  <a:lnTo>
                    <a:pt x="15" y="106"/>
                  </a:lnTo>
                  <a:lnTo>
                    <a:pt x="20" y="122"/>
                  </a:lnTo>
                  <a:lnTo>
                    <a:pt x="15" y="148"/>
                  </a:lnTo>
                  <a:lnTo>
                    <a:pt x="15" y="159"/>
                  </a:lnTo>
                  <a:lnTo>
                    <a:pt x="10" y="169"/>
                  </a:lnTo>
                  <a:lnTo>
                    <a:pt x="0" y="18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24" name=""/>
            <p:cNvSpPr/>
            <p:nvPr/>
          </p:nvSpPr>
          <p:spPr>
            <a:xfrm>
              <a:off x="4531320" y="2936160"/>
              <a:ext cx="37800" cy="39960"/>
            </a:xfrm>
            <a:custGeom>
              <a:avLst/>
              <a:gdLst/>
              <a:ahLst/>
              <a:rect l="l" t="t" r="r" b="b"/>
              <a:pathLst>
                <a:path w="31" h="32">
                  <a:moveTo>
                    <a:pt x="0" y="32"/>
                  </a:moveTo>
                  <a:lnTo>
                    <a:pt x="0" y="11"/>
                  </a:lnTo>
                  <a:lnTo>
                    <a:pt x="15" y="0"/>
                  </a:lnTo>
                  <a:lnTo>
                    <a:pt x="20" y="6"/>
                  </a:lnTo>
                  <a:lnTo>
                    <a:pt x="25" y="11"/>
                  </a:lnTo>
                  <a:lnTo>
                    <a:pt x="25" y="27"/>
                  </a:lnTo>
                  <a:lnTo>
                    <a:pt x="3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25" name=""/>
            <p:cNvSpPr/>
            <p:nvPr/>
          </p:nvSpPr>
          <p:spPr>
            <a:xfrm>
              <a:off x="4760280" y="2849400"/>
              <a:ext cx="235080" cy="73800"/>
            </a:xfrm>
            <a:custGeom>
              <a:avLst/>
              <a:gdLst/>
              <a:ahLst/>
              <a:rect l="l" t="t" r="r" b="b"/>
              <a:pathLst>
                <a:path w="191" h="59">
                  <a:moveTo>
                    <a:pt x="191" y="22"/>
                  </a:moveTo>
                  <a:lnTo>
                    <a:pt x="185" y="16"/>
                  </a:lnTo>
                  <a:lnTo>
                    <a:pt x="160" y="43"/>
                  </a:lnTo>
                  <a:lnTo>
                    <a:pt x="139" y="48"/>
                  </a:lnTo>
                  <a:lnTo>
                    <a:pt x="92" y="59"/>
                  </a:lnTo>
                  <a:lnTo>
                    <a:pt x="77" y="32"/>
                  </a:lnTo>
                  <a:lnTo>
                    <a:pt x="61" y="22"/>
                  </a:lnTo>
                  <a:lnTo>
                    <a:pt x="46" y="11"/>
                  </a:lnTo>
                  <a:lnTo>
                    <a:pt x="20" y="11"/>
                  </a:lnTo>
                  <a:lnTo>
                    <a:pt x="0" y="0"/>
                  </a:lnTo>
                  <a:lnTo>
                    <a:pt x="20" y="16"/>
                  </a:lnTo>
                  <a:lnTo>
                    <a:pt x="46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000" bIns="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26" name=""/>
            <p:cNvSpPr/>
            <p:nvPr/>
          </p:nvSpPr>
          <p:spPr>
            <a:xfrm>
              <a:off x="4766400" y="2856960"/>
              <a:ext cx="171000" cy="179640"/>
            </a:xfrm>
            <a:custGeom>
              <a:avLst/>
              <a:gdLst/>
              <a:ahLst/>
              <a:rect l="l" t="t" r="r" b="b"/>
              <a:pathLst>
                <a:path w="139" h="143">
                  <a:moveTo>
                    <a:pt x="139" y="127"/>
                  </a:moveTo>
                  <a:lnTo>
                    <a:pt x="124" y="143"/>
                  </a:lnTo>
                  <a:lnTo>
                    <a:pt x="118" y="116"/>
                  </a:lnTo>
                  <a:lnTo>
                    <a:pt x="10" y="47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27" name=""/>
            <p:cNvSpPr/>
            <p:nvPr/>
          </p:nvSpPr>
          <p:spPr>
            <a:xfrm flipH="1" flipV="1">
              <a:off x="4721760" y="2816280"/>
              <a:ext cx="44280" cy="399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28" name=""/>
            <p:cNvSpPr/>
            <p:nvPr/>
          </p:nvSpPr>
          <p:spPr>
            <a:xfrm>
              <a:off x="4722120" y="2863080"/>
              <a:ext cx="82440" cy="72720"/>
            </a:xfrm>
            <a:custGeom>
              <a:avLst/>
              <a:gdLst/>
              <a:ahLst/>
              <a:rect l="l" t="t" r="r" b="b"/>
              <a:pathLst>
                <a:path w="67" h="58">
                  <a:moveTo>
                    <a:pt x="0" y="37"/>
                  </a:moveTo>
                  <a:lnTo>
                    <a:pt x="10" y="42"/>
                  </a:lnTo>
                  <a:lnTo>
                    <a:pt x="15" y="42"/>
                  </a:lnTo>
                  <a:lnTo>
                    <a:pt x="15" y="48"/>
                  </a:lnTo>
                  <a:lnTo>
                    <a:pt x="20" y="58"/>
                  </a:lnTo>
                  <a:lnTo>
                    <a:pt x="67" y="37"/>
                  </a:lnTo>
                  <a:lnTo>
                    <a:pt x="56" y="32"/>
                  </a:lnTo>
                  <a:lnTo>
                    <a:pt x="56" y="16"/>
                  </a:lnTo>
                  <a:lnTo>
                    <a:pt x="6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29" name=""/>
            <p:cNvSpPr/>
            <p:nvPr/>
          </p:nvSpPr>
          <p:spPr>
            <a:xfrm>
              <a:off x="5019840" y="2849400"/>
              <a:ext cx="114480" cy="19800"/>
            </a:xfrm>
            <a:custGeom>
              <a:avLst/>
              <a:gdLst/>
              <a:ahLst/>
              <a:rect l="l" t="t" r="r" b="b"/>
              <a:pathLst>
                <a:path w="93" h="16">
                  <a:moveTo>
                    <a:pt x="0" y="16"/>
                  </a:moveTo>
                  <a:lnTo>
                    <a:pt x="31" y="6"/>
                  </a:lnTo>
                  <a:lnTo>
                    <a:pt x="52" y="0"/>
                  </a:lnTo>
                  <a:lnTo>
                    <a:pt x="72" y="6"/>
                  </a:lnTo>
                  <a:lnTo>
                    <a:pt x="93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30" name=""/>
            <p:cNvSpPr/>
            <p:nvPr/>
          </p:nvSpPr>
          <p:spPr>
            <a:xfrm>
              <a:off x="5025960" y="2756520"/>
              <a:ext cx="38160" cy="113040"/>
            </a:xfrm>
            <a:custGeom>
              <a:avLst/>
              <a:gdLst/>
              <a:ahLst/>
              <a:rect l="l" t="t" r="r" b="b"/>
              <a:pathLst>
                <a:path w="31" h="90">
                  <a:moveTo>
                    <a:pt x="0" y="90"/>
                  </a:moveTo>
                  <a:lnTo>
                    <a:pt x="16" y="90"/>
                  </a:lnTo>
                  <a:lnTo>
                    <a:pt x="21" y="90"/>
                  </a:lnTo>
                  <a:lnTo>
                    <a:pt x="26" y="80"/>
                  </a:lnTo>
                  <a:lnTo>
                    <a:pt x="26" y="69"/>
                  </a:lnTo>
                  <a:lnTo>
                    <a:pt x="26" y="59"/>
                  </a:lnTo>
                  <a:lnTo>
                    <a:pt x="26" y="48"/>
                  </a:lnTo>
                  <a:lnTo>
                    <a:pt x="21" y="43"/>
                  </a:lnTo>
                  <a:lnTo>
                    <a:pt x="26" y="37"/>
                  </a:lnTo>
                  <a:lnTo>
                    <a:pt x="26" y="27"/>
                  </a:lnTo>
                  <a:lnTo>
                    <a:pt x="26" y="16"/>
                  </a:lnTo>
                  <a:lnTo>
                    <a:pt x="31" y="6"/>
                  </a:lnTo>
                  <a:lnTo>
                    <a:pt x="3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31" name=""/>
            <p:cNvSpPr/>
            <p:nvPr/>
          </p:nvSpPr>
          <p:spPr>
            <a:xfrm>
              <a:off x="4943880" y="2790360"/>
              <a:ext cx="44280" cy="32760"/>
            </a:xfrm>
            <a:custGeom>
              <a:avLst/>
              <a:gdLst/>
              <a:ahLst/>
              <a:rect l="l" t="t" r="r" b="b"/>
              <a:pathLst>
                <a:path w="36" h="26">
                  <a:moveTo>
                    <a:pt x="0" y="0"/>
                  </a:moveTo>
                  <a:lnTo>
                    <a:pt x="16" y="5"/>
                  </a:lnTo>
                  <a:lnTo>
                    <a:pt x="21" y="16"/>
                  </a:lnTo>
                  <a:lnTo>
                    <a:pt x="26" y="21"/>
                  </a:lnTo>
                  <a:lnTo>
                    <a:pt x="36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040" bIns="-14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32" name=""/>
            <p:cNvSpPr/>
            <p:nvPr/>
          </p:nvSpPr>
          <p:spPr>
            <a:xfrm>
              <a:off x="4511520" y="2676960"/>
              <a:ext cx="57600" cy="72720"/>
            </a:xfrm>
            <a:custGeom>
              <a:avLst/>
              <a:gdLst/>
              <a:ahLst/>
              <a:rect l="l" t="t" r="r" b="b"/>
              <a:pathLst>
                <a:path w="47" h="58">
                  <a:moveTo>
                    <a:pt x="47" y="0"/>
                  </a:moveTo>
                  <a:lnTo>
                    <a:pt x="47" y="21"/>
                  </a:lnTo>
                  <a:lnTo>
                    <a:pt x="41" y="53"/>
                  </a:lnTo>
                  <a:lnTo>
                    <a:pt x="41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16" y="47"/>
                  </a:lnTo>
                  <a:lnTo>
                    <a:pt x="5" y="53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5" y="42"/>
                  </a:lnTo>
                  <a:lnTo>
                    <a:pt x="10" y="47"/>
                  </a:lnTo>
                  <a:lnTo>
                    <a:pt x="10" y="37"/>
                  </a:lnTo>
                  <a:lnTo>
                    <a:pt x="16" y="26"/>
                  </a:lnTo>
                  <a:lnTo>
                    <a:pt x="10" y="21"/>
                  </a:lnTo>
                  <a:lnTo>
                    <a:pt x="1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33" name=""/>
            <p:cNvSpPr/>
            <p:nvPr/>
          </p:nvSpPr>
          <p:spPr>
            <a:xfrm>
              <a:off x="4326840" y="2716200"/>
              <a:ext cx="51480" cy="20160"/>
            </a:xfrm>
            <a:custGeom>
              <a:avLst/>
              <a:gdLst/>
              <a:ahLst/>
              <a:rect l="l" t="t" r="r" b="b"/>
              <a:pathLst>
                <a:path w="42" h="16">
                  <a:moveTo>
                    <a:pt x="0" y="16"/>
                  </a:moveTo>
                  <a:lnTo>
                    <a:pt x="42" y="11"/>
                  </a:lnTo>
                  <a:lnTo>
                    <a:pt x="4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34" name=""/>
            <p:cNvSpPr/>
            <p:nvPr/>
          </p:nvSpPr>
          <p:spPr>
            <a:xfrm>
              <a:off x="5108760" y="2583000"/>
              <a:ext cx="7200" cy="1980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35" name=""/>
            <p:cNvSpPr/>
            <p:nvPr/>
          </p:nvSpPr>
          <p:spPr>
            <a:xfrm>
              <a:off x="5090400" y="2603160"/>
              <a:ext cx="25560" cy="133200"/>
            </a:xfrm>
            <a:custGeom>
              <a:avLst/>
              <a:gdLst/>
              <a:ahLst/>
              <a:rect l="l" t="t" r="r" b="b"/>
              <a:pathLst>
                <a:path w="21" h="106">
                  <a:moveTo>
                    <a:pt x="21" y="0"/>
                  </a:moveTo>
                  <a:lnTo>
                    <a:pt x="15" y="16"/>
                  </a:lnTo>
                  <a:lnTo>
                    <a:pt x="10" y="43"/>
                  </a:lnTo>
                  <a:lnTo>
                    <a:pt x="10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5" y="75"/>
                  </a:lnTo>
                  <a:lnTo>
                    <a:pt x="15" y="10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36" name=""/>
            <p:cNvSpPr/>
            <p:nvPr/>
          </p:nvSpPr>
          <p:spPr>
            <a:xfrm>
              <a:off x="4861440" y="2610720"/>
              <a:ext cx="146160" cy="153000"/>
            </a:xfrm>
            <a:custGeom>
              <a:avLst/>
              <a:gdLst/>
              <a:ahLst/>
              <a:rect l="l" t="t" r="r" b="b"/>
              <a:pathLst>
                <a:path w="119" h="122">
                  <a:moveTo>
                    <a:pt x="0" y="122"/>
                  </a:moveTo>
                  <a:lnTo>
                    <a:pt x="62" y="111"/>
                  </a:lnTo>
                  <a:lnTo>
                    <a:pt x="57" y="95"/>
                  </a:lnTo>
                  <a:lnTo>
                    <a:pt x="36" y="95"/>
                  </a:lnTo>
                  <a:lnTo>
                    <a:pt x="31" y="84"/>
                  </a:lnTo>
                  <a:lnTo>
                    <a:pt x="31" y="74"/>
                  </a:lnTo>
                  <a:lnTo>
                    <a:pt x="36" y="58"/>
                  </a:lnTo>
                  <a:lnTo>
                    <a:pt x="47" y="53"/>
                  </a:lnTo>
                  <a:lnTo>
                    <a:pt x="47" y="42"/>
                  </a:lnTo>
                  <a:lnTo>
                    <a:pt x="52" y="47"/>
                  </a:lnTo>
                  <a:lnTo>
                    <a:pt x="67" y="42"/>
                  </a:lnTo>
                  <a:lnTo>
                    <a:pt x="119" y="5"/>
                  </a:lnTo>
                  <a:lnTo>
                    <a:pt x="119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37" name=""/>
            <p:cNvSpPr/>
            <p:nvPr/>
          </p:nvSpPr>
          <p:spPr>
            <a:xfrm>
              <a:off x="4708440" y="2697480"/>
              <a:ext cx="43920" cy="113040"/>
            </a:xfrm>
            <a:custGeom>
              <a:avLst/>
              <a:gdLst/>
              <a:ahLst/>
              <a:rect l="l" t="t" r="r" b="b"/>
              <a:pathLst>
                <a:path w="36" h="90">
                  <a:moveTo>
                    <a:pt x="5" y="90"/>
                  </a:moveTo>
                  <a:lnTo>
                    <a:pt x="0" y="79"/>
                  </a:lnTo>
                  <a:lnTo>
                    <a:pt x="5" y="68"/>
                  </a:lnTo>
                  <a:lnTo>
                    <a:pt x="31" y="63"/>
                  </a:lnTo>
                  <a:lnTo>
                    <a:pt x="31" y="53"/>
                  </a:lnTo>
                  <a:lnTo>
                    <a:pt x="36" y="47"/>
                  </a:lnTo>
                  <a:lnTo>
                    <a:pt x="31" y="37"/>
                  </a:lnTo>
                  <a:lnTo>
                    <a:pt x="31" y="10"/>
                  </a:lnTo>
                  <a:lnTo>
                    <a:pt x="26" y="0"/>
                  </a:lnTo>
                  <a:lnTo>
                    <a:pt x="16" y="26"/>
                  </a:lnTo>
                  <a:lnTo>
                    <a:pt x="11" y="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38" name=""/>
            <p:cNvSpPr/>
            <p:nvPr/>
          </p:nvSpPr>
          <p:spPr>
            <a:xfrm>
              <a:off x="4523760" y="2776680"/>
              <a:ext cx="464400" cy="92880"/>
            </a:xfrm>
            <a:custGeom>
              <a:avLst/>
              <a:gdLst/>
              <a:ahLst/>
              <a:rect l="l" t="t" r="r" b="b"/>
              <a:pathLst>
                <a:path w="377" h="74">
                  <a:moveTo>
                    <a:pt x="0" y="0"/>
                  </a:moveTo>
                  <a:lnTo>
                    <a:pt x="26" y="5"/>
                  </a:lnTo>
                  <a:lnTo>
                    <a:pt x="73" y="32"/>
                  </a:lnTo>
                  <a:lnTo>
                    <a:pt x="83" y="43"/>
                  </a:lnTo>
                  <a:lnTo>
                    <a:pt x="145" y="58"/>
                  </a:lnTo>
                  <a:lnTo>
                    <a:pt x="181" y="64"/>
                  </a:lnTo>
                  <a:lnTo>
                    <a:pt x="228" y="64"/>
                  </a:lnTo>
                  <a:lnTo>
                    <a:pt x="295" y="64"/>
                  </a:lnTo>
                  <a:lnTo>
                    <a:pt x="341" y="69"/>
                  </a:lnTo>
                  <a:lnTo>
                    <a:pt x="377" y="74"/>
                  </a:lnTo>
                  <a:lnTo>
                    <a:pt x="372" y="64"/>
                  </a:lnTo>
                  <a:lnTo>
                    <a:pt x="367" y="48"/>
                  </a:lnTo>
                  <a:lnTo>
                    <a:pt x="357" y="32"/>
                  </a:lnTo>
                  <a:lnTo>
                    <a:pt x="341" y="27"/>
                  </a:lnTo>
                  <a:lnTo>
                    <a:pt x="315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080" bIns="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39" name=""/>
            <p:cNvSpPr/>
            <p:nvPr/>
          </p:nvSpPr>
          <p:spPr>
            <a:xfrm>
              <a:off x="4511520" y="2736360"/>
              <a:ext cx="69840" cy="73800"/>
            </a:xfrm>
            <a:custGeom>
              <a:avLst/>
              <a:gdLst/>
              <a:ahLst/>
              <a:rect l="l" t="t" r="r" b="b"/>
              <a:pathLst>
                <a:path w="57" h="59">
                  <a:moveTo>
                    <a:pt x="0" y="0"/>
                  </a:moveTo>
                  <a:lnTo>
                    <a:pt x="0" y="6"/>
                  </a:lnTo>
                  <a:lnTo>
                    <a:pt x="0" y="32"/>
                  </a:lnTo>
                  <a:lnTo>
                    <a:pt x="10" y="37"/>
                  </a:lnTo>
                  <a:lnTo>
                    <a:pt x="21" y="37"/>
                  </a:lnTo>
                  <a:lnTo>
                    <a:pt x="57" y="5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000" bIns="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40" name=""/>
            <p:cNvSpPr/>
            <p:nvPr/>
          </p:nvSpPr>
          <p:spPr>
            <a:xfrm>
              <a:off x="4479480" y="2770200"/>
              <a:ext cx="44280" cy="25920"/>
            </a:xfrm>
            <a:custGeom>
              <a:avLst/>
              <a:gdLst/>
              <a:ahLst/>
              <a:rect l="l" t="t" r="r" b="b"/>
              <a:pathLst>
                <a:path w="36" h="21">
                  <a:moveTo>
                    <a:pt x="31" y="16"/>
                  </a:moveTo>
                  <a:lnTo>
                    <a:pt x="31" y="5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16" y="16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41" name=""/>
            <p:cNvSpPr/>
            <p:nvPr/>
          </p:nvSpPr>
          <p:spPr>
            <a:xfrm>
              <a:off x="4517640" y="2743920"/>
              <a:ext cx="82440" cy="199440"/>
            </a:xfrm>
            <a:custGeom>
              <a:avLst/>
              <a:gdLst/>
              <a:ahLst/>
              <a:rect l="l" t="t" r="r" b="b"/>
              <a:pathLst>
                <a:path w="67" h="159">
                  <a:moveTo>
                    <a:pt x="0" y="0"/>
                  </a:moveTo>
                  <a:lnTo>
                    <a:pt x="5" y="21"/>
                  </a:lnTo>
                  <a:lnTo>
                    <a:pt x="5" y="26"/>
                  </a:lnTo>
                  <a:lnTo>
                    <a:pt x="11" y="31"/>
                  </a:lnTo>
                  <a:lnTo>
                    <a:pt x="16" y="42"/>
                  </a:lnTo>
                  <a:lnTo>
                    <a:pt x="42" y="69"/>
                  </a:lnTo>
                  <a:lnTo>
                    <a:pt x="57" y="137"/>
                  </a:lnTo>
                  <a:lnTo>
                    <a:pt x="67" y="159"/>
                  </a:lnTo>
                  <a:lnTo>
                    <a:pt x="57" y="1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42" name=""/>
            <p:cNvSpPr/>
            <p:nvPr/>
          </p:nvSpPr>
          <p:spPr>
            <a:xfrm>
              <a:off x="4397040" y="2743920"/>
              <a:ext cx="51480" cy="58680"/>
            </a:xfrm>
            <a:custGeom>
              <a:avLst/>
              <a:gdLst/>
              <a:ahLst/>
              <a:rect l="l" t="t" r="r" b="b"/>
              <a:pathLst>
                <a:path w="42" h="47">
                  <a:moveTo>
                    <a:pt x="42" y="21"/>
                  </a:moveTo>
                  <a:lnTo>
                    <a:pt x="26" y="26"/>
                  </a:lnTo>
                  <a:lnTo>
                    <a:pt x="0" y="31"/>
                  </a:lnTo>
                  <a:lnTo>
                    <a:pt x="11" y="21"/>
                  </a:lnTo>
                  <a:lnTo>
                    <a:pt x="21" y="0"/>
                  </a:lnTo>
                  <a:lnTo>
                    <a:pt x="26" y="10"/>
                  </a:lnTo>
                  <a:lnTo>
                    <a:pt x="16" y="16"/>
                  </a:lnTo>
                  <a:lnTo>
                    <a:pt x="16" y="31"/>
                  </a:lnTo>
                  <a:lnTo>
                    <a:pt x="5" y="4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43" name=""/>
            <p:cNvSpPr/>
            <p:nvPr/>
          </p:nvSpPr>
          <p:spPr>
            <a:xfrm>
              <a:off x="4276440" y="2790360"/>
              <a:ext cx="152640" cy="153000"/>
            </a:xfrm>
            <a:custGeom>
              <a:avLst/>
              <a:gdLst/>
              <a:ahLst/>
              <a:rect l="l" t="t" r="r" b="b"/>
              <a:pathLst>
                <a:path w="124" h="122">
                  <a:moveTo>
                    <a:pt x="124" y="16"/>
                  </a:moveTo>
                  <a:lnTo>
                    <a:pt x="114" y="0"/>
                  </a:lnTo>
                  <a:lnTo>
                    <a:pt x="103" y="21"/>
                  </a:lnTo>
                  <a:lnTo>
                    <a:pt x="78" y="53"/>
                  </a:lnTo>
                  <a:lnTo>
                    <a:pt x="0" y="1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44" name=""/>
            <p:cNvSpPr/>
            <p:nvPr/>
          </p:nvSpPr>
          <p:spPr>
            <a:xfrm flipH="1">
              <a:off x="4377960" y="2816640"/>
              <a:ext cx="18360" cy="327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040" bIns="-14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45" name=""/>
            <p:cNvSpPr/>
            <p:nvPr/>
          </p:nvSpPr>
          <p:spPr>
            <a:xfrm>
              <a:off x="4937400" y="2649600"/>
              <a:ext cx="44280" cy="114480"/>
            </a:xfrm>
            <a:custGeom>
              <a:avLst/>
              <a:gdLst/>
              <a:ahLst/>
              <a:rect l="l" t="t" r="r" b="b"/>
              <a:pathLst>
                <a:path w="36" h="91">
                  <a:moveTo>
                    <a:pt x="5" y="0"/>
                  </a:moveTo>
                  <a:lnTo>
                    <a:pt x="10" y="32"/>
                  </a:lnTo>
                  <a:lnTo>
                    <a:pt x="0" y="69"/>
                  </a:lnTo>
                  <a:lnTo>
                    <a:pt x="16" y="80"/>
                  </a:lnTo>
                  <a:lnTo>
                    <a:pt x="26" y="91"/>
                  </a:lnTo>
                  <a:lnTo>
                    <a:pt x="36" y="8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46" name=""/>
            <p:cNvSpPr/>
            <p:nvPr/>
          </p:nvSpPr>
          <p:spPr>
            <a:xfrm>
              <a:off x="4931280" y="2669760"/>
              <a:ext cx="69840" cy="113040"/>
            </a:xfrm>
            <a:custGeom>
              <a:avLst/>
              <a:gdLst/>
              <a:ahLst/>
              <a:rect l="l" t="t" r="r" b="b"/>
              <a:pathLst>
                <a:path w="57" h="90">
                  <a:moveTo>
                    <a:pt x="0" y="0"/>
                  </a:moveTo>
                  <a:lnTo>
                    <a:pt x="5" y="11"/>
                  </a:lnTo>
                  <a:lnTo>
                    <a:pt x="10" y="48"/>
                  </a:lnTo>
                  <a:lnTo>
                    <a:pt x="46" y="80"/>
                  </a:lnTo>
                  <a:lnTo>
                    <a:pt x="57" y="90"/>
                  </a:lnTo>
                  <a:lnTo>
                    <a:pt x="52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47" name=""/>
            <p:cNvSpPr/>
            <p:nvPr/>
          </p:nvSpPr>
          <p:spPr>
            <a:xfrm>
              <a:off x="4931280" y="2743920"/>
              <a:ext cx="63720" cy="38880"/>
            </a:xfrm>
            <a:custGeom>
              <a:avLst/>
              <a:gdLst/>
              <a:ahLst/>
              <a:rect l="l" t="t" r="r" b="b"/>
              <a:pathLst>
                <a:path w="52" h="31">
                  <a:moveTo>
                    <a:pt x="52" y="31"/>
                  </a:moveTo>
                  <a:lnTo>
                    <a:pt x="41" y="26"/>
                  </a:lnTo>
                  <a:lnTo>
                    <a:pt x="21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920" bIns="-7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48" name=""/>
            <p:cNvSpPr/>
            <p:nvPr/>
          </p:nvSpPr>
          <p:spPr>
            <a:xfrm>
              <a:off x="4925160" y="2730240"/>
              <a:ext cx="6120" cy="1332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5" y="11"/>
                  </a:moveTo>
                  <a:lnTo>
                    <a:pt x="5" y="1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480" bIns="-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49" name=""/>
            <p:cNvSpPr/>
            <p:nvPr/>
          </p:nvSpPr>
          <p:spPr>
            <a:xfrm>
              <a:off x="4746600" y="2723760"/>
              <a:ext cx="203040" cy="72360"/>
            </a:xfrm>
            <a:custGeom>
              <a:avLst/>
              <a:gdLst/>
              <a:ahLst/>
              <a:rect l="l" t="t" r="r" b="b"/>
              <a:pathLst>
                <a:path w="165" h="58">
                  <a:moveTo>
                    <a:pt x="145" y="5"/>
                  </a:moveTo>
                  <a:lnTo>
                    <a:pt x="150" y="5"/>
                  </a:lnTo>
                  <a:lnTo>
                    <a:pt x="165" y="53"/>
                  </a:lnTo>
                  <a:lnTo>
                    <a:pt x="124" y="58"/>
                  </a:lnTo>
                  <a:lnTo>
                    <a:pt x="114" y="32"/>
                  </a:lnTo>
                  <a:lnTo>
                    <a:pt x="93" y="32"/>
                  </a:lnTo>
                  <a:lnTo>
                    <a:pt x="83" y="21"/>
                  </a:lnTo>
                  <a:lnTo>
                    <a:pt x="88" y="21"/>
                  </a:lnTo>
                  <a:lnTo>
                    <a:pt x="78" y="5"/>
                  </a:lnTo>
                  <a:lnTo>
                    <a:pt x="57" y="16"/>
                  </a:lnTo>
                  <a:lnTo>
                    <a:pt x="26" y="16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0" y="5"/>
                  </a:lnTo>
                  <a:lnTo>
                    <a:pt x="5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50" name=""/>
            <p:cNvSpPr/>
            <p:nvPr/>
          </p:nvSpPr>
          <p:spPr>
            <a:xfrm>
              <a:off x="4364640" y="2490120"/>
              <a:ext cx="70200" cy="353160"/>
            </a:xfrm>
            <a:custGeom>
              <a:avLst/>
              <a:gdLst/>
              <a:ahLst/>
              <a:rect l="l" t="t" r="r" b="b"/>
              <a:pathLst>
                <a:path w="57" h="281">
                  <a:moveTo>
                    <a:pt x="6" y="223"/>
                  </a:moveTo>
                  <a:lnTo>
                    <a:pt x="16" y="223"/>
                  </a:lnTo>
                  <a:lnTo>
                    <a:pt x="11" y="223"/>
                  </a:lnTo>
                  <a:lnTo>
                    <a:pt x="21" y="223"/>
                  </a:lnTo>
                  <a:lnTo>
                    <a:pt x="37" y="212"/>
                  </a:lnTo>
                  <a:lnTo>
                    <a:pt x="26" y="180"/>
                  </a:lnTo>
                  <a:lnTo>
                    <a:pt x="11" y="180"/>
                  </a:lnTo>
                  <a:lnTo>
                    <a:pt x="16" y="212"/>
                  </a:lnTo>
                  <a:lnTo>
                    <a:pt x="31" y="218"/>
                  </a:lnTo>
                  <a:lnTo>
                    <a:pt x="26" y="228"/>
                  </a:lnTo>
                  <a:lnTo>
                    <a:pt x="0" y="281"/>
                  </a:lnTo>
                  <a:lnTo>
                    <a:pt x="26" y="255"/>
                  </a:lnTo>
                  <a:lnTo>
                    <a:pt x="52" y="218"/>
                  </a:lnTo>
                  <a:lnTo>
                    <a:pt x="57" y="202"/>
                  </a:lnTo>
                  <a:lnTo>
                    <a:pt x="42" y="191"/>
                  </a:lnTo>
                  <a:lnTo>
                    <a:pt x="31" y="154"/>
                  </a:lnTo>
                  <a:lnTo>
                    <a:pt x="26" y="133"/>
                  </a:lnTo>
                  <a:lnTo>
                    <a:pt x="6" y="138"/>
                  </a:lnTo>
                  <a:lnTo>
                    <a:pt x="0" y="106"/>
                  </a:lnTo>
                  <a:lnTo>
                    <a:pt x="16" y="90"/>
                  </a:lnTo>
                  <a:lnTo>
                    <a:pt x="16" y="74"/>
                  </a:lnTo>
                  <a:lnTo>
                    <a:pt x="11" y="21"/>
                  </a:lnTo>
                  <a:lnTo>
                    <a:pt x="31" y="16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51" name=""/>
            <p:cNvSpPr/>
            <p:nvPr/>
          </p:nvSpPr>
          <p:spPr>
            <a:xfrm>
              <a:off x="4358520" y="2782800"/>
              <a:ext cx="164880" cy="60120"/>
            </a:xfrm>
            <a:custGeom>
              <a:avLst/>
              <a:gdLst/>
              <a:ahLst/>
              <a:rect l="l" t="t" r="r" b="b"/>
              <a:pathLst>
                <a:path w="134" h="48">
                  <a:moveTo>
                    <a:pt x="5" y="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6" y="32"/>
                  </a:lnTo>
                  <a:lnTo>
                    <a:pt x="47" y="27"/>
                  </a:lnTo>
                  <a:lnTo>
                    <a:pt x="47" y="22"/>
                  </a:lnTo>
                  <a:lnTo>
                    <a:pt x="57" y="22"/>
                  </a:lnTo>
                  <a:lnTo>
                    <a:pt x="57" y="27"/>
                  </a:lnTo>
                  <a:lnTo>
                    <a:pt x="134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320" bIns="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52" name=""/>
            <p:cNvSpPr/>
            <p:nvPr/>
          </p:nvSpPr>
          <p:spPr>
            <a:xfrm>
              <a:off x="4219560" y="2770200"/>
              <a:ext cx="177120" cy="52560"/>
            </a:xfrm>
            <a:custGeom>
              <a:avLst/>
              <a:gdLst/>
              <a:ahLst/>
              <a:rect l="l" t="t" r="r" b="b"/>
              <a:pathLst>
                <a:path w="144" h="42">
                  <a:moveTo>
                    <a:pt x="0" y="42"/>
                  </a:moveTo>
                  <a:lnTo>
                    <a:pt x="10" y="26"/>
                  </a:lnTo>
                  <a:lnTo>
                    <a:pt x="67" y="16"/>
                  </a:lnTo>
                  <a:lnTo>
                    <a:pt x="67" y="10"/>
                  </a:lnTo>
                  <a:lnTo>
                    <a:pt x="118" y="5"/>
                  </a:lnTo>
                  <a:lnTo>
                    <a:pt x="14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53" name=""/>
            <p:cNvSpPr/>
            <p:nvPr/>
          </p:nvSpPr>
          <p:spPr>
            <a:xfrm>
              <a:off x="4448520" y="2770200"/>
              <a:ext cx="74880" cy="25920"/>
            </a:xfrm>
            <a:custGeom>
              <a:avLst/>
              <a:gdLst/>
              <a:ahLst/>
              <a:rect l="l" t="t" r="r" b="b"/>
              <a:pathLst>
                <a:path w="61" h="21">
                  <a:moveTo>
                    <a:pt x="0" y="16"/>
                  </a:moveTo>
                  <a:lnTo>
                    <a:pt x="5" y="16"/>
                  </a:lnTo>
                  <a:lnTo>
                    <a:pt x="20" y="16"/>
                  </a:lnTo>
                  <a:lnTo>
                    <a:pt x="25" y="10"/>
                  </a:lnTo>
                  <a:lnTo>
                    <a:pt x="36" y="0"/>
                  </a:lnTo>
                  <a:lnTo>
                    <a:pt x="36" y="16"/>
                  </a:lnTo>
                  <a:lnTo>
                    <a:pt x="25" y="21"/>
                  </a:lnTo>
                  <a:lnTo>
                    <a:pt x="20" y="21"/>
                  </a:lnTo>
                  <a:lnTo>
                    <a:pt x="31" y="5"/>
                  </a:lnTo>
                  <a:lnTo>
                    <a:pt x="61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54" name=""/>
            <p:cNvSpPr/>
            <p:nvPr/>
          </p:nvSpPr>
          <p:spPr>
            <a:xfrm>
              <a:off x="4466880" y="2776680"/>
              <a:ext cx="44280" cy="19800"/>
            </a:xfrm>
            <a:custGeom>
              <a:avLst/>
              <a:gdLst/>
              <a:ahLst/>
              <a:rect l="l" t="t" r="r" b="b"/>
              <a:pathLst>
                <a:path w="36" h="16">
                  <a:moveTo>
                    <a:pt x="0" y="16"/>
                  </a:moveTo>
                  <a:lnTo>
                    <a:pt x="10" y="11"/>
                  </a:lnTo>
                  <a:lnTo>
                    <a:pt x="16" y="5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55" name=""/>
            <p:cNvSpPr/>
            <p:nvPr/>
          </p:nvSpPr>
          <p:spPr>
            <a:xfrm>
              <a:off x="4276440" y="2782800"/>
              <a:ext cx="210240" cy="146880"/>
            </a:xfrm>
            <a:custGeom>
              <a:avLst/>
              <a:gdLst/>
              <a:ahLst/>
              <a:rect l="l" t="t" r="r" b="b"/>
              <a:pathLst>
                <a:path w="171" h="117">
                  <a:moveTo>
                    <a:pt x="0" y="117"/>
                  </a:moveTo>
                  <a:lnTo>
                    <a:pt x="72" y="53"/>
                  </a:lnTo>
                  <a:lnTo>
                    <a:pt x="109" y="48"/>
                  </a:lnTo>
                  <a:lnTo>
                    <a:pt x="124" y="22"/>
                  </a:lnTo>
                  <a:lnTo>
                    <a:pt x="124" y="16"/>
                  </a:lnTo>
                  <a:lnTo>
                    <a:pt x="145" y="22"/>
                  </a:lnTo>
                  <a:lnTo>
                    <a:pt x="155" y="16"/>
                  </a:lnTo>
                  <a:lnTo>
                    <a:pt x="165" y="11"/>
                  </a:lnTo>
                  <a:lnTo>
                    <a:pt x="171" y="27"/>
                  </a:lnTo>
                  <a:lnTo>
                    <a:pt x="155" y="32"/>
                  </a:lnTo>
                  <a:lnTo>
                    <a:pt x="150" y="16"/>
                  </a:lnTo>
                  <a:lnTo>
                    <a:pt x="140" y="16"/>
                  </a:lnTo>
                  <a:lnTo>
                    <a:pt x="129" y="11"/>
                  </a:lnTo>
                  <a:lnTo>
                    <a:pt x="129" y="6"/>
                  </a:lnTo>
                  <a:lnTo>
                    <a:pt x="12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56" name=""/>
            <p:cNvSpPr/>
            <p:nvPr/>
          </p:nvSpPr>
          <p:spPr>
            <a:xfrm>
              <a:off x="4460760" y="2782800"/>
              <a:ext cx="56520" cy="47520"/>
            </a:xfrm>
            <a:custGeom>
              <a:avLst/>
              <a:gdLst/>
              <a:ahLst/>
              <a:rect l="l" t="t" r="r" b="b"/>
              <a:pathLst>
                <a:path w="46" h="38">
                  <a:moveTo>
                    <a:pt x="46" y="0"/>
                  </a:moveTo>
                  <a:lnTo>
                    <a:pt x="41" y="22"/>
                  </a:lnTo>
                  <a:lnTo>
                    <a:pt x="31" y="27"/>
                  </a:lnTo>
                  <a:lnTo>
                    <a:pt x="21" y="38"/>
                  </a:lnTo>
                  <a:lnTo>
                    <a:pt x="10" y="38"/>
                  </a:lnTo>
                  <a:lnTo>
                    <a:pt x="0" y="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57" name=""/>
            <p:cNvSpPr/>
            <p:nvPr/>
          </p:nvSpPr>
          <p:spPr>
            <a:xfrm>
              <a:off x="4511520" y="2736360"/>
              <a:ext cx="12240" cy="1980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58" name=""/>
            <p:cNvSpPr/>
            <p:nvPr/>
          </p:nvSpPr>
          <p:spPr>
            <a:xfrm>
              <a:off x="4473000" y="2750040"/>
              <a:ext cx="70200" cy="299160"/>
            </a:xfrm>
            <a:custGeom>
              <a:avLst/>
              <a:gdLst/>
              <a:ahLst/>
              <a:rect l="l" t="t" r="r" b="b"/>
              <a:pathLst>
                <a:path w="57" h="238">
                  <a:moveTo>
                    <a:pt x="57" y="201"/>
                  </a:moveTo>
                  <a:lnTo>
                    <a:pt x="31" y="233"/>
                  </a:lnTo>
                  <a:lnTo>
                    <a:pt x="11" y="238"/>
                  </a:lnTo>
                  <a:lnTo>
                    <a:pt x="11" y="212"/>
                  </a:lnTo>
                  <a:lnTo>
                    <a:pt x="0" y="132"/>
                  </a:lnTo>
                  <a:lnTo>
                    <a:pt x="5" y="117"/>
                  </a:lnTo>
                  <a:lnTo>
                    <a:pt x="47" y="21"/>
                  </a:lnTo>
                  <a:lnTo>
                    <a:pt x="5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59" name=""/>
            <p:cNvSpPr/>
            <p:nvPr/>
          </p:nvSpPr>
          <p:spPr>
            <a:xfrm flipH="1">
              <a:off x="4537080" y="2764080"/>
              <a:ext cx="6120" cy="122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0" name=""/>
            <p:cNvSpPr/>
            <p:nvPr/>
          </p:nvSpPr>
          <p:spPr>
            <a:xfrm>
              <a:off x="4517640" y="2770200"/>
              <a:ext cx="32040" cy="122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1" name=""/>
            <p:cNvSpPr/>
            <p:nvPr/>
          </p:nvSpPr>
          <p:spPr>
            <a:xfrm>
              <a:off x="4486680" y="2764080"/>
              <a:ext cx="138960" cy="165600"/>
            </a:xfrm>
            <a:custGeom>
              <a:avLst/>
              <a:gdLst/>
              <a:ahLst/>
              <a:rect l="l" t="t" r="r" b="b"/>
              <a:pathLst>
                <a:path w="113" h="132">
                  <a:moveTo>
                    <a:pt x="0" y="47"/>
                  </a:moveTo>
                  <a:lnTo>
                    <a:pt x="5" y="53"/>
                  </a:lnTo>
                  <a:lnTo>
                    <a:pt x="15" y="53"/>
                  </a:lnTo>
                  <a:lnTo>
                    <a:pt x="20" y="47"/>
                  </a:lnTo>
                  <a:lnTo>
                    <a:pt x="41" y="42"/>
                  </a:lnTo>
                  <a:lnTo>
                    <a:pt x="92" y="0"/>
                  </a:lnTo>
                  <a:lnTo>
                    <a:pt x="61" y="26"/>
                  </a:lnTo>
                  <a:lnTo>
                    <a:pt x="56" y="74"/>
                  </a:lnTo>
                  <a:lnTo>
                    <a:pt x="51" y="90"/>
                  </a:lnTo>
                  <a:lnTo>
                    <a:pt x="56" y="90"/>
                  </a:lnTo>
                  <a:lnTo>
                    <a:pt x="67" y="132"/>
                  </a:lnTo>
                  <a:lnTo>
                    <a:pt x="103" y="132"/>
                  </a:lnTo>
                  <a:lnTo>
                    <a:pt x="113" y="1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2" name=""/>
            <p:cNvSpPr/>
            <p:nvPr/>
          </p:nvSpPr>
          <p:spPr>
            <a:xfrm>
              <a:off x="4569120" y="2743920"/>
              <a:ext cx="62640" cy="52560"/>
            </a:xfrm>
            <a:custGeom>
              <a:avLst/>
              <a:gdLst/>
              <a:ahLst/>
              <a:rect l="l" t="t" r="r" b="b"/>
              <a:pathLst>
                <a:path w="51" h="42">
                  <a:moveTo>
                    <a:pt x="0" y="0"/>
                  </a:moveTo>
                  <a:lnTo>
                    <a:pt x="51" y="26"/>
                  </a:lnTo>
                  <a:lnTo>
                    <a:pt x="51" y="42"/>
                  </a:lnTo>
                  <a:lnTo>
                    <a:pt x="51" y="31"/>
                  </a:lnTo>
                  <a:lnTo>
                    <a:pt x="20" y="16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3" name=""/>
            <p:cNvSpPr/>
            <p:nvPr/>
          </p:nvSpPr>
          <p:spPr>
            <a:xfrm>
              <a:off x="4561920" y="2676960"/>
              <a:ext cx="57600" cy="119160"/>
            </a:xfrm>
            <a:custGeom>
              <a:avLst/>
              <a:gdLst/>
              <a:ahLst/>
              <a:rect l="l" t="t" r="r" b="b"/>
              <a:pathLst>
                <a:path w="47" h="95">
                  <a:moveTo>
                    <a:pt x="42" y="0"/>
                  </a:moveTo>
                  <a:lnTo>
                    <a:pt x="47" y="37"/>
                  </a:lnTo>
                  <a:lnTo>
                    <a:pt x="31" y="37"/>
                  </a:lnTo>
                  <a:lnTo>
                    <a:pt x="31" y="53"/>
                  </a:lnTo>
                  <a:lnTo>
                    <a:pt x="6" y="79"/>
                  </a:lnTo>
                  <a:lnTo>
                    <a:pt x="6" y="84"/>
                  </a:lnTo>
                  <a:lnTo>
                    <a:pt x="0" y="9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4" name=""/>
            <p:cNvSpPr/>
            <p:nvPr/>
          </p:nvSpPr>
          <p:spPr>
            <a:xfrm>
              <a:off x="4486680" y="2523960"/>
              <a:ext cx="50400" cy="79200"/>
            </a:xfrm>
            <a:custGeom>
              <a:avLst/>
              <a:gdLst/>
              <a:ahLst/>
              <a:rect l="l" t="t" r="r" b="b"/>
              <a:pathLst>
                <a:path w="41" h="63">
                  <a:moveTo>
                    <a:pt x="0" y="0"/>
                  </a:moveTo>
                  <a:lnTo>
                    <a:pt x="36" y="63"/>
                  </a:lnTo>
                  <a:lnTo>
                    <a:pt x="41" y="6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5" name=""/>
            <p:cNvSpPr/>
            <p:nvPr/>
          </p:nvSpPr>
          <p:spPr>
            <a:xfrm>
              <a:off x="4537440" y="2603160"/>
              <a:ext cx="6120" cy="7560"/>
            </a:xfrm>
            <a:custGeom>
              <a:avLst/>
              <a:gdLst/>
              <a:ahLst/>
              <a:rect l="l" t="t" r="r" b="b"/>
              <a:pathLst>
                <a:path w="5" h="6">
                  <a:moveTo>
                    <a:pt x="0" y="0"/>
                  </a:moveTo>
                  <a:lnTo>
                    <a:pt x="5" y="0"/>
                  </a:lnTo>
                  <a:lnTo>
                    <a:pt x="5" y="6"/>
                  </a:lnTo>
                  <a:lnTo>
                    <a:pt x="5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6" name=""/>
            <p:cNvSpPr/>
            <p:nvPr/>
          </p:nvSpPr>
          <p:spPr>
            <a:xfrm>
              <a:off x="4543560" y="2610720"/>
              <a:ext cx="6120" cy="61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7" name=""/>
            <p:cNvSpPr/>
            <p:nvPr/>
          </p:nvSpPr>
          <p:spPr>
            <a:xfrm>
              <a:off x="4486680" y="2523960"/>
              <a:ext cx="62640" cy="92880"/>
            </a:xfrm>
            <a:custGeom>
              <a:avLst/>
              <a:gdLst/>
              <a:ahLst/>
              <a:rect l="l" t="t" r="r" b="b"/>
              <a:pathLst>
                <a:path w="51" h="74">
                  <a:moveTo>
                    <a:pt x="51" y="74"/>
                  </a:moveTo>
                  <a:lnTo>
                    <a:pt x="51" y="63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080" bIns="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8" name=""/>
            <p:cNvSpPr/>
            <p:nvPr/>
          </p:nvSpPr>
          <p:spPr>
            <a:xfrm>
              <a:off x="5236560" y="2403360"/>
              <a:ext cx="62640" cy="33840"/>
            </a:xfrm>
            <a:custGeom>
              <a:avLst/>
              <a:gdLst/>
              <a:ahLst/>
              <a:rect l="l" t="t" r="r" b="b"/>
              <a:pathLst>
                <a:path w="51" h="27">
                  <a:moveTo>
                    <a:pt x="0" y="27"/>
                  </a:moveTo>
                  <a:lnTo>
                    <a:pt x="15" y="27"/>
                  </a:lnTo>
                  <a:lnTo>
                    <a:pt x="36" y="22"/>
                  </a:lnTo>
                  <a:lnTo>
                    <a:pt x="51" y="11"/>
                  </a:lnTo>
                  <a:lnTo>
                    <a:pt x="5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960" bIns="-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9" name=""/>
            <p:cNvSpPr/>
            <p:nvPr/>
          </p:nvSpPr>
          <p:spPr>
            <a:xfrm>
              <a:off x="4302000" y="2510280"/>
              <a:ext cx="108360" cy="259920"/>
            </a:xfrm>
            <a:custGeom>
              <a:avLst/>
              <a:gdLst/>
              <a:ahLst/>
              <a:rect l="l" t="t" r="r" b="b"/>
              <a:pathLst>
                <a:path w="88" h="207">
                  <a:moveTo>
                    <a:pt x="88" y="0"/>
                  </a:moveTo>
                  <a:lnTo>
                    <a:pt x="62" y="11"/>
                  </a:lnTo>
                  <a:lnTo>
                    <a:pt x="72" y="48"/>
                  </a:lnTo>
                  <a:lnTo>
                    <a:pt x="57" y="53"/>
                  </a:lnTo>
                  <a:lnTo>
                    <a:pt x="0" y="64"/>
                  </a:lnTo>
                  <a:lnTo>
                    <a:pt x="5" y="101"/>
                  </a:lnTo>
                  <a:lnTo>
                    <a:pt x="10" y="101"/>
                  </a:lnTo>
                  <a:lnTo>
                    <a:pt x="15" y="127"/>
                  </a:lnTo>
                  <a:lnTo>
                    <a:pt x="15" y="143"/>
                  </a:lnTo>
                  <a:lnTo>
                    <a:pt x="15" y="149"/>
                  </a:lnTo>
                  <a:lnTo>
                    <a:pt x="10" y="154"/>
                  </a:lnTo>
                  <a:lnTo>
                    <a:pt x="20" y="154"/>
                  </a:lnTo>
                  <a:lnTo>
                    <a:pt x="26" y="180"/>
                  </a:lnTo>
                  <a:lnTo>
                    <a:pt x="26" y="191"/>
                  </a:lnTo>
                  <a:lnTo>
                    <a:pt x="15" y="191"/>
                  </a:lnTo>
                  <a:lnTo>
                    <a:pt x="10" y="207"/>
                  </a:lnTo>
                  <a:lnTo>
                    <a:pt x="5" y="20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0" name=""/>
            <p:cNvSpPr/>
            <p:nvPr/>
          </p:nvSpPr>
          <p:spPr>
            <a:xfrm>
              <a:off x="4734360" y="2590560"/>
              <a:ext cx="76320" cy="72720"/>
            </a:xfrm>
            <a:custGeom>
              <a:avLst/>
              <a:gdLst/>
              <a:ahLst/>
              <a:rect l="l" t="t" r="r" b="b"/>
              <a:pathLst>
                <a:path w="62" h="58">
                  <a:moveTo>
                    <a:pt x="57" y="5"/>
                  </a:moveTo>
                  <a:lnTo>
                    <a:pt x="15" y="10"/>
                  </a:lnTo>
                  <a:lnTo>
                    <a:pt x="5" y="21"/>
                  </a:lnTo>
                  <a:lnTo>
                    <a:pt x="5" y="37"/>
                  </a:lnTo>
                  <a:lnTo>
                    <a:pt x="5" y="42"/>
                  </a:lnTo>
                  <a:lnTo>
                    <a:pt x="15" y="42"/>
                  </a:lnTo>
                  <a:lnTo>
                    <a:pt x="15" y="53"/>
                  </a:lnTo>
                  <a:lnTo>
                    <a:pt x="26" y="58"/>
                  </a:lnTo>
                  <a:lnTo>
                    <a:pt x="15" y="53"/>
                  </a:lnTo>
                  <a:lnTo>
                    <a:pt x="10" y="47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62" y="0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6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1" name=""/>
            <p:cNvSpPr/>
            <p:nvPr/>
          </p:nvSpPr>
          <p:spPr>
            <a:xfrm flipH="1">
              <a:off x="4669920" y="2643120"/>
              <a:ext cx="44280" cy="61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2" name=""/>
            <p:cNvSpPr/>
            <p:nvPr/>
          </p:nvSpPr>
          <p:spPr>
            <a:xfrm>
              <a:off x="4517640" y="2630520"/>
              <a:ext cx="32040" cy="12240"/>
            </a:xfrm>
            <a:custGeom>
              <a:avLst/>
              <a:gdLst/>
              <a:ahLst/>
              <a:rect l="l" t="t" r="r" b="b"/>
              <a:pathLst>
                <a:path w="26" h="10">
                  <a:moveTo>
                    <a:pt x="0" y="5"/>
                  </a:moveTo>
                  <a:lnTo>
                    <a:pt x="21" y="0"/>
                  </a:lnTo>
                  <a:lnTo>
                    <a:pt x="26" y="0"/>
                  </a:lnTo>
                  <a:lnTo>
                    <a:pt x="26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3" name=""/>
            <p:cNvSpPr/>
            <p:nvPr/>
          </p:nvSpPr>
          <p:spPr>
            <a:xfrm>
              <a:off x="5019840" y="2523960"/>
              <a:ext cx="70200" cy="66600"/>
            </a:xfrm>
            <a:custGeom>
              <a:avLst/>
              <a:gdLst/>
              <a:ahLst/>
              <a:rect l="l" t="t" r="r" b="b"/>
              <a:pathLst>
                <a:path w="57" h="53">
                  <a:moveTo>
                    <a:pt x="0" y="53"/>
                  </a:moveTo>
                  <a:lnTo>
                    <a:pt x="5" y="37"/>
                  </a:lnTo>
                  <a:lnTo>
                    <a:pt x="5" y="42"/>
                  </a:lnTo>
                  <a:lnTo>
                    <a:pt x="31" y="10"/>
                  </a:lnTo>
                  <a:lnTo>
                    <a:pt x="31" y="0"/>
                  </a:lnTo>
                  <a:lnTo>
                    <a:pt x="41" y="16"/>
                  </a:lnTo>
                  <a:lnTo>
                    <a:pt x="47" y="26"/>
                  </a:lnTo>
                  <a:lnTo>
                    <a:pt x="57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4" name=""/>
            <p:cNvSpPr/>
            <p:nvPr/>
          </p:nvSpPr>
          <p:spPr>
            <a:xfrm>
              <a:off x="5070600" y="2523960"/>
              <a:ext cx="19800" cy="52920"/>
            </a:xfrm>
            <a:custGeom>
              <a:avLst/>
              <a:gdLst/>
              <a:ahLst/>
              <a:rect l="l" t="t" r="r" b="b"/>
              <a:pathLst>
                <a:path w="16" h="42">
                  <a:moveTo>
                    <a:pt x="0" y="0"/>
                  </a:moveTo>
                  <a:lnTo>
                    <a:pt x="11" y="10"/>
                  </a:lnTo>
                  <a:lnTo>
                    <a:pt x="6" y="21"/>
                  </a:lnTo>
                  <a:lnTo>
                    <a:pt x="16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5" name=""/>
            <p:cNvSpPr/>
            <p:nvPr/>
          </p:nvSpPr>
          <p:spPr>
            <a:xfrm>
              <a:off x="4302000" y="2616840"/>
              <a:ext cx="6120" cy="1980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6" name=""/>
            <p:cNvSpPr/>
            <p:nvPr/>
          </p:nvSpPr>
          <p:spPr>
            <a:xfrm>
              <a:off x="4569120" y="2530440"/>
              <a:ext cx="215280" cy="92880"/>
            </a:xfrm>
            <a:custGeom>
              <a:avLst/>
              <a:gdLst/>
              <a:ahLst/>
              <a:rect l="l" t="t" r="r" b="b"/>
              <a:pathLst>
                <a:path w="175" h="74">
                  <a:moveTo>
                    <a:pt x="93" y="0"/>
                  </a:moveTo>
                  <a:lnTo>
                    <a:pt x="103" y="0"/>
                  </a:lnTo>
                  <a:lnTo>
                    <a:pt x="108" y="32"/>
                  </a:lnTo>
                  <a:lnTo>
                    <a:pt x="118" y="42"/>
                  </a:lnTo>
                  <a:lnTo>
                    <a:pt x="118" y="48"/>
                  </a:lnTo>
                  <a:lnTo>
                    <a:pt x="134" y="42"/>
                  </a:lnTo>
                  <a:lnTo>
                    <a:pt x="139" y="48"/>
                  </a:lnTo>
                  <a:lnTo>
                    <a:pt x="149" y="48"/>
                  </a:lnTo>
                  <a:lnTo>
                    <a:pt x="144" y="27"/>
                  </a:lnTo>
                  <a:lnTo>
                    <a:pt x="165" y="21"/>
                  </a:lnTo>
                  <a:lnTo>
                    <a:pt x="175" y="48"/>
                  </a:lnTo>
                  <a:lnTo>
                    <a:pt x="165" y="42"/>
                  </a:lnTo>
                  <a:lnTo>
                    <a:pt x="144" y="53"/>
                  </a:lnTo>
                  <a:lnTo>
                    <a:pt x="124" y="53"/>
                  </a:lnTo>
                  <a:lnTo>
                    <a:pt x="124" y="48"/>
                  </a:lnTo>
                  <a:lnTo>
                    <a:pt x="118" y="42"/>
                  </a:lnTo>
                  <a:lnTo>
                    <a:pt x="108" y="32"/>
                  </a:lnTo>
                  <a:lnTo>
                    <a:pt x="82" y="37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5" y="69"/>
                  </a:lnTo>
                  <a:lnTo>
                    <a:pt x="10" y="74"/>
                  </a:lnTo>
                  <a:lnTo>
                    <a:pt x="5" y="7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080" bIns="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7" name=""/>
            <p:cNvSpPr/>
            <p:nvPr/>
          </p:nvSpPr>
          <p:spPr>
            <a:xfrm>
              <a:off x="4537440" y="2596680"/>
              <a:ext cx="164880" cy="72720"/>
            </a:xfrm>
            <a:custGeom>
              <a:avLst/>
              <a:gdLst/>
              <a:ahLst/>
              <a:rect l="l" t="t" r="r" b="b"/>
              <a:pathLst>
                <a:path w="134" h="58">
                  <a:moveTo>
                    <a:pt x="134" y="0"/>
                  </a:moveTo>
                  <a:lnTo>
                    <a:pt x="134" y="11"/>
                  </a:lnTo>
                  <a:lnTo>
                    <a:pt x="108" y="16"/>
                  </a:lnTo>
                  <a:lnTo>
                    <a:pt x="113" y="27"/>
                  </a:lnTo>
                  <a:lnTo>
                    <a:pt x="113" y="42"/>
                  </a:lnTo>
                  <a:lnTo>
                    <a:pt x="20" y="58"/>
                  </a:lnTo>
                  <a:lnTo>
                    <a:pt x="20" y="42"/>
                  </a:lnTo>
                  <a:lnTo>
                    <a:pt x="15" y="32"/>
                  </a:lnTo>
                  <a:lnTo>
                    <a:pt x="26" y="32"/>
                  </a:lnTo>
                  <a:lnTo>
                    <a:pt x="31" y="21"/>
                  </a:lnTo>
                  <a:lnTo>
                    <a:pt x="10" y="21"/>
                  </a:lnTo>
                  <a:lnTo>
                    <a:pt x="10" y="32"/>
                  </a:lnTo>
                  <a:lnTo>
                    <a:pt x="5" y="32"/>
                  </a:lnTo>
                  <a:lnTo>
                    <a:pt x="5" y="1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8" name=""/>
            <p:cNvSpPr/>
            <p:nvPr/>
          </p:nvSpPr>
          <p:spPr>
            <a:xfrm>
              <a:off x="4486680" y="2397240"/>
              <a:ext cx="151200" cy="133200"/>
            </a:xfrm>
            <a:custGeom>
              <a:avLst/>
              <a:gdLst/>
              <a:ahLst/>
              <a:rect l="l" t="t" r="r" b="b"/>
              <a:pathLst>
                <a:path w="123" h="106">
                  <a:moveTo>
                    <a:pt x="123" y="27"/>
                  </a:moveTo>
                  <a:lnTo>
                    <a:pt x="92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36" y="42"/>
                  </a:lnTo>
                  <a:lnTo>
                    <a:pt x="30" y="53"/>
                  </a:lnTo>
                  <a:lnTo>
                    <a:pt x="20" y="69"/>
                  </a:lnTo>
                  <a:lnTo>
                    <a:pt x="20" y="80"/>
                  </a:lnTo>
                  <a:lnTo>
                    <a:pt x="15" y="90"/>
                  </a:lnTo>
                  <a:lnTo>
                    <a:pt x="5" y="85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5" y="10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9" name=""/>
            <p:cNvSpPr/>
            <p:nvPr/>
          </p:nvSpPr>
          <p:spPr>
            <a:xfrm>
              <a:off x="4632120" y="2431080"/>
              <a:ext cx="19800" cy="92880"/>
            </a:xfrm>
            <a:custGeom>
              <a:avLst/>
              <a:gdLst/>
              <a:ahLst/>
              <a:rect l="l" t="t" r="r" b="b"/>
              <a:pathLst>
                <a:path w="16" h="74">
                  <a:moveTo>
                    <a:pt x="0" y="0"/>
                  </a:moveTo>
                  <a:lnTo>
                    <a:pt x="11" y="37"/>
                  </a:lnTo>
                  <a:lnTo>
                    <a:pt x="5" y="74"/>
                  </a:lnTo>
                  <a:lnTo>
                    <a:pt x="16" y="7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080" bIns="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0" name=""/>
            <p:cNvSpPr/>
            <p:nvPr/>
          </p:nvSpPr>
          <p:spPr>
            <a:xfrm>
              <a:off x="4531320" y="2616840"/>
              <a:ext cx="37800" cy="86400"/>
            </a:xfrm>
            <a:custGeom>
              <a:avLst/>
              <a:gdLst/>
              <a:ahLst/>
              <a:rect l="l" t="t" r="r" b="b"/>
              <a:pathLst>
                <a:path w="31" h="69">
                  <a:moveTo>
                    <a:pt x="10" y="0"/>
                  </a:moveTo>
                  <a:lnTo>
                    <a:pt x="0" y="69"/>
                  </a:lnTo>
                  <a:lnTo>
                    <a:pt x="31" y="4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0" bIns="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1" name=""/>
            <p:cNvSpPr/>
            <p:nvPr/>
          </p:nvSpPr>
          <p:spPr>
            <a:xfrm>
              <a:off x="4714560" y="2816640"/>
              <a:ext cx="13320" cy="61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2" name=""/>
            <p:cNvSpPr/>
            <p:nvPr/>
          </p:nvSpPr>
          <p:spPr>
            <a:xfrm flipH="1">
              <a:off x="4658040" y="2536560"/>
              <a:ext cx="25920" cy="10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3" name=""/>
            <p:cNvSpPr/>
            <p:nvPr/>
          </p:nvSpPr>
          <p:spPr>
            <a:xfrm>
              <a:off x="4651920" y="2536560"/>
              <a:ext cx="12240" cy="720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5" y="0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1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0" bIns="-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4" name=""/>
            <p:cNvSpPr/>
            <p:nvPr/>
          </p:nvSpPr>
          <p:spPr>
            <a:xfrm>
              <a:off x="4664160" y="2544120"/>
              <a:ext cx="19800" cy="108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5" name=""/>
            <p:cNvSpPr/>
            <p:nvPr/>
          </p:nvSpPr>
          <p:spPr>
            <a:xfrm>
              <a:off x="4683960" y="2544120"/>
              <a:ext cx="24480" cy="32760"/>
            </a:xfrm>
            <a:custGeom>
              <a:avLst/>
              <a:gdLst/>
              <a:ahLst/>
              <a:rect l="l" t="t" r="r" b="b"/>
              <a:pathLst>
                <a:path w="20" h="26">
                  <a:moveTo>
                    <a:pt x="0" y="0"/>
                  </a:moveTo>
                  <a:lnTo>
                    <a:pt x="5" y="5"/>
                  </a:lnTo>
                  <a:lnTo>
                    <a:pt x="20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040" bIns="-14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6" name=""/>
            <p:cNvSpPr/>
            <p:nvPr/>
          </p:nvSpPr>
          <p:spPr>
            <a:xfrm flipH="1" flipV="1">
              <a:off x="4689720" y="2576520"/>
              <a:ext cx="6120" cy="133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480" bIns="-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7" name=""/>
            <p:cNvSpPr/>
            <p:nvPr/>
          </p:nvSpPr>
          <p:spPr>
            <a:xfrm flipH="1">
              <a:off x="4416480" y="2750040"/>
              <a:ext cx="18360" cy="399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8" name=""/>
            <p:cNvSpPr/>
            <p:nvPr/>
          </p:nvSpPr>
          <p:spPr>
            <a:xfrm>
              <a:off x="4340160" y="2823120"/>
              <a:ext cx="44280" cy="132840"/>
            </a:xfrm>
            <a:custGeom>
              <a:avLst/>
              <a:gdLst/>
              <a:ahLst/>
              <a:rect l="l" t="t" r="r" b="b"/>
              <a:pathLst>
                <a:path w="36" h="106">
                  <a:moveTo>
                    <a:pt x="0" y="106"/>
                  </a:moveTo>
                  <a:lnTo>
                    <a:pt x="31" y="96"/>
                  </a:lnTo>
                  <a:lnTo>
                    <a:pt x="20" y="53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9" name=""/>
            <p:cNvSpPr/>
            <p:nvPr/>
          </p:nvSpPr>
          <p:spPr>
            <a:xfrm flipH="1">
              <a:off x="4364280" y="2843280"/>
              <a:ext cx="19800" cy="399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0" name=""/>
            <p:cNvSpPr/>
            <p:nvPr/>
          </p:nvSpPr>
          <p:spPr>
            <a:xfrm>
              <a:off x="5078160" y="2437200"/>
              <a:ext cx="158400" cy="39960"/>
            </a:xfrm>
            <a:custGeom>
              <a:avLst/>
              <a:gdLst/>
              <a:ahLst/>
              <a:rect l="l" t="t" r="r" b="b"/>
              <a:pathLst>
                <a:path w="129" h="32">
                  <a:moveTo>
                    <a:pt x="0" y="10"/>
                  </a:moveTo>
                  <a:lnTo>
                    <a:pt x="5" y="32"/>
                  </a:lnTo>
                  <a:lnTo>
                    <a:pt x="46" y="26"/>
                  </a:lnTo>
                  <a:lnTo>
                    <a:pt x="51" y="26"/>
                  </a:lnTo>
                  <a:lnTo>
                    <a:pt x="56" y="21"/>
                  </a:lnTo>
                  <a:lnTo>
                    <a:pt x="93" y="16"/>
                  </a:lnTo>
                  <a:lnTo>
                    <a:pt x="103" y="5"/>
                  </a:lnTo>
                  <a:lnTo>
                    <a:pt x="129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1" name=""/>
            <p:cNvSpPr/>
            <p:nvPr/>
          </p:nvSpPr>
          <p:spPr>
            <a:xfrm>
              <a:off x="5236560" y="2410920"/>
              <a:ext cx="76320" cy="25920"/>
            </a:xfrm>
            <a:custGeom>
              <a:avLst/>
              <a:gdLst/>
              <a:ahLst/>
              <a:rect l="l" t="t" r="r" b="b"/>
              <a:pathLst>
                <a:path w="62" h="21">
                  <a:moveTo>
                    <a:pt x="0" y="21"/>
                  </a:moveTo>
                  <a:lnTo>
                    <a:pt x="15" y="16"/>
                  </a:lnTo>
                  <a:lnTo>
                    <a:pt x="41" y="10"/>
                  </a:lnTo>
                  <a:lnTo>
                    <a:pt x="6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2" name=""/>
            <p:cNvSpPr/>
            <p:nvPr/>
          </p:nvSpPr>
          <p:spPr>
            <a:xfrm>
              <a:off x="5313240" y="2403360"/>
              <a:ext cx="18360" cy="7560"/>
            </a:xfrm>
            <a:custGeom>
              <a:avLst/>
              <a:gdLst/>
              <a:ahLst/>
              <a:rect l="l" t="t" r="r" b="b"/>
              <a:pathLst>
                <a:path w="15" h="6">
                  <a:moveTo>
                    <a:pt x="0" y="6"/>
                  </a:moveTo>
                  <a:lnTo>
                    <a:pt x="5" y="6"/>
                  </a:ln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3" name=""/>
            <p:cNvSpPr/>
            <p:nvPr/>
          </p:nvSpPr>
          <p:spPr>
            <a:xfrm>
              <a:off x="5325480" y="2397240"/>
              <a:ext cx="50400" cy="100440"/>
            </a:xfrm>
            <a:custGeom>
              <a:avLst/>
              <a:gdLst/>
              <a:ahLst/>
              <a:rect l="l" t="t" r="r" b="b"/>
              <a:pathLst>
                <a:path w="41" h="80">
                  <a:moveTo>
                    <a:pt x="5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5" y="27"/>
                  </a:lnTo>
                  <a:lnTo>
                    <a:pt x="26" y="21"/>
                  </a:lnTo>
                  <a:lnTo>
                    <a:pt x="41" y="27"/>
                  </a:lnTo>
                  <a:lnTo>
                    <a:pt x="36" y="58"/>
                  </a:lnTo>
                  <a:lnTo>
                    <a:pt x="41" y="8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4" name=""/>
            <p:cNvSpPr/>
            <p:nvPr/>
          </p:nvSpPr>
          <p:spPr>
            <a:xfrm>
              <a:off x="5375880" y="2497680"/>
              <a:ext cx="13320" cy="1224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5" name=""/>
            <p:cNvSpPr/>
            <p:nvPr/>
          </p:nvSpPr>
          <p:spPr>
            <a:xfrm>
              <a:off x="5389560" y="2510280"/>
              <a:ext cx="1080" cy="26280"/>
            </a:xfrm>
            <a:custGeom>
              <a:avLst/>
              <a:gdLst/>
              <a:ahLst/>
              <a:rect l="l" t="t" r="r" b="b"/>
              <a:pathLst>
                <a:path w="0" h="21">
                  <a:moveTo>
                    <a:pt x="0" y="0"/>
                  </a:moveTo>
                  <a:lnTo>
                    <a:pt x="0" y="5"/>
                  </a:lnTo>
                  <a:lnTo>
                    <a:pt x="0" y="16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6" name=""/>
            <p:cNvSpPr/>
            <p:nvPr/>
          </p:nvSpPr>
          <p:spPr>
            <a:xfrm>
              <a:off x="5389560" y="2536560"/>
              <a:ext cx="94680" cy="33840"/>
            </a:xfrm>
            <a:custGeom>
              <a:avLst/>
              <a:gdLst/>
              <a:ahLst/>
              <a:rect l="l" t="t" r="r" b="b"/>
              <a:pathLst>
                <a:path w="77" h="27">
                  <a:moveTo>
                    <a:pt x="0" y="0"/>
                  </a:moveTo>
                  <a:lnTo>
                    <a:pt x="15" y="6"/>
                  </a:lnTo>
                  <a:lnTo>
                    <a:pt x="15" y="11"/>
                  </a:lnTo>
                  <a:lnTo>
                    <a:pt x="25" y="27"/>
                  </a:lnTo>
                  <a:lnTo>
                    <a:pt x="56" y="22"/>
                  </a:lnTo>
                  <a:lnTo>
                    <a:pt x="56" y="11"/>
                  </a:lnTo>
                  <a:lnTo>
                    <a:pt x="62" y="11"/>
                  </a:lnTo>
                  <a:lnTo>
                    <a:pt x="62" y="6"/>
                  </a:lnTo>
                  <a:lnTo>
                    <a:pt x="77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960" bIns="-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7" name=""/>
            <p:cNvSpPr/>
            <p:nvPr/>
          </p:nvSpPr>
          <p:spPr>
            <a:xfrm>
              <a:off x="5039640" y="2449800"/>
              <a:ext cx="44280" cy="33840"/>
            </a:xfrm>
            <a:custGeom>
              <a:avLst/>
              <a:gdLst/>
              <a:ahLst/>
              <a:rect l="l" t="t" r="r" b="b"/>
              <a:pathLst>
                <a:path w="36" h="27">
                  <a:moveTo>
                    <a:pt x="31" y="0"/>
                  </a:moveTo>
                  <a:lnTo>
                    <a:pt x="36" y="22"/>
                  </a:lnTo>
                  <a:lnTo>
                    <a:pt x="0" y="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960" bIns="-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8" name=""/>
            <p:cNvSpPr/>
            <p:nvPr/>
          </p:nvSpPr>
          <p:spPr>
            <a:xfrm>
              <a:off x="5039640" y="2431080"/>
              <a:ext cx="215280" cy="58680"/>
            </a:xfrm>
            <a:custGeom>
              <a:avLst/>
              <a:gdLst/>
              <a:ahLst/>
              <a:rect l="l" t="t" r="r" b="b"/>
              <a:pathLst>
                <a:path w="175" h="47">
                  <a:moveTo>
                    <a:pt x="0" y="47"/>
                  </a:moveTo>
                  <a:lnTo>
                    <a:pt x="77" y="31"/>
                  </a:lnTo>
                  <a:lnTo>
                    <a:pt x="82" y="37"/>
                  </a:lnTo>
                  <a:lnTo>
                    <a:pt x="87" y="31"/>
                  </a:lnTo>
                  <a:lnTo>
                    <a:pt x="124" y="26"/>
                  </a:lnTo>
                  <a:lnTo>
                    <a:pt x="139" y="10"/>
                  </a:lnTo>
                  <a:lnTo>
                    <a:pt x="17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9" name=""/>
            <p:cNvSpPr/>
            <p:nvPr/>
          </p:nvSpPr>
          <p:spPr>
            <a:xfrm>
              <a:off x="5255280" y="2417400"/>
              <a:ext cx="57600" cy="13320"/>
            </a:xfrm>
            <a:custGeom>
              <a:avLst/>
              <a:gdLst/>
              <a:ahLst/>
              <a:rect l="l" t="t" r="r" b="b"/>
              <a:pathLst>
                <a:path w="47" h="11">
                  <a:moveTo>
                    <a:pt x="0" y="11"/>
                  </a:moveTo>
                  <a:lnTo>
                    <a:pt x="11" y="11"/>
                  </a:lnTo>
                  <a:lnTo>
                    <a:pt x="31" y="5"/>
                  </a:lnTo>
                  <a:lnTo>
                    <a:pt x="4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480" bIns="-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0" name=""/>
            <p:cNvSpPr/>
            <p:nvPr/>
          </p:nvSpPr>
          <p:spPr>
            <a:xfrm>
              <a:off x="5313240" y="2403360"/>
              <a:ext cx="18360" cy="13680"/>
            </a:xfrm>
            <a:custGeom>
              <a:avLst/>
              <a:gdLst/>
              <a:ahLst/>
              <a:rect l="l" t="t" r="r" b="b"/>
              <a:pathLst>
                <a:path w="15" h="11">
                  <a:moveTo>
                    <a:pt x="0" y="11"/>
                  </a:moveTo>
                  <a:lnTo>
                    <a:pt x="5" y="6"/>
                  </a:lnTo>
                  <a:lnTo>
                    <a:pt x="10" y="6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1" name=""/>
            <p:cNvSpPr/>
            <p:nvPr/>
          </p:nvSpPr>
          <p:spPr>
            <a:xfrm>
              <a:off x="5331600" y="2403360"/>
              <a:ext cx="69840" cy="13680"/>
            </a:xfrm>
            <a:custGeom>
              <a:avLst/>
              <a:gdLst/>
              <a:ahLst/>
              <a:rect l="l" t="t" r="r" b="b"/>
              <a:pathLst>
                <a:path w="57" h="11">
                  <a:moveTo>
                    <a:pt x="0" y="0"/>
                  </a:moveTo>
                  <a:lnTo>
                    <a:pt x="10" y="0"/>
                  </a:lnTo>
                  <a:lnTo>
                    <a:pt x="16" y="0"/>
                  </a:lnTo>
                  <a:lnTo>
                    <a:pt x="26" y="11"/>
                  </a:lnTo>
                  <a:lnTo>
                    <a:pt x="57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2" name=""/>
            <p:cNvSpPr/>
            <p:nvPr/>
          </p:nvSpPr>
          <p:spPr>
            <a:xfrm>
              <a:off x="5401800" y="2417400"/>
              <a:ext cx="32040" cy="19800"/>
            </a:xfrm>
            <a:custGeom>
              <a:avLst/>
              <a:gdLst/>
              <a:ahLst/>
              <a:rect l="l" t="t" r="r" b="b"/>
              <a:pathLst>
                <a:path w="26" h="16">
                  <a:moveTo>
                    <a:pt x="0" y="0"/>
                  </a:moveTo>
                  <a:lnTo>
                    <a:pt x="5" y="5"/>
                  </a:lnTo>
                  <a:lnTo>
                    <a:pt x="15" y="11"/>
                  </a:lnTo>
                  <a:lnTo>
                    <a:pt x="26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3" name=""/>
            <p:cNvSpPr/>
            <p:nvPr/>
          </p:nvSpPr>
          <p:spPr>
            <a:xfrm>
              <a:off x="5433840" y="2437200"/>
              <a:ext cx="18360" cy="2016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5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4" name=""/>
            <p:cNvSpPr/>
            <p:nvPr/>
          </p:nvSpPr>
          <p:spPr>
            <a:xfrm>
              <a:off x="5452200" y="2457360"/>
              <a:ext cx="19800" cy="52560"/>
            </a:xfrm>
            <a:custGeom>
              <a:avLst/>
              <a:gdLst/>
              <a:ahLst/>
              <a:rect l="l" t="t" r="r" b="b"/>
              <a:pathLst>
                <a:path w="16" h="42">
                  <a:moveTo>
                    <a:pt x="0" y="0"/>
                  </a:moveTo>
                  <a:lnTo>
                    <a:pt x="0" y="10"/>
                  </a:lnTo>
                  <a:lnTo>
                    <a:pt x="11" y="32"/>
                  </a:lnTo>
                  <a:lnTo>
                    <a:pt x="16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5" name=""/>
            <p:cNvSpPr/>
            <p:nvPr/>
          </p:nvSpPr>
          <p:spPr>
            <a:xfrm>
              <a:off x="5472000" y="2510280"/>
              <a:ext cx="1080" cy="108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6" name=""/>
            <p:cNvSpPr/>
            <p:nvPr/>
          </p:nvSpPr>
          <p:spPr>
            <a:xfrm>
              <a:off x="5433840" y="2437200"/>
              <a:ext cx="32040" cy="72720"/>
            </a:xfrm>
            <a:custGeom>
              <a:avLst/>
              <a:gdLst/>
              <a:ahLst/>
              <a:rect l="l" t="t" r="r" b="b"/>
              <a:pathLst>
                <a:path w="26" h="58">
                  <a:moveTo>
                    <a:pt x="0" y="0"/>
                  </a:moveTo>
                  <a:lnTo>
                    <a:pt x="10" y="16"/>
                  </a:lnTo>
                  <a:lnTo>
                    <a:pt x="20" y="37"/>
                  </a:lnTo>
                  <a:lnTo>
                    <a:pt x="26" y="5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7" name=""/>
            <p:cNvSpPr/>
            <p:nvPr/>
          </p:nvSpPr>
          <p:spPr>
            <a:xfrm>
              <a:off x="5465880" y="2510280"/>
              <a:ext cx="6120" cy="61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8" name=""/>
            <p:cNvSpPr/>
            <p:nvPr/>
          </p:nvSpPr>
          <p:spPr>
            <a:xfrm>
              <a:off x="5472000" y="2516400"/>
              <a:ext cx="6120" cy="1368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5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9" name=""/>
            <p:cNvSpPr/>
            <p:nvPr/>
          </p:nvSpPr>
          <p:spPr>
            <a:xfrm>
              <a:off x="5472000" y="2510280"/>
              <a:ext cx="37800" cy="132840"/>
            </a:xfrm>
            <a:custGeom>
              <a:avLst/>
              <a:gdLst/>
              <a:ahLst/>
              <a:rect l="l" t="t" r="r" b="b"/>
              <a:pathLst>
                <a:path w="31" h="106">
                  <a:moveTo>
                    <a:pt x="5" y="16"/>
                  </a:moveTo>
                  <a:lnTo>
                    <a:pt x="15" y="53"/>
                  </a:lnTo>
                  <a:lnTo>
                    <a:pt x="26" y="58"/>
                  </a:lnTo>
                  <a:lnTo>
                    <a:pt x="20" y="69"/>
                  </a:lnTo>
                  <a:lnTo>
                    <a:pt x="20" y="74"/>
                  </a:lnTo>
                  <a:lnTo>
                    <a:pt x="26" y="80"/>
                  </a:lnTo>
                  <a:lnTo>
                    <a:pt x="20" y="80"/>
                  </a:lnTo>
                  <a:lnTo>
                    <a:pt x="20" y="101"/>
                  </a:lnTo>
                  <a:lnTo>
                    <a:pt x="26" y="101"/>
                  </a:lnTo>
                  <a:lnTo>
                    <a:pt x="26" y="106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74"/>
                  </a:lnTo>
                  <a:lnTo>
                    <a:pt x="26" y="69"/>
                  </a:lnTo>
                  <a:lnTo>
                    <a:pt x="31" y="58"/>
                  </a:lnTo>
                  <a:lnTo>
                    <a:pt x="15" y="53"/>
                  </a:lnTo>
                  <a:lnTo>
                    <a:pt x="10" y="16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10" name=""/>
            <p:cNvSpPr/>
            <p:nvPr/>
          </p:nvSpPr>
          <p:spPr>
            <a:xfrm>
              <a:off x="5331600" y="2403360"/>
              <a:ext cx="158760" cy="193320"/>
            </a:xfrm>
            <a:custGeom>
              <a:avLst/>
              <a:gdLst/>
              <a:ahLst/>
              <a:rect l="l" t="t" r="r" b="b"/>
              <a:pathLst>
                <a:path w="129" h="154">
                  <a:moveTo>
                    <a:pt x="0" y="0"/>
                  </a:moveTo>
                  <a:lnTo>
                    <a:pt x="10" y="22"/>
                  </a:lnTo>
                  <a:lnTo>
                    <a:pt x="21" y="22"/>
                  </a:lnTo>
                  <a:lnTo>
                    <a:pt x="31" y="22"/>
                  </a:lnTo>
                  <a:lnTo>
                    <a:pt x="31" y="53"/>
                  </a:lnTo>
                  <a:lnTo>
                    <a:pt x="36" y="75"/>
                  </a:lnTo>
                  <a:lnTo>
                    <a:pt x="41" y="85"/>
                  </a:lnTo>
                  <a:lnTo>
                    <a:pt x="41" y="101"/>
                  </a:lnTo>
                  <a:lnTo>
                    <a:pt x="47" y="106"/>
                  </a:lnTo>
                  <a:lnTo>
                    <a:pt x="62" y="117"/>
                  </a:lnTo>
                  <a:lnTo>
                    <a:pt x="72" y="133"/>
                  </a:lnTo>
                  <a:lnTo>
                    <a:pt x="103" y="133"/>
                  </a:lnTo>
                  <a:lnTo>
                    <a:pt x="98" y="143"/>
                  </a:lnTo>
                  <a:lnTo>
                    <a:pt x="114" y="154"/>
                  </a:lnTo>
                  <a:lnTo>
                    <a:pt x="124" y="154"/>
                  </a:lnTo>
                  <a:lnTo>
                    <a:pt x="124" y="143"/>
                  </a:lnTo>
                  <a:lnTo>
                    <a:pt x="129" y="14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11" name=""/>
            <p:cNvSpPr/>
            <p:nvPr/>
          </p:nvSpPr>
          <p:spPr>
            <a:xfrm>
              <a:off x="5490360" y="2583000"/>
              <a:ext cx="13320" cy="1080"/>
            </a:xfrm>
            <a:custGeom>
              <a:avLst/>
              <a:gdLst/>
              <a:ahLst/>
              <a:rect l="l" t="t" r="r" b="b"/>
              <a:pathLst>
                <a:path w="11" h="0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12" name=""/>
            <p:cNvSpPr/>
            <p:nvPr/>
          </p:nvSpPr>
          <p:spPr>
            <a:xfrm>
              <a:off x="5490360" y="2583000"/>
              <a:ext cx="13320" cy="1080"/>
            </a:xfrm>
            <a:custGeom>
              <a:avLst/>
              <a:gdLst/>
              <a:ahLst/>
              <a:rect l="l" t="t" r="r" b="b"/>
              <a:pathLst>
                <a:path w="11" h="0">
                  <a:moveTo>
                    <a:pt x="11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13" name=""/>
            <p:cNvSpPr/>
            <p:nvPr/>
          </p:nvSpPr>
          <p:spPr>
            <a:xfrm flipH="1">
              <a:off x="5483880" y="2583000"/>
              <a:ext cx="6120" cy="10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14" name=""/>
            <p:cNvSpPr/>
            <p:nvPr/>
          </p:nvSpPr>
          <p:spPr>
            <a:xfrm>
              <a:off x="5484240" y="2583000"/>
              <a:ext cx="1080" cy="1332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480" bIns="-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15" name=""/>
            <p:cNvSpPr/>
            <p:nvPr/>
          </p:nvSpPr>
          <p:spPr>
            <a:xfrm>
              <a:off x="5484240" y="2596680"/>
              <a:ext cx="1080" cy="1368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16" name=""/>
            <p:cNvSpPr/>
            <p:nvPr/>
          </p:nvSpPr>
          <p:spPr>
            <a:xfrm>
              <a:off x="5484240" y="2596680"/>
              <a:ext cx="1080" cy="1368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11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017" name=""/>
          <p:cNvSpPr/>
          <p:nvPr/>
        </p:nvSpPr>
        <p:spPr>
          <a:xfrm>
            <a:off x="6003360" y="2876400"/>
            <a:ext cx="5234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MAAC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018" name=""/>
          <p:cNvGrpSpPr/>
          <p:nvPr/>
        </p:nvGrpSpPr>
        <p:grpSpPr>
          <a:xfrm>
            <a:off x="2346480" y="1968480"/>
            <a:ext cx="4284000" cy="2408400"/>
            <a:chOff x="2346480" y="1968480"/>
            <a:chExt cx="4284000" cy="2408400"/>
          </a:xfrm>
        </p:grpSpPr>
        <p:sp>
          <p:nvSpPr>
            <p:cNvPr id="7019" name=""/>
            <p:cNvSpPr/>
            <p:nvPr/>
          </p:nvSpPr>
          <p:spPr>
            <a:xfrm>
              <a:off x="6540840" y="2251800"/>
              <a:ext cx="89640" cy="312120"/>
            </a:xfrm>
            <a:custGeom>
              <a:avLst/>
              <a:gdLst/>
              <a:ahLst/>
              <a:rect l="l" t="t" r="r" b="b"/>
              <a:pathLst>
                <a:path w="67" h="228">
                  <a:moveTo>
                    <a:pt x="0" y="0"/>
                  </a:moveTo>
                  <a:lnTo>
                    <a:pt x="0" y="26"/>
                  </a:lnTo>
                  <a:lnTo>
                    <a:pt x="6" y="69"/>
                  </a:lnTo>
                  <a:lnTo>
                    <a:pt x="6" y="79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111"/>
                  </a:lnTo>
                  <a:lnTo>
                    <a:pt x="16" y="127"/>
                  </a:lnTo>
                  <a:lnTo>
                    <a:pt x="21" y="138"/>
                  </a:lnTo>
                  <a:lnTo>
                    <a:pt x="42" y="185"/>
                  </a:lnTo>
                  <a:lnTo>
                    <a:pt x="62" y="196"/>
                  </a:lnTo>
                  <a:lnTo>
                    <a:pt x="67" y="201"/>
                  </a:lnTo>
                  <a:lnTo>
                    <a:pt x="62" y="222"/>
                  </a:lnTo>
                  <a:lnTo>
                    <a:pt x="67" y="22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20" name=""/>
            <p:cNvSpPr/>
            <p:nvPr/>
          </p:nvSpPr>
          <p:spPr>
            <a:xfrm>
              <a:off x="2561040" y="2388600"/>
              <a:ext cx="124560" cy="1364400"/>
            </a:xfrm>
            <a:custGeom>
              <a:avLst/>
              <a:gdLst/>
              <a:ahLst/>
              <a:rect l="l" t="t" r="r" b="b"/>
              <a:pathLst>
                <a:path w="93" h="997">
                  <a:moveTo>
                    <a:pt x="0" y="997"/>
                  </a:moveTo>
                  <a:lnTo>
                    <a:pt x="51" y="912"/>
                  </a:lnTo>
                  <a:lnTo>
                    <a:pt x="93" y="483"/>
                  </a:lnTo>
                  <a:lnTo>
                    <a:pt x="82" y="27"/>
                  </a:lnTo>
                  <a:lnTo>
                    <a:pt x="67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21" name=""/>
            <p:cNvSpPr/>
            <p:nvPr/>
          </p:nvSpPr>
          <p:spPr>
            <a:xfrm>
              <a:off x="2664000" y="3194280"/>
              <a:ext cx="553680" cy="572040"/>
            </a:xfrm>
            <a:custGeom>
              <a:avLst/>
              <a:gdLst/>
              <a:ahLst/>
              <a:rect l="l" t="t" r="r" b="b"/>
              <a:pathLst>
                <a:path w="413" h="418">
                  <a:moveTo>
                    <a:pt x="0" y="418"/>
                  </a:moveTo>
                  <a:lnTo>
                    <a:pt x="0" y="413"/>
                  </a:lnTo>
                  <a:lnTo>
                    <a:pt x="191" y="339"/>
                  </a:lnTo>
                  <a:lnTo>
                    <a:pt x="196" y="323"/>
                  </a:lnTo>
                  <a:lnTo>
                    <a:pt x="196" y="312"/>
                  </a:lnTo>
                  <a:lnTo>
                    <a:pt x="202" y="307"/>
                  </a:lnTo>
                  <a:lnTo>
                    <a:pt x="222" y="265"/>
                  </a:lnTo>
                  <a:lnTo>
                    <a:pt x="233" y="233"/>
                  </a:lnTo>
                  <a:lnTo>
                    <a:pt x="403" y="79"/>
                  </a:lnTo>
                  <a:lnTo>
                    <a:pt x="413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22" name=""/>
            <p:cNvSpPr/>
            <p:nvPr/>
          </p:nvSpPr>
          <p:spPr>
            <a:xfrm>
              <a:off x="4228920" y="2359800"/>
              <a:ext cx="318960" cy="159480"/>
            </a:xfrm>
            <a:custGeom>
              <a:avLst/>
              <a:gdLst/>
              <a:ahLst/>
              <a:rect l="l" t="t" r="r" b="b"/>
              <a:pathLst>
                <a:path w="238" h="117">
                  <a:moveTo>
                    <a:pt x="0" y="0"/>
                  </a:moveTo>
                  <a:lnTo>
                    <a:pt x="238" y="106"/>
                  </a:lnTo>
                  <a:lnTo>
                    <a:pt x="238" y="11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23" name=""/>
            <p:cNvSpPr/>
            <p:nvPr/>
          </p:nvSpPr>
          <p:spPr>
            <a:xfrm>
              <a:off x="4548240" y="2519640"/>
              <a:ext cx="68400" cy="13680"/>
            </a:xfrm>
            <a:custGeom>
              <a:avLst/>
              <a:gdLst/>
              <a:ahLst/>
              <a:rect l="l" t="t" r="r" b="b"/>
              <a:pathLst>
                <a:path w="51" h="10">
                  <a:moveTo>
                    <a:pt x="0" y="0"/>
                  </a:moveTo>
                  <a:lnTo>
                    <a:pt x="10" y="5"/>
                  </a:lnTo>
                  <a:lnTo>
                    <a:pt x="30" y="5"/>
                  </a:lnTo>
                  <a:lnTo>
                    <a:pt x="51" y="1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24" name=""/>
            <p:cNvSpPr/>
            <p:nvPr/>
          </p:nvSpPr>
          <p:spPr>
            <a:xfrm>
              <a:off x="4616640" y="2533680"/>
              <a:ext cx="34560" cy="2988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0"/>
                  </a:moveTo>
                  <a:lnTo>
                    <a:pt x="5" y="6"/>
                  </a:lnTo>
                  <a:lnTo>
                    <a:pt x="16" y="16"/>
                  </a:lnTo>
                  <a:lnTo>
                    <a:pt x="26" y="2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25" name=""/>
            <p:cNvSpPr/>
            <p:nvPr/>
          </p:nvSpPr>
          <p:spPr>
            <a:xfrm>
              <a:off x="4651200" y="2563920"/>
              <a:ext cx="28080" cy="108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26" name=""/>
            <p:cNvSpPr/>
            <p:nvPr/>
          </p:nvSpPr>
          <p:spPr>
            <a:xfrm>
              <a:off x="4200840" y="2381760"/>
              <a:ext cx="706680" cy="58680"/>
            </a:xfrm>
            <a:custGeom>
              <a:avLst/>
              <a:gdLst/>
              <a:ahLst/>
              <a:rect l="l" t="t" r="r" b="b"/>
              <a:pathLst>
                <a:path w="527" h="43">
                  <a:moveTo>
                    <a:pt x="0" y="11"/>
                  </a:moveTo>
                  <a:lnTo>
                    <a:pt x="6" y="0"/>
                  </a:lnTo>
                  <a:lnTo>
                    <a:pt x="78" y="5"/>
                  </a:lnTo>
                  <a:lnTo>
                    <a:pt x="155" y="43"/>
                  </a:lnTo>
                  <a:lnTo>
                    <a:pt x="517" y="27"/>
                  </a:lnTo>
                  <a:lnTo>
                    <a:pt x="527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27" name=""/>
            <p:cNvSpPr/>
            <p:nvPr/>
          </p:nvSpPr>
          <p:spPr>
            <a:xfrm>
              <a:off x="4879440" y="3601080"/>
              <a:ext cx="616680" cy="775800"/>
            </a:xfrm>
            <a:custGeom>
              <a:avLst/>
              <a:gdLst/>
              <a:ahLst/>
              <a:rect l="l" t="t" r="r" b="b"/>
              <a:pathLst>
                <a:path w="460" h="567">
                  <a:moveTo>
                    <a:pt x="0" y="561"/>
                  </a:moveTo>
                  <a:lnTo>
                    <a:pt x="16" y="561"/>
                  </a:lnTo>
                  <a:lnTo>
                    <a:pt x="21" y="556"/>
                  </a:lnTo>
                  <a:lnTo>
                    <a:pt x="52" y="556"/>
                  </a:lnTo>
                  <a:lnTo>
                    <a:pt x="57" y="556"/>
                  </a:lnTo>
                  <a:lnTo>
                    <a:pt x="124" y="556"/>
                  </a:lnTo>
                  <a:lnTo>
                    <a:pt x="181" y="561"/>
                  </a:lnTo>
                  <a:lnTo>
                    <a:pt x="191" y="561"/>
                  </a:lnTo>
                  <a:lnTo>
                    <a:pt x="202" y="567"/>
                  </a:lnTo>
                  <a:lnTo>
                    <a:pt x="217" y="561"/>
                  </a:lnTo>
                  <a:lnTo>
                    <a:pt x="243" y="561"/>
                  </a:lnTo>
                  <a:lnTo>
                    <a:pt x="238" y="514"/>
                  </a:lnTo>
                  <a:lnTo>
                    <a:pt x="238" y="498"/>
                  </a:lnTo>
                  <a:lnTo>
                    <a:pt x="243" y="429"/>
                  </a:lnTo>
                  <a:lnTo>
                    <a:pt x="238" y="408"/>
                  </a:lnTo>
                  <a:lnTo>
                    <a:pt x="243" y="355"/>
                  </a:lnTo>
                  <a:lnTo>
                    <a:pt x="238" y="349"/>
                  </a:lnTo>
                  <a:lnTo>
                    <a:pt x="243" y="328"/>
                  </a:lnTo>
                  <a:lnTo>
                    <a:pt x="248" y="339"/>
                  </a:lnTo>
                  <a:lnTo>
                    <a:pt x="248" y="323"/>
                  </a:lnTo>
                  <a:lnTo>
                    <a:pt x="274" y="286"/>
                  </a:lnTo>
                  <a:lnTo>
                    <a:pt x="279" y="280"/>
                  </a:lnTo>
                  <a:lnTo>
                    <a:pt x="310" y="270"/>
                  </a:lnTo>
                  <a:lnTo>
                    <a:pt x="372" y="217"/>
                  </a:lnTo>
                  <a:lnTo>
                    <a:pt x="460" y="132"/>
                  </a:lnTo>
                  <a:lnTo>
                    <a:pt x="418" y="148"/>
                  </a:lnTo>
                  <a:lnTo>
                    <a:pt x="377" y="159"/>
                  </a:lnTo>
                  <a:lnTo>
                    <a:pt x="362" y="169"/>
                  </a:lnTo>
                  <a:lnTo>
                    <a:pt x="331" y="180"/>
                  </a:lnTo>
                  <a:lnTo>
                    <a:pt x="320" y="164"/>
                  </a:lnTo>
                  <a:lnTo>
                    <a:pt x="264" y="116"/>
                  </a:lnTo>
                  <a:lnTo>
                    <a:pt x="258" y="106"/>
                  </a:lnTo>
                  <a:lnTo>
                    <a:pt x="253" y="100"/>
                  </a:lnTo>
                  <a:lnTo>
                    <a:pt x="248" y="53"/>
                  </a:lnTo>
                  <a:lnTo>
                    <a:pt x="248" y="42"/>
                  </a:lnTo>
                  <a:lnTo>
                    <a:pt x="269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28" name=""/>
            <p:cNvSpPr/>
            <p:nvPr/>
          </p:nvSpPr>
          <p:spPr>
            <a:xfrm>
              <a:off x="4901040" y="3999240"/>
              <a:ext cx="304200" cy="369360"/>
            </a:xfrm>
            <a:custGeom>
              <a:avLst/>
              <a:gdLst/>
              <a:ahLst/>
              <a:rect l="l" t="t" r="r" b="b"/>
              <a:pathLst>
                <a:path w="227" h="270">
                  <a:moveTo>
                    <a:pt x="82" y="117"/>
                  </a:moveTo>
                  <a:lnTo>
                    <a:pt x="15" y="228"/>
                  </a:lnTo>
                  <a:lnTo>
                    <a:pt x="0" y="270"/>
                  </a:lnTo>
                  <a:lnTo>
                    <a:pt x="5" y="207"/>
                  </a:lnTo>
                  <a:lnTo>
                    <a:pt x="62" y="64"/>
                  </a:lnTo>
                  <a:lnTo>
                    <a:pt x="57" y="53"/>
                  </a:lnTo>
                  <a:lnTo>
                    <a:pt x="72" y="32"/>
                  </a:lnTo>
                  <a:lnTo>
                    <a:pt x="77" y="0"/>
                  </a:lnTo>
                  <a:lnTo>
                    <a:pt x="108" y="53"/>
                  </a:lnTo>
                  <a:lnTo>
                    <a:pt x="150" y="53"/>
                  </a:lnTo>
                  <a:lnTo>
                    <a:pt x="170" y="85"/>
                  </a:lnTo>
                  <a:lnTo>
                    <a:pt x="201" y="90"/>
                  </a:lnTo>
                  <a:lnTo>
                    <a:pt x="227" y="64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29" name=""/>
            <p:cNvSpPr/>
            <p:nvPr/>
          </p:nvSpPr>
          <p:spPr>
            <a:xfrm>
              <a:off x="5163840" y="4122360"/>
              <a:ext cx="27720" cy="58680"/>
            </a:xfrm>
            <a:custGeom>
              <a:avLst/>
              <a:gdLst/>
              <a:ahLst/>
              <a:rect l="l" t="t" r="r" b="b"/>
              <a:pathLst>
                <a:path w="21" h="43">
                  <a:moveTo>
                    <a:pt x="5" y="0"/>
                  </a:moveTo>
                  <a:lnTo>
                    <a:pt x="0" y="21"/>
                  </a:lnTo>
                  <a:lnTo>
                    <a:pt x="21" y="4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30" name=""/>
            <p:cNvSpPr/>
            <p:nvPr/>
          </p:nvSpPr>
          <p:spPr>
            <a:xfrm>
              <a:off x="5191560" y="4181400"/>
              <a:ext cx="96480" cy="86040"/>
            </a:xfrm>
            <a:custGeom>
              <a:avLst/>
              <a:gdLst/>
              <a:ahLst/>
              <a:rect l="l" t="t" r="r" b="b"/>
              <a:pathLst>
                <a:path w="72" h="63">
                  <a:moveTo>
                    <a:pt x="0" y="0"/>
                  </a:moveTo>
                  <a:lnTo>
                    <a:pt x="5" y="0"/>
                  </a:lnTo>
                  <a:lnTo>
                    <a:pt x="15" y="5"/>
                  </a:lnTo>
                  <a:lnTo>
                    <a:pt x="31" y="15"/>
                  </a:lnTo>
                  <a:lnTo>
                    <a:pt x="46" y="26"/>
                  </a:lnTo>
                  <a:lnTo>
                    <a:pt x="62" y="42"/>
                  </a:lnTo>
                  <a:lnTo>
                    <a:pt x="72" y="6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240" bIns="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31" name=""/>
            <p:cNvSpPr/>
            <p:nvPr/>
          </p:nvSpPr>
          <p:spPr>
            <a:xfrm>
              <a:off x="5115240" y="4274280"/>
              <a:ext cx="297360" cy="94320"/>
            </a:xfrm>
            <a:custGeom>
              <a:avLst/>
              <a:gdLst/>
              <a:ahLst/>
              <a:rect l="l" t="t" r="r" b="b"/>
              <a:pathLst>
                <a:path w="222" h="69">
                  <a:moveTo>
                    <a:pt x="15" y="69"/>
                  </a:moveTo>
                  <a:lnTo>
                    <a:pt x="0" y="11"/>
                  </a:lnTo>
                  <a:lnTo>
                    <a:pt x="31" y="6"/>
                  </a:lnTo>
                  <a:lnTo>
                    <a:pt x="31" y="11"/>
                  </a:lnTo>
                  <a:lnTo>
                    <a:pt x="62" y="11"/>
                  </a:lnTo>
                  <a:lnTo>
                    <a:pt x="222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32" name=""/>
            <p:cNvSpPr/>
            <p:nvPr/>
          </p:nvSpPr>
          <p:spPr>
            <a:xfrm>
              <a:off x="4914360" y="3759840"/>
              <a:ext cx="69480" cy="50400"/>
            </a:xfrm>
            <a:custGeom>
              <a:avLst/>
              <a:gdLst/>
              <a:ahLst/>
              <a:rect l="l" t="t" r="r" b="b"/>
              <a:pathLst>
                <a:path w="52" h="37">
                  <a:moveTo>
                    <a:pt x="5" y="0"/>
                  </a:moveTo>
                  <a:lnTo>
                    <a:pt x="0" y="21"/>
                  </a:lnTo>
                  <a:lnTo>
                    <a:pt x="16" y="27"/>
                  </a:lnTo>
                  <a:lnTo>
                    <a:pt x="52" y="3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33" name=""/>
            <p:cNvSpPr/>
            <p:nvPr/>
          </p:nvSpPr>
          <p:spPr>
            <a:xfrm>
              <a:off x="4817520" y="3680280"/>
              <a:ext cx="394200" cy="318600"/>
            </a:xfrm>
            <a:custGeom>
              <a:avLst/>
              <a:gdLst/>
              <a:ahLst/>
              <a:rect l="l" t="t" r="r" b="b"/>
              <a:pathLst>
                <a:path w="294" h="233">
                  <a:moveTo>
                    <a:pt x="294" y="0"/>
                  </a:moveTo>
                  <a:lnTo>
                    <a:pt x="191" y="10"/>
                  </a:lnTo>
                  <a:lnTo>
                    <a:pt x="191" y="21"/>
                  </a:lnTo>
                  <a:lnTo>
                    <a:pt x="165" y="116"/>
                  </a:lnTo>
                  <a:lnTo>
                    <a:pt x="134" y="127"/>
                  </a:lnTo>
                  <a:lnTo>
                    <a:pt x="113" y="122"/>
                  </a:lnTo>
                  <a:lnTo>
                    <a:pt x="113" y="132"/>
                  </a:lnTo>
                  <a:lnTo>
                    <a:pt x="103" y="143"/>
                  </a:lnTo>
                  <a:lnTo>
                    <a:pt x="82" y="233"/>
                  </a:lnTo>
                  <a:lnTo>
                    <a:pt x="139" y="233"/>
                  </a:lnTo>
                  <a:lnTo>
                    <a:pt x="134" y="106"/>
                  </a:lnTo>
                  <a:lnTo>
                    <a:pt x="124" y="95"/>
                  </a:lnTo>
                  <a:lnTo>
                    <a:pt x="119" y="90"/>
                  </a:lnTo>
                  <a:lnTo>
                    <a:pt x="129" y="74"/>
                  </a:lnTo>
                  <a:lnTo>
                    <a:pt x="113" y="74"/>
                  </a:lnTo>
                  <a:lnTo>
                    <a:pt x="103" y="48"/>
                  </a:lnTo>
                  <a:lnTo>
                    <a:pt x="88" y="48"/>
                  </a:lnTo>
                  <a:lnTo>
                    <a:pt x="88" y="42"/>
                  </a:lnTo>
                  <a:lnTo>
                    <a:pt x="72" y="42"/>
                  </a:lnTo>
                  <a:lnTo>
                    <a:pt x="72" y="85"/>
                  </a:lnTo>
                  <a:lnTo>
                    <a:pt x="5" y="79"/>
                  </a:lnTo>
                  <a:lnTo>
                    <a:pt x="0" y="69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34" name=""/>
            <p:cNvSpPr/>
            <p:nvPr/>
          </p:nvSpPr>
          <p:spPr>
            <a:xfrm>
              <a:off x="4997520" y="3564000"/>
              <a:ext cx="796320" cy="261000"/>
            </a:xfrm>
            <a:custGeom>
              <a:avLst/>
              <a:gdLst/>
              <a:ahLst/>
              <a:rect l="l" t="t" r="r" b="b"/>
              <a:pathLst>
                <a:path w="594" h="191">
                  <a:moveTo>
                    <a:pt x="0" y="191"/>
                  </a:moveTo>
                  <a:lnTo>
                    <a:pt x="36" y="186"/>
                  </a:lnTo>
                  <a:lnTo>
                    <a:pt x="41" y="186"/>
                  </a:lnTo>
                  <a:lnTo>
                    <a:pt x="52" y="180"/>
                  </a:lnTo>
                  <a:lnTo>
                    <a:pt x="93" y="175"/>
                  </a:lnTo>
                  <a:lnTo>
                    <a:pt x="98" y="170"/>
                  </a:lnTo>
                  <a:lnTo>
                    <a:pt x="150" y="164"/>
                  </a:lnTo>
                  <a:lnTo>
                    <a:pt x="150" y="170"/>
                  </a:lnTo>
                  <a:lnTo>
                    <a:pt x="165" y="170"/>
                  </a:lnTo>
                  <a:lnTo>
                    <a:pt x="170" y="159"/>
                  </a:lnTo>
                  <a:lnTo>
                    <a:pt x="181" y="138"/>
                  </a:lnTo>
                  <a:lnTo>
                    <a:pt x="227" y="95"/>
                  </a:lnTo>
                  <a:lnTo>
                    <a:pt x="294" y="58"/>
                  </a:lnTo>
                  <a:lnTo>
                    <a:pt x="361" y="48"/>
                  </a:lnTo>
                  <a:lnTo>
                    <a:pt x="377" y="48"/>
                  </a:lnTo>
                  <a:lnTo>
                    <a:pt x="382" y="42"/>
                  </a:lnTo>
                  <a:lnTo>
                    <a:pt x="382" y="42"/>
                  </a:lnTo>
                  <a:lnTo>
                    <a:pt x="392" y="32"/>
                  </a:lnTo>
                  <a:lnTo>
                    <a:pt x="408" y="21"/>
                  </a:lnTo>
                  <a:lnTo>
                    <a:pt x="480" y="21"/>
                  </a:lnTo>
                  <a:lnTo>
                    <a:pt x="506" y="27"/>
                  </a:lnTo>
                  <a:lnTo>
                    <a:pt x="537" y="27"/>
                  </a:lnTo>
                  <a:lnTo>
                    <a:pt x="537" y="21"/>
                  </a:lnTo>
                  <a:lnTo>
                    <a:pt x="547" y="21"/>
                  </a:lnTo>
                  <a:lnTo>
                    <a:pt x="547" y="21"/>
                  </a:lnTo>
                  <a:lnTo>
                    <a:pt x="563" y="0"/>
                  </a:lnTo>
                  <a:lnTo>
                    <a:pt x="594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35" name=""/>
            <p:cNvSpPr/>
            <p:nvPr/>
          </p:nvSpPr>
          <p:spPr>
            <a:xfrm>
              <a:off x="5225400" y="3557160"/>
              <a:ext cx="290880" cy="188640"/>
            </a:xfrm>
            <a:custGeom>
              <a:avLst/>
              <a:gdLst/>
              <a:ahLst/>
              <a:rect l="l" t="t" r="r" b="b"/>
              <a:pathLst>
                <a:path w="217" h="138">
                  <a:moveTo>
                    <a:pt x="0" y="138"/>
                  </a:moveTo>
                  <a:lnTo>
                    <a:pt x="11" y="138"/>
                  </a:lnTo>
                  <a:lnTo>
                    <a:pt x="62" y="53"/>
                  </a:lnTo>
                  <a:lnTo>
                    <a:pt x="119" y="69"/>
                  </a:lnTo>
                  <a:lnTo>
                    <a:pt x="135" y="32"/>
                  </a:lnTo>
                  <a:lnTo>
                    <a:pt x="191" y="53"/>
                  </a:lnTo>
                  <a:lnTo>
                    <a:pt x="176" y="5"/>
                  </a:lnTo>
                  <a:lnTo>
                    <a:pt x="176" y="0"/>
                  </a:lnTo>
                  <a:lnTo>
                    <a:pt x="207" y="10"/>
                  </a:lnTo>
                  <a:lnTo>
                    <a:pt x="207" y="26"/>
                  </a:lnTo>
                  <a:lnTo>
                    <a:pt x="217" y="3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36" name=""/>
            <p:cNvSpPr/>
            <p:nvPr/>
          </p:nvSpPr>
          <p:spPr>
            <a:xfrm>
              <a:off x="5308560" y="3513240"/>
              <a:ext cx="97560" cy="94320"/>
            </a:xfrm>
            <a:custGeom>
              <a:avLst/>
              <a:gdLst/>
              <a:ahLst/>
              <a:rect l="l" t="t" r="r" b="b"/>
              <a:pathLst>
                <a:path w="73" h="69">
                  <a:moveTo>
                    <a:pt x="0" y="0"/>
                  </a:moveTo>
                  <a:lnTo>
                    <a:pt x="26" y="16"/>
                  </a:lnTo>
                  <a:lnTo>
                    <a:pt x="31" y="32"/>
                  </a:lnTo>
                  <a:lnTo>
                    <a:pt x="42" y="69"/>
                  </a:lnTo>
                  <a:lnTo>
                    <a:pt x="73" y="64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37" name=""/>
            <p:cNvSpPr/>
            <p:nvPr/>
          </p:nvSpPr>
          <p:spPr>
            <a:xfrm>
              <a:off x="5883840" y="3440880"/>
              <a:ext cx="61560" cy="65520"/>
            </a:xfrm>
            <a:custGeom>
              <a:avLst/>
              <a:gdLst/>
              <a:ahLst/>
              <a:rect l="l" t="t" r="r" b="b"/>
              <a:pathLst>
                <a:path w="46" h="48">
                  <a:moveTo>
                    <a:pt x="46" y="0"/>
                  </a:moveTo>
                  <a:lnTo>
                    <a:pt x="46" y="11"/>
                  </a:lnTo>
                  <a:lnTo>
                    <a:pt x="26" y="21"/>
                  </a:lnTo>
                  <a:lnTo>
                    <a:pt x="26" y="37"/>
                  </a:lnTo>
                  <a:lnTo>
                    <a:pt x="5" y="48"/>
                  </a:lnTo>
                  <a:lnTo>
                    <a:pt x="0" y="3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720" bIns="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38" name=""/>
            <p:cNvSpPr/>
            <p:nvPr/>
          </p:nvSpPr>
          <p:spPr>
            <a:xfrm>
              <a:off x="5752440" y="3469680"/>
              <a:ext cx="96120" cy="36720"/>
            </a:xfrm>
            <a:custGeom>
              <a:avLst/>
              <a:gdLst/>
              <a:ahLst/>
              <a:rect l="l" t="t" r="r" b="b"/>
              <a:pathLst>
                <a:path w="72" h="27">
                  <a:moveTo>
                    <a:pt x="0" y="11"/>
                  </a:moveTo>
                  <a:lnTo>
                    <a:pt x="31" y="11"/>
                  </a:lnTo>
                  <a:lnTo>
                    <a:pt x="41" y="5"/>
                  </a:lnTo>
                  <a:lnTo>
                    <a:pt x="57" y="0"/>
                  </a:lnTo>
                  <a:lnTo>
                    <a:pt x="72" y="2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39" name=""/>
            <p:cNvSpPr/>
            <p:nvPr/>
          </p:nvSpPr>
          <p:spPr>
            <a:xfrm>
              <a:off x="5371560" y="3680280"/>
              <a:ext cx="290880" cy="239400"/>
            </a:xfrm>
            <a:custGeom>
              <a:avLst/>
              <a:gdLst/>
              <a:ahLst/>
              <a:rect l="l" t="t" r="r" b="b"/>
              <a:pathLst>
                <a:path w="217" h="175">
                  <a:moveTo>
                    <a:pt x="0" y="164"/>
                  </a:moveTo>
                  <a:lnTo>
                    <a:pt x="5" y="175"/>
                  </a:lnTo>
                  <a:lnTo>
                    <a:pt x="62" y="169"/>
                  </a:lnTo>
                  <a:lnTo>
                    <a:pt x="77" y="164"/>
                  </a:lnTo>
                  <a:lnTo>
                    <a:pt x="93" y="164"/>
                  </a:lnTo>
                  <a:lnTo>
                    <a:pt x="93" y="159"/>
                  </a:lnTo>
                  <a:lnTo>
                    <a:pt x="108" y="159"/>
                  </a:lnTo>
                  <a:lnTo>
                    <a:pt x="113" y="164"/>
                  </a:lnTo>
                  <a:lnTo>
                    <a:pt x="113" y="154"/>
                  </a:lnTo>
                  <a:lnTo>
                    <a:pt x="113" y="138"/>
                  </a:lnTo>
                  <a:lnTo>
                    <a:pt x="150" y="95"/>
                  </a:lnTo>
                  <a:lnTo>
                    <a:pt x="170" y="69"/>
                  </a:lnTo>
                  <a:lnTo>
                    <a:pt x="181" y="32"/>
                  </a:lnTo>
                  <a:lnTo>
                    <a:pt x="186" y="26"/>
                  </a:lnTo>
                  <a:lnTo>
                    <a:pt x="196" y="16"/>
                  </a:lnTo>
                  <a:lnTo>
                    <a:pt x="217" y="5"/>
                  </a:lnTo>
                  <a:lnTo>
                    <a:pt x="217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40" name=""/>
            <p:cNvSpPr/>
            <p:nvPr/>
          </p:nvSpPr>
          <p:spPr>
            <a:xfrm>
              <a:off x="5662440" y="3601080"/>
              <a:ext cx="54720" cy="79200"/>
            </a:xfrm>
            <a:custGeom>
              <a:avLst/>
              <a:gdLst/>
              <a:ahLst/>
              <a:rect l="l" t="t" r="r" b="b"/>
              <a:pathLst>
                <a:path w="41" h="58">
                  <a:moveTo>
                    <a:pt x="0" y="58"/>
                  </a:moveTo>
                  <a:lnTo>
                    <a:pt x="5" y="53"/>
                  </a:lnTo>
                  <a:lnTo>
                    <a:pt x="15" y="37"/>
                  </a:lnTo>
                  <a:lnTo>
                    <a:pt x="20" y="31"/>
                  </a:lnTo>
                  <a:lnTo>
                    <a:pt x="20" y="26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1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41" name=""/>
            <p:cNvSpPr/>
            <p:nvPr/>
          </p:nvSpPr>
          <p:spPr>
            <a:xfrm>
              <a:off x="5662440" y="3592800"/>
              <a:ext cx="68400" cy="87480"/>
            </a:xfrm>
            <a:custGeom>
              <a:avLst/>
              <a:gdLst/>
              <a:ahLst/>
              <a:rect l="l" t="t" r="r" b="b"/>
              <a:pathLst>
                <a:path w="51" h="64">
                  <a:moveTo>
                    <a:pt x="51" y="0"/>
                  </a:moveTo>
                  <a:lnTo>
                    <a:pt x="26" y="32"/>
                  </a:lnTo>
                  <a:lnTo>
                    <a:pt x="20" y="43"/>
                  </a:lnTo>
                  <a:lnTo>
                    <a:pt x="5" y="64"/>
                  </a:lnTo>
                  <a:lnTo>
                    <a:pt x="0" y="64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42" name=""/>
            <p:cNvSpPr/>
            <p:nvPr/>
          </p:nvSpPr>
          <p:spPr>
            <a:xfrm>
              <a:off x="5689080" y="3506760"/>
              <a:ext cx="214560" cy="144720"/>
            </a:xfrm>
            <a:custGeom>
              <a:avLst/>
              <a:gdLst/>
              <a:ahLst/>
              <a:rect l="l" t="t" r="r" b="b"/>
              <a:pathLst>
                <a:path w="160" h="106">
                  <a:moveTo>
                    <a:pt x="160" y="0"/>
                  </a:moveTo>
                  <a:lnTo>
                    <a:pt x="155" y="5"/>
                  </a:lnTo>
                  <a:lnTo>
                    <a:pt x="129" y="10"/>
                  </a:lnTo>
                  <a:lnTo>
                    <a:pt x="124" y="16"/>
                  </a:lnTo>
                  <a:lnTo>
                    <a:pt x="119" y="0"/>
                  </a:lnTo>
                  <a:lnTo>
                    <a:pt x="114" y="21"/>
                  </a:lnTo>
                  <a:lnTo>
                    <a:pt x="93" y="31"/>
                  </a:lnTo>
                  <a:lnTo>
                    <a:pt x="78" y="47"/>
                  </a:lnTo>
                  <a:lnTo>
                    <a:pt x="67" y="58"/>
                  </a:lnTo>
                  <a:lnTo>
                    <a:pt x="36" y="69"/>
                  </a:lnTo>
                  <a:lnTo>
                    <a:pt x="42" y="74"/>
                  </a:lnTo>
                  <a:lnTo>
                    <a:pt x="47" y="79"/>
                  </a:lnTo>
                  <a:lnTo>
                    <a:pt x="42" y="84"/>
                  </a:lnTo>
                  <a:lnTo>
                    <a:pt x="26" y="84"/>
                  </a:lnTo>
                  <a:lnTo>
                    <a:pt x="11" y="90"/>
                  </a:lnTo>
                  <a:lnTo>
                    <a:pt x="6" y="106"/>
                  </a:lnTo>
                  <a:lnTo>
                    <a:pt x="0" y="10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43" name=""/>
            <p:cNvSpPr/>
            <p:nvPr/>
          </p:nvSpPr>
          <p:spPr>
            <a:xfrm>
              <a:off x="5481360" y="3629880"/>
              <a:ext cx="159480" cy="151560"/>
            </a:xfrm>
            <a:custGeom>
              <a:avLst/>
              <a:gdLst/>
              <a:ahLst/>
              <a:rect l="l" t="t" r="r" b="b"/>
              <a:pathLst>
                <a:path w="119" h="111">
                  <a:moveTo>
                    <a:pt x="0" y="0"/>
                  </a:moveTo>
                  <a:lnTo>
                    <a:pt x="6" y="16"/>
                  </a:lnTo>
                  <a:lnTo>
                    <a:pt x="6" y="16"/>
                  </a:lnTo>
                  <a:lnTo>
                    <a:pt x="11" y="21"/>
                  </a:lnTo>
                  <a:lnTo>
                    <a:pt x="6" y="21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37" y="106"/>
                  </a:lnTo>
                  <a:lnTo>
                    <a:pt x="11" y="111"/>
                  </a:lnTo>
                  <a:lnTo>
                    <a:pt x="11" y="106"/>
                  </a:lnTo>
                  <a:lnTo>
                    <a:pt x="99" y="85"/>
                  </a:lnTo>
                  <a:lnTo>
                    <a:pt x="114" y="74"/>
                  </a:lnTo>
                  <a:lnTo>
                    <a:pt x="119" y="69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44" name=""/>
            <p:cNvSpPr/>
            <p:nvPr/>
          </p:nvSpPr>
          <p:spPr>
            <a:xfrm>
              <a:off x="5862240" y="3498120"/>
              <a:ext cx="380880" cy="217800"/>
            </a:xfrm>
            <a:custGeom>
              <a:avLst/>
              <a:gdLst/>
              <a:ahLst/>
              <a:rect l="l" t="t" r="r" b="b"/>
              <a:pathLst>
                <a:path w="284" h="159">
                  <a:moveTo>
                    <a:pt x="0" y="159"/>
                  </a:moveTo>
                  <a:lnTo>
                    <a:pt x="6" y="154"/>
                  </a:lnTo>
                  <a:lnTo>
                    <a:pt x="42" y="159"/>
                  </a:lnTo>
                  <a:lnTo>
                    <a:pt x="68" y="149"/>
                  </a:lnTo>
                  <a:lnTo>
                    <a:pt x="88" y="138"/>
                  </a:lnTo>
                  <a:lnTo>
                    <a:pt x="109" y="122"/>
                  </a:lnTo>
                  <a:lnTo>
                    <a:pt x="124" y="112"/>
                  </a:lnTo>
                  <a:lnTo>
                    <a:pt x="155" y="117"/>
                  </a:lnTo>
                  <a:lnTo>
                    <a:pt x="176" y="112"/>
                  </a:lnTo>
                  <a:lnTo>
                    <a:pt x="191" y="106"/>
                  </a:lnTo>
                  <a:lnTo>
                    <a:pt x="212" y="112"/>
                  </a:lnTo>
                  <a:lnTo>
                    <a:pt x="248" y="101"/>
                  </a:lnTo>
                  <a:lnTo>
                    <a:pt x="274" y="96"/>
                  </a:lnTo>
                  <a:lnTo>
                    <a:pt x="279" y="69"/>
                  </a:lnTo>
                  <a:lnTo>
                    <a:pt x="279" y="48"/>
                  </a:lnTo>
                  <a:lnTo>
                    <a:pt x="284" y="6"/>
                  </a:lnTo>
                  <a:lnTo>
                    <a:pt x="284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45" name=""/>
            <p:cNvSpPr/>
            <p:nvPr/>
          </p:nvSpPr>
          <p:spPr>
            <a:xfrm>
              <a:off x="6243120" y="3447720"/>
              <a:ext cx="27720" cy="50400"/>
            </a:xfrm>
            <a:custGeom>
              <a:avLst/>
              <a:gdLst/>
              <a:ahLst/>
              <a:rect l="l" t="t" r="r" b="b"/>
              <a:pathLst>
                <a:path w="21" h="37">
                  <a:moveTo>
                    <a:pt x="0" y="37"/>
                  </a:moveTo>
                  <a:lnTo>
                    <a:pt x="6" y="27"/>
                  </a:lnTo>
                  <a:lnTo>
                    <a:pt x="16" y="16"/>
                  </a:lnTo>
                  <a:lnTo>
                    <a:pt x="21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46" name=""/>
            <p:cNvSpPr/>
            <p:nvPr/>
          </p:nvSpPr>
          <p:spPr>
            <a:xfrm>
              <a:off x="6271200" y="3440880"/>
              <a:ext cx="1440" cy="6480"/>
            </a:xfrm>
            <a:prstGeom prst="rect">
              <a:avLst/>
            </a:prstGeom>
            <a:noFill/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47" name=""/>
            <p:cNvSpPr/>
            <p:nvPr/>
          </p:nvSpPr>
          <p:spPr>
            <a:xfrm flipV="1">
              <a:off x="6271200" y="3418920"/>
              <a:ext cx="21240" cy="2160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48" name=""/>
            <p:cNvSpPr/>
            <p:nvPr/>
          </p:nvSpPr>
          <p:spPr>
            <a:xfrm>
              <a:off x="6292800" y="3331080"/>
              <a:ext cx="6480" cy="87480"/>
            </a:xfrm>
            <a:custGeom>
              <a:avLst/>
              <a:gdLst/>
              <a:ahLst/>
              <a:rect l="l" t="t" r="r" b="b"/>
              <a:pathLst>
                <a:path w="5" h="64">
                  <a:moveTo>
                    <a:pt x="0" y="64"/>
                  </a:moveTo>
                  <a:lnTo>
                    <a:pt x="0" y="48"/>
                  </a:lnTo>
                  <a:lnTo>
                    <a:pt x="0" y="27"/>
                  </a:lnTo>
                  <a:lnTo>
                    <a:pt x="5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49" name=""/>
            <p:cNvSpPr/>
            <p:nvPr/>
          </p:nvSpPr>
          <p:spPr>
            <a:xfrm>
              <a:off x="6299640" y="3317760"/>
              <a:ext cx="82800" cy="13320"/>
            </a:xfrm>
            <a:custGeom>
              <a:avLst/>
              <a:gdLst/>
              <a:ahLst/>
              <a:rect l="l" t="t" r="r" b="b"/>
              <a:pathLst>
                <a:path w="62" h="10">
                  <a:moveTo>
                    <a:pt x="0" y="10"/>
                  </a:moveTo>
                  <a:lnTo>
                    <a:pt x="15" y="10"/>
                  </a:lnTo>
                  <a:lnTo>
                    <a:pt x="46" y="0"/>
                  </a:lnTo>
                  <a:lnTo>
                    <a:pt x="62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480" bIns="-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50" name=""/>
            <p:cNvSpPr/>
            <p:nvPr/>
          </p:nvSpPr>
          <p:spPr>
            <a:xfrm>
              <a:off x="6043680" y="3425760"/>
              <a:ext cx="13320" cy="166680"/>
            </a:xfrm>
            <a:custGeom>
              <a:avLst/>
              <a:gdLst/>
              <a:ahLst/>
              <a:rect l="l" t="t" r="r" b="b"/>
              <a:pathLst>
                <a:path w="10" h="122">
                  <a:moveTo>
                    <a:pt x="5" y="0"/>
                  </a:moveTo>
                  <a:lnTo>
                    <a:pt x="5" y="11"/>
                  </a:lnTo>
                  <a:lnTo>
                    <a:pt x="0" y="16"/>
                  </a:lnTo>
                  <a:lnTo>
                    <a:pt x="0" y="27"/>
                  </a:lnTo>
                  <a:lnTo>
                    <a:pt x="0" y="43"/>
                  </a:lnTo>
                  <a:lnTo>
                    <a:pt x="5" y="48"/>
                  </a:lnTo>
                  <a:lnTo>
                    <a:pt x="0" y="53"/>
                  </a:lnTo>
                  <a:lnTo>
                    <a:pt x="0" y="117"/>
                  </a:lnTo>
                  <a:lnTo>
                    <a:pt x="10" y="117"/>
                  </a:lnTo>
                  <a:lnTo>
                    <a:pt x="10" y="12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51" name=""/>
            <p:cNvSpPr/>
            <p:nvPr/>
          </p:nvSpPr>
          <p:spPr>
            <a:xfrm>
              <a:off x="5870520" y="3506760"/>
              <a:ext cx="304200" cy="202320"/>
            </a:xfrm>
            <a:custGeom>
              <a:avLst/>
              <a:gdLst/>
              <a:ahLst/>
              <a:rect l="l" t="t" r="r" b="b"/>
              <a:pathLst>
                <a:path w="227" h="148">
                  <a:moveTo>
                    <a:pt x="0" y="148"/>
                  </a:moveTo>
                  <a:lnTo>
                    <a:pt x="0" y="132"/>
                  </a:lnTo>
                  <a:lnTo>
                    <a:pt x="25" y="122"/>
                  </a:lnTo>
                  <a:lnTo>
                    <a:pt x="87" y="95"/>
                  </a:lnTo>
                  <a:lnTo>
                    <a:pt x="93" y="79"/>
                  </a:lnTo>
                  <a:lnTo>
                    <a:pt x="108" y="79"/>
                  </a:lnTo>
                  <a:lnTo>
                    <a:pt x="144" y="63"/>
                  </a:lnTo>
                  <a:lnTo>
                    <a:pt x="144" y="58"/>
                  </a:lnTo>
                  <a:lnTo>
                    <a:pt x="149" y="37"/>
                  </a:lnTo>
                  <a:lnTo>
                    <a:pt x="160" y="37"/>
                  </a:lnTo>
                  <a:lnTo>
                    <a:pt x="185" y="10"/>
                  </a:lnTo>
                  <a:lnTo>
                    <a:pt x="185" y="0"/>
                  </a:lnTo>
                  <a:lnTo>
                    <a:pt x="196" y="10"/>
                  </a:lnTo>
                  <a:lnTo>
                    <a:pt x="227" y="5"/>
                  </a:lnTo>
                  <a:lnTo>
                    <a:pt x="227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52" name=""/>
            <p:cNvSpPr/>
            <p:nvPr/>
          </p:nvSpPr>
          <p:spPr>
            <a:xfrm>
              <a:off x="6209640" y="3484440"/>
              <a:ext cx="27000" cy="21960"/>
            </a:xfrm>
            <a:custGeom>
              <a:avLst/>
              <a:gdLst/>
              <a:ahLst/>
              <a:rect l="l" t="t" r="r" b="b"/>
              <a:pathLst>
                <a:path w="20" h="16">
                  <a:moveTo>
                    <a:pt x="20" y="16"/>
                  </a:moveTo>
                  <a:lnTo>
                    <a:pt x="15" y="1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53" name=""/>
            <p:cNvSpPr/>
            <p:nvPr/>
          </p:nvSpPr>
          <p:spPr>
            <a:xfrm>
              <a:off x="6168240" y="3440880"/>
              <a:ext cx="41040" cy="50400"/>
            </a:xfrm>
            <a:custGeom>
              <a:avLst/>
              <a:gdLst/>
              <a:ahLst/>
              <a:rect l="l" t="t" r="r" b="b"/>
              <a:pathLst>
                <a:path w="31" h="37">
                  <a:moveTo>
                    <a:pt x="31" y="32"/>
                  </a:moveTo>
                  <a:lnTo>
                    <a:pt x="15" y="37"/>
                  </a:lnTo>
                  <a:lnTo>
                    <a:pt x="25" y="21"/>
                  </a:lnTo>
                  <a:lnTo>
                    <a:pt x="15" y="11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54" name=""/>
            <p:cNvSpPr/>
            <p:nvPr/>
          </p:nvSpPr>
          <p:spPr>
            <a:xfrm>
              <a:off x="6389280" y="3570840"/>
              <a:ext cx="34920" cy="21960"/>
            </a:xfrm>
            <a:custGeom>
              <a:avLst/>
              <a:gdLst/>
              <a:ahLst/>
              <a:rect l="l" t="t" r="r" b="b"/>
              <a:pathLst>
                <a:path w="26" h="16">
                  <a:moveTo>
                    <a:pt x="26" y="16"/>
                  </a:moveTo>
                  <a:lnTo>
                    <a:pt x="20" y="6"/>
                  </a:lnTo>
                  <a:lnTo>
                    <a:pt x="10" y="6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55" name=""/>
            <p:cNvSpPr/>
            <p:nvPr/>
          </p:nvSpPr>
          <p:spPr>
            <a:xfrm>
              <a:off x="6292800" y="3557160"/>
              <a:ext cx="96120" cy="13320"/>
            </a:xfrm>
            <a:custGeom>
              <a:avLst/>
              <a:gdLst/>
              <a:ahLst/>
              <a:rect l="l" t="t" r="r" b="b"/>
              <a:pathLst>
                <a:path w="72" h="10">
                  <a:moveTo>
                    <a:pt x="72" y="10"/>
                  </a:moveTo>
                  <a:lnTo>
                    <a:pt x="51" y="5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480" bIns="-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56" name=""/>
            <p:cNvSpPr/>
            <p:nvPr/>
          </p:nvSpPr>
          <p:spPr>
            <a:xfrm>
              <a:off x="6278040" y="3549240"/>
              <a:ext cx="14760" cy="7920"/>
            </a:xfrm>
            <a:custGeom>
              <a:avLst/>
              <a:gdLst/>
              <a:ahLst/>
              <a:rect l="l" t="t" r="r" b="b"/>
              <a:pathLst>
                <a:path w="11" h="6">
                  <a:moveTo>
                    <a:pt x="11" y="6"/>
                  </a:moveTo>
                  <a:lnTo>
                    <a:pt x="11" y="6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57" name=""/>
            <p:cNvSpPr/>
            <p:nvPr/>
          </p:nvSpPr>
          <p:spPr>
            <a:xfrm>
              <a:off x="6271200" y="3535560"/>
              <a:ext cx="6480" cy="1332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5" y="10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480" bIns="-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58" name=""/>
            <p:cNvSpPr/>
            <p:nvPr/>
          </p:nvSpPr>
          <p:spPr>
            <a:xfrm>
              <a:off x="6257880" y="3528360"/>
              <a:ext cx="13320" cy="684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10" y="5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960" bIns="-39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59" name=""/>
            <p:cNvSpPr/>
            <p:nvPr/>
          </p:nvSpPr>
          <p:spPr>
            <a:xfrm>
              <a:off x="6043680" y="3592800"/>
              <a:ext cx="19800" cy="43560"/>
            </a:xfrm>
            <a:custGeom>
              <a:avLst/>
              <a:gdLst/>
              <a:ahLst/>
              <a:rect l="l" t="t" r="r" b="b"/>
              <a:pathLst>
                <a:path w="15" h="32">
                  <a:moveTo>
                    <a:pt x="15" y="0"/>
                  </a:moveTo>
                  <a:lnTo>
                    <a:pt x="10" y="6"/>
                  </a:lnTo>
                  <a:lnTo>
                    <a:pt x="5" y="21"/>
                  </a:lnTo>
                  <a:lnTo>
                    <a:pt x="0" y="3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60" name=""/>
            <p:cNvSpPr/>
            <p:nvPr/>
          </p:nvSpPr>
          <p:spPr>
            <a:xfrm>
              <a:off x="6028560" y="3636720"/>
              <a:ext cx="14760" cy="14760"/>
            </a:xfrm>
            <a:custGeom>
              <a:avLst/>
              <a:gdLst/>
              <a:ahLst/>
              <a:rect l="l" t="t" r="r" b="b"/>
              <a:pathLst>
                <a:path w="11" h="11">
                  <a:moveTo>
                    <a:pt x="11" y="0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61" name=""/>
            <p:cNvSpPr/>
            <p:nvPr/>
          </p:nvSpPr>
          <p:spPr>
            <a:xfrm flipH="1" flipV="1">
              <a:off x="5461560" y="3469320"/>
              <a:ext cx="6480" cy="8748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62" name=""/>
            <p:cNvSpPr/>
            <p:nvPr/>
          </p:nvSpPr>
          <p:spPr>
            <a:xfrm>
              <a:off x="6374520" y="3317760"/>
              <a:ext cx="41400" cy="35640"/>
            </a:xfrm>
            <a:custGeom>
              <a:avLst/>
              <a:gdLst/>
              <a:ahLst/>
              <a:rect l="l" t="t" r="r" b="b"/>
              <a:pathLst>
                <a:path w="31" h="26">
                  <a:moveTo>
                    <a:pt x="31" y="16"/>
                  </a:moveTo>
                  <a:lnTo>
                    <a:pt x="26" y="16"/>
                  </a:lnTo>
                  <a:lnTo>
                    <a:pt x="26" y="26"/>
                  </a:lnTo>
                  <a:lnTo>
                    <a:pt x="16" y="21"/>
                  </a:lnTo>
                  <a:lnTo>
                    <a:pt x="16" y="26"/>
                  </a:lnTo>
                  <a:lnTo>
                    <a:pt x="6" y="16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63" name=""/>
            <p:cNvSpPr/>
            <p:nvPr/>
          </p:nvSpPr>
          <p:spPr>
            <a:xfrm>
              <a:off x="6091560" y="3245400"/>
              <a:ext cx="339120" cy="123120"/>
            </a:xfrm>
            <a:custGeom>
              <a:avLst/>
              <a:gdLst/>
              <a:ahLst/>
              <a:rect l="l" t="t" r="r" b="b"/>
              <a:pathLst>
                <a:path w="253" h="90">
                  <a:moveTo>
                    <a:pt x="253" y="74"/>
                  </a:moveTo>
                  <a:lnTo>
                    <a:pt x="253" y="79"/>
                  </a:lnTo>
                  <a:lnTo>
                    <a:pt x="242" y="85"/>
                  </a:lnTo>
                  <a:lnTo>
                    <a:pt x="237" y="79"/>
                  </a:lnTo>
                  <a:lnTo>
                    <a:pt x="232" y="85"/>
                  </a:lnTo>
                  <a:lnTo>
                    <a:pt x="217" y="90"/>
                  </a:lnTo>
                  <a:lnTo>
                    <a:pt x="206" y="63"/>
                  </a:lnTo>
                  <a:lnTo>
                    <a:pt x="211" y="48"/>
                  </a:lnTo>
                  <a:lnTo>
                    <a:pt x="201" y="53"/>
                  </a:lnTo>
                  <a:lnTo>
                    <a:pt x="191" y="48"/>
                  </a:lnTo>
                  <a:lnTo>
                    <a:pt x="186" y="37"/>
                  </a:lnTo>
                  <a:lnTo>
                    <a:pt x="186" y="32"/>
                  </a:lnTo>
                  <a:lnTo>
                    <a:pt x="180" y="32"/>
                  </a:lnTo>
                  <a:lnTo>
                    <a:pt x="175" y="21"/>
                  </a:lnTo>
                  <a:lnTo>
                    <a:pt x="160" y="10"/>
                  </a:lnTo>
                  <a:lnTo>
                    <a:pt x="155" y="10"/>
                  </a:lnTo>
                  <a:lnTo>
                    <a:pt x="139" y="5"/>
                  </a:lnTo>
                  <a:lnTo>
                    <a:pt x="72" y="10"/>
                  </a:lnTo>
                  <a:lnTo>
                    <a:pt x="57" y="5"/>
                  </a:lnTo>
                  <a:lnTo>
                    <a:pt x="51" y="0"/>
                  </a:lnTo>
                  <a:lnTo>
                    <a:pt x="51" y="5"/>
                  </a:lnTo>
                  <a:lnTo>
                    <a:pt x="41" y="5"/>
                  </a:lnTo>
                  <a:lnTo>
                    <a:pt x="26" y="26"/>
                  </a:lnTo>
                  <a:lnTo>
                    <a:pt x="26" y="37"/>
                  </a:lnTo>
                  <a:lnTo>
                    <a:pt x="10" y="53"/>
                  </a:lnTo>
                  <a:lnTo>
                    <a:pt x="5" y="58"/>
                  </a:lnTo>
                  <a:lnTo>
                    <a:pt x="0" y="69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64" name=""/>
            <p:cNvSpPr/>
            <p:nvPr/>
          </p:nvSpPr>
          <p:spPr>
            <a:xfrm>
              <a:off x="6084720" y="3216600"/>
              <a:ext cx="61560" cy="64080"/>
            </a:xfrm>
            <a:custGeom>
              <a:avLst/>
              <a:gdLst/>
              <a:ahLst/>
              <a:rect l="l" t="t" r="r" b="b"/>
              <a:pathLst>
                <a:path w="46" h="47">
                  <a:moveTo>
                    <a:pt x="31" y="47"/>
                  </a:moveTo>
                  <a:lnTo>
                    <a:pt x="0" y="16"/>
                  </a:lnTo>
                  <a:lnTo>
                    <a:pt x="4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65" name=""/>
            <p:cNvSpPr/>
            <p:nvPr/>
          </p:nvSpPr>
          <p:spPr>
            <a:xfrm>
              <a:off x="5925600" y="3113640"/>
              <a:ext cx="242640" cy="131400"/>
            </a:xfrm>
            <a:custGeom>
              <a:avLst/>
              <a:gdLst/>
              <a:ahLst/>
              <a:rect l="l" t="t" r="r" b="b"/>
              <a:pathLst>
                <a:path w="181" h="96">
                  <a:moveTo>
                    <a:pt x="0" y="27"/>
                  </a:moveTo>
                  <a:lnTo>
                    <a:pt x="52" y="11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6"/>
                  </a:lnTo>
                  <a:lnTo>
                    <a:pt x="88" y="0"/>
                  </a:lnTo>
                  <a:lnTo>
                    <a:pt x="93" y="6"/>
                  </a:lnTo>
                  <a:lnTo>
                    <a:pt x="113" y="0"/>
                  </a:lnTo>
                  <a:lnTo>
                    <a:pt x="129" y="11"/>
                  </a:lnTo>
                  <a:lnTo>
                    <a:pt x="150" y="38"/>
                  </a:lnTo>
                  <a:lnTo>
                    <a:pt x="170" y="91"/>
                  </a:lnTo>
                  <a:lnTo>
                    <a:pt x="181" y="91"/>
                  </a:lnTo>
                  <a:lnTo>
                    <a:pt x="175" y="9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66" name=""/>
            <p:cNvSpPr/>
            <p:nvPr/>
          </p:nvSpPr>
          <p:spPr>
            <a:xfrm>
              <a:off x="6084720" y="3106800"/>
              <a:ext cx="221040" cy="224280"/>
            </a:xfrm>
            <a:custGeom>
              <a:avLst/>
              <a:gdLst/>
              <a:ahLst/>
              <a:rect l="l" t="t" r="r" b="b"/>
              <a:pathLst>
                <a:path w="165" h="164">
                  <a:moveTo>
                    <a:pt x="0" y="11"/>
                  </a:moveTo>
                  <a:lnTo>
                    <a:pt x="46" y="5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67" y="5"/>
                  </a:lnTo>
                  <a:lnTo>
                    <a:pt x="77" y="5"/>
                  </a:lnTo>
                  <a:lnTo>
                    <a:pt x="77" y="11"/>
                  </a:lnTo>
                  <a:lnTo>
                    <a:pt x="87" y="11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98" y="43"/>
                  </a:lnTo>
                  <a:lnTo>
                    <a:pt x="118" y="53"/>
                  </a:lnTo>
                  <a:lnTo>
                    <a:pt x="124" y="122"/>
                  </a:lnTo>
                  <a:lnTo>
                    <a:pt x="139" y="159"/>
                  </a:lnTo>
                  <a:lnTo>
                    <a:pt x="165" y="164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67" name=""/>
            <p:cNvSpPr/>
            <p:nvPr/>
          </p:nvSpPr>
          <p:spPr>
            <a:xfrm>
              <a:off x="6251040" y="3128760"/>
              <a:ext cx="26640" cy="123120"/>
            </a:xfrm>
            <a:custGeom>
              <a:avLst/>
              <a:gdLst/>
              <a:ahLst/>
              <a:rect l="l" t="t" r="r" b="b"/>
              <a:pathLst>
                <a:path w="20" h="90">
                  <a:moveTo>
                    <a:pt x="20" y="90"/>
                  </a:moveTo>
                  <a:lnTo>
                    <a:pt x="15" y="64"/>
                  </a:lnTo>
                  <a:lnTo>
                    <a:pt x="10" y="53"/>
                  </a:lnTo>
                  <a:lnTo>
                    <a:pt x="10" y="48"/>
                  </a:lnTo>
                  <a:lnTo>
                    <a:pt x="5" y="32"/>
                  </a:lnTo>
                  <a:lnTo>
                    <a:pt x="20" y="11"/>
                  </a:lnTo>
                  <a:lnTo>
                    <a:pt x="15" y="11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68" name=""/>
            <p:cNvSpPr/>
            <p:nvPr/>
          </p:nvSpPr>
          <p:spPr>
            <a:xfrm>
              <a:off x="6251040" y="3106800"/>
              <a:ext cx="1440" cy="21960"/>
            </a:xfrm>
            <a:custGeom>
              <a:avLst/>
              <a:gdLst/>
              <a:ahLst/>
              <a:rect l="l" t="t" r="r" b="b"/>
              <a:pathLst>
                <a:path w="0" h="16">
                  <a:moveTo>
                    <a:pt x="0" y="16"/>
                  </a:move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69" name=""/>
            <p:cNvSpPr/>
            <p:nvPr/>
          </p:nvSpPr>
          <p:spPr>
            <a:xfrm>
              <a:off x="6243120" y="3093120"/>
              <a:ext cx="7560" cy="13320"/>
            </a:xfrm>
            <a:custGeom>
              <a:avLst/>
              <a:gdLst/>
              <a:ahLst/>
              <a:rect l="l" t="t" r="r" b="b"/>
              <a:pathLst>
                <a:path w="6" h="10">
                  <a:moveTo>
                    <a:pt x="6" y="10"/>
                  </a:moveTo>
                  <a:lnTo>
                    <a:pt x="6" y="10"/>
                  </a:lnTo>
                  <a:lnTo>
                    <a:pt x="6" y="5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480" bIns="-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70" name=""/>
            <p:cNvSpPr/>
            <p:nvPr/>
          </p:nvSpPr>
          <p:spPr>
            <a:xfrm>
              <a:off x="6243120" y="3085200"/>
              <a:ext cx="7560" cy="792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71" name=""/>
            <p:cNvSpPr/>
            <p:nvPr/>
          </p:nvSpPr>
          <p:spPr>
            <a:xfrm>
              <a:off x="6028560" y="3056400"/>
              <a:ext cx="222480" cy="28800"/>
            </a:xfrm>
            <a:custGeom>
              <a:avLst/>
              <a:gdLst/>
              <a:ahLst/>
              <a:rect l="l" t="t" r="r" b="b"/>
              <a:pathLst>
                <a:path w="166" h="21">
                  <a:moveTo>
                    <a:pt x="166" y="21"/>
                  </a:moveTo>
                  <a:lnTo>
                    <a:pt x="155" y="16"/>
                  </a:lnTo>
                  <a:lnTo>
                    <a:pt x="145" y="16"/>
                  </a:lnTo>
                  <a:lnTo>
                    <a:pt x="145" y="11"/>
                  </a:lnTo>
                  <a:lnTo>
                    <a:pt x="140" y="5"/>
                  </a:lnTo>
                  <a:lnTo>
                    <a:pt x="135" y="0"/>
                  </a:lnTo>
                  <a:lnTo>
                    <a:pt x="129" y="5"/>
                  </a:lnTo>
                  <a:lnTo>
                    <a:pt x="124" y="0"/>
                  </a:lnTo>
                  <a:lnTo>
                    <a:pt x="109" y="5"/>
                  </a:lnTo>
                  <a:lnTo>
                    <a:pt x="109" y="11"/>
                  </a:lnTo>
                  <a:lnTo>
                    <a:pt x="98" y="11"/>
                  </a:lnTo>
                  <a:lnTo>
                    <a:pt x="93" y="16"/>
                  </a:lnTo>
                  <a:lnTo>
                    <a:pt x="88" y="16"/>
                  </a:lnTo>
                  <a:lnTo>
                    <a:pt x="83" y="16"/>
                  </a:lnTo>
                  <a:lnTo>
                    <a:pt x="78" y="16"/>
                  </a:lnTo>
                  <a:lnTo>
                    <a:pt x="67" y="21"/>
                  </a:lnTo>
                  <a:lnTo>
                    <a:pt x="57" y="16"/>
                  </a:lnTo>
                  <a:lnTo>
                    <a:pt x="42" y="16"/>
                  </a:lnTo>
                  <a:lnTo>
                    <a:pt x="31" y="11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72" name=""/>
            <p:cNvSpPr/>
            <p:nvPr/>
          </p:nvSpPr>
          <p:spPr>
            <a:xfrm>
              <a:off x="6243120" y="3165840"/>
              <a:ext cx="7560" cy="28440"/>
            </a:xfrm>
            <a:custGeom>
              <a:avLst/>
              <a:gdLst/>
              <a:ahLst/>
              <a:rect l="l" t="t" r="r" b="b"/>
              <a:pathLst>
                <a:path w="6" h="21">
                  <a:moveTo>
                    <a:pt x="0" y="21"/>
                  </a:moveTo>
                  <a:lnTo>
                    <a:pt x="6" y="10"/>
                  </a:lnTo>
                  <a:lnTo>
                    <a:pt x="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73" name=""/>
            <p:cNvSpPr/>
            <p:nvPr/>
          </p:nvSpPr>
          <p:spPr>
            <a:xfrm>
              <a:off x="6251040" y="3128760"/>
              <a:ext cx="1440" cy="36720"/>
            </a:xfrm>
            <a:custGeom>
              <a:avLst/>
              <a:gdLst/>
              <a:ahLst/>
              <a:rect l="l" t="t" r="r" b="b"/>
              <a:pathLst>
                <a:path w="0" h="27">
                  <a:moveTo>
                    <a:pt x="0" y="27"/>
                  </a:moveTo>
                  <a:lnTo>
                    <a:pt x="0" y="21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74" name=""/>
            <p:cNvSpPr/>
            <p:nvPr/>
          </p:nvSpPr>
          <p:spPr>
            <a:xfrm>
              <a:off x="6278040" y="3071520"/>
              <a:ext cx="76320" cy="101160"/>
            </a:xfrm>
            <a:custGeom>
              <a:avLst/>
              <a:gdLst/>
              <a:ahLst/>
              <a:rect l="l" t="t" r="r" b="b"/>
              <a:pathLst>
                <a:path w="57" h="74">
                  <a:moveTo>
                    <a:pt x="0" y="53"/>
                  </a:moveTo>
                  <a:lnTo>
                    <a:pt x="0" y="58"/>
                  </a:lnTo>
                  <a:lnTo>
                    <a:pt x="5" y="58"/>
                  </a:lnTo>
                  <a:lnTo>
                    <a:pt x="0" y="69"/>
                  </a:lnTo>
                  <a:lnTo>
                    <a:pt x="11" y="74"/>
                  </a:lnTo>
                  <a:lnTo>
                    <a:pt x="16" y="58"/>
                  </a:lnTo>
                  <a:lnTo>
                    <a:pt x="16" y="47"/>
                  </a:lnTo>
                  <a:lnTo>
                    <a:pt x="21" y="53"/>
                  </a:lnTo>
                  <a:lnTo>
                    <a:pt x="26" y="53"/>
                  </a:lnTo>
                  <a:lnTo>
                    <a:pt x="31" y="58"/>
                  </a:lnTo>
                  <a:lnTo>
                    <a:pt x="57" y="74"/>
                  </a:lnTo>
                  <a:lnTo>
                    <a:pt x="47" y="63"/>
                  </a:lnTo>
                  <a:lnTo>
                    <a:pt x="36" y="10"/>
                  </a:lnTo>
                  <a:lnTo>
                    <a:pt x="31" y="0"/>
                  </a:lnTo>
                  <a:lnTo>
                    <a:pt x="41" y="58"/>
                  </a:lnTo>
                  <a:lnTo>
                    <a:pt x="57" y="74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75" name=""/>
            <p:cNvSpPr/>
            <p:nvPr/>
          </p:nvSpPr>
          <p:spPr>
            <a:xfrm>
              <a:off x="6076800" y="3020760"/>
              <a:ext cx="235800" cy="92880"/>
            </a:xfrm>
            <a:custGeom>
              <a:avLst/>
              <a:gdLst/>
              <a:ahLst/>
              <a:rect l="l" t="t" r="r" b="b"/>
              <a:pathLst>
                <a:path w="176" h="68">
                  <a:moveTo>
                    <a:pt x="0" y="68"/>
                  </a:moveTo>
                  <a:lnTo>
                    <a:pt x="52" y="63"/>
                  </a:lnTo>
                  <a:lnTo>
                    <a:pt x="57" y="58"/>
                  </a:lnTo>
                  <a:lnTo>
                    <a:pt x="99" y="58"/>
                  </a:lnTo>
                  <a:lnTo>
                    <a:pt x="109" y="47"/>
                  </a:lnTo>
                  <a:lnTo>
                    <a:pt x="130" y="47"/>
                  </a:lnTo>
                  <a:lnTo>
                    <a:pt x="135" y="47"/>
                  </a:lnTo>
                  <a:lnTo>
                    <a:pt x="135" y="37"/>
                  </a:lnTo>
                  <a:lnTo>
                    <a:pt x="145" y="37"/>
                  </a:lnTo>
                  <a:lnTo>
                    <a:pt x="155" y="42"/>
                  </a:lnTo>
                  <a:lnTo>
                    <a:pt x="161" y="42"/>
                  </a:lnTo>
                  <a:lnTo>
                    <a:pt x="161" y="47"/>
                  </a:lnTo>
                  <a:lnTo>
                    <a:pt x="161" y="37"/>
                  </a:lnTo>
                  <a:lnTo>
                    <a:pt x="155" y="37"/>
                  </a:lnTo>
                  <a:lnTo>
                    <a:pt x="150" y="31"/>
                  </a:lnTo>
                  <a:lnTo>
                    <a:pt x="155" y="26"/>
                  </a:lnTo>
                  <a:lnTo>
                    <a:pt x="161" y="26"/>
                  </a:lnTo>
                  <a:lnTo>
                    <a:pt x="161" y="21"/>
                  </a:lnTo>
                  <a:lnTo>
                    <a:pt x="166" y="21"/>
                  </a:lnTo>
                  <a:lnTo>
                    <a:pt x="17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080" bIns="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76" name=""/>
            <p:cNvSpPr/>
            <p:nvPr/>
          </p:nvSpPr>
          <p:spPr>
            <a:xfrm>
              <a:off x="6312960" y="2838600"/>
              <a:ext cx="61560" cy="50400"/>
            </a:xfrm>
            <a:custGeom>
              <a:avLst/>
              <a:gdLst/>
              <a:ahLst/>
              <a:rect l="l" t="t" r="r" b="b"/>
              <a:pathLst>
                <a:path w="46" h="37">
                  <a:moveTo>
                    <a:pt x="0" y="5"/>
                  </a:moveTo>
                  <a:lnTo>
                    <a:pt x="0" y="5"/>
                  </a:lnTo>
                  <a:lnTo>
                    <a:pt x="10" y="5"/>
                  </a:lnTo>
                  <a:lnTo>
                    <a:pt x="26" y="0"/>
                  </a:lnTo>
                  <a:lnTo>
                    <a:pt x="31" y="5"/>
                  </a:lnTo>
                  <a:lnTo>
                    <a:pt x="36" y="11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6" y="3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77" name=""/>
            <p:cNvSpPr/>
            <p:nvPr/>
          </p:nvSpPr>
          <p:spPr>
            <a:xfrm>
              <a:off x="6472440" y="2781360"/>
              <a:ext cx="6480" cy="1332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5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480" bIns="-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78" name=""/>
            <p:cNvSpPr/>
            <p:nvPr/>
          </p:nvSpPr>
          <p:spPr>
            <a:xfrm>
              <a:off x="6450840" y="2795040"/>
              <a:ext cx="21240" cy="7920"/>
            </a:xfrm>
            <a:custGeom>
              <a:avLst/>
              <a:gdLst/>
              <a:ahLst/>
              <a:rect l="l" t="t" r="r" b="b"/>
              <a:pathLst>
                <a:path w="16" h="6">
                  <a:moveTo>
                    <a:pt x="16" y="0"/>
                  </a:moveTo>
                  <a:lnTo>
                    <a:pt x="11" y="0"/>
                  </a:lnTo>
                  <a:lnTo>
                    <a:pt x="5" y="6"/>
                  </a:lnTo>
                  <a:lnTo>
                    <a:pt x="0" y="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79" name=""/>
            <p:cNvSpPr/>
            <p:nvPr/>
          </p:nvSpPr>
          <p:spPr>
            <a:xfrm>
              <a:off x="6424200" y="2802960"/>
              <a:ext cx="26640" cy="72360"/>
            </a:xfrm>
            <a:custGeom>
              <a:avLst/>
              <a:gdLst/>
              <a:ahLst/>
              <a:rect l="l" t="t" r="r" b="b"/>
              <a:pathLst>
                <a:path w="20" h="53">
                  <a:moveTo>
                    <a:pt x="20" y="0"/>
                  </a:moveTo>
                  <a:lnTo>
                    <a:pt x="20" y="5"/>
                  </a:lnTo>
                  <a:lnTo>
                    <a:pt x="5" y="5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5" y="26"/>
                  </a:lnTo>
                  <a:lnTo>
                    <a:pt x="0" y="47"/>
                  </a:lnTo>
                  <a:lnTo>
                    <a:pt x="5" y="47"/>
                  </a:lnTo>
                  <a:lnTo>
                    <a:pt x="10" y="47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5" y="5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80" name=""/>
            <p:cNvSpPr/>
            <p:nvPr/>
          </p:nvSpPr>
          <p:spPr>
            <a:xfrm>
              <a:off x="6431040" y="2875680"/>
              <a:ext cx="1080" cy="20160"/>
            </a:xfrm>
            <a:custGeom>
              <a:avLst/>
              <a:gdLst/>
              <a:ahLst/>
              <a:rect l="l" t="t" r="r" b="b"/>
              <a:pathLst>
                <a:path w="0" h="15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81" name=""/>
            <p:cNvSpPr/>
            <p:nvPr/>
          </p:nvSpPr>
          <p:spPr>
            <a:xfrm>
              <a:off x="6402600" y="2896200"/>
              <a:ext cx="28080" cy="15120"/>
            </a:xfrm>
            <a:custGeom>
              <a:avLst/>
              <a:gdLst/>
              <a:ahLst/>
              <a:rect l="l" t="t" r="r" b="b"/>
              <a:pathLst>
                <a:path w="21" h="11">
                  <a:moveTo>
                    <a:pt x="21" y="0"/>
                  </a:moveTo>
                  <a:lnTo>
                    <a:pt x="16" y="0"/>
                  </a:lnTo>
                  <a:lnTo>
                    <a:pt x="5" y="11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82" name=""/>
            <p:cNvSpPr/>
            <p:nvPr/>
          </p:nvSpPr>
          <p:spPr>
            <a:xfrm>
              <a:off x="6382440" y="2904480"/>
              <a:ext cx="19800" cy="6480"/>
            </a:xfrm>
            <a:custGeom>
              <a:avLst/>
              <a:gdLst/>
              <a:ahLst/>
              <a:rect l="l" t="t" r="r" b="b"/>
              <a:pathLst>
                <a:path w="15" h="5">
                  <a:moveTo>
                    <a:pt x="15" y="5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83" name=""/>
            <p:cNvSpPr/>
            <p:nvPr/>
          </p:nvSpPr>
          <p:spPr>
            <a:xfrm>
              <a:off x="6368040" y="2896200"/>
              <a:ext cx="14400" cy="8280"/>
            </a:xfrm>
            <a:custGeom>
              <a:avLst/>
              <a:gdLst/>
              <a:ahLst/>
              <a:rect l="l" t="t" r="r" b="b"/>
              <a:pathLst>
                <a:path w="11" h="6">
                  <a:moveTo>
                    <a:pt x="11" y="6"/>
                  </a:moveTo>
                  <a:lnTo>
                    <a:pt x="11" y="6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84" name=""/>
            <p:cNvSpPr/>
            <p:nvPr/>
          </p:nvSpPr>
          <p:spPr>
            <a:xfrm>
              <a:off x="6368040" y="2875680"/>
              <a:ext cx="111240" cy="136800"/>
            </a:xfrm>
            <a:custGeom>
              <a:avLst/>
              <a:gdLst/>
              <a:ahLst/>
              <a:rect l="l" t="t" r="r" b="b"/>
              <a:pathLst>
                <a:path w="83" h="100">
                  <a:moveTo>
                    <a:pt x="0" y="15"/>
                  </a:moveTo>
                  <a:lnTo>
                    <a:pt x="5" y="10"/>
                  </a:lnTo>
                  <a:lnTo>
                    <a:pt x="52" y="0"/>
                  </a:lnTo>
                  <a:lnTo>
                    <a:pt x="67" y="5"/>
                  </a:lnTo>
                  <a:lnTo>
                    <a:pt x="62" y="10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83" y="10"/>
                  </a:lnTo>
                  <a:lnTo>
                    <a:pt x="83" y="15"/>
                  </a:lnTo>
                  <a:lnTo>
                    <a:pt x="83" y="21"/>
                  </a:lnTo>
                  <a:lnTo>
                    <a:pt x="67" y="31"/>
                  </a:lnTo>
                  <a:lnTo>
                    <a:pt x="73" y="37"/>
                  </a:lnTo>
                  <a:lnTo>
                    <a:pt x="67" y="53"/>
                  </a:lnTo>
                  <a:lnTo>
                    <a:pt x="67" y="58"/>
                  </a:lnTo>
                  <a:lnTo>
                    <a:pt x="67" y="63"/>
                  </a:lnTo>
                  <a:lnTo>
                    <a:pt x="57" y="68"/>
                  </a:lnTo>
                  <a:lnTo>
                    <a:pt x="57" y="79"/>
                  </a:lnTo>
                  <a:lnTo>
                    <a:pt x="47" y="84"/>
                  </a:lnTo>
                  <a:lnTo>
                    <a:pt x="36" y="10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85" name=""/>
            <p:cNvSpPr/>
            <p:nvPr/>
          </p:nvSpPr>
          <p:spPr>
            <a:xfrm>
              <a:off x="6409440" y="3012480"/>
              <a:ext cx="6840" cy="1080"/>
            </a:xfrm>
            <a:prstGeom prst="rect">
              <a:avLst/>
            </a:prstGeom>
            <a:noFill/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86" name=""/>
            <p:cNvSpPr/>
            <p:nvPr/>
          </p:nvSpPr>
          <p:spPr>
            <a:xfrm>
              <a:off x="6402600" y="2998800"/>
              <a:ext cx="6480" cy="1332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5" y="1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480" bIns="-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87" name=""/>
            <p:cNvSpPr/>
            <p:nvPr/>
          </p:nvSpPr>
          <p:spPr>
            <a:xfrm>
              <a:off x="6389280" y="2998800"/>
              <a:ext cx="13320" cy="1080"/>
            </a:xfrm>
            <a:custGeom>
              <a:avLst/>
              <a:gdLst/>
              <a:ahLst/>
              <a:rect l="l" t="t" r="r" b="b"/>
              <a:pathLst>
                <a:path w="10" h="0">
                  <a:moveTo>
                    <a:pt x="1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88" name=""/>
            <p:cNvSpPr/>
            <p:nvPr/>
          </p:nvSpPr>
          <p:spPr>
            <a:xfrm>
              <a:off x="6382440" y="2998800"/>
              <a:ext cx="6480" cy="64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89" name=""/>
            <p:cNvSpPr/>
            <p:nvPr/>
          </p:nvSpPr>
          <p:spPr>
            <a:xfrm>
              <a:off x="6354720" y="3005640"/>
              <a:ext cx="27720" cy="1080"/>
            </a:xfrm>
            <a:custGeom>
              <a:avLst/>
              <a:gdLst/>
              <a:ahLst/>
              <a:rect l="l" t="t" r="r" b="b"/>
              <a:pathLst>
                <a:path w="21" h="0">
                  <a:moveTo>
                    <a:pt x="21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90" name=""/>
            <p:cNvSpPr/>
            <p:nvPr/>
          </p:nvSpPr>
          <p:spPr>
            <a:xfrm>
              <a:off x="6341040" y="2998800"/>
              <a:ext cx="13320" cy="648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10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91" name=""/>
            <p:cNvSpPr/>
            <p:nvPr/>
          </p:nvSpPr>
          <p:spPr>
            <a:xfrm>
              <a:off x="6188400" y="2990520"/>
              <a:ext cx="152640" cy="29880"/>
            </a:xfrm>
            <a:custGeom>
              <a:avLst/>
              <a:gdLst/>
              <a:ahLst/>
              <a:rect l="l" t="t" r="r" b="b"/>
              <a:pathLst>
                <a:path w="114" h="22">
                  <a:moveTo>
                    <a:pt x="114" y="6"/>
                  </a:moveTo>
                  <a:lnTo>
                    <a:pt x="108" y="6"/>
                  </a:lnTo>
                  <a:lnTo>
                    <a:pt x="108" y="16"/>
                  </a:lnTo>
                  <a:lnTo>
                    <a:pt x="67" y="22"/>
                  </a:lnTo>
                  <a:lnTo>
                    <a:pt x="62" y="16"/>
                  </a:lnTo>
                  <a:lnTo>
                    <a:pt x="57" y="16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47" y="11"/>
                  </a:lnTo>
                  <a:lnTo>
                    <a:pt x="36" y="6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92" name=""/>
            <p:cNvSpPr/>
            <p:nvPr/>
          </p:nvSpPr>
          <p:spPr>
            <a:xfrm>
              <a:off x="6118560" y="2983680"/>
              <a:ext cx="69480" cy="6480"/>
            </a:xfrm>
            <a:custGeom>
              <a:avLst/>
              <a:gdLst/>
              <a:ahLst/>
              <a:rect l="l" t="t" r="r" b="b"/>
              <a:pathLst>
                <a:path w="52" h="5">
                  <a:moveTo>
                    <a:pt x="52" y="5"/>
                  </a:moveTo>
                  <a:lnTo>
                    <a:pt x="37" y="5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93" name=""/>
            <p:cNvSpPr/>
            <p:nvPr/>
          </p:nvSpPr>
          <p:spPr>
            <a:xfrm>
              <a:off x="6098400" y="2983680"/>
              <a:ext cx="20160" cy="1440"/>
            </a:xfrm>
            <a:custGeom>
              <a:avLst/>
              <a:gdLst/>
              <a:ahLst/>
              <a:rect l="l" t="t" r="r" b="b"/>
              <a:pathLst>
                <a:path w="15" h="0">
                  <a:moveTo>
                    <a:pt x="15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94" name=""/>
            <p:cNvSpPr/>
            <p:nvPr/>
          </p:nvSpPr>
          <p:spPr>
            <a:xfrm>
              <a:off x="6084720" y="2939760"/>
              <a:ext cx="166320" cy="43560"/>
            </a:xfrm>
            <a:custGeom>
              <a:avLst/>
              <a:gdLst/>
              <a:ahLst/>
              <a:rect l="l" t="t" r="r" b="b"/>
              <a:pathLst>
                <a:path w="124" h="32">
                  <a:moveTo>
                    <a:pt x="10" y="32"/>
                  </a:moveTo>
                  <a:lnTo>
                    <a:pt x="5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25" y="11"/>
                  </a:lnTo>
                  <a:lnTo>
                    <a:pt x="41" y="6"/>
                  </a:lnTo>
                  <a:lnTo>
                    <a:pt x="62" y="6"/>
                  </a:lnTo>
                  <a:lnTo>
                    <a:pt x="67" y="0"/>
                  </a:lnTo>
                  <a:lnTo>
                    <a:pt x="67" y="6"/>
                  </a:lnTo>
                  <a:lnTo>
                    <a:pt x="98" y="11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108" y="11"/>
                  </a:lnTo>
                  <a:lnTo>
                    <a:pt x="113" y="11"/>
                  </a:lnTo>
                  <a:lnTo>
                    <a:pt x="124" y="11"/>
                  </a:lnTo>
                  <a:lnTo>
                    <a:pt x="113" y="6"/>
                  </a:lnTo>
                  <a:lnTo>
                    <a:pt x="108" y="11"/>
                  </a:lnTo>
                  <a:lnTo>
                    <a:pt x="108" y="6"/>
                  </a:lnTo>
                  <a:lnTo>
                    <a:pt x="103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95" name=""/>
            <p:cNvSpPr/>
            <p:nvPr/>
          </p:nvSpPr>
          <p:spPr>
            <a:xfrm>
              <a:off x="6223320" y="2948400"/>
              <a:ext cx="1080" cy="648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96" name=""/>
            <p:cNvSpPr/>
            <p:nvPr/>
          </p:nvSpPr>
          <p:spPr>
            <a:xfrm>
              <a:off x="6181560" y="2939760"/>
              <a:ext cx="41400" cy="8280"/>
            </a:xfrm>
            <a:custGeom>
              <a:avLst/>
              <a:gdLst/>
              <a:ahLst/>
              <a:rect l="l" t="t" r="r" b="b"/>
              <a:pathLst>
                <a:path w="31" h="6">
                  <a:moveTo>
                    <a:pt x="31" y="6"/>
                  </a:moveTo>
                  <a:lnTo>
                    <a:pt x="15" y="6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97" name=""/>
            <p:cNvSpPr/>
            <p:nvPr/>
          </p:nvSpPr>
          <p:spPr>
            <a:xfrm flipH="1">
              <a:off x="6174720" y="2939760"/>
              <a:ext cx="6480" cy="144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98" name=""/>
            <p:cNvSpPr/>
            <p:nvPr/>
          </p:nvSpPr>
          <p:spPr>
            <a:xfrm>
              <a:off x="6168240" y="2939760"/>
              <a:ext cx="6480" cy="1440"/>
            </a:xfrm>
            <a:prstGeom prst="rect">
              <a:avLst/>
            </a:prstGeom>
            <a:noFill/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99" name=""/>
            <p:cNvSpPr/>
            <p:nvPr/>
          </p:nvSpPr>
          <p:spPr>
            <a:xfrm>
              <a:off x="6146640" y="2939760"/>
              <a:ext cx="21240" cy="144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16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00" name=""/>
            <p:cNvSpPr/>
            <p:nvPr/>
          </p:nvSpPr>
          <p:spPr>
            <a:xfrm>
              <a:off x="6091560" y="2939760"/>
              <a:ext cx="54720" cy="15120"/>
            </a:xfrm>
            <a:custGeom>
              <a:avLst/>
              <a:gdLst/>
              <a:ahLst/>
              <a:rect l="l" t="t" r="r" b="b"/>
              <a:pathLst>
                <a:path w="41" h="11">
                  <a:moveTo>
                    <a:pt x="41" y="0"/>
                  </a:moveTo>
                  <a:lnTo>
                    <a:pt x="26" y="6"/>
                  </a:lnTo>
                  <a:lnTo>
                    <a:pt x="10" y="6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01" name=""/>
            <p:cNvSpPr/>
            <p:nvPr/>
          </p:nvSpPr>
          <p:spPr>
            <a:xfrm>
              <a:off x="6070320" y="2955240"/>
              <a:ext cx="21240" cy="108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16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02" name=""/>
            <p:cNvSpPr/>
            <p:nvPr/>
          </p:nvSpPr>
          <p:spPr>
            <a:xfrm>
              <a:off x="5960160" y="2939760"/>
              <a:ext cx="109800" cy="188640"/>
            </a:xfrm>
            <a:custGeom>
              <a:avLst/>
              <a:gdLst/>
              <a:ahLst/>
              <a:rect l="l" t="t" r="r" b="b"/>
              <a:pathLst>
                <a:path w="82" h="138">
                  <a:moveTo>
                    <a:pt x="82" y="11"/>
                  </a:moveTo>
                  <a:lnTo>
                    <a:pt x="77" y="11"/>
                  </a:lnTo>
                  <a:lnTo>
                    <a:pt x="77" y="11"/>
                  </a:lnTo>
                  <a:lnTo>
                    <a:pt x="67" y="6"/>
                  </a:lnTo>
                  <a:lnTo>
                    <a:pt x="56" y="6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6" y="6"/>
                  </a:lnTo>
                  <a:lnTo>
                    <a:pt x="31" y="21"/>
                  </a:lnTo>
                  <a:lnTo>
                    <a:pt x="26" y="16"/>
                  </a:lnTo>
                  <a:lnTo>
                    <a:pt x="15" y="21"/>
                  </a:lnTo>
                  <a:lnTo>
                    <a:pt x="15" y="27"/>
                  </a:lnTo>
                  <a:lnTo>
                    <a:pt x="5" y="32"/>
                  </a:lnTo>
                  <a:lnTo>
                    <a:pt x="5" y="43"/>
                  </a:lnTo>
                  <a:lnTo>
                    <a:pt x="0" y="48"/>
                  </a:lnTo>
                  <a:lnTo>
                    <a:pt x="10" y="53"/>
                  </a:lnTo>
                  <a:lnTo>
                    <a:pt x="15" y="69"/>
                  </a:lnTo>
                  <a:lnTo>
                    <a:pt x="20" y="106"/>
                  </a:lnTo>
                  <a:lnTo>
                    <a:pt x="31" y="122"/>
                  </a:lnTo>
                  <a:lnTo>
                    <a:pt x="26" y="133"/>
                  </a:lnTo>
                  <a:lnTo>
                    <a:pt x="31" y="138"/>
                  </a:lnTo>
                  <a:lnTo>
                    <a:pt x="36" y="117"/>
                  </a:lnTo>
                  <a:lnTo>
                    <a:pt x="41" y="106"/>
                  </a:lnTo>
                  <a:lnTo>
                    <a:pt x="31" y="59"/>
                  </a:lnTo>
                  <a:lnTo>
                    <a:pt x="41" y="64"/>
                  </a:lnTo>
                  <a:lnTo>
                    <a:pt x="56" y="64"/>
                  </a:lnTo>
                  <a:lnTo>
                    <a:pt x="56" y="59"/>
                  </a:lnTo>
                  <a:lnTo>
                    <a:pt x="46" y="59"/>
                  </a:lnTo>
                  <a:lnTo>
                    <a:pt x="46" y="59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03" name=""/>
            <p:cNvSpPr/>
            <p:nvPr/>
          </p:nvSpPr>
          <p:spPr>
            <a:xfrm flipH="1">
              <a:off x="6305760" y="2896200"/>
              <a:ext cx="61560" cy="2988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04" name=""/>
            <p:cNvSpPr/>
            <p:nvPr/>
          </p:nvSpPr>
          <p:spPr>
            <a:xfrm>
              <a:off x="6292800" y="2926440"/>
              <a:ext cx="13320" cy="1440"/>
            </a:xfrm>
            <a:custGeom>
              <a:avLst/>
              <a:gdLst/>
              <a:ahLst/>
              <a:rect l="l" t="t" r="r" b="b"/>
              <a:pathLst>
                <a:path w="10" h="0">
                  <a:moveTo>
                    <a:pt x="1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05" name=""/>
            <p:cNvSpPr/>
            <p:nvPr/>
          </p:nvSpPr>
          <p:spPr>
            <a:xfrm>
              <a:off x="6292800" y="2926440"/>
              <a:ext cx="1080" cy="133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480" bIns="-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06" name=""/>
            <p:cNvSpPr/>
            <p:nvPr/>
          </p:nvSpPr>
          <p:spPr>
            <a:xfrm>
              <a:off x="6251040" y="2939760"/>
              <a:ext cx="41400" cy="15120"/>
            </a:xfrm>
            <a:custGeom>
              <a:avLst/>
              <a:gdLst/>
              <a:ahLst/>
              <a:rect l="l" t="t" r="r" b="b"/>
              <a:pathLst>
                <a:path w="31" h="11">
                  <a:moveTo>
                    <a:pt x="31" y="0"/>
                  </a:moveTo>
                  <a:lnTo>
                    <a:pt x="20" y="6"/>
                  </a:lnTo>
                  <a:lnTo>
                    <a:pt x="15" y="11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07" name=""/>
            <p:cNvSpPr/>
            <p:nvPr/>
          </p:nvSpPr>
          <p:spPr>
            <a:xfrm>
              <a:off x="6243120" y="2933280"/>
              <a:ext cx="7560" cy="21960"/>
            </a:xfrm>
            <a:custGeom>
              <a:avLst/>
              <a:gdLst/>
              <a:ahLst/>
              <a:rect l="l" t="t" r="r" b="b"/>
              <a:pathLst>
                <a:path w="6" h="16">
                  <a:moveTo>
                    <a:pt x="6" y="16"/>
                  </a:moveTo>
                  <a:lnTo>
                    <a:pt x="6" y="11"/>
                  </a:lnTo>
                  <a:lnTo>
                    <a:pt x="0" y="5"/>
                  </a:lnTo>
                  <a:lnTo>
                    <a:pt x="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08" name=""/>
            <p:cNvSpPr/>
            <p:nvPr/>
          </p:nvSpPr>
          <p:spPr>
            <a:xfrm>
              <a:off x="6251040" y="2918160"/>
              <a:ext cx="6480" cy="1476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11"/>
                  </a:moveTo>
                  <a:lnTo>
                    <a:pt x="0" y="11"/>
                  </a:lnTo>
                  <a:lnTo>
                    <a:pt x="5" y="6"/>
                  </a:lnTo>
                  <a:lnTo>
                    <a:pt x="5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09" name=""/>
            <p:cNvSpPr/>
            <p:nvPr/>
          </p:nvSpPr>
          <p:spPr>
            <a:xfrm>
              <a:off x="6257880" y="2904480"/>
              <a:ext cx="1440" cy="133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1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480" bIns="-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10" name=""/>
            <p:cNvSpPr/>
            <p:nvPr/>
          </p:nvSpPr>
          <p:spPr>
            <a:xfrm>
              <a:off x="6257880" y="2896200"/>
              <a:ext cx="1440" cy="8280"/>
            </a:xfrm>
            <a:prstGeom prst="rect">
              <a:avLst/>
            </a:prstGeom>
            <a:noFill/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11" name=""/>
            <p:cNvSpPr/>
            <p:nvPr/>
          </p:nvSpPr>
          <p:spPr>
            <a:xfrm>
              <a:off x="6257880" y="2845440"/>
              <a:ext cx="54720" cy="50400"/>
            </a:xfrm>
            <a:custGeom>
              <a:avLst/>
              <a:gdLst/>
              <a:ahLst/>
              <a:rect l="l" t="t" r="r" b="b"/>
              <a:pathLst>
                <a:path w="41" h="37">
                  <a:moveTo>
                    <a:pt x="0" y="37"/>
                  </a:moveTo>
                  <a:lnTo>
                    <a:pt x="5" y="32"/>
                  </a:lnTo>
                  <a:lnTo>
                    <a:pt x="10" y="37"/>
                  </a:lnTo>
                  <a:lnTo>
                    <a:pt x="41" y="6"/>
                  </a:lnTo>
                  <a:lnTo>
                    <a:pt x="41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12" name=""/>
            <p:cNvSpPr/>
            <p:nvPr/>
          </p:nvSpPr>
          <p:spPr>
            <a:xfrm>
              <a:off x="6251040" y="2955240"/>
              <a:ext cx="13320" cy="2160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5" y="10"/>
                  </a:lnTo>
                  <a:lnTo>
                    <a:pt x="10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13" name=""/>
            <p:cNvSpPr/>
            <p:nvPr/>
          </p:nvSpPr>
          <p:spPr>
            <a:xfrm>
              <a:off x="6264720" y="2976840"/>
              <a:ext cx="19800" cy="1440"/>
            </a:xfrm>
            <a:custGeom>
              <a:avLst/>
              <a:gdLst/>
              <a:ahLst/>
              <a:rect l="l" t="t" r="r" b="b"/>
              <a:pathLst>
                <a:path w="15" h="0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5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14" name=""/>
            <p:cNvSpPr/>
            <p:nvPr/>
          </p:nvSpPr>
          <p:spPr>
            <a:xfrm>
              <a:off x="6284520" y="2955240"/>
              <a:ext cx="34920" cy="21600"/>
            </a:xfrm>
            <a:custGeom>
              <a:avLst/>
              <a:gdLst/>
              <a:ahLst/>
              <a:rect l="l" t="t" r="r" b="b"/>
              <a:pathLst>
                <a:path w="26" h="16">
                  <a:moveTo>
                    <a:pt x="0" y="16"/>
                  </a:moveTo>
                  <a:lnTo>
                    <a:pt x="6" y="10"/>
                  </a:lnTo>
                  <a:lnTo>
                    <a:pt x="16" y="5"/>
                  </a:lnTo>
                  <a:lnTo>
                    <a:pt x="2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15" name=""/>
            <p:cNvSpPr/>
            <p:nvPr/>
          </p:nvSpPr>
          <p:spPr>
            <a:xfrm>
              <a:off x="6319800" y="2939760"/>
              <a:ext cx="34920" cy="1512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0" y="11"/>
                  </a:moveTo>
                  <a:lnTo>
                    <a:pt x="5" y="11"/>
                  </a:lnTo>
                  <a:lnTo>
                    <a:pt x="16" y="6"/>
                  </a:lnTo>
                  <a:lnTo>
                    <a:pt x="2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16" name=""/>
            <p:cNvSpPr/>
            <p:nvPr/>
          </p:nvSpPr>
          <p:spPr>
            <a:xfrm>
              <a:off x="6284520" y="2976840"/>
              <a:ext cx="56520" cy="21960"/>
            </a:xfrm>
            <a:custGeom>
              <a:avLst/>
              <a:gdLst/>
              <a:ahLst/>
              <a:rect l="l" t="t" r="r" b="b"/>
              <a:pathLst>
                <a:path w="42" h="16">
                  <a:moveTo>
                    <a:pt x="0" y="0"/>
                  </a:moveTo>
                  <a:lnTo>
                    <a:pt x="21" y="10"/>
                  </a:lnTo>
                  <a:lnTo>
                    <a:pt x="31" y="10"/>
                  </a:lnTo>
                  <a:lnTo>
                    <a:pt x="36" y="16"/>
                  </a:lnTo>
                  <a:lnTo>
                    <a:pt x="42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17" name=""/>
            <p:cNvSpPr/>
            <p:nvPr/>
          </p:nvSpPr>
          <p:spPr>
            <a:xfrm>
              <a:off x="6341040" y="2962080"/>
              <a:ext cx="19800" cy="36720"/>
            </a:xfrm>
            <a:custGeom>
              <a:avLst/>
              <a:gdLst/>
              <a:ahLst/>
              <a:rect l="l" t="t" r="r" b="b"/>
              <a:pathLst>
                <a:path w="15" h="27">
                  <a:moveTo>
                    <a:pt x="0" y="27"/>
                  </a:moveTo>
                  <a:lnTo>
                    <a:pt x="5" y="21"/>
                  </a:lnTo>
                  <a:lnTo>
                    <a:pt x="10" y="5"/>
                  </a:lnTo>
                  <a:lnTo>
                    <a:pt x="15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18" name=""/>
            <p:cNvSpPr/>
            <p:nvPr/>
          </p:nvSpPr>
          <p:spPr>
            <a:xfrm>
              <a:off x="6361200" y="2933280"/>
              <a:ext cx="21240" cy="28800"/>
            </a:xfrm>
            <a:custGeom>
              <a:avLst/>
              <a:gdLst/>
              <a:ahLst/>
              <a:rect l="l" t="t" r="r" b="b"/>
              <a:pathLst>
                <a:path w="16" h="21">
                  <a:moveTo>
                    <a:pt x="0" y="21"/>
                  </a:moveTo>
                  <a:lnTo>
                    <a:pt x="5" y="16"/>
                  </a:lnTo>
                  <a:lnTo>
                    <a:pt x="10" y="5"/>
                  </a:lnTo>
                  <a:lnTo>
                    <a:pt x="1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19" name=""/>
            <p:cNvSpPr/>
            <p:nvPr/>
          </p:nvSpPr>
          <p:spPr>
            <a:xfrm>
              <a:off x="6382440" y="2926440"/>
              <a:ext cx="26640" cy="6480"/>
            </a:xfrm>
            <a:custGeom>
              <a:avLst/>
              <a:gdLst/>
              <a:ahLst/>
              <a:rect l="l" t="t" r="r" b="b"/>
              <a:pathLst>
                <a:path w="20" h="5">
                  <a:moveTo>
                    <a:pt x="0" y="5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2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20" name=""/>
            <p:cNvSpPr/>
            <p:nvPr/>
          </p:nvSpPr>
          <p:spPr>
            <a:xfrm>
              <a:off x="6402600" y="2911320"/>
              <a:ext cx="6480" cy="2844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21" name=""/>
            <p:cNvSpPr/>
            <p:nvPr/>
          </p:nvSpPr>
          <p:spPr>
            <a:xfrm>
              <a:off x="6374520" y="2933280"/>
              <a:ext cx="34560" cy="1512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26" y="5"/>
                  </a:moveTo>
                  <a:lnTo>
                    <a:pt x="21" y="0"/>
                  </a:lnTo>
                  <a:lnTo>
                    <a:pt x="16" y="0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22" name=""/>
            <p:cNvSpPr/>
            <p:nvPr/>
          </p:nvSpPr>
          <p:spPr>
            <a:xfrm>
              <a:off x="6409440" y="2976840"/>
              <a:ext cx="41400" cy="35640"/>
            </a:xfrm>
            <a:custGeom>
              <a:avLst/>
              <a:gdLst/>
              <a:ahLst/>
              <a:rect l="l" t="t" r="r" b="b"/>
              <a:pathLst>
                <a:path w="31" h="26">
                  <a:moveTo>
                    <a:pt x="0" y="26"/>
                  </a:moveTo>
                  <a:lnTo>
                    <a:pt x="16" y="26"/>
                  </a:lnTo>
                  <a:lnTo>
                    <a:pt x="21" y="10"/>
                  </a:lnTo>
                  <a:lnTo>
                    <a:pt x="31" y="1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16" y="10"/>
                  </a:lnTo>
                  <a:lnTo>
                    <a:pt x="11" y="2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23" name=""/>
            <p:cNvSpPr/>
            <p:nvPr/>
          </p:nvSpPr>
          <p:spPr>
            <a:xfrm>
              <a:off x="6479280" y="2889360"/>
              <a:ext cx="19800" cy="15120"/>
            </a:xfrm>
            <a:custGeom>
              <a:avLst/>
              <a:gdLst/>
              <a:ahLst/>
              <a:rect l="l" t="t" r="r" b="b"/>
              <a:pathLst>
                <a:path w="15" h="11">
                  <a:moveTo>
                    <a:pt x="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15" y="5"/>
                  </a:lnTo>
                  <a:lnTo>
                    <a:pt x="15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24" name=""/>
            <p:cNvSpPr/>
            <p:nvPr/>
          </p:nvSpPr>
          <p:spPr>
            <a:xfrm>
              <a:off x="6028560" y="2962080"/>
              <a:ext cx="56160" cy="151560"/>
            </a:xfrm>
            <a:custGeom>
              <a:avLst/>
              <a:gdLst/>
              <a:ahLst/>
              <a:rect l="l" t="t" r="r" b="b"/>
              <a:pathLst>
                <a:path w="42" h="111">
                  <a:moveTo>
                    <a:pt x="42" y="16"/>
                  </a:moveTo>
                  <a:lnTo>
                    <a:pt x="31" y="0"/>
                  </a:lnTo>
                  <a:lnTo>
                    <a:pt x="26" y="0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7"/>
                  </a:lnTo>
                  <a:lnTo>
                    <a:pt x="5" y="32"/>
                  </a:lnTo>
                  <a:lnTo>
                    <a:pt x="5" y="48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5" y="69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5" y="106"/>
                  </a:lnTo>
                  <a:lnTo>
                    <a:pt x="11" y="1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25" name=""/>
            <p:cNvSpPr/>
            <p:nvPr/>
          </p:nvSpPr>
          <p:spPr>
            <a:xfrm>
              <a:off x="6251040" y="3216600"/>
              <a:ext cx="19800" cy="6480"/>
            </a:xfrm>
            <a:custGeom>
              <a:avLst/>
              <a:gdLst/>
              <a:ahLst/>
              <a:rect l="l" t="t" r="r" b="b"/>
              <a:pathLst>
                <a:path w="15" h="5">
                  <a:moveTo>
                    <a:pt x="15" y="0"/>
                  </a:move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26" name=""/>
            <p:cNvSpPr/>
            <p:nvPr/>
          </p:nvSpPr>
          <p:spPr>
            <a:xfrm>
              <a:off x="5953320" y="3078360"/>
              <a:ext cx="74880" cy="6480"/>
            </a:xfrm>
            <a:custGeom>
              <a:avLst/>
              <a:gdLst/>
              <a:ahLst/>
              <a:rect l="l" t="t" r="r" b="b"/>
              <a:pathLst>
                <a:path w="56" h="5">
                  <a:moveTo>
                    <a:pt x="56" y="5"/>
                  </a:move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27" name=""/>
            <p:cNvSpPr/>
            <p:nvPr/>
          </p:nvSpPr>
          <p:spPr>
            <a:xfrm>
              <a:off x="2346480" y="2693880"/>
              <a:ext cx="234720" cy="536040"/>
            </a:xfrm>
            <a:custGeom>
              <a:avLst/>
              <a:gdLst/>
              <a:ahLst/>
              <a:rect l="l" t="t" r="r" b="b"/>
              <a:pathLst>
                <a:path w="175" h="392">
                  <a:moveTo>
                    <a:pt x="175" y="0"/>
                  </a:moveTo>
                  <a:lnTo>
                    <a:pt x="175" y="11"/>
                  </a:lnTo>
                  <a:lnTo>
                    <a:pt x="160" y="27"/>
                  </a:lnTo>
                  <a:lnTo>
                    <a:pt x="119" y="42"/>
                  </a:lnTo>
                  <a:lnTo>
                    <a:pt x="119" y="64"/>
                  </a:lnTo>
                  <a:lnTo>
                    <a:pt x="41" y="143"/>
                  </a:lnTo>
                  <a:lnTo>
                    <a:pt x="31" y="175"/>
                  </a:lnTo>
                  <a:lnTo>
                    <a:pt x="20" y="212"/>
                  </a:lnTo>
                  <a:lnTo>
                    <a:pt x="0" y="307"/>
                  </a:lnTo>
                  <a:lnTo>
                    <a:pt x="26" y="39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28" name=""/>
            <p:cNvSpPr/>
            <p:nvPr/>
          </p:nvSpPr>
          <p:spPr>
            <a:xfrm>
              <a:off x="2387880" y="2658240"/>
              <a:ext cx="214200" cy="652320"/>
            </a:xfrm>
            <a:custGeom>
              <a:avLst/>
              <a:gdLst/>
              <a:ahLst/>
              <a:rect l="l" t="t" r="r" b="b"/>
              <a:pathLst>
                <a:path w="160" h="477">
                  <a:moveTo>
                    <a:pt x="160" y="0"/>
                  </a:moveTo>
                  <a:lnTo>
                    <a:pt x="144" y="47"/>
                  </a:lnTo>
                  <a:lnTo>
                    <a:pt x="113" y="84"/>
                  </a:lnTo>
                  <a:lnTo>
                    <a:pt x="98" y="90"/>
                  </a:lnTo>
                  <a:lnTo>
                    <a:pt x="82" y="132"/>
                  </a:lnTo>
                  <a:lnTo>
                    <a:pt x="51" y="180"/>
                  </a:lnTo>
                  <a:lnTo>
                    <a:pt x="41" y="190"/>
                  </a:lnTo>
                  <a:lnTo>
                    <a:pt x="51" y="222"/>
                  </a:lnTo>
                  <a:lnTo>
                    <a:pt x="41" y="318"/>
                  </a:lnTo>
                  <a:lnTo>
                    <a:pt x="36" y="365"/>
                  </a:lnTo>
                  <a:lnTo>
                    <a:pt x="0" y="413"/>
                  </a:lnTo>
                  <a:lnTo>
                    <a:pt x="15" y="47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29" name=""/>
            <p:cNvSpPr/>
            <p:nvPr/>
          </p:nvSpPr>
          <p:spPr>
            <a:xfrm>
              <a:off x="2352960" y="2700720"/>
              <a:ext cx="234720" cy="703080"/>
            </a:xfrm>
            <a:custGeom>
              <a:avLst/>
              <a:gdLst/>
              <a:ahLst/>
              <a:rect l="l" t="t" r="r" b="b"/>
              <a:pathLst>
                <a:path w="175" h="514">
                  <a:moveTo>
                    <a:pt x="175" y="0"/>
                  </a:moveTo>
                  <a:lnTo>
                    <a:pt x="170" y="16"/>
                  </a:lnTo>
                  <a:lnTo>
                    <a:pt x="139" y="53"/>
                  </a:lnTo>
                  <a:lnTo>
                    <a:pt x="124" y="53"/>
                  </a:lnTo>
                  <a:lnTo>
                    <a:pt x="108" y="96"/>
                  </a:lnTo>
                  <a:lnTo>
                    <a:pt x="72" y="149"/>
                  </a:lnTo>
                  <a:lnTo>
                    <a:pt x="62" y="159"/>
                  </a:lnTo>
                  <a:lnTo>
                    <a:pt x="72" y="191"/>
                  </a:lnTo>
                  <a:lnTo>
                    <a:pt x="62" y="287"/>
                  </a:lnTo>
                  <a:lnTo>
                    <a:pt x="52" y="297"/>
                  </a:lnTo>
                  <a:lnTo>
                    <a:pt x="21" y="355"/>
                  </a:lnTo>
                  <a:lnTo>
                    <a:pt x="21" y="424"/>
                  </a:lnTo>
                  <a:lnTo>
                    <a:pt x="26" y="424"/>
                  </a:lnTo>
                  <a:lnTo>
                    <a:pt x="41" y="451"/>
                  </a:lnTo>
                  <a:lnTo>
                    <a:pt x="15" y="488"/>
                  </a:lnTo>
                  <a:lnTo>
                    <a:pt x="15" y="499"/>
                  </a:lnTo>
                  <a:lnTo>
                    <a:pt x="10" y="509"/>
                  </a:lnTo>
                  <a:lnTo>
                    <a:pt x="0" y="514"/>
                  </a:lnTo>
                  <a:lnTo>
                    <a:pt x="15" y="509"/>
                  </a:lnTo>
                  <a:lnTo>
                    <a:pt x="46" y="504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30" name=""/>
            <p:cNvSpPr/>
            <p:nvPr/>
          </p:nvSpPr>
          <p:spPr>
            <a:xfrm>
              <a:off x="2408040" y="2722320"/>
              <a:ext cx="138960" cy="58680"/>
            </a:xfrm>
            <a:custGeom>
              <a:avLst/>
              <a:gdLst/>
              <a:ahLst/>
              <a:rect l="l" t="t" r="r" b="b"/>
              <a:pathLst>
                <a:path w="104" h="43">
                  <a:moveTo>
                    <a:pt x="73" y="43"/>
                  </a:moveTo>
                  <a:lnTo>
                    <a:pt x="104" y="21"/>
                  </a:lnTo>
                  <a:lnTo>
                    <a:pt x="83" y="43"/>
                  </a:lnTo>
                  <a:lnTo>
                    <a:pt x="62" y="32"/>
                  </a:lnTo>
                  <a:lnTo>
                    <a:pt x="57" y="21"/>
                  </a:lnTo>
                  <a:lnTo>
                    <a:pt x="36" y="16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31" name=""/>
            <p:cNvSpPr/>
            <p:nvPr/>
          </p:nvSpPr>
          <p:spPr>
            <a:xfrm>
              <a:off x="2408040" y="3310920"/>
              <a:ext cx="117720" cy="303480"/>
            </a:xfrm>
            <a:custGeom>
              <a:avLst/>
              <a:gdLst/>
              <a:ahLst/>
              <a:rect l="l" t="t" r="r" b="b"/>
              <a:pathLst>
                <a:path w="88" h="222">
                  <a:moveTo>
                    <a:pt x="0" y="0"/>
                  </a:moveTo>
                  <a:lnTo>
                    <a:pt x="0" y="53"/>
                  </a:lnTo>
                  <a:lnTo>
                    <a:pt x="52" y="127"/>
                  </a:lnTo>
                  <a:lnTo>
                    <a:pt x="52" y="148"/>
                  </a:lnTo>
                  <a:lnTo>
                    <a:pt x="36" y="148"/>
                  </a:lnTo>
                  <a:lnTo>
                    <a:pt x="16" y="169"/>
                  </a:lnTo>
                  <a:lnTo>
                    <a:pt x="11" y="201"/>
                  </a:lnTo>
                  <a:lnTo>
                    <a:pt x="0" y="212"/>
                  </a:lnTo>
                  <a:lnTo>
                    <a:pt x="73" y="222"/>
                  </a:lnTo>
                  <a:lnTo>
                    <a:pt x="88" y="212"/>
                  </a:lnTo>
                  <a:lnTo>
                    <a:pt x="83" y="206"/>
                  </a:lnTo>
                  <a:lnTo>
                    <a:pt x="62" y="148"/>
                  </a:lnTo>
                  <a:lnTo>
                    <a:pt x="52" y="14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32" name=""/>
            <p:cNvSpPr/>
            <p:nvPr/>
          </p:nvSpPr>
          <p:spPr>
            <a:xfrm>
              <a:off x="2414880" y="3601080"/>
              <a:ext cx="111240" cy="20160"/>
            </a:xfrm>
            <a:custGeom>
              <a:avLst/>
              <a:gdLst/>
              <a:ahLst/>
              <a:rect l="l" t="t" r="r" b="b"/>
              <a:pathLst>
                <a:path w="83" h="15">
                  <a:moveTo>
                    <a:pt x="0" y="0"/>
                  </a:moveTo>
                  <a:lnTo>
                    <a:pt x="68" y="15"/>
                  </a:lnTo>
                  <a:lnTo>
                    <a:pt x="83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33" name=""/>
            <p:cNvSpPr/>
            <p:nvPr/>
          </p:nvSpPr>
          <p:spPr>
            <a:xfrm>
              <a:off x="2408040" y="3324600"/>
              <a:ext cx="207360" cy="421560"/>
            </a:xfrm>
            <a:custGeom>
              <a:avLst/>
              <a:gdLst/>
              <a:ahLst/>
              <a:rect l="l" t="t" r="r" b="b"/>
              <a:pathLst>
                <a:path w="155" h="308">
                  <a:moveTo>
                    <a:pt x="0" y="0"/>
                  </a:moveTo>
                  <a:lnTo>
                    <a:pt x="5" y="37"/>
                  </a:lnTo>
                  <a:lnTo>
                    <a:pt x="57" y="117"/>
                  </a:lnTo>
                  <a:lnTo>
                    <a:pt x="83" y="191"/>
                  </a:lnTo>
                  <a:lnTo>
                    <a:pt x="88" y="202"/>
                  </a:lnTo>
                  <a:lnTo>
                    <a:pt x="114" y="265"/>
                  </a:lnTo>
                  <a:lnTo>
                    <a:pt x="140" y="270"/>
                  </a:lnTo>
                  <a:lnTo>
                    <a:pt x="155" y="308"/>
                  </a:lnTo>
                  <a:lnTo>
                    <a:pt x="140" y="276"/>
                  </a:lnTo>
                  <a:lnTo>
                    <a:pt x="109" y="270"/>
                  </a:lnTo>
                  <a:lnTo>
                    <a:pt x="93" y="202"/>
                  </a:lnTo>
                  <a:lnTo>
                    <a:pt x="109" y="233"/>
                  </a:lnTo>
                  <a:lnTo>
                    <a:pt x="155" y="239"/>
                  </a:lnTo>
                  <a:lnTo>
                    <a:pt x="155" y="30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34" name=""/>
            <p:cNvSpPr/>
            <p:nvPr/>
          </p:nvSpPr>
          <p:spPr>
            <a:xfrm flipH="1" flipV="1">
              <a:off x="2381040" y="3223440"/>
              <a:ext cx="13320" cy="5040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35" name=""/>
            <p:cNvSpPr/>
            <p:nvPr/>
          </p:nvSpPr>
          <p:spPr>
            <a:xfrm>
              <a:off x="2664000" y="3629880"/>
              <a:ext cx="277560" cy="136800"/>
            </a:xfrm>
            <a:custGeom>
              <a:avLst/>
              <a:gdLst/>
              <a:ahLst/>
              <a:rect l="l" t="t" r="r" b="b"/>
              <a:pathLst>
                <a:path w="207" h="100">
                  <a:moveTo>
                    <a:pt x="207" y="0"/>
                  </a:moveTo>
                  <a:lnTo>
                    <a:pt x="196" y="21"/>
                  </a:lnTo>
                  <a:lnTo>
                    <a:pt x="0" y="95"/>
                  </a:lnTo>
                  <a:lnTo>
                    <a:pt x="0" y="10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36" name=""/>
            <p:cNvSpPr/>
            <p:nvPr/>
          </p:nvSpPr>
          <p:spPr>
            <a:xfrm>
              <a:off x="2664000" y="3643560"/>
              <a:ext cx="290880" cy="131040"/>
            </a:xfrm>
            <a:custGeom>
              <a:avLst/>
              <a:gdLst/>
              <a:ahLst/>
              <a:rect l="l" t="t" r="r" b="b"/>
              <a:pathLst>
                <a:path w="217" h="96">
                  <a:moveTo>
                    <a:pt x="11" y="96"/>
                  </a:moveTo>
                  <a:lnTo>
                    <a:pt x="196" y="22"/>
                  </a:lnTo>
                  <a:lnTo>
                    <a:pt x="217" y="32"/>
                  </a:lnTo>
                  <a:lnTo>
                    <a:pt x="217" y="0"/>
                  </a:lnTo>
                  <a:lnTo>
                    <a:pt x="207" y="16"/>
                  </a:lnTo>
                  <a:lnTo>
                    <a:pt x="11" y="90"/>
                  </a:lnTo>
                  <a:lnTo>
                    <a:pt x="0" y="96"/>
                  </a:lnTo>
                  <a:lnTo>
                    <a:pt x="11" y="96"/>
                  </a:lnTo>
                  <a:close/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37" name=""/>
            <p:cNvSpPr/>
            <p:nvPr/>
          </p:nvSpPr>
          <p:spPr>
            <a:xfrm>
              <a:off x="2664000" y="3643560"/>
              <a:ext cx="290880" cy="131040"/>
            </a:xfrm>
            <a:custGeom>
              <a:avLst/>
              <a:gdLst/>
              <a:ahLst/>
              <a:rect l="l" t="t" r="r" b="b"/>
              <a:pathLst>
                <a:path w="217" h="96">
                  <a:moveTo>
                    <a:pt x="11" y="96"/>
                  </a:moveTo>
                  <a:lnTo>
                    <a:pt x="196" y="22"/>
                  </a:lnTo>
                  <a:lnTo>
                    <a:pt x="217" y="32"/>
                  </a:lnTo>
                  <a:lnTo>
                    <a:pt x="217" y="0"/>
                  </a:lnTo>
                  <a:lnTo>
                    <a:pt x="207" y="16"/>
                  </a:lnTo>
                  <a:lnTo>
                    <a:pt x="11" y="90"/>
                  </a:lnTo>
                  <a:lnTo>
                    <a:pt x="0" y="96"/>
                  </a:lnTo>
                  <a:lnTo>
                    <a:pt x="11" y="9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38" name=""/>
            <p:cNvSpPr/>
            <p:nvPr/>
          </p:nvSpPr>
          <p:spPr>
            <a:xfrm>
              <a:off x="2948400" y="3629880"/>
              <a:ext cx="234720" cy="43560"/>
            </a:xfrm>
            <a:custGeom>
              <a:avLst/>
              <a:gdLst/>
              <a:ahLst/>
              <a:rect l="l" t="t" r="r" b="b"/>
              <a:pathLst>
                <a:path w="175" h="32">
                  <a:moveTo>
                    <a:pt x="0" y="0"/>
                  </a:moveTo>
                  <a:lnTo>
                    <a:pt x="21" y="32"/>
                  </a:lnTo>
                  <a:lnTo>
                    <a:pt x="175" y="2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39" name=""/>
            <p:cNvSpPr/>
            <p:nvPr/>
          </p:nvSpPr>
          <p:spPr>
            <a:xfrm>
              <a:off x="2643840" y="3774600"/>
              <a:ext cx="511920" cy="188640"/>
            </a:xfrm>
            <a:custGeom>
              <a:avLst/>
              <a:gdLst/>
              <a:ahLst/>
              <a:rect l="l" t="t" r="r" b="b"/>
              <a:pathLst>
                <a:path w="382" h="138">
                  <a:moveTo>
                    <a:pt x="382" y="138"/>
                  </a:moveTo>
                  <a:lnTo>
                    <a:pt x="361" y="122"/>
                  </a:lnTo>
                  <a:lnTo>
                    <a:pt x="310" y="106"/>
                  </a:lnTo>
                  <a:lnTo>
                    <a:pt x="279" y="122"/>
                  </a:lnTo>
                  <a:lnTo>
                    <a:pt x="191" y="106"/>
                  </a:lnTo>
                  <a:lnTo>
                    <a:pt x="103" y="42"/>
                  </a:lnTo>
                  <a:lnTo>
                    <a:pt x="57" y="53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5" y="21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10" y="5"/>
                  </a:lnTo>
                  <a:lnTo>
                    <a:pt x="5" y="2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40" name=""/>
            <p:cNvSpPr/>
            <p:nvPr/>
          </p:nvSpPr>
          <p:spPr>
            <a:xfrm>
              <a:off x="2615760" y="3746160"/>
              <a:ext cx="48240" cy="28440"/>
            </a:xfrm>
            <a:custGeom>
              <a:avLst/>
              <a:gdLst/>
              <a:ahLst/>
              <a:rect l="l" t="t" r="r" b="b"/>
              <a:pathLst>
                <a:path w="36" h="21">
                  <a:moveTo>
                    <a:pt x="36" y="21"/>
                  </a:moveTo>
                  <a:lnTo>
                    <a:pt x="31" y="21"/>
                  </a:lnTo>
                  <a:lnTo>
                    <a:pt x="5" y="1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41" name=""/>
            <p:cNvSpPr/>
            <p:nvPr/>
          </p:nvSpPr>
          <p:spPr>
            <a:xfrm>
              <a:off x="2567520" y="3737880"/>
              <a:ext cx="96120" cy="36720"/>
            </a:xfrm>
            <a:custGeom>
              <a:avLst/>
              <a:gdLst/>
              <a:ahLst/>
              <a:rect l="l" t="t" r="r" b="b"/>
              <a:pathLst>
                <a:path w="72" h="27">
                  <a:moveTo>
                    <a:pt x="0" y="11"/>
                  </a:moveTo>
                  <a:lnTo>
                    <a:pt x="5" y="11"/>
                  </a:lnTo>
                  <a:lnTo>
                    <a:pt x="5" y="0"/>
                  </a:lnTo>
                  <a:lnTo>
                    <a:pt x="15" y="0"/>
                  </a:lnTo>
                  <a:lnTo>
                    <a:pt x="46" y="11"/>
                  </a:lnTo>
                  <a:lnTo>
                    <a:pt x="52" y="11"/>
                  </a:lnTo>
                  <a:lnTo>
                    <a:pt x="72" y="21"/>
                  </a:lnTo>
                  <a:lnTo>
                    <a:pt x="72" y="27"/>
                  </a:lnTo>
                  <a:lnTo>
                    <a:pt x="41" y="11"/>
                  </a:lnTo>
                  <a:lnTo>
                    <a:pt x="36" y="11"/>
                  </a:lnTo>
                  <a:lnTo>
                    <a:pt x="36" y="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42" name=""/>
            <p:cNvSpPr/>
            <p:nvPr/>
          </p:nvSpPr>
          <p:spPr>
            <a:xfrm>
              <a:off x="2567520" y="3737880"/>
              <a:ext cx="89640" cy="28800"/>
            </a:xfrm>
            <a:custGeom>
              <a:avLst/>
              <a:gdLst/>
              <a:ahLst/>
              <a:rect l="l" t="t" r="r" b="b"/>
              <a:pathLst>
                <a:path w="67" h="21">
                  <a:moveTo>
                    <a:pt x="0" y="16"/>
                  </a:moveTo>
                  <a:lnTo>
                    <a:pt x="10" y="11"/>
                  </a:lnTo>
                  <a:lnTo>
                    <a:pt x="10" y="6"/>
                  </a:lnTo>
                  <a:lnTo>
                    <a:pt x="15" y="0"/>
                  </a:lnTo>
                  <a:lnTo>
                    <a:pt x="31" y="6"/>
                  </a:lnTo>
                  <a:lnTo>
                    <a:pt x="41" y="11"/>
                  </a:lnTo>
                  <a:lnTo>
                    <a:pt x="67" y="2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43" name=""/>
            <p:cNvSpPr/>
            <p:nvPr/>
          </p:nvSpPr>
          <p:spPr>
            <a:xfrm>
              <a:off x="2657520" y="3491280"/>
              <a:ext cx="518760" cy="283320"/>
            </a:xfrm>
            <a:custGeom>
              <a:avLst/>
              <a:gdLst/>
              <a:ahLst/>
              <a:rect l="l" t="t" r="r" b="b"/>
              <a:pathLst>
                <a:path w="387" h="207">
                  <a:moveTo>
                    <a:pt x="0" y="207"/>
                  </a:moveTo>
                  <a:lnTo>
                    <a:pt x="5" y="201"/>
                  </a:lnTo>
                  <a:lnTo>
                    <a:pt x="207" y="122"/>
                  </a:lnTo>
                  <a:lnTo>
                    <a:pt x="217" y="106"/>
                  </a:lnTo>
                  <a:lnTo>
                    <a:pt x="212" y="95"/>
                  </a:lnTo>
                  <a:lnTo>
                    <a:pt x="227" y="69"/>
                  </a:lnTo>
                  <a:lnTo>
                    <a:pt x="274" y="21"/>
                  </a:lnTo>
                  <a:lnTo>
                    <a:pt x="284" y="27"/>
                  </a:lnTo>
                  <a:lnTo>
                    <a:pt x="305" y="0"/>
                  </a:lnTo>
                  <a:lnTo>
                    <a:pt x="310" y="0"/>
                  </a:lnTo>
                  <a:lnTo>
                    <a:pt x="315" y="11"/>
                  </a:lnTo>
                  <a:lnTo>
                    <a:pt x="387" y="2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44" name=""/>
            <p:cNvSpPr/>
            <p:nvPr/>
          </p:nvSpPr>
          <p:spPr>
            <a:xfrm>
              <a:off x="2664000" y="3774600"/>
              <a:ext cx="14760" cy="144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45" name=""/>
            <p:cNvSpPr/>
            <p:nvPr/>
          </p:nvSpPr>
          <p:spPr>
            <a:xfrm>
              <a:off x="2913480" y="2678760"/>
              <a:ext cx="201240" cy="109440"/>
            </a:xfrm>
            <a:custGeom>
              <a:avLst/>
              <a:gdLst/>
              <a:ahLst/>
              <a:rect l="l" t="t" r="r" b="b"/>
              <a:pathLst>
                <a:path w="150" h="80">
                  <a:moveTo>
                    <a:pt x="150" y="80"/>
                  </a:moveTo>
                  <a:lnTo>
                    <a:pt x="114" y="75"/>
                  </a:lnTo>
                  <a:lnTo>
                    <a:pt x="72" y="32"/>
                  </a:lnTo>
                  <a:lnTo>
                    <a:pt x="26" y="32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46" name=""/>
            <p:cNvSpPr/>
            <p:nvPr/>
          </p:nvSpPr>
          <p:spPr>
            <a:xfrm>
              <a:off x="2983320" y="3601080"/>
              <a:ext cx="546840" cy="72360"/>
            </a:xfrm>
            <a:custGeom>
              <a:avLst/>
              <a:gdLst/>
              <a:ahLst/>
              <a:rect l="l" t="t" r="r" b="b"/>
              <a:pathLst>
                <a:path w="408" h="53">
                  <a:moveTo>
                    <a:pt x="408" y="0"/>
                  </a:moveTo>
                  <a:lnTo>
                    <a:pt x="315" y="31"/>
                  </a:lnTo>
                  <a:lnTo>
                    <a:pt x="0" y="5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47" name=""/>
            <p:cNvSpPr/>
            <p:nvPr/>
          </p:nvSpPr>
          <p:spPr>
            <a:xfrm>
              <a:off x="2941560" y="3621240"/>
              <a:ext cx="41400" cy="51840"/>
            </a:xfrm>
            <a:custGeom>
              <a:avLst/>
              <a:gdLst/>
              <a:ahLst/>
              <a:rect l="l" t="t" r="r" b="b"/>
              <a:pathLst>
                <a:path w="31" h="38">
                  <a:moveTo>
                    <a:pt x="31" y="38"/>
                  </a:moveTo>
                  <a:lnTo>
                    <a:pt x="26" y="27"/>
                  </a:lnTo>
                  <a:lnTo>
                    <a:pt x="10" y="11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040" bIns="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48" name=""/>
            <p:cNvSpPr/>
            <p:nvPr/>
          </p:nvSpPr>
          <p:spPr>
            <a:xfrm>
              <a:off x="2941560" y="3520080"/>
              <a:ext cx="82800" cy="101160"/>
            </a:xfrm>
            <a:custGeom>
              <a:avLst/>
              <a:gdLst/>
              <a:ahLst/>
              <a:rect l="l" t="t" r="r" b="b"/>
              <a:pathLst>
                <a:path w="62" h="74">
                  <a:moveTo>
                    <a:pt x="0" y="74"/>
                  </a:moveTo>
                  <a:lnTo>
                    <a:pt x="10" y="59"/>
                  </a:lnTo>
                  <a:lnTo>
                    <a:pt x="26" y="43"/>
                  </a:lnTo>
                  <a:lnTo>
                    <a:pt x="36" y="27"/>
                  </a:lnTo>
                  <a:lnTo>
                    <a:pt x="51" y="11"/>
                  </a:lnTo>
                  <a:lnTo>
                    <a:pt x="57" y="6"/>
                  </a:lnTo>
                  <a:lnTo>
                    <a:pt x="62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49" name=""/>
            <p:cNvSpPr/>
            <p:nvPr/>
          </p:nvSpPr>
          <p:spPr>
            <a:xfrm>
              <a:off x="3024720" y="3520080"/>
              <a:ext cx="19800" cy="792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50" name=""/>
            <p:cNvSpPr/>
            <p:nvPr/>
          </p:nvSpPr>
          <p:spPr>
            <a:xfrm>
              <a:off x="3044880" y="3498120"/>
              <a:ext cx="28080" cy="29880"/>
            </a:xfrm>
            <a:custGeom>
              <a:avLst/>
              <a:gdLst/>
              <a:ahLst/>
              <a:rect l="l" t="t" r="r" b="b"/>
              <a:pathLst>
                <a:path w="21" h="22">
                  <a:moveTo>
                    <a:pt x="0" y="22"/>
                  </a:moveTo>
                  <a:lnTo>
                    <a:pt x="5" y="16"/>
                  </a:lnTo>
                  <a:lnTo>
                    <a:pt x="16" y="6"/>
                  </a:lnTo>
                  <a:lnTo>
                    <a:pt x="21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51" name=""/>
            <p:cNvSpPr/>
            <p:nvPr/>
          </p:nvSpPr>
          <p:spPr>
            <a:xfrm>
              <a:off x="3072960" y="3491280"/>
              <a:ext cx="19800" cy="2196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5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5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52" name=""/>
            <p:cNvSpPr/>
            <p:nvPr/>
          </p:nvSpPr>
          <p:spPr>
            <a:xfrm>
              <a:off x="3093120" y="3513240"/>
              <a:ext cx="146160" cy="14760"/>
            </a:xfrm>
            <a:custGeom>
              <a:avLst/>
              <a:gdLst/>
              <a:ahLst/>
              <a:rect l="l" t="t" r="r" b="b"/>
              <a:pathLst>
                <a:path w="109" h="11">
                  <a:moveTo>
                    <a:pt x="0" y="0"/>
                  </a:moveTo>
                  <a:lnTo>
                    <a:pt x="6" y="0"/>
                  </a:lnTo>
                  <a:lnTo>
                    <a:pt x="21" y="0"/>
                  </a:lnTo>
                  <a:lnTo>
                    <a:pt x="42" y="5"/>
                  </a:lnTo>
                  <a:lnTo>
                    <a:pt x="67" y="5"/>
                  </a:lnTo>
                  <a:lnTo>
                    <a:pt x="88" y="11"/>
                  </a:lnTo>
                  <a:lnTo>
                    <a:pt x="98" y="11"/>
                  </a:lnTo>
                  <a:lnTo>
                    <a:pt x="109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53" name=""/>
            <p:cNvSpPr/>
            <p:nvPr/>
          </p:nvSpPr>
          <p:spPr>
            <a:xfrm>
              <a:off x="3239280" y="3520080"/>
              <a:ext cx="13320" cy="792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54" name=""/>
            <p:cNvSpPr/>
            <p:nvPr/>
          </p:nvSpPr>
          <p:spPr>
            <a:xfrm>
              <a:off x="3252960" y="3520080"/>
              <a:ext cx="76320" cy="21960"/>
            </a:xfrm>
            <a:custGeom>
              <a:avLst/>
              <a:gdLst/>
              <a:ahLst/>
              <a:rect l="l" t="t" r="r" b="b"/>
              <a:pathLst>
                <a:path w="57" h="16">
                  <a:moveTo>
                    <a:pt x="0" y="0"/>
                  </a:moveTo>
                  <a:lnTo>
                    <a:pt x="16" y="0"/>
                  </a:lnTo>
                  <a:lnTo>
                    <a:pt x="31" y="6"/>
                  </a:lnTo>
                  <a:lnTo>
                    <a:pt x="57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55" name=""/>
            <p:cNvSpPr/>
            <p:nvPr/>
          </p:nvSpPr>
          <p:spPr>
            <a:xfrm>
              <a:off x="3329280" y="3542400"/>
              <a:ext cx="6480" cy="1476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0"/>
                  </a:moveTo>
                  <a:lnTo>
                    <a:pt x="0" y="5"/>
                  </a:lnTo>
                  <a:lnTo>
                    <a:pt x="5" y="11"/>
                  </a:lnTo>
                  <a:lnTo>
                    <a:pt x="5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56" name=""/>
            <p:cNvSpPr/>
            <p:nvPr/>
          </p:nvSpPr>
          <p:spPr>
            <a:xfrm>
              <a:off x="2900160" y="3557160"/>
              <a:ext cx="435600" cy="434880"/>
            </a:xfrm>
            <a:custGeom>
              <a:avLst/>
              <a:gdLst/>
              <a:ahLst/>
              <a:rect l="l" t="t" r="r" b="b"/>
              <a:pathLst>
                <a:path w="325" h="318">
                  <a:moveTo>
                    <a:pt x="325" y="0"/>
                  </a:moveTo>
                  <a:lnTo>
                    <a:pt x="304" y="74"/>
                  </a:lnTo>
                  <a:lnTo>
                    <a:pt x="242" y="100"/>
                  </a:lnTo>
                  <a:lnTo>
                    <a:pt x="237" y="180"/>
                  </a:lnTo>
                  <a:lnTo>
                    <a:pt x="119" y="270"/>
                  </a:lnTo>
                  <a:lnTo>
                    <a:pt x="77" y="312"/>
                  </a:lnTo>
                  <a:lnTo>
                    <a:pt x="10" y="318"/>
                  </a:lnTo>
                  <a:lnTo>
                    <a:pt x="0" y="30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57" name=""/>
            <p:cNvSpPr/>
            <p:nvPr/>
          </p:nvSpPr>
          <p:spPr>
            <a:xfrm>
              <a:off x="2865240" y="3970440"/>
              <a:ext cx="34560" cy="6480"/>
            </a:xfrm>
            <a:custGeom>
              <a:avLst/>
              <a:gdLst/>
              <a:ahLst/>
              <a:rect l="l" t="t" r="r" b="b"/>
              <a:pathLst>
                <a:path w="26" h="5">
                  <a:moveTo>
                    <a:pt x="26" y="0"/>
                  </a:moveTo>
                  <a:lnTo>
                    <a:pt x="21" y="0"/>
                  </a:lnTo>
                  <a:lnTo>
                    <a:pt x="10" y="5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58" name=""/>
            <p:cNvSpPr/>
            <p:nvPr/>
          </p:nvSpPr>
          <p:spPr>
            <a:xfrm>
              <a:off x="2837160" y="3977280"/>
              <a:ext cx="28080" cy="1080"/>
            </a:xfrm>
            <a:custGeom>
              <a:avLst/>
              <a:gdLst/>
              <a:ahLst/>
              <a:rect l="l" t="t" r="r" b="b"/>
              <a:pathLst>
                <a:path w="21" h="0">
                  <a:moveTo>
                    <a:pt x="21" y="0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59" name=""/>
            <p:cNvSpPr/>
            <p:nvPr/>
          </p:nvSpPr>
          <p:spPr>
            <a:xfrm>
              <a:off x="2878920" y="3904920"/>
              <a:ext cx="180720" cy="36720"/>
            </a:xfrm>
            <a:custGeom>
              <a:avLst/>
              <a:gdLst/>
              <a:ahLst/>
              <a:rect l="l" t="t" r="r" b="b"/>
              <a:pathLst>
                <a:path w="135" h="27">
                  <a:moveTo>
                    <a:pt x="0" y="0"/>
                  </a:moveTo>
                  <a:lnTo>
                    <a:pt x="16" y="11"/>
                  </a:lnTo>
                  <a:lnTo>
                    <a:pt x="104" y="27"/>
                  </a:lnTo>
                  <a:lnTo>
                    <a:pt x="135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60" name=""/>
            <p:cNvSpPr/>
            <p:nvPr/>
          </p:nvSpPr>
          <p:spPr>
            <a:xfrm>
              <a:off x="3059640" y="3926880"/>
              <a:ext cx="103320" cy="36720"/>
            </a:xfrm>
            <a:custGeom>
              <a:avLst/>
              <a:gdLst/>
              <a:ahLst/>
              <a:rect l="l" t="t" r="r" b="b"/>
              <a:pathLst>
                <a:path w="77" h="27">
                  <a:moveTo>
                    <a:pt x="0" y="0"/>
                  </a:moveTo>
                  <a:lnTo>
                    <a:pt x="5" y="0"/>
                  </a:lnTo>
                  <a:lnTo>
                    <a:pt x="20" y="5"/>
                  </a:lnTo>
                  <a:lnTo>
                    <a:pt x="36" y="11"/>
                  </a:lnTo>
                  <a:lnTo>
                    <a:pt x="56" y="16"/>
                  </a:lnTo>
                  <a:lnTo>
                    <a:pt x="77" y="2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61" name=""/>
            <p:cNvSpPr/>
            <p:nvPr/>
          </p:nvSpPr>
          <p:spPr>
            <a:xfrm>
              <a:off x="3162960" y="3963600"/>
              <a:ext cx="61200" cy="13320"/>
            </a:xfrm>
            <a:custGeom>
              <a:avLst/>
              <a:gdLst/>
              <a:ahLst/>
              <a:rect l="l" t="t" r="r" b="b"/>
              <a:pathLst>
                <a:path w="46" h="10">
                  <a:moveTo>
                    <a:pt x="0" y="0"/>
                  </a:moveTo>
                  <a:lnTo>
                    <a:pt x="10" y="5"/>
                  </a:lnTo>
                  <a:lnTo>
                    <a:pt x="31" y="5"/>
                  </a:lnTo>
                  <a:lnTo>
                    <a:pt x="46" y="1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480" bIns="-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62" name=""/>
            <p:cNvSpPr/>
            <p:nvPr/>
          </p:nvSpPr>
          <p:spPr>
            <a:xfrm>
              <a:off x="3224520" y="3970440"/>
              <a:ext cx="7920" cy="6480"/>
            </a:xfrm>
            <a:custGeom>
              <a:avLst/>
              <a:gdLst/>
              <a:ahLst/>
              <a:rect l="l" t="t" r="r" b="b"/>
              <a:pathLst>
                <a:path w="6" h="5">
                  <a:moveTo>
                    <a:pt x="0" y="5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63" name=""/>
            <p:cNvSpPr/>
            <p:nvPr/>
          </p:nvSpPr>
          <p:spPr>
            <a:xfrm>
              <a:off x="3232800" y="3753000"/>
              <a:ext cx="214200" cy="267840"/>
            </a:xfrm>
            <a:custGeom>
              <a:avLst/>
              <a:gdLst/>
              <a:ahLst/>
              <a:rect l="l" t="t" r="r" b="b"/>
              <a:pathLst>
                <a:path w="160" h="196">
                  <a:moveTo>
                    <a:pt x="0" y="159"/>
                  </a:moveTo>
                  <a:lnTo>
                    <a:pt x="31" y="159"/>
                  </a:lnTo>
                  <a:lnTo>
                    <a:pt x="82" y="196"/>
                  </a:lnTo>
                  <a:lnTo>
                    <a:pt x="113" y="32"/>
                  </a:lnTo>
                  <a:lnTo>
                    <a:pt x="160" y="21"/>
                  </a:lnTo>
                  <a:lnTo>
                    <a:pt x="108" y="0"/>
                  </a:lnTo>
                  <a:lnTo>
                    <a:pt x="72" y="18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64" name=""/>
            <p:cNvSpPr/>
            <p:nvPr/>
          </p:nvSpPr>
          <p:spPr>
            <a:xfrm>
              <a:off x="3281040" y="4006080"/>
              <a:ext cx="47880" cy="29880"/>
            </a:xfrm>
            <a:custGeom>
              <a:avLst/>
              <a:gdLst/>
              <a:ahLst/>
              <a:rect l="l" t="t" r="r" b="b"/>
              <a:pathLst>
                <a:path w="36" h="22">
                  <a:moveTo>
                    <a:pt x="36" y="0"/>
                  </a:moveTo>
                  <a:lnTo>
                    <a:pt x="26" y="6"/>
                  </a:lnTo>
                  <a:lnTo>
                    <a:pt x="10" y="11"/>
                  </a:lnTo>
                  <a:lnTo>
                    <a:pt x="0" y="2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65" name=""/>
            <p:cNvSpPr/>
            <p:nvPr/>
          </p:nvSpPr>
          <p:spPr>
            <a:xfrm>
              <a:off x="3259440" y="4035960"/>
              <a:ext cx="21240" cy="684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16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960" bIns="-39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66" name=""/>
            <p:cNvSpPr/>
            <p:nvPr/>
          </p:nvSpPr>
          <p:spPr>
            <a:xfrm>
              <a:off x="3224520" y="4043160"/>
              <a:ext cx="34920" cy="1080"/>
            </a:xfrm>
            <a:custGeom>
              <a:avLst/>
              <a:gdLst/>
              <a:ahLst/>
              <a:rect l="l" t="t" r="r" b="b"/>
              <a:pathLst>
                <a:path w="26" h="0">
                  <a:moveTo>
                    <a:pt x="26" y="0"/>
                  </a:move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67" name=""/>
            <p:cNvSpPr/>
            <p:nvPr/>
          </p:nvSpPr>
          <p:spPr>
            <a:xfrm>
              <a:off x="3224520" y="4043160"/>
              <a:ext cx="14760" cy="1332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480" bIns="-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68" name=""/>
            <p:cNvSpPr/>
            <p:nvPr/>
          </p:nvSpPr>
          <p:spPr>
            <a:xfrm>
              <a:off x="3329280" y="3542400"/>
              <a:ext cx="1440" cy="1476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69" name=""/>
            <p:cNvSpPr/>
            <p:nvPr/>
          </p:nvSpPr>
          <p:spPr>
            <a:xfrm>
              <a:off x="3301200" y="3557160"/>
              <a:ext cx="27720" cy="94320"/>
            </a:xfrm>
            <a:custGeom>
              <a:avLst/>
              <a:gdLst/>
              <a:ahLst/>
              <a:rect l="l" t="t" r="r" b="b"/>
              <a:pathLst>
                <a:path w="21" h="69">
                  <a:moveTo>
                    <a:pt x="21" y="0"/>
                  </a:moveTo>
                  <a:lnTo>
                    <a:pt x="16" y="10"/>
                  </a:lnTo>
                  <a:lnTo>
                    <a:pt x="11" y="37"/>
                  </a:lnTo>
                  <a:lnTo>
                    <a:pt x="0" y="58"/>
                  </a:lnTo>
                  <a:lnTo>
                    <a:pt x="0" y="69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70" name=""/>
            <p:cNvSpPr/>
            <p:nvPr/>
          </p:nvSpPr>
          <p:spPr>
            <a:xfrm>
              <a:off x="3059640" y="3651480"/>
              <a:ext cx="241200" cy="275040"/>
            </a:xfrm>
            <a:custGeom>
              <a:avLst/>
              <a:gdLst/>
              <a:ahLst/>
              <a:rect l="l" t="t" r="r" b="b"/>
              <a:pathLst>
                <a:path w="180" h="201">
                  <a:moveTo>
                    <a:pt x="180" y="0"/>
                  </a:moveTo>
                  <a:lnTo>
                    <a:pt x="123" y="26"/>
                  </a:lnTo>
                  <a:lnTo>
                    <a:pt x="113" y="106"/>
                  </a:lnTo>
                  <a:lnTo>
                    <a:pt x="0" y="190"/>
                  </a:lnTo>
                  <a:lnTo>
                    <a:pt x="0" y="20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71" name=""/>
            <p:cNvSpPr/>
            <p:nvPr/>
          </p:nvSpPr>
          <p:spPr>
            <a:xfrm>
              <a:off x="2650680" y="1968480"/>
              <a:ext cx="207720" cy="182160"/>
            </a:xfrm>
            <a:custGeom>
              <a:avLst/>
              <a:gdLst/>
              <a:ahLst/>
              <a:rect l="l" t="t" r="r" b="b"/>
              <a:pathLst>
                <a:path w="155" h="133">
                  <a:moveTo>
                    <a:pt x="5" y="0"/>
                  </a:moveTo>
                  <a:lnTo>
                    <a:pt x="5" y="11"/>
                  </a:lnTo>
                  <a:lnTo>
                    <a:pt x="5" y="16"/>
                  </a:lnTo>
                  <a:lnTo>
                    <a:pt x="10" y="27"/>
                  </a:lnTo>
                  <a:lnTo>
                    <a:pt x="5" y="64"/>
                  </a:lnTo>
                  <a:lnTo>
                    <a:pt x="0" y="85"/>
                  </a:lnTo>
                  <a:lnTo>
                    <a:pt x="15" y="85"/>
                  </a:lnTo>
                  <a:lnTo>
                    <a:pt x="98" y="122"/>
                  </a:lnTo>
                  <a:lnTo>
                    <a:pt x="108" y="117"/>
                  </a:lnTo>
                  <a:lnTo>
                    <a:pt x="139" y="133"/>
                  </a:lnTo>
                  <a:lnTo>
                    <a:pt x="155" y="13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72" name=""/>
            <p:cNvSpPr/>
            <p:nvPr/>
          </p:nvSpPr>
          <p:spPr>
            <a:xfrm>
              <a:off x="2858760" y="2150640"/>
              <a:ext cx="1080" cy="133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480" bIns="-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73" name=""/>
            <p:cNvSpPr/>
            <p:nvPr/>
          </p:nvSpPr>
          <p:spPr>
            <a:xfrm>
              <a:off x="2782080" y="2163960"/>
              <a:ext cx="76320" cy="94320"/>
            </a:xfrm>
            <a:custGeom>
              <a:avLst/>
              <a:gdLst/>
              <a:ahLst/>
              <a:rect l="l" t="t" r="r" b="b"/>
              <a:pathLst>
                <a:path w="57" h="69">
                  <a:moveTo>
                    <a:pt x="57" y="0"/>
                  </a:moveTo>
                  <a:lnTo>
                    <a:pt x="41" y="11"/>
                  </a:lnTo>
                  <a:lnTo>
                    <a:pt x="26" y="32"/>
                  </a:lnTo>
                  <a:lnTo>
                    <a:pt x="10" y="48"/>
                  </a:lnTo>
                  <a:lnTo>
                    <a:pt x="0" y="64"/>
                  </a:lnTo>
                  <a:lnTo>
                    <a:pt x="0" y="69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74" name=""/>
            <p:cNvSpPr/>
            <p:nvPr/>
          </p:nvSpPr>
          <p:spPr>
            <a:xfrm>
              <a:off x="2782080" y="2258280"/>
              <a:ext cx="21240" cy="65520"/>
            </a:xfrm>
            <a:custGeom>
              <a:avLst/>
              <a:gdLst/>
              <a:ahLst/>
              <a:rect l="l" t="t" r="r" b="b"/>
              <a:pathLst>
                <a:path w="16" h="48">
                  <a:moveTo>
                    <a:pt x="0" y="0"/>
                  </a:moveTo>
                  <a:lnTo>
                    <a:pt x="5" y="11"/>
                  </a:lnTo>
                  <a:lnTo>
                    <a:pt x="10" y="32"/>
                  </a:lnTo>
                  <a:lnTo>
                    <a:pt x="16" y="4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720" bIns="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75" name=""/>
            <p:cNvSpPr/>
            <p:nvPr/>
          </p:nvSpPr>
          <p:spPr>
            <a:xfrm>
              <a:off x="2408040" y="2324160"/>
              <a:ext cx="395280" cy="274680"/>
            </a:xfrm>
            <a:custGeom>
              <a:avLst/>
              <a:gdLst/>
              <a:ahLst/>
              <a:rect l="l" t="t" r="r" b="b"/>
              <a:pathLst>
                <a:path w="295" h="201">
                  <a:moveTo>
                    <a:pt x="295" y="0"/>
                  </a:moveTo>
                  <a:lnTo>
                    <a:pt x="238" y="58"/>
                  </a:lnTo>
                  <a:lnTo>
                    <a:pt x="93" y="90"/>
                  </a:lnTo>
                  <a:lnTo>
                    <a:pt x="62" y="79"/>
                  </a:lnTo>
                  <a:lnTo>
                    <a:pt x="26" y="159"/>
                  </a:lnTo>
                  <a:lnTo>
                    <a:pt x="11" y="159"/>
                  </a:lnTo>
                  <a:lnTo>
                    <a:pt x="0" y="191"/>
                  </a:lnTo>
                  <a:lnTo>
                    <a:pt x="0" y="20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76" name=""/>
            <p:cNvSpPr/>
            <p:nvPr/>
          </p:nvSpPr>
          <p:spPr>
            <a:xfrm>
              <a:off x="2720160" y="2403720"/>
              <a:ext cx="33480" cy="2844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77" name=""/>
            <p:cNvSpPr/>
            <p:nvPr/>
          </p:nvSpPr>
          <p:spPr>
            <a:xfrm>
              <a:off x="2720160" y="2201040"/>
              <a:ext cx="407520" cy="202320"/>
            </a:xfrm>
            <a:custGeom>
              <a:avLst/>
              <a:gdLst/>
              <a:ahLst/>
              <a:rect l="l" t="t" r="r" b="b"/>
              <a:pathLst>
                <a:path w="304" h="148">
                  <a:moveTo>
                    <a:pt x="185" y="0"/>
                  </a:moveTo>
                  <a:lnTo>
                    <a:pt x="242" y="0"/>
                  </a:lnTo>
                  <a:lnTo>
                    <a:pt x="304" y="53"/>
                  </a:lnTo>
                  <a:lnTo>
                    <a:pt x="278" y="53"/>
                  </a:lnTo>
                  <a:lnTo>
                    <a:pt x="237" y="90"/>
                  </a:lnTo>
                  <a:lnTo>
                    <a:pt x="165" y="106"/>
                  </a:lnTo>
                  <a:lnTo>
                    <a:pt x="56" y="84"/>
                  </a:lnTo>
                  <a:lnTo>
                    <a:pt x="0" y="14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78" name=""/>
            <p:cNvSpPr/>
            <p:nvPr/>
          </p:nvSpPr>
          <p:spPr>
            <a:xfrm>
              <a:off x="2782080" y="2368080"/>
              <a:ext cx="34920" cy="20160"/>
            </a:xfrm>
            <a:custGeom>
              <a:avLst/>
              <a:gdLst/>
              <a:ahLst/>
              <a:rect l="l" t="t" r="r" b="b"/>
              <a:pathLst>
                <a:path w="26" h="15">
                  <a:moveTo>
                    <a:pt x="0" y="0"/>
                  </a:moveTo>
                  <a:lnTo>
                    <a:pt x="10" y="5"/>
                  </a:lnTo>
                  <a:lnTo>
                    <a:pt x="21" y="15"/>
                  </a:lnTo>
                  <a:lnTo>
                    <a:pt x="26" y="1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79" name=""/>
            <p:cNvSpPr/>
            <p:nvPr/>
          </p:nvSpPr>
          <p:spPr>
            <a:xfrm>
              <a:off x="2817000" y="2388600"/>
              <a:ext cx="27720" cy="1440"/>
            </a:xfrm>
            <a:custGeom>
              <a:avLst/>
              <a:gdLst/>
              <a:ahLst/>
              <a:rect l="l" t="t" r="r" b="b"/>
              <a:pathLst>
                <a:path w="21" h="0">
                  <a:moveTo>
                    <a:pt x="0" y="0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21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80" name=""/>
            <p:cNvSpPr/>
            <p:nvPr/>
          </p:nvSpPr>
          <p:spPr>
            <a:xfrm>
              <a:off x="2845080" y="2337840"/>
              <a:ext cx="48240" cy="50400"/>
            </a:xfrm>
            <a:custGeom>
              <a:avLst/>
              <a:gdLst/>
              <a:ahLst/>
              <a:rect l="l" t="t" r="r" b="b"/>
              <a:pathLst>
                <a:path w="36" h="37">
                  <a:moveTo>
                    <a:pt x="0" y="37"/>
                  </a:moveTo>
                  <a:lnTo>
                    <a:pt x="10" y="27"/>
                  </a:lnTo>
                  <a:lnTo>
                    <a:pt x="25" y="11"/>
                  </a:lnTo>
                  <a:lnTo>
                    <a:pt x="3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81" name=""/>
            <p:cNvSpPr/>
            <p:nvPr/>
          </p:nvSpPr>
          <p:spPr>
            <a:xfrm>
              <a:off x="2795400" y="2302200"/>
              <a:ext cx="97560" cy="35640"/>
            </a:xfrm>
            <a:custGeom>
              <a:avLst/>
              <a:gdLst/>
              <a:ahLst/>
              <a:rect l="l" t="t" r="r" b="b"/>
              <a:pathLst>
                <a:path w="73" h="26">
                  <a:moveTo>
                    <a:pt x="73" y="26"/>
                  </a:moveTo>
                  <a:lnTo>
                    <a:pt x="57" y="21"/>
                  </a:lnTo>
                  <a:lnTo>
                    <a:pt x="37" y="10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82" name=""/>
            <p:cNvSpPr/>
            <p:nvPr/>
          </p:nvSpPr>
          <p:spPr>
            <a:xfrm>
              <a:off x="2768760" y="2302200"/>
              <a:ext cx="26640" cy="6480"/>
            </a:xfrm>
            <a:custGeom>
              <a:avLst/>
              <a:gdLst/>
              <a:ahLst/>
              <a:rect l="l" t="t" r="r" b="b"/>
              <a:pathLst>
                <a:path w="20" h="5">
                  <a:moveTo>
                    <a:pt x="20" y="0"/>
                  </a:moveTo>
                  <a:lnTo>
                    <a:pt x="15" y="0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83" name=""/>
            <p:cNvSpPr/>
            <p:nvPr/>
          </p:nvSpPr>
          <p:spPr>
            <a:xfrm>
              <a:off x="2679120" y="2309040"/>
              <a:ext cx="89640" cy="65520"/>
            </a:xfrm>
            <a:custGeom>
              <a:avLst/>
              <a:gdLst/>
              <a:ahLst/>
              <a:rect l="l" t="t" r="r" b="b"/>
              <a:pathLst>
                <a:path w="67" h="48">
                  <a:moveTo>
                    <a:pt x="67" y="0"/>
                  </a:moveTo>
                  <a:lnTo>
                    <a:pt x="56" y="11"/>
                  </a:lnTo>
                  <a:lnTo>
                    <a:pt x="36" y="21"/>
                  </a:lnTo>
                  <a:lnTo>
                    <a:pt x="20" y="37"/>
                  </a:lnTo>
                  <a:lnTo>
                    <a:pt x="5" y="48"/>
                  </a:lnTo>
                  <a:lnTo>
                    <a:pt x="0" y="4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720" bIns="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84" name=""/>
            <p:cNvSpPr/>
            <p:nvPr/>
          </p:nvSpPr>
          <p:spPr>
            <a:xfrm>
              <a:off x="2581200" y="2374920"/>
              <a:ext cx="97560" cy="318960"/>
            </a:xfrm>
            <a:custGeom>
              <a:avLst/>
              <a:gdLst/>
              <a:ahLst/>
              <a:rect l="l" t="t" r="r" b="b"/>
              <a:pathLst>
                <a:path w="73" h="233">
                  <a:moveTo>
                    <a:pt x="73" y="0"/>
                  </a:moveTo>
                  <a:lnTo>
                    <a:pt x="67" y="58"/>
                  </a:lnTo>
                  <a:lnTo>
                    <a:pt x="31" y="95"/>
                  </a:lnTo>
                  <a:lnTo>
                    <a:pt x="0" y="23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85" name=""/>
            <p:cNvSpPr/>
            <p:nvPr/>
          </p:nvSpPr>
          <p:spPr>
            <a:xfrm>
              <a:off x="2608920" y="2170800"/>
              <a:ext cx="34920" cy="1512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0" y="11"/>
                  </a:moveTo>
                  <a:lnTo>
                    <a:pt x="5" y="6"/>
                  </a:lnTo>
                  <a:lnTo>
                    <a:pt x="15" y="0"/>
                  </a:lnTo>
                  <a:lnTo>
                    <a:pt x="2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86" name=""/>
            <p:cNvSpPr/>
            <p:nvPr/>
          </p:nvSpPr>
          <p:spPr>
            <a:xfrm>
              <a:off x="2643840" y="2170800"/>
              <a:ext cx="103320" cy="65520"/>
            </a:xfrm>
            <a:custGeom>
              <a:avLst/>
              <a:gdLst/>
              <a:ahLst/>
              <a:rect l="l" t="t" r="r" b="b"/>
              <a:pathLst>
                <a:path w="77" h="48">
                  <a:moveTo>
                    <a:pt x="0" y="0"/>
                  </a:moveTo>
                  <a:lnTo>
                    <a:pt x="5" y="0"/>
                  </a:lnTo>
                  <a:lnTo>
                    <a:pt x="15" y="6"/>
                  </a:lnTo>
                  <a:lnTo>
                    <a:pt x="31" y="16"/>
                  </a:lnTo>
                  <a:lnTo>
                    <a:pt x="51" y="27"/>
                  </a:lnTo>
                  <a:lnTo>
                    <a:pt x="67" y="38"/>
                  </a:lnTo>
                  <a:lnTo>
                    <a:pt x="77" y="4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720" bIns="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87" name=""/>
            <p:cNvSpPr/>
            <p:nvPr/>
          </p:nvSpPr>
          <p:spPr>
            <a:xfrm>
              <a:off x="2747520" y="2236680"/>
              <a:ext cx="47880" cy="58320"/>
            </a:xfrm>
            <a:custGeom>
              <a:avLst/>
              <a:gdLst/>
              <a:ahLst/>
              <a:rect l="l" t="t" r="r" b="b"/>
              <a:pathLst>
                <a:path w="36" h="43">
                  <a:moveTo>
                    <a:pt x="0" y="0"/>
                  </a:moveTo>
                  <a:lnTo>
                    <a:pt x="11" y="11"/>
                  </a:lnTo>
                  <a:lnTo>
                    <a:pt x="26" y="32"/>
                  </a:lnTo>
                  <a:lnTo>
                    <a:pt x="36" y="4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520" bIns="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88" name=""/>
            <p:cNvSpPr/>
            <p:nvPr/>
          </p:nvSpPr>
          <p:spPr>
            <a:xfrm flipH="1">
              <a:off x="2525760" y="2352960"/>
              <a:ext cx="21240" cy="3528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89" name=""/>
            <p:cNvSpPr/>
            <p:nvPr/>
          </p:nvSpPr>
          <p:spPr>
            <a:xfrm>
              <a:off x="2526120" y="2359800"/>
              <a:ext cx="89640" cy="28440"/>
            </a:xfrm>
            <a:custGeom>
              <a:avLst/>
              <a:gdLst/>
              <a:ahLst/>
              <a:rect l="l" t="t" r="r" b="b"/>
              <a:pathLst>
                <a:path w="67" h="21">
                  <a:moveTo>
                    <a:pt x="0" y="21"/>
                  </a:moveTo>
                  <a:lnTo>
                    <a:pt x="10" y="21"/>
                  </a:lnTo>
                  <a:lnTo>
                    <a:pt x="36" y="11"/>
                  </a:lnTo>
                  <a:lnTo>
                    <a:pt x="57" y="6"/>
                  </a:lnTo>
                  <a:lnTo>
                    <a:pt x="67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90" name=""/>
            <p:cNvSpPr/>
            <p:nvPr/>
          </p:nvSpPr>
          <p:spPr>
            <a:xfrm>
              <a:off x="2615760" y="2302200"/>
              <a:ext cx="131400" cy="57600"/>
            </a:xfrm>
            <a:custGeom>
              <a:avLst/>
              <a:gdLst/>
              <a:ahLst/>
              <a:rect l="l" t="t" r="r" b="b"/>
              <a:pathLst>
                <a:path w="98" h="42">
                  <a:moveTo>
                    <a:pt x="0" y="42"/>
                  </a:moveTo>
                  <a:lnTo>
                    <a:pt x="5" y="37"/>
                  </a:lnTo>
                  <a:lnTo>
                    <a:pt x="26" y="32"/>
                  </a:lnTo>
                  <a:lnTo>
                    <a:pt x="47" y="21"/>
                  </a:lnTo>
                  <a:lnTo>
                    <a:pt x="72" y="10"/>
                  </a:lnTo>
                  <a:lnTo>
                    <a:pt x="93" y="5"/>
                  </a:lnTo>
                  <a:lnTo>
                    <a:pt x="98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91" name=""/>
            <p:cNvSpPr/>
            <p:nvPr/>
          </p:nvSpPr>
          <p:spPr>
            <a:xfrm>
              <a:off x="2747520" y="2302200"/>
              <a:ext cx="47880" cy="6480"/>
            </a:xfrm>
            <a:custGeom>
              <a:avLst/>
              <a:gdLst/>
              <a:ahLst/>
              <a:rect l="l" t="t" r="r" b="b"/>
              <a:pathLst>
                <a:path w="36" h="5">
                  <a:moveTo>
                    <a:pt x="0" y="0"/>
                  </a:moveTo>
                  <a:lnTo>
                    <a:pt x="16" y="5"/>
                  </a:lnTo>
                  <a:lnTo>
                    <a:pt x="3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92" name=""/>
            <p:cNvSpPr/>
            <p:nvPr/>
          </p:nvSpPr>
          <p:spPr>
            <a:xfrm>
              <a:off x="2602440" y="2418480"/>
              <a:ext cx="90000" cy="246240"/>
            </a:xfrm>
            <a:custGeom>
              <a:avLst/>
              <a:gdLst/>
              <a:ahLst/>
              <a:rect l="l" t="t" r="r" b="b"/>
              <a:pathLst>
                <a:path w="67" h="180">
                  <a:moveTo>
                    <a:pt x="67" y="0"/>
                  </a:moveTo>
                  <a:lnTo>
                    <a:pt x="67" y="31"/>
                  </a:lnTo>
                  <a:lnTo>
                    <a:pt x="26" y="74"/>
                  </a:lnTo>
                  <a:lnTo>
                    <a:pt x="0" y="18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93" name=""/>
            <p:cNvSpPr/>
            <p:nvPr/>
          </p:nvSpPr>
          <p:spPr>
            <a:xfrm>
              <a:off x="2497680" y="2223000"/>
              <a:ext cx="83160" cy="2016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94" name=""/>
            <p:cNvSpPr/>
            <p:nvPr/>
          </p:nvSpPr>
          <p:spPr>
            <a:xfrm>
              <a:off x="2692440" y="2374920"/>
              <a:ext cx="96120" cy="13320"/>
            </a:xfrm>
            <a:custGeom>
              <a:avLst/>
              <a:gdLst/>
              <a:ahLst/>
              <a:rect l="l" t="t" r="r" b="b"/>
              <a:pathLst>
                <a:path w="72" h="10">
                  <a:moveTo>
                    <a:pt x="72" y="0"/>
                  </a:moveTo>
                  <a:lnTo>
                    <a:pt x="62" y="10"/>
                  </a:lnTo>
                  <a:lnTo>
                    <a:pt x="41" y="10"/>
                  </a:lnTo>
                  <a:lnTo>
                    <a:pt x="10" y="10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480" bIns="-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95" name=""/>
            <p:cNvSpPr/>
            <p:nvPr/>
          </p:nvSpPr>
          <p:spPr>
            <a:xfrm>
              <a:off x="2650680" y="2381760"/>
              <a:ext cx="41400" cy="1440"/>
            </a:xfrm>
            <a:custGeom>
              <a:avLst/>
              <a:gdLst/>
              <a:ahLst/>
              <a:rect l="l" t="t" r="r" b="b"/>
              <a:pathLst>
                <a:path w="31" h="0">
                  <a:moveTo>
                    <a:pt x="31" y="0"/>
                  </a:moveTo>
                  <a:lnTo>
                    <a:pt x="21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96" name=""/>
            <p:cNvSpPr/>
            <p:nvPr/>
          </p:nvSpPr>
          <p:spPr>
            <a:xfrm>
              <a:off x="2643840" y="2381760"/>
              <a:ext cx="6480" cy="2880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0"/>
                  </a:moveTo>
                  <a:lnTo>
                    <a:pt x="5" y="5"/>
                  </a:lnTo>
                  <a:lnTo>
                    <a:pt x="0" y="16"/>
                  </a:lnTo>
                  <a:lnTo>
                    <a:pt x="0" y="2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97" name=""/>
            <p:cNvSpPr/>
            <p:nvPr/>
          </p:nvSpPr>
          <p:spPr>
            <a:xfrm>
              <a:off x="2567520" y="2410560"/>
              <a:ext cx="76320" cy="14760"/>
            </a:xfrm>
            <a:custGeom>
              <a:avLst/>
              <a:gdLst/>
              <a:ahLst/>
              <a:rect l="l" t="t" r="r" b="b"/>
              <a:pathLst>
                <a:path w="57" h="11">
                  <a:moveTo>
                    <a:pt x="57" y="0"/>
                  </a:moveTo>
                  <a:lnTo>
                    <a:pt x="41" y="0"/>
                  </a:lnTo>
                  <a:lnTo>
                    <a:pt x="15" y="6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98" name=""/>
            <p:cNvSpPr/>
            <p:nvPr/>
          </p:nvSpPr>
          <p:spPr>
            <a:xfrm>
              <a:off x="2484360" y="2388600"/>
              <a:ext cx="83160" cy="36720"/>
            </a:xfrm>
            <a:custGeom>
              <a:avLst/>
              <a:gdLst/>
              <a:ahLst/>
              <a:rect l="l" t="t" r="r" b="b"/>
              <a:pathLst>
                <a:path w="62" h="27">
                  <a:moveTo>
                    <a:pt x="62" y="27"/>
                  </a:moveTo>
                  <a:lnTo>
                    <a:pt x="52" y="22"/>
                  </a:lnTo>
                  <a:lnTo>
                    <a:pt x="31" y="11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99" name=""/>
            <p:cNvSpPr/>
            <p:nvPr/>
          </p:nvSpPr>
          <p:spPr>
            <a:xfrm>
              <a:off x="2484360" y="2157120"/>
              <a:ext cx="166320" cy="231120"/>
            </a:xfrm>
            <a:custGeom>
              <a:avLst/>
              <a:gdLst/>
              <a:ahLst/>
              <a:rect l="l" t="t" r="r" b="b"/>
              <a:pathLst>
                <a:path w="124" h="169">
                  <a:moveTo>
                    <a:pt x="0" y="169"/>
                  </a:moveTo>
                  <a:lnTo>
                    <a:pt x="5" y="122"/>
                  </a:lnTo>
                  <a:lnTo>
                    <a:pt x="5" y="111"/>
                  </a:lnTo>
                  <a:lnTo>
                    <a:pt x="21" y="58"/>
                  </a:lnTo>
                  <a:lnTo>
                    <a:pt x="72" y="63"/>
                  </a:lnTo>
                  <a:lnTo>
                    <a:pt x="103" y="42"/>
                  </a:lnTo>
                  <a:lnTo>
                    <a:pt x="124" y="16"/>
                  </a:lnTo>
                  <a:lnTo>
                    <a:pt x="119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00" name=""/>
            <p:cNvSpPr/>
            <p:nvPr/>
          </p:nvSpPr>
          <p:spPr>
            <a:xfrm>
              <a:off x="2650680" y="2150640"/>
              <a:ext cx="6480" cy="2844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0" y="21"/>
                  </a:moveTo>
                  <a:lnTo>
                    <a:pt x="5" y="15"/>
                  </a:lnTo>
                  <a:lnTo>
                    <a:pt x="5" y="5"/>
                  </a:lnTo>
                  <a:lnTo>
                    <a:pt x="5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01" name=""/>
            <p:cNvSpPr/>
            <p:nvPr/>
          </p:nvSpPr>
          <p:spPr>
            <a:xfrm>
              <a:off x="2643840" y="2135160"/>
              <a:ext cx="13320" cy="1512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10" y="11"/>
                  </a:moveTo>
                  <a:lnTo>
                    <a:pt x="10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02" name=""/>
            <p:cNvSpPr/>
            <p:nvPr/>
          </p:nvSpPr>
          <p:spPr>
            <a:xfrm>
              <a:off x="2643840" y="2120400"/>
              <a:ext cx="13320" cy="1476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0" y="11"/>
                  </a:moveTo>
                  <a:lnTo>
                    <a:pt x="5" y="6"/>
                  </a:lnTo>
                  <a:lnTo>
                    <a:pt x="10" y="6"/>
                  </a:lnTo>
                  <a:lnTo>
                    <a:pt x="1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03" name=""/>
            <p:cNvSpPr/>
            <p:nvPr/>
          </p:nvSpPr>
          <p:spPr>
            <a:xfrm>
              <a:off x="2657520" y="2098440"/>
              <a:ext cx="6480" cy="2196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0" y="16"/>
                  </a:moveTo>
                  <a:lnTo>
                    <a:pt x="0" y="11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04" name=""/>
            <p:cNvSpPr/>
            <p:nvPr/>
          </p:nvSpPr>
          <p:spPr>
            <a:xfrm flipH="1" flipV="1">
              <a:off x="2657520" y="2084400"/>
              <a:ext cx="6480" cy="1332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480" bIns="-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05" name=""/>
            <p:cNvSpPr/>
            <p:nvPr/>
          </p:nvSpPr>
          <p:spPr>
            <a:xfrm>
              <a:off x="2664000" y="2179080"/>
              <a:ext cx="62640" cy="21960"/>
            </a:xfrm>
            <a:custGeom>
              <a:avLst/>
              <a:gdLst/>
              <a:ahLst/>
              <a:rect l="l" t="t" r="r" b="b"/>
              <a:pathLst>
                <a:path w="47" h="16">
                  <a:moveTo>
                    <a:pt x="0" y="0"/>
                  </a:moveTo>
                  <a:lnTo>
                    <a:pt x="16" y="0"/>
                  </a:lnTo>
                  <a:lnTo>
                    <a:pt x="47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06" name=""/>
            <p:cNvSpPr/>
            <p:nvPr/>
          </p:nvSpPr>
          <p:spPr>
            <a:xfrm>
              <a:off x="2727000" y="2193120"/>
              <a:ext cx="27000" cy="7920"/>
            </a:xfrm>
            <a:custGeom>
              <a:avLst/>
              <a:gdLst/>
              <a:ahLst/>
              <a:rect l="l" t="t" r="r" b="b"/>
              <a:pathLst>
                <a:path w="20" h="6">
                  <a:moveTo>
                    <a:pt x="0" y="6"/>
                  </a:moveTo>
                  <a:lnTo>
                    <a:pt x="5" y="6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07" name=""/>
            <p:cNvSpPr/>
            <p:nvPr/>
          </p:nvSpPr>
          <p:spPr>
            <a:xfrm>
              <a:off x="2754000" y="2186280"/>
              <a:ext cx="34560" cy="6480"/>
            </a:xfrm>
            <a:custGeom>
              <a:avLst/>
              <a:gdLst/>
              <a:ahLst/>
              <a:rect l="l" t="t" r="r" b="b"/>
              <a:pathLst>
                <a:path w="26" h="5">
                  <a:moveTo>
                    <a:pt x="0" y="5"/>
                  </a:moveTo>
                  <a:lnTo>
                    <a:pt x="6" y="5"/>
                  </a:lnTo>
                  <a:lnTo>
                    <a:pt x="11" y="5"/>
                  </a:lnTo>
                  <a:lnTo>
                    <a:pt x="2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08" name=""/>
            <p:cNvSpPr/>
            <p:nvPr/>
          </p:nvSpPr>
          <p:spPr>
            <a:xfrm>
              <a:off x="2788920" y="2150640"/>
              <a:ext cx="69840" cy="35640"/>
            </a:xfrm>
            <a:custGeom>
              <a:avLst/>
              <a:gdLst/>
              <a:ahLst/>
              <a:rect l="l" t="t" r="r" b="b"/>
              <a:pathLst>
                <a:path w="52" h="26">
                  <a:moveTo>
                    <a:pt x="0" y="26"/>
                  </a:moveTo>
                  <a:lnTo>
                    <a:pt x="21" y="15"/>
                  </a:lnTo>
                  <a:lnTo>
                    <a:pt x="42" y="10"/>
                  </a:lnTo>
                  <a:lnTo>
                    <a:pt x="52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09" name=""/>
            <p:cNvSpPr/>
            <p:nvPr/>
          </p:nvSpPr>
          <p:spPr>
            <a:xfrm>
              <a:off x="2657520" y="2170800"/>
              <a:ext cx="76320" cy="29880"/>
            </a:xfrm>
            <a:custGeom>
              <a:avLst/>
              <a:gdLst/>
              <a:ahLst/>
              <a:rect l="l" t="t" r="r" b="b"/>
              <a:pathLst>
                <a:path w="57" h="22">
                  <a:moveTo>
                    <a:pt x="0" y="6"/>
                  </a:moveTo>
                  <a:lnTo>
                    <a:pt x="21" y="0"/>
                  </a:lnTo>
                  <a:lnTo>
                    <a:pt x="57" y="2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10" name=""/>
            <p:cNvSpPr/>
            <p:nvPr/>
          </p:nvSpPr>
          <p:spPr>
            <a:xfrm>
              <a:off x="2602440" y="2628000"/>
              <a:ext cx="311040" cy="50400"/>
            </a:xfrm>
            <a:custGeom>
              <a:avLst/>
              <a:gdLst/>
              <a:ahLst/>
              <a:rect l="l" t="t" r="r" b="b"/>
              <a:pathLst>
                <a:path w="232" h="37">
                  <a:moveTo>
                    <a:pt x="0" y="27"/>
                  </a:moveTo>
                  <a:lnTo>
                    <a:pt x="93" y="22"/>
                  </a:lnTo>
                  <a:lnTo>
                    <a:pt x="150" y="0"/>
                  </a:lnTo>
                  <a:lnTo>
                    <a:pt x="227" y="32"/>
                  </a:lnTo>
                  <a:lnTo>
                    <a:pt x="232" y="3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11" name=""/>
            <p:cNvSpPr/>
            <p:nvPr/>
          </p:nvSpPr>
          <p:spPr>
            <a:xfrm>
              <a:off x="2587680" y="2374920"/>
              <a:ext cx="97560" cy="325800"/>
            </a:xfrm>
            <a:custGeom>
              <a:avLst/>
              <a:gdLst/>
              <a:ahLst/>
              <a:rect l="l" t="t" r="r" b="b"/>
              <a:pathLst>
                <a:path w="73" h="238">
                  <a:moveTo>
                    <a:pt x="0" y="238"/>
                  </a:moveTo>
                  <a:lnTo>
                    <a:pt x="26" y="95"/>
                  </a:lnTo>
                  <a:lnTo>
                    <a:pt x="68" y="58"/>
                  </a:lnTo>
                  <a:lnTo>
                    <a:pt x="73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12" name=""/>
            <p:cNvSpPr/>
            <p:nvPr/>
          </p:nvSpPr>
          <p:spPr>
            <a:xfrm>
              <a:off x="2519280" y="2374920"/>
              <a:ext cx="6480" cy="2196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13" name=""/>
            <p:cNvSpPr/>
            <p:nvPr/>
          </p:nvSpPr>
          <p:spPr>
            <a:xfrm>
              <a:off x="2491200" y="2388600"/>
              <a:ext cx="6480" cy="828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14" name=""/>
            <p:cNvSpPr/>
            <p:nvPr/>
          </p:nvSpPr>
          <p:spPr>
            <a:xfrm>
              <a:off x="2477520" y="2396880"/>
              <a:ext cx="19800" cy="43560"/>
            </a:xfrm>
            <a:custGeom>
              <a:avLst/>
              <a:gdLst/>
              <a:ahLst/>
              <a:rect l="l" t="t" r="r" b="b"/>
              <a:pathLst>
                <a:path w="15" h="32">
                  <a:moveTo>
                    <a:pt x="15" y="0"/>
                  </a:moveTo>
                  <a:lnTo>
                    <a:pt x="10" y="5"/>
                  </a:lnTo>
                  <a:lnTo>
                    <a:pt x="5" y="21"/>
                  </a:lnTo>
                  <a:lnTo>
                    <a:pt x="0" y="3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15" name=""/>
            <p:cNvSpPr/>
            <p:nvPr/>
          </p:nvSpPr>
          <p:spPr>
            <a:xfrm>
              <a:off x="2449800" y="2440440"/>
              <a:ext cx="27720" cy="72000"/>
            </a:xfrm>
            <a:custGeom>
              <a:avLst/>
              <a:gdLst/>
              <a:ahLst/>
              <a:rect l="l" t="t" r="r" b="b"/>
              <a:pathLst>
                <a:path w="21" h="53">
                  <a:moveTo>
                    <a:pt x="21" y="0"/>
                  </a:moveTo>
                  <a:lnTo>
                    <a:pt x="16" y="15"/>
                  </a:lnTo>
                  <a:lnTo>
                    <a:pt x="5" y="37"/>
                  </a:lnTo>
                  <a:lnTo>
                    <a:pt x="0" y="5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16" name=""/>
            <p:cNvSpPr/>
            <p:nvPr/>
          </p:nvSpPr>
          <p:spPr>
            <a:xfrm>
              <a:off x="2429280" y="2512800"/>
              <a:ext cx="20160" cy="13680"/>
            </a:xfrm>
            <a:custGeom>
              <a:avLst/>
              <a:gdLst/>
              <a:ahLst/>
              <a:rect l="l" t="t" r="r" b="b"/>
              <a:pathLst>
                <a:path w="15" h="10">
                  <a:moveTo>
                    <a:pt x="15" y="0"/>
                  </a:moveTo>
                  <a:lnTo>
                    <a:pt x="10" y="5"/>
                  </a:lnTo>
                  <a:lnTo>
                    <a:pt x="5" y="10"/>
                  </a:lnTo>
                  <a:lnTo>
                    <a:pt x="0" y="1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17" name=""/>
            <p:cNvSpPr/>
            <p:nvPr/>
          </p:nvSpPr>
          <p:spPr>
            <a:xfrm flipV="1">
              <a:off x="2650680" y="2381760"/>
              <a:ext cx="34920" cy="648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18" name=""/>
            <p:cNvSpPr/>
            <p:nvPr/>
          </p:nvSpPr>
          <p:spPr>
            <a:xfrm>
              <a:off x="2754000" y="2128320"/>
              <a:ext cx="41040" cy="64440"/>
            </a:xfrm>
            <a:custGeom>
              <a:avLst/>
              <a:gdLst/>
              <a:ahLst/>
              <a:rect l="l" t="t" r="r" b="b"/>
              <a:pathLst>
                <a:path w="31" h="47">
                  <a:moveTo>
                    <a:pt x="31" y="0"/>
                  </a:moveTo>
                  <a:lnTo>
                    <a:pt x="21" y="5"/>
                  </a:lnTo>
                  <a:lnTo>
                    <a:pt x="16" y="16"/>
                  </a:lnTo>
                  <a:lnTo>
                    <a:pt x="0" y="37"/>
                  </a:lnTo>
                  <a:lnTo>
                    <a:pt x="0" y="4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640" bIns="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219" name=""/>
          <p:cNvSpPr/>
          <p:nvPr/>
        </p:nvSpPr>
        <p:spPr>
          <a:xfrm>
            <a:off x="2666880" y="1974960"/>
            <a:ext cx="360" cy="14040"/>
          </a:xfrm>
          <a:custGeom>
            <a:avLst/>
            <a:gdLst/>
            <a:ahLst/>
            <a:rect l="l" t="t" r="r" b="b"/>
            <a:pathLst>
              <a:path w="0" h="11">
                <a:moveTo>
                  <a:pt x="0" y="0"/>
                </a:moveTo>
                <a:lnTo>
                  <a:pt x="0" y="6"/>
                </a:lnTo>
                <a:lnTo>
                  <a:pt x="0" y="1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0" name=""/>
          <p:cNvSpPr/>
          <p:nvPr/>
        </p:nvSpPr>
        <p:spPr>
          <a:xfrm>
            <a:off x="2666880" y="1989000"/>
            <a:ext cx="360" cy="15840"/>
          </a:xfrm>
          <a:custGeom>
            <a:avLst/>
            <a:gdLst/>
            <a:ahLst/>
            <a:rect l="l" t="t" r="r" b="b"/>
            <a:pathLst>
              <a:path w="0" h="11">
                <a:moveTo>
                  <a:pt x="0" y="0"/>
                </a:moveTo>
                <a:lnTo>
                  <a:pt x="0" y="0"/>
                </a:lnTo>
                <a:lnTo>
                  <a:pt x="0" y="5"/>
                </a:lnTo>
                <a:lnTo>
                  <a:pt x="0" y="1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1" name=""/>
          <p:cNvSpPr/>
          <p:nvPr/>
        </p:nvSpPr>
        <p:spPr>
          <a:xfrm>
            <a:off x="2666880" y="2004840"/>
            <a:ext cx="360" cy="27000"/>
          </a:xfrm>
          <a:custGeom>
            <a:avLst/>
            <a:gdLst/>
            <a:ahLst/>
            <a:rect l="l" t="t" r="r" b="b"/>
            <a:pathLst>
              <a:path w="0" h="21">
                <a:moveTo>
                  <a:pt x="0" y="0"/>
                </a:moveTo>
                <a:lnTo>
                  <a:pt x="0" y="5"/>
                </a:lnTo>
                <a:lnTo>
                  <a:pt x="0" y="15"/>
                </a:lnTo>
                <a:lnTo>
                  <a:pt x="0" y="2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2" name=""/>
          <p:cNvSpPr/>
          <p:nvPr/>
        </p:nvSpPr>
        <p:spPr>
          <a:xfrm>
            <a:off x="2660760" y="2031840"/>
            <a:ext cx="6120" cy="52560"/>
          </a:xfrm>
          <a:custGeom>
            <a:avLst/>
            <a:gdLst/>
            <a:ahLst/>
            <a:rect l="l" t="t" r="r" b="b"/>
            <a:pathLst>
              <a:path w="5" h="37">
                <a:moveTo>
                  <a:pt x="5" y="0"/>
                </a:moveTo>
                <a:lnTo>
                  <a:pt x="5" y="10"/>
                </a:lnTo>
                <a:lnTo>
                  <a:pt x="0" y="26"/>
                </a:lnTo>
                <a:lnTo>
                  <a:pt x="0" y="37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5760" bIns="5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3" name=""/>
          <p:cNvSpPr/>
          <p:nvPr/>
        </p:nvSpPr>
        <p:spPr>
          <a:xfrm>
            <a:off x="2494080" y="2401920"/>
            <a:ext cx="234720" cy="50760"/>
          </a:xfrm>
          <a:custGeom>
            <a:avLst/>
            <a:gdLst/>
            <a:ahLst/>
            <a:rect l="l" t="t" r="r" b="b"/>
            <a:pathLst>
              <a:path w="176" h="37">
                <a:moveTo>
                  <a:pt x="176" y="0"/>
                </a:moveTo>
                <a:lnTo>
                  <a:pt x="176" y="5"/>
                </a:lnTo>
                <a:lnTo>
                  <a:pt x="31" y="37"/>
                </a:lnTo>
                <a:lnTo>
                  <a:pt x="0" y="27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4" name=""/>
          <p:cNvSpPr/>
          <p:nvPr/>
        </p:nvSpPr>
        <p:spPr>
          <a:xfrm>
            <a:off x="2970360" y="2198520"/>
            <a:ext cx="817560" cy="333720"/>
          </a:xfrm>
          <a:custGeom>
            <a:avLst/>
            <a:gdLst/>
            <a:ahLst/>
            <a:rect l="l" t="t" r="r" b="b"/>
            <a:pathLst>
              <a:path w="610" h="243">
                <a:moveTo>
                  <a:pt x="160" y="31"/>
                </a:moveTo>
                <a:lnTo>
                  <a:pt x="155" y="53"/>
                </a:lnTo>
                <a:lnTo>
                  <a:pt x="124" y="53"/>
                </a:lnTo>
                <a:lnTo>
                  <a:pt x="160" y="111"/>
                </a:lnTo>
                <a:lnTo>
                  <a:pt x="202" y="127"/>
                </a:lnTo>
                <a:lnTo>
                  <a:pt x="228" y="132"/>
                </a:lnTo>
                <a:lnTo>
                  <a:pt x="336" y="153"/>
                </a:lnTo>
                <a:lnTo>
                  <a:pt x="491" y="217"/>
                </a:lnTo>
                <a:lnTo>
                  <a:pt x="604" y="233"/>
                </a:lnTo>
                <a:lnTo>
                  <a:pt x="610" y="243"/>
                </a:lnTo>
                <a:lnTo>
                  <a:pt x="610" y="228"/>
                </a:lnTo>
                <a:lnTo>
                  <a:pt x="486" y="212"/>
                </a:lnTo>
                <a:lnTo>
                  <a:pt x="465" y="212"/>
                </a:lnTo>
                <a:lnTo>
                  <a:pt x="336" y="159"/>
                </a:lnTo>
                <a:lnTo>
                  <a:pt x="207" y="132"/>
                </a:lnTo>
                <a:lnTo>
                  <a:pt x="202" y="132"/>
                </a:lnTo>
                <a:lnTo>
                  <a:pt x="155" y="116"/>
                </a:lnTo>
                <a:lnTo>
                  <a:pt x="124" y="53"/>
                </a:lnTo>
                <a:lnTo>
                  <a:pt x="57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5" name=""/>
          <p:cNvSpPr/>
          <p:nvPr/>
        </p:nvSpPr>
        <p:spPr>
          <a:xfrm>
            <a:off x="6134040" y="4287960"/>
            <a:ext cx="19080" cy="42840"/>
          </a:xfrm>
          <a:custGeom>
            <a:avLst/>
            <a:gdLst/>
            <a:ahLst/>
            <a:rect l="l" t="t" r="r" b="b"/>
            <a:pathLst>
              <a:path w="15" h="32">
                <a:moveTo>
                  <a:pt x="0" y="0"/>
                </a:moveTo>
                <a:lnTo>
                  <a:pt x="15" y="16"/>
                </a:lnTo>
                <a:lnTo>
                  <a:pt x="15" y="3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6" name=""/>
          <p:cNvSpPr/>
          <p:nvPr/>
        </p:nvSpPr>
        <p:spPr>
          <a:xfrm>
            <a:off x="6167520" y="4354560"/>
            <a:ext cx="125280" cy="166680"/>
          </a:xfrm>
          <a:custGeom>
            <a:avLst/>
            <a:gdLst/>
            <a:ahLst/>
            <a:rect l="l" t="t" r="r" b="b"/>
            <a:pathLst>
              <a:path w="93" h="122">
                <a:moveTo>
                  <a:pt x="0" y="0"/>
                </a:moveTo>
                <a:lnTo>
                  <a:pt x="15" y="10"/>
                </a:lnTo>
                <a:lnTo>
                  <a:pt x="15" y="10"/>
                </a:lnTo>
                <a:lnTo>
                  <a:pt x="15" y="26"/>
                </a:lnTo>
                <a:lnTo>
                  <a:pt x="20" y="32"/>
                </a:lnTo>
                <a:lnTo>
                  <a:pt x="25" y="32"/>
                </a:lnTo>
                <a:lnTo>
                  <a:pt x="31" y="42"/>
                </a:lnTo>
                <a:lnTo>
                  <a:pt x="31" y="47"/>
                </a:lnTo>
                <a:lnTo>
                  <a:pt x="36" y="58"/>
                </a:lnTo>
                <a:lnTo>
                  <a:pt x="41" y="58"/>
                </a:lnTo>
                <a:lnTo>
                  <a:pt x="41" y="69"/>
                </a:lnTo>
                <a:lnTo>
                  <a:pt x="41" y="74"/>
                </a:lnTo>
                <a:lnTo>
                  <a:pt x="46" y="74"/>
                </a:lnTo>
                <a:lnTo>
                  <a:pt x="51" y="79"/>
                </a:lnTo>
                <a:lnTo>
                  <a:pt x="67" y="106"/>
                </a:lnTo>
                <a:lnTo>
                  <a:pt x="72" y="116"/>
                </a:lnTo>
                <a:lnTo>
                  <a:pt x="82" y="116"/>
                </a:lnTo>
                <a:lnTo>
                  <a:pt x="82" y="122"/>
                </a:lnTo>
                <a:lnTo>
                  <a:pt x="93" y="12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7" name=""/>
          <p:cNvSpPr/>
          <p:nvPr/>
        </p:nvSpPr>
        <p:spPr>
          <a:xfrm>
            <a:off x="6202440" y="4417920"/>
            <a:ext cx="55440" cy="87480"/>
          </a:xfrm>
          <a:custGeom>
            <a:avLst/>
            <a:gdLst/>
            <a:ahLst/>
            <a:rect l="l" t="t" r="r" b="b"/>
            <a:pathLst>
              <a:path w="42" h="64">
                <a:moveTo>
                  <a:pt x="0" y="0"/>
                </a:moveTo>
                <a:lnTo>
                  <a:pt x="11" y="11"/>
                </a:lnTo>
                <a:lnTo>
                  <a:pt x="11" y="11"/>
                </a:lnTo>
                <a:lnTo>
                  <a:pt x="16" y="22"/>
                </a:lnTo>
                <a:lnTo>
                  <a:pt x="16" y="27"/>
                </a:lnTo>
                <a:lnTo>
                  <a:pt x="11" y="27"/>
                </a:lnTo>
                <a:lnTo>
                  <a:pt x="16" y="32"/>
                </a:lnTo>
                <a:lnTo>
                  <a:pt x="21" y="32"/>
                </a:lnTo>
                <a:lnTo>
                  <a:pt x="42" y="64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680" bIns="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8" name=""/>
          <p:cNvSpPr/>
          <p:nvPr/>
        </p:nvSpPr>
        <p:spPr>
          <a:xfrm>
            <a:off x="6264360" y="4513320"/>
            <a:ext cx="14040" cy="2052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9" name=""/>
          <p:cNvSpPr/>
          <p:nvPr/>
        </p:nvSpPr>
        <p:spPr>
          <a:xfrm>
            <a:off x="6257880" y="4543560"/>
            <a:ext cx="1800" cy="1260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0" name=""/>
          <p:cNvSpPr/>
          <p:nvPr/>
        </p:nvSpPr>
        <p:spPr>
          <a:xfrm flipH="1">
            <a:off x="6257880" y="4513320"/>
            <a:ext cx="6480" cy="2052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1" name=""/>
          <p:cNvSpPr/>
          <p:nvPr/>
        </p:nvSpPr>
        <p:spPr>
          <a:xfrm>
            <a:off x="6264360" y="4521240"/>
            <a:ext cx="55440" cy="114120"/>
          </a:xfrm>
          <a:custGeom>
            <a:avLst/>
            <a:gdLst/>
            <a:ahLst/>
            <a:rect l="l" t="t" r="r" b="b"/>
            <a:pathLst>
              <a:path w="41" h="84">
                <a:moveTo>
                  <a:pt x="0" y="0"/>
                </a:moveTo>
                <a:lnTo>
                  <a:pt x="5" y="5"/>
                </a:lnTo>
                <a:lnTo>
                  <a:pt x="5" y="26"/>
                </a:lnTo>
                <a:lnTo>
                  <a:pt x="0" y="26"/>
                </a:lnTo>
                <a:lnTo>
                  <a:pt x="5" y="37"/>
                </a:lnTo>
                <a:lnTo>
                  <a:pt x="10" y="31"/>
                </a:lnTo>
                <a:lnTo>
                  <a:pt x="21" y="53"/>
                </a:lnTo>
                <a:lnTo>
                  <a:pt x="26" y="53"/>
                </a:lnTo>
                <a:lnTo>
                  <a:pt x="31" y="84"/>
                </a:lnTo>
                <a:lnTo>
                  <a:pt x="41" y="84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2" name=""/>
          <p:cNvSpPr/>
          <p:nvPr/>
        </p:nvSpPr>
        <p:spPr>
          <a:xfrm>
            <a:off x="6264360" y="4513320"/>
            <a:ext cx="14040" cy="42840"/>
          </a:xfrm>
          <a:custGeom>
            <a:avLst/>
            <a:gdLst/>
            <a:ahLst/>
            <a:rect l="l" t="t" r="r" b="b"/>
            <a:pathLst>
              <a:path w="10" h="32">
                <a:moveTo>
                  <a:pt x="0" y="0"/>
                </a:moveTo>
                <a:lnTo>
                  <a:pt x="5" y="6"/>
                </a:lnTo>
                <a:lnTo>
                  <a:pt x="5" y="6"/>
                </a:lnTo>
                <a:lnTo>
                  <a:pt x="5" y="22"/>
                </a:lnTo>
                <a:lnTo>
                  <a:pt x="10" y="27"/>
                </a:lnTo>
                <a:lnTo>
                  <a:pt x="10" y="3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3" name=""/>
          <p:cNvSpPr/>
          <p:nvPr/>
        </p:nvSpPr>
        <p:spPr>
          <a:xfrm>
            <a:off x="6257880" y="4562640"/>
            <a:ext cx="6480" cy="144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4" name=""/>
          <p:cNvSpPr/>
          <p:nvPr/>
        </p:nvSpPr>
        <p:spPr>
          <a:xfrm>
            <a:off x="6278400" y="4527720"/>
            <a:ext cx="41400" cy="87120"/>
          </a:xfrm>
          <a:custGeom>
            <a:avLst/>
            <a:gdLst/>
            <a:ahLst/>
            <a:rect l="l" t="t" r="r" b="b"/>
            <a:pathLst>
              <a:path w="31" h="64">
                <a:moveTo>
                  <a:pt x="0" y="0"/>
                </a:moveTo>
                <a:lnTo>
                  <a:pt x="0" y="16"/>
                </a:lnTo>
                <a:lnTo>
                  <a:pt x="0" y="32"/>
                </a:lnTo>
                <a:lnTo>
                  <a:pt x="11" y="37"/>
                </a:lnTo>
                <a:lnTo>
                  <a:pt x="21" y="48"/>
                </a:lnTo>
                <a:lnTo>
                  <a:pt x="21" y="64"/>
                </a:lnTo>
                <a:lnTo>
                  <a:pt x="31" y="64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5" name=""/>
          <p:cNvSpPr/>
          <p:nvPr/>
        </p:nvSpPr>
        <p:spPr>
          <a:xfrm>
            <a:off x="6278400" y="4548240"/>
            <a:ext cx="20880" cy="144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6" name=""/>
          <p:cNvSpPr/>
          <p:nvPr/>
        </p:nvSpPr>
        <p:spPr>
          <a:xfrm>
            <a:off x="6264360" y="4562640"/>
            <a:ext cx="34920" cy="37800"/>
          </a:xfrm>
          <a:custGeom>
            <a:avLst/>
            <a:gdLst/>
            <a:ahLst/>
            <a:rect l="l" t="t" r="r" b="b"/>
            <a:pathLst>
              <a:path w="26" h="27">
                <a:moveTo>
                  <a:pt x="0" y="0"/>
                </a:moveTo>
                <a:lnTo>
                  <a:pt x="0" y="6"/>
                </a:lnTo>
                <a:lnTo>
                  <a:pt x="5" y="6"/>
                </a:lnTo>
                <a:lnTo>
                  <a:pt x="21" y="27"/>
                </a:lnTo>
                <a:lnTo>
                  <a:pt x="26" y="27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9000" bIns="-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7" name=""/>
          <p:cNvSpPr/>
          <p:nvPr/>
        </p:nvSpPr>
        <p:spPr>
          <a:xfrm>
            <a:off x="6305400" y="4614840"/>
            <a:ext cx="14400" cy="28440"/>
          </a:xfrm>
          <a:custGeom>
            <a:avLst/>
            <a:gdLst/>
            <a:ahLst/>
            <a:rect l="l" t="t" r="r" b="b"/>
            <a:pathLst>
              <a:path w="10" h="21">
                <a:moveTo>
                  <a:pt x="5" y="15"/>
                </a:moveTo>
                <a:lnTo>
                  <a:pt x="0" y="5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5"/>
                </a:lnTo>
                <a:lnTo>
                  <a:pt x="10" y="5"/>
                </a:lnTo>
                <a:lnTo>
                  <a:pt x="10" y="21"/>
                </a:lnTo>
                <a:lnTo>
                  <a:pt x="0" y="2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8" name=""/>
          <p:cNvSpPr/>
          <p:nvPr/>
        </p:nvSpPr>
        <p:spPr>
          <a:xfrm>
            <a:off x="6278400" y="4643280"/>
            <a:ext cx="33480" cy="57240"/>
          </a:xfrm>
          <a:custGeom>
            <a:avLst/>
            <a:gdLst/>
            <a:ahLst/>
            <a:rect l="l" t="t" r="r" b="b"/>
            <a:pathLst>
              <a:path w="26" h="42">
                <a:moveTo>
                  <a:pt x="0" y="0"/>
                </a:moveTo>
                <a:lnTo>
                  <a:pt x="11" y="5"/>
                </a:lnTo>
                <a:lnTo>
                  <a:pt x="11" y="21"/>
                </a:lnTo>
                <a:lnTo>
                  <a:pt x="26" y="26"/>
                </a:lnTo>
                <a:lnTo>
                  <a:pt x="26" y="37"/>
                </a:lnTo>
                <a:lnTo>
                  <a:pt x="21" y="4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9" name=""/>
          <p:cNvSpPr/>
          <p:nvPr/>
        </p:nvSpPr>
        <p:spPr>
          <a:xfrm>
            <a:off x="6278400" y="4643280"/>
            <a:ext cx="5040" cy="28800"/>
          </a:xfrm>
          <a:custGeom>
            <a:avLst/>
            <a:gdLst/>
            <a:ahLst/>
            <a:rect l="l" t="t" r="r" b="b"/>
            <a:pathLst>
              <a:path w="5" h="21">
                <a:moveTo>
                  <a:pt x="0" y="0"/>
                </a:moveTo>
                <a:lnTo>
                  <a:pt x="5" y="10"/>
                </a:lnTo>
                <a:lnTo>
                  <a:pt x="5" y="2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0" name=""/>
          <p:cNvSpPr/>
          <p:nvPr/>
        </p:nvSpPr>
        <p:spPr>
          <a:xfrm>
            <a:off x="6292800" y="4680000"/>
            <a:ext cx="12600" cy="28440"/>
          </a:xfrm>
          <a:custGeom>
            <a:avLst/>
            <a:gdLst/>
            <a:ahLst/>
            <a:rect l="l" t="t" r="r" b="b"/>
            <a:pathLst>
              <a:path w="10" h="21">
                <a:moveTo>
                  <a:pt x="10" y="0"/>
                </a:moveTo>
                <a:lnTo>
                  <a:pt x="0" y="0"/>
                </a:lnTo>
                <a:lnTo>
                  <a:pt x="0" y="2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1" name=""/>
          <p:cNvSpPr/>
          <p:nvPr/>
        </p:nvSpPr>
        <p:spPr>
          <a:xfrm>
            <a:off x="6086520" y="4576680"/>
            <a:ext cx="1440" cy="15840"/>
          </a:xfrm>
          <a:custGeom>
            <a:avLst/>
            <a:gdLst/>
            <a:ahLst/>
            <a:rect l="l" t="t" r="r" b="b"/>
            <a:pathLst>
              <a:path w="0" h="11">
                <a:moveTo>
                  <a:pt x="0" y="11"/>
                </a:moveTo>
                <a:lnTo>
                  <a:pt x="0" y="5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2" name=""/>
          <p:cNvSpPr/>
          <p:nvPr/>
        </p:nvSpPr>
        <p:spPr>
          <a:xfrm>
            <a:off x="6076800" y="4572000"/>
            <a:ext cx="9720" cy="4680"/>
          </a:xfrm>
          <a:custGeom>
            <a:avLst/>
            <a:gdLst/>
            <a:ahLst/>
            <a:rect l="l" t="t" r="r" b="b"/>
            <a:pathLst>
              <a:path w="6" h="5">
                <a:moveTo>
                  <a:pt x="6" y="5"/>
                </a:moveTo>
                <a:lnTo>
                  <a:pt x="6" y="5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3" name=""/>
          <p:cNvSpPr/>
          <p:nvPr/>
        </p:nvSpPr>
        <p:spPr>
          <a:xfrm>
            <a:off x="6070680" y="4572000"/>
            <a:ext cx="6120" cy="144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4" name=""/>
          <p:cNvSpPr/>
          <p:nvPr/>
        </p:nvSpPr>
        <p:spPr>
          <a:xfrm>
            <a:off x="6070680" y="4572000"/>
            <a:ext cx="1440" cy="4680"/>
          </a:xfrm>
          <a:custGeom>
            <a:avLst/>
            <a:gdLst/>
            <a:ahLst/>
            <a:rect l="l" t="t" r="r" b="b"/>
            <a:pathLst>
              <a:path w="0" h="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5" name=""/>
          <p:cNvSpPr/>
          <p:nvPr/>
        </p:nvSpPr>
        <p:spPr>
          <a:xfrm>
            <a:off x="6070680" y="4576680"/>
            <a:ext cx="6120" cy="15840"/>
          </a:xfrm>
          <a:custGeom>
            <a:avLst/>
            <a:gdLst/>
            <a:ahLst/>
            <a:rect l="l" t="t" r="r" b="b"/>
            <a:pathLst>
              <a:path w="5" h="11">
                <a:moveTo>
                  <a:pt x="0" y="0"/>
                </a:moveTo>
                <a:lnTo>
                  <a:pt x="0" y="0"/>
                </a:lnTo>
                <a:lnTo>
                  <a:pt x="5" y="5"/>
                </a:lnTo>
                <a:lnTo>
                  <a:pt x="5" y="1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6" name=""/>
          <p:cNvSpPr/>
          <p:nvPr/>
        </p:nvSpPr>
        <p:spPr>
          <a:xfrm>
            <a:off x="6076800" y="4592520"/>
            <a:ext cx="1800" cy="180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7" name=""/>
          <p:cNvSpPr/>
          <p:nvPr/>
        </p:nvSpPr>
        <p:spPr>
          <a:xfrm>
            <a:off x="6076800" y="4592520"/>
            <a:ext cx="28800" cy="1800"/>
          </a:xfrm>
          <a:custGeom>
            <a:avLst/>
            <a:gdLst/>
            <a:ahLst/>
            <a:rect l="l" t="t" r="r" b="b"/>
            <a:pathLst>
              <a:path w="21" h="0">
                <a:moveTo>
                  <a:pt x="0" y="0"/>
                </a:moveTo>
                <a:lnTo>
                  <a:pt x="11" y="0"/>
                </a:lnTo>
                <a:lnTo>
                  <a:pt x="16" y="0"/>
                </a:lnTo>
                <a:lnTo>
                  <a:pt x="21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8" name=""/>
          <p:cNvSpPr/>
          <p:nvPr/>
        </p:nvSpPr>
        <p:spPr>
          <a:xfrm>
            <a:off x="6105600" y="4592520"/>
            <a:ext cx="12600" cy="14400"/>
          </a:xfrm>
          <a:custGeom>
            <a:avLst/>
            <a:gdLst/>
            <a:ahLst/>
            <a:rect l="l" t="t" r="r" b="b"/>
            <a:pathLst>
              <a:path w="10" h="10">
                <a:moveTo>
                  <a:pt x="0" y="0"/>
                </a:moveTo>
                <a:lnTo>
                  <a:pt x="5" y="0"/>
                </a:lnTo>
                <a:lnTo>
                  <a:pt x="10" y="5"/>
                </a:lnTo>
                <a:lnTo>
                  <a:pt x="10" y="1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9" name=""/>
          <p:cNvSpPr/>
          <p:nvPr/>
        </p:nvSpPr>
        <p:spPr>
          <a:xfrm>
            <a:off x="6161040" y="4635360"/>
            <a:ext cx="6480" cy="36720"/>
          </a:xfrm>
          <a:custGeom>
            <a:avLst/>
            <a:gdLst/>
            <a:ahLst/>
            <a:rect l="l" t="t" r="r" b="b"/>
            <a:pathLst>
              <a:path w="6" h="27">
                <a:moveTo>
                  <a:pt x="0" y="0"/>
                </a:moveTo>
                <a:lnTo>
                  <a:pt x="6" y="11"/>
                </a:lnTo>
                <a:lnTo>
                  <a:pt x="6" y="22"/>
                </a:lnTo>
                <a:lnTo>
                  <a:pt x="6" y="27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080" bIns="-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0" name=""/>
          <p:cNvSpPr/>
          <p:nvPr/>
        </p:nvSpPr>
        <p:spPr>
          <a:xfrm>
            <a:off x="6167520" y="4672080"/>
            <a:ext cx="1440" cy="792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1" name=""/>
          <p:cNvSpPr/>
          <p:nvPr/>
        </p:nvSpPr>
        <p:spPr>
          <a:xfrm>
            <a:off x="6167520" y="4635360"/>
            <a:ext cx="1440" cy="44640"/>
          </a:xfrm>
          <a:custGeom>
            <a:avLst/>
            <a:gdLst/>
            <a:ahLst/>
            <a:rect l="l" t="t" r="r" b="b"/>
            <a:pathLst>
              <a:path w="0" h="32">
                <a:moveTo>
                  <a:pt x="0" y="32"/>
                </a:moveTo>
                <a:lnTo>
                  <a:pt x="0" y="22"/>
                </a:lnTo>
                <a:lnTo>
                  <a:pt x="0" y="11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2" name=""/>
          <p:cNvSpPr/>
          <p:nvPr/>
        </p:nvSpPr>
        <p:spPr>
          <a:xfrm>
            <a:off x="6014880" y="4367160"/>
            <a:ext cx="84240" cy="87480"/>
          </a:xfrm>
          <a:custGeom>
            <a:avLst/>
            <a:gdLst/>
            <a:ahLst/>
            <a:rect l="l" t="t" r="r" b="b"/>
            <a:pathLst>
              <a:path w="62" h="64">
                <a:moveTo>
                  <a:pt x="0" y="6"/>
                </a:moveTo>
                <a:lnTo>
                  <a:pt x="36" y="0"/>
                </a:lnTo>
                <a:lnTo>
                  <a:pt x="57" y="16"/>
                </a:lnTo>
                <a:lnTo>
                  <a:pt x="57" y="48"/>
                </a:lnTo>
                <a:lnTo>
                  <a:pt x="57" y="48"/>
                </a:lnTo>
                <a:lnTo>
                  <a:pt x="62" y="64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680" bIns="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3" name=""/>
          <p:cNvSpPr/>
          <p:nvPr/>
        </p:nvSpPr>
        <p:spPr>
          <a:xfrm>
            <a:off x="6014880" y="4389480"/>
            <a:ext cx="27000" cy="101520"/>
          </a:xfrm>
          <a:custGeom>
            <a:avLst/>
            <a:gdLst/>
            <a:ahLst/>
            <a:rect l="l" t="t" r="r" b="b"/>
            <a:pathLst>
              <a:path w="21" h="74">
                <a:moveTo>
                  <a:pt x="0" y="0"/>
                </a:moveTo>
                <a:lnTo>
                  <a:pt x="15" y="0"/>
                </a:lnTo>
                <a:lnTo>
                  <a:pt x="21" y="27"/>
                </a:lnTo>
                <a:lnTo>
                  <a:pt x="15" y="74"/>
                </a:lnTo>
                <a:lnTo>
                  <a:pt x="15" y="74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4" name=""/>
          <p:cNvSpPr/>
          <p:nvPr/>
        </p:nvSpPr>
        <p:spPr>
          <a:xfrm>
            <a:off x="6140520" y="4629240"/>
            <a:ext cx="12600" cy="21960"/>
          </a:xfrm>
          <a:custGeom>
            <a:avLst/>
            <a:gdLst/>
            <a:ahLst/>
            <a:rect l="l" t="t" r="r" b="b"/>
            <a:pathLst>
              <a:path w="10" h="16">
                <a:moveTo>
                  <a:pt x="10" y="0"/>
                </a:moveTo>
                <a:lnTo>
                  <a:pt x="5" y="5"/>
                </a:lnTo>
                <a:lnTo>
                  <a:pt x="0" y="11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5" y="16"/>
                </a:lnTo>
                <a:lnTo>
                  <a:pt x="5" y="16"/>
                </a:lnTo>
                <a:lnTo>
                  <a:pt x="5" y="11"/>
                </a:lnTo>
                <a:lnTo>
                  <a:pt x="0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840" bIns="-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5" name=""/>
          <p:cNvSpPr/>
          <p:nvPr/>
        </p:nvSpPr>
        <p:spPr>
          <a:xfrm>
            <a:off x="6076800" y="4287960"/>
            <a:ext cx="174600" cy="245880"/>
          </a:xfrm>
          <a:custGeom>
            <a:avLst/>
            <a:gdLst/>
            <a:ahLst/>
            <a:rect l="l" t="t" r="r" b="b"/>
            <a:pathLst>
              <a:path w="130" h="180">
                <a:moveTo>
                  <a:pt x="130" y="180"/>
                </a:moveTo>
                <a:lnTo>
                  <a:pt x="130" y="164"/>
                </a:lnTo>
                <a:lnTo>
                  <a:pt x="119" y="159"/>
                </a:lnTo>
                <a:lnTo>
                  <a:pt x="114" y="159"/>
                </a:lnTo>
                <a:lnTo>
                  <a:pt x="109" y="159"/>
                </a:lnTo>
                <a:lnTo>
                  <a:pt x="109" y="154"/>
                </a:lnTo>
                <a:lnTo>
                  <a:pt x="99" y="154"/>
                </a:lnTo>
                <a:lnTo>
                  <a:pt x="93" y="106"/>
                </a:lnTo>
                <a:lnTo>
                  <a:pt x="37" y="5"/>
                </a:lnTo>
                <a:lnTo>
                  <a:pt x="37" y="5"/>
                </a:lnTo>
                <a:lnTo>
                  <a:pt x="31" y="0"/>
                </a:lnTo>
                <a:lnTo>
                  <a:pt x="31" y="0"/>
                </a:lnTo>
                <a:lnTo>
                  <a:pt x="26" y="0"/>
                </a:lnTo>
                <a:lnTo>
                  <a:pt x="11" y="5"/>
                </a:lnTo>
                <a:lnTo>
                  <a:pt x="6" y="5"/>
                </a:lnTo>
                <a:lnTo>
                  <a:pt x="6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6" name=""/>
          <p:cNvSpPr/>
          <p:nvPr/>
        </p:nvSpPr>
        <p:spPr>
          <a:xfrm>
            <a:off x="6064200" y="4237200"/>
            <a:ext cx="12600" cy="50760"/>
          </a:xfrm>
          <a:custGeom>
            <a:avLst/>
            <a:gdLst/>
            <a:ahLst/>
            <a:rect l="l" t="t" r="r" b="b"/>
            <a:pathLst>
              <a:path w="10" h="37">
                <a:moveTo>
                  <a:pt x="10" y="37"/>
                </a:moveTo>
                <a:lnTo>
                  <a:pt x="10" y="26"/>
                </a:lnTo>
                <a:lnTo>
                  <a:pt x="0" y="11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7" name=""/>
          <p:cNvSpPr/>
          <p:nvPr/>
        </p:nvSpPr>
        <p:spPr>
          <a:xfrm>
            <a:off x="6049800" y="4230720"/>
            <a:ext cx="14400" cy="6480"/>
          </a:xfrm>
          <a:custGeom>
            <a:avLst/>
            <a:gdLst/>
            <a:ahLst/>
            <a:rect l="l" t="t" r="r" b="b"/>
            <a:pathLst>
              <a:path w="10" h="5">
                <a:moveTo>
                  <a:pt x="10" y="5"/>
                </a:moveTo>
                <a:lnTo>
                  <a:pt x="5" y="5"/>
                </a:lnTo>
                <a:lnTo>
                  <a:pt x="5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8" name=""/>
          <p:cNvSpPr/>
          <p:nvPr/>
        </p:nvSpPr>
        <p:spPr>
          <a:xfrm>
            <a:off x="6049800" y="4221000"/>
            <a:ext cx="1800" cy="972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9" name=""/>
          <p:cNvSpPr/>
          <p:nvPr/>
        </p:nvSpPr>
        <p:spPr>
          <a:xfrm>
            <a:off x="6049800" y="4216320"/>
            <a:ext cx="1800" cy="4680"/>
          </a:xfrm>
          <a:custGeom>
            <a:avLst/>
            <a:gdLst/>
            <a:ahLst/>
            <a:rect l="l" t="t" r="r" b="b"/>
            <a:pathLst>
              <a:path w="0" h="5">
                <a:moveTo>
                  <a:pt x="0" y="5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0" name=""/>
          <p:cNvSpPr/>
          <p:nvPr/>
        </p:nvSpPr>
        <p:spPr>
          <a:xfrm>
            <a:off x="6041880" y="4216320"/>
            <a:ext cx="7920" cy="180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1" name=""/>
          <p:cNvSpPr/>
          <p:nvPr/>
        </p:nvSpPr>
        <p:spPr>
          <a:xfrm>
            <a:off x="6035760" y="4141800"/>
            <a:ext cx="6120" cy="74520"/>
          </a:xfrm>
          <a:custGeom>
            <a:avLst/>
            <a:gdLst/>
            <a:ahLst/>
            <a:rect l="l" t="t" r="r" b="b"/>
            <a:pathLst>
              <a:path w="6" h="53">
                <a:moveTo>
                  <a:pt x="6" y="53"/>
                </a:moveTo>
                <a:lnTo>
                  <a:pt x="6" y="37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2" name=""/>
          <p:cNvSpPr/>
          <p:nvPr/>
        </p:nvSpPr>
        <p:spPr>
          <a:xfrm>
            <a:off x="6027840" y="4137120"/>
            <a:ext cx="7920" cy="4680"/>
          </a:xfrm>
          <a:custGeom>
            <a:avLst/>
            <a:gdLst/>
            <a:ahLst/>
            <a:rect l="l" t="t" r="r" b="b"/>
            <a:pathLst>
              <a:path w="5" h="5">
                <a:moveTo>
                  <a:pt x="5" y="5"/>
                </a:moveTo>
                <a:lnTo>
                  <a:pt x="5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3" name=""/>
          <p:cNvSpPr/>
          <p:nvPr/>
        </p:nvSpPr>
        <p:spPr>
          <a:xfrm>
            <a:off x="6021360" y="4108320"/>
            <a:ext cx="6480" cy="28800"/>
          </a:xfrm>
          <a:custGeom>
            <a:avLst/>
            <a:gdLst/>
            <a:ahLst/>
            <a:rect l="l" t="t" r="r" b="b"/>
            <a:pathLst>
              <a:path w="5" h="21">
                <a:moveTo>
                  <a:pt x="5" y="21"/>
                </a:move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4" name=""/>
          <p:cNvSpPr/>
          <p:nvPr/>
        </p:nvSpPr>
        <p:spPr>
          <a:xfrm>
            <a:off x="6008760" y="4092480"/>
            <a:ext cx="12600" cy="15840"/>
          </a:xfrm>
          <a:custGeom>
            <a:avLst/>
            <a:gdLst/>
            <a:ahLst/>
            <a:rect l="l" t="t" r="r" b="b"/>
            <a:pathLst>
              <a:path w="10" h="11">
                <a:moveTo>
                  <a:pt x="10" y="11"/>
                </a:moveTo>
                <a:lnTo>
                  <a:pt x="10" y="5"/>
                </a:lnTo>
                <a:lnTo>
                  <a:pt x="5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5" name=""/>
          <p:cNvSpPr/>
          <p:nvPr/>
        </p:nvSpPr>
        <p:spPr>
          <a:xfrm>
            <a:off x="6008760" y="4084560"/>
            <a:ext cx="1440" cy="7920"/>
          </a:xfrm>
          <a:custGeom>
            <a:avLst/>
            <a:gdLst/>
            <a:ahLst/>
            <a:rect l="l" t="t" r="r" b="b"/>
            <a:pathLst>
              <a:path w="0" h="5">
                <a:moveTo>
                  <a:pt x="0" y="5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6" name=""/>
          <p:cNvSpPr/>
          <p:nvPr/>
        </p:nvSpPr>
        <p:spPr>
          <a:xfrm>
            <a:off x="5987880" y="4056120"/>
            <a:ext cx="20880" cy="28440"/>
          </a:xfrm>
          <a:custGeom>
            <a:avLst/>
            <a:gdLst/>
            <a:ahLst/>
            <a:rect l="l" t="t" r="r" b="b"/>
            <a:pathLst>
              <a:path w="16" h="22">
                <a:moveTo>
                  <a:pt x="16" y="22"/>
                </a:moveTo>
                <a:lnTo>
                  <a:pt x="11" y="11"/>
                </a:lnTo>
                <a:lnTo>
                  <a:pt x="6" y="6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7" name=""/>
          <p:cNvSpPr/>
          <p:nvPr/>
        </p:nvSpPr>
        <p:spPr>
          <a:xfrm>
            <a:off x="5987880" y="4033800"/>
            <a:ext cx="360" cy="22320"/>
          </a:xfrm>
          <a:custGeom>
            <a:avLst/>
            <a:gdLst/>
            <a:ahLst/>
            <a:rect l="l" t="t" r="r" b="b"/>
            <a:pathLst>
              <a:path w="0" h="15">
                <a:moveTo>
                  <a:pt x="0" y="15"/>
                </a:moveTo>
                <a:lnTo>
                  <a:pt x="0" y="15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8" name=""/>
          <p:cNvSpPr/>
          <p:nvPr/>
        </p:nvSpPr>
        <p:spPr>
          <a:xfrm>
            <a:off x="5973840" y="4033800"/>
            <a:ext cx="14040" cy="1800"/>
          </a:xfrm>
          <a:custGeom>
            <a:avLst/>
            <a:gdLst/>
            <a:ahLst/>
            <a:rect l="l" t="t" r="r" b="b"/>
            <a:pathLst>
              <a:path w="10" h="0">
                <a:moveTo>
                  <a:pt x="10" y="0"/>
                </a:moveTo>
                <a:lnTo>
                  <a:pt x="5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9" name=""/>
          <p:cNvSpPr/>
          <p:nvPr/>
        </p:nvSpPr>
        <p:spPr>
          <a:xfrm>
            <a:off x="5973840" y="4033800"/>
            <a:ext cx="20520" cy="7920"/>
          </a:xfrm>
          <a:custGeom>
            <a:avLst/>
            <a:gdLst/>
            <a:ahLst/>
            <a:rect l="l" t="t" r="r" b="b"/>
            <a:pathLst>
              <a:path w="16" h="5">
                <a:moveTo>
                  <a:pt x="0" y="0"/>
                </a:moveTo>
                <a:lnTo>
                  <a:pt x="5" y="0"/>
                </a:lnTo>
                <a:lnTo>
                  <a:pt x="10" y="0"/>
                </a:lnTo>
                <a:lnTo>
                  <a:pt x="16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0" name=""/>
          <p:cNvSpPr/>
          <p:nvPr/>
        </p:nvSpPr>
        <p:spPr>
          <a:xfrm>
            <a:off x="5994360" y="4041720"/>
            <a:ext cx="1800" cy="648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1" name=""/>
          <p:cNvSpPr/>
          <p:nvPr/>
        </p:nvSpPr>
        <p:spPr>
          <a:xfrm>
            <a:off x="5994360" y="4048200"/>
            <a:ext cx="14400" cy="14040"/>
          </a:xfrm>
          <a:custGeom>
            <a:avLst/>
            <a:gdLst/>
            <a:ahLst/>
            <a:rect l="l" t="t" r="r" b="b"/>
            <a:pathLst>
              <a:path w="10" h="11">
                <a:moveTo>
                  <a:pt x="0" y="0"/>
                </a:moveTo>
                <a:lnTo>
                  <a:pt x="5" y="0"/>
                </a:lnTo>
                <a:lnTo>
                  <a:pt x="10" y="5"/>
                </a:lnTo>
                <a:lnTo>
                  <a:pt x="10" y="1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2" name=""/>
          <p:cNvSpPr/>
          <p:nvPr/>
        </p:nvSpPr>
        <p:spPr>
          <a:xfrm>
            <a:off x="6008760" y="4062240"/>
            <a:ext cx="6120" cy="1800"/>
          </a:xfrm>
          <a:custGeom>
            <a:avLst/>
            <a:gdLst/>
            <a:ahLst/>
            <a:rect l="l" t="t" r="r" b="b"/>
            <a:pathLst>
              <a:path w="5" h="0">
                <a:moveTo>
                  <a:pt x="0" y="0"/>
                </a:move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3" name=""/>
          <p:cNvSpPr/>
          <p:nvPr/>
        </p:nvSpPr>
        <p:spPr>
          <a:xfrm>
            <a:off x="6014880" y="4062240"/>
            <a:ext cx="6480" cy="180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4" name=""/>
          <p:cNvSpPr/>
          <p:nvPr/>
        </p:nvSpPr>
        <p:spPr>
          <a:xfrm>
            <a:off x="6021360" y="4062240"/>
            <a:ext cx="20520" cy="16200"/>
          </a:xfrm>
          <a:custGeom>
            <a:avLst/>
            <a:gdLst/>
            <a:ahLst/>
            <a:rect l="l" t="t" r="r" b="b"/>
            <a:pathLst>
              <a:path w="16" h="10">
                <a:moveTo>
                  <a:pt x="0" y="0"/>
                </a:moveTo>
                <a:lnTo>
                  <a:pt x="5" y="5"/>
                </a:lnTo>
                <a:lnTo>
                  <a:pt x="10" y="5"/>
                </a:lnTo>
                <a:lnTo>
                  <a:pt x="16" y="1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600" bIns="-30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5" name=""/>
          <p:cNvSpPr/>
          <p:nvPr/>
        </p:nvSpPr>
        <p:spPr>
          <a:xfrm>
            <a:off x="6041880" y="4078440"/>
            <a:ext cx="16200" cy="6120"/>
          </a:xfrm>
          <a:custGeom>
            <a:avLst/>
            <a:gdLst/>
            <a:ahLst/>
            <a:rect l="l" t="t" r="r" b="b"/>
            <a:pathLst>
              <a:path w="10" h="6">
                <a:moveTo>
                  <a:pt x="0" y="0"/>
                </a:moveTo>
                <a:lnTo>
                  <a:pt x="5" y="0"/>
                </a:lnTo>
                <a:lnTo>
                  <a:pt x="5" y="6"/>
                </a:lnTo>
                <a:lnTo>
                  <a:pt x="10" y="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6" name=""/>
          <p:cNvSpPr/>
          <p:nvPr/>
        </p:nvSpPr>
        <p:spPr>
          <a:xfrm>
            <a:off x="6058080" y="4084560"/>
            <a:ext cx="1440" cy="14400"/>
          </a:xfrm>
          <a:custGeom>
            <a:avLst/>
            <a:gdLst/>
            <a:ahLst/>
            <a:rect l="l" t="t" r="r" b="b"/>
            <a:pathLst>
              <a:path w="0" h="10">
                <a:moveTo>
                  <a:pt x="0" y="0"/>
                </a:moveTo>
                <a:lnTo>
                  <a:pt x="0" y="5"/>
                </a:lnTo>
                <a:lnTo>
                  <a:pt x="0" y="5"/>
                </a:lnTo>
                <a:lnTo>
                  <a:pt x="0" y="1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7" name=""/>
          <p:cNvSpPr/>
          <p:nvPr/>
        </p:nvSpPr>
        <p:spPr>
          <a:xfrm>
            <a:off x="6049800" y="4098960"/>
            <a:ext cx="8280" cy="22320"/>
          </a:xfrm>
          <a:custGeom>
            <a:avLst/>
            <a:gdLst/>
            <a:ahLst/>
            <a:rect l="l" t="t" r="r" b="b"/>
            <a:pathLst>
              <a:path w="5" h="16">
                <a:moveTo>
                  <a:pt x="5" y="0"/>
                </a:moveTo>
                <a:lnTo>
                  <a:pt x="0" y="6"/>
                </a:lnTo>
                <a:lnTo>
                  <a:pt x="0" y="11"/>
                </a:lnTo>
                <a:lnTo>
                  <a:pt x="0" y="1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8" name=""/>
          <p:cNvSpPr/>
          <p:nvPr/>
        </p:nvSpPr>
        <p:spPr>
          <a:xfrm>
            <a:off x="6049800" y="4121280"/>
            <a:ext cx="1800" cy="144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9" name=""/>
          <p:cNvSpPr/>
          <p:nvPr/>
        </p:nvSpPr>
        <p:spPr>
          <a:xfrm>
            <a:off x="6041880" y="4121280"/>
            <a:ext cx="7920" cy="20520"/>
          </a:xfrm>
          <a:custGeom>
            <a:avLst/>
            <a:gdLst/>
            <a:ahLst/>
            <a:rect l="l" t="t" r="r" b="b"/>
            <a:pathLst>
              <a:path w="5" h="16">
                <a:moveTo>
                  <a:pt x="5" y="0"/>
                </a:moveTo>
                <a:lnTo>
                  <a:pt x="0" y="5"/>
                </a:lnTo>
                <a:lnTo>
                  <a:pt x="0" y="11"/>
                </a:lnTo>
                <a:lnTo>
                  <a:pt x="0" y="1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0" name=""/>
          <p:cNvSpPr/>
          <p:nvPr/>
        </p:nvSpPr>
        <p:spPr>
          <a:xfrm>
            <a:off x="6041880" y="4141800"/>
            <a:ext cx="7920" cy="66600"/>
          </a:xfrm>
          <a:custGeom>
            <a:avLst/>
            <a:gdLst/>
            <a:ahLst/>
            <a:rect l="l" t="t" r="r" b="b"/>
            <a:pathLst>
              <a:path w="5" h="48">
                <a:moveTo>
                  <a:pt x="0" y="0"/>
                </a:moveTo>
                <a:lnTo>
                  <a:pt x="0" y="16"/>
                </a:lnTo>
                <a:lnTo>
                  <a:pt x="5" y="32"/>
                </a:lnTo>
                <a:lnTo>
                  <a:pt x="5" y="48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1" name=""/>
          <p:cNvSpPr/>
          <p:nvPr/>
        </p:nvSpPr>
        <p:spPr>
          <a:xfrm>
            <a:off x="6049800" y="4208400"/>
            <a:ext cx="1800" cy="180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2" name=""/>
          <p:cNvSpPr/>
          <p:nvPr/>
        </p:nvSpPr>
        <p:spPr>
          <a:xfrm>
            <a:off x="6049800" y="4208400"/>
            <a:ext cx="8280" cy="7920"/>
          </a:xfrm>
          <a:custGeom>
            <a:avLst/>
            <a:gdLst/>
            <a:ahLst/>
            <a:rect l="l" t="t" r="r" b="b"/>
            <a:pathLst>
              <a:path w="5" h="5">
                <a:moveTo>
                  <a:pt x="0" y="0"/>
                </a:move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3" name=""/>
          <p:cNvSpPr/>
          <p:nvPr/>
        </p:nvSpPr>
        <p:spPr>
          <a:xfrm>
            <a:off x="6058080" y="4216320"/>
            <a:ext cx="1440" cy="468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4" name=""/>
          <p:cNvSpPr/>
          <p:nvPr/>
        </p:nvSpPr>
        <p:spPr>
          <a:xfrm>
            <a:off x="6058080" y="4221000"/>
            <a:ext cx="6120" cy="9720"/>
          </a:xfrm>
          <a:custGeom>
            <a:avLst/>
            <a:gdLst/>
            <a:ahLst/>
            <a:rect l="l" t="t" r="r" b="b"/>
            <a:pathLst>
              <a:path w="5" h="6">
                <a:moveTo>
                  <a:pt x="0" y="0"/>
                </a:moveTo>
                <a:lnTo>
                  <a:pt x="0" y="6"/>
                </a:lnTo>
                <a:lnTo>
                  <a:pt x="5" y="6"/>
                </a:lnTo>
                <a:lnTo>
                  <a:pt x="5" y="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5" name=""/>
          <p:cNvSpPr/>
          <p:nvPr/>
        </p:nvSpPr>
        <p:spPr>
          <a:xfrm>
            <a:off x="6064200" y="4230720"/>
            <a:ext cx="22320" cy="57240"/>
          </a:xfrm>
          <a:custGeom>
            <a:avLst/>
            <a:gdLst/>
            <a:ahLst/>
            <a:rect l="l" t="t" r="r" b="b"/>
            <a:pathLst>
              <a:path w="16" h="42">
                <a:moveTo>
                  <a:pt x="0" y="0"/>
                </a:moveTo>
                <a:lnTo>
                  <a:pt x="5" y="10"/>
                </a:lnTo>
                <a:lnTo>
                  <a:pt x="10" y="31"/>
                </a:lnTo>
                <a:lnTo>
                  <a:pt x="16" y="4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6" name=""/>
          <p:cNvSpPr/>
          <p:nvPr/>
        </p:nvSpPr>
        <p:spPr>
          <a:xfrm>
            <a:off x="6076800" y="4287960"/>
            <a:ext cx="216000" cy="363240"/>
          </a:xfrm>
          <a:custGeom>
            <a:avLst/>
            <a:gdLst/>
            <a:ahLst/>
            <a:rect l="l" t="t" r="r" b="b"/>
            <a:pathLst>
              <a:path w="161" h="265">
                <a:moveTo>
                  <a:pt x="6" y="0"/>
                </a:moveTo>
                <a:lnTo>
                  <a:pt x="6" y="0"/>
                </a:lnTo>
                <a:lnTo>
                  <a:pt x="11" y="0"/>
                </a:lnTo>
                <a:lnTo>
                  <a:pt x="16" y="0"/>
                </a:lnTo>
                <a:lnTo>
                  <a:pt x="31" y="0"/>
                </a:lnTo>
                <a:lnTo>
                  <a:pt x="31" y="0"/>
                </a:lnTo>
                <a:lnTo>
                  <a:pt x="37" y="0"/>
                </a:lnTo>
                <a:lnTo>
                  <a:pt x="37" y="0"/>
                </a:lnTo>
                <a:lnTo>
                  <a:pt x="42" y="5"/>
                </a:lnTo>
                <a:lnTo>
                  <a:pt x="93" y="101"/>
                </a:lnTo>
                <a:lnTo>
                  <a:pt x="104" y="148"/>
                </a:lnTo>
                <a:lnTo>
                  <a:pt x="114" y="154"/>
                </a:lnTo>
                <a:lnTo>
                  <a:pt x="114" y="159"/>
                </a:lnTo>
                <a:lnTo>
                  <a:pt x="119" y="154"/>
                </a:lnTo>
                <a:lnTo>
                  <a:pt x="124" y="154"/>
                </a:lnTo>
                <a:lnTo>
                  <a:pt x="130" y="164"/>
                </a:lnTo>
                <a:lnTo>
                  <a:pt x="135" y="180"/>
                </a:lnTo>
                <a:lnTo>
                  <a:pt x="135" y="186"/>
                </a:lnTo>
                <a:lnTo>
                  <a:pt x="124" y="186"/>
                </a:lnTo>
                <a:lnTo>
                  <a:pt x="124" y="191"/>
                </a:lnTo>
                <a:lnTo>
                  <a:pt x="130" y="191"/>
                </a:lnTo>
                <a:lnTo>
                  <a:pt x="135" y="196"/>
                </a:lnTo>
                <a:lnTo>
                  <a:pt x="135" y="207"/>
                </a:lnTo>
                <a:lnTo>
                  <a:pt x="135" y="207"/>
                </a:lnTo>
                <a:lnTo>
                  <a:pt x="140" y="212"/>
                </a:lnTo>
                <a:lnTo>
                  <a:pt x="145" y="207"/>
                </a:lnTo>
                <a:lnTo>
                  <a:pt x="161" y="228"/>
                </a:lnTo>
                <a:lnTo>
                  <a:pt x="161" y="244"/>
                </a:lnTo>
                <a:lnTo>
                  <a:pt x="150" y="260"/>
                </a:lnTo>
                <a:lnTo>
                  <a:pt x="124" y="265"/>
                </a:lnTo>
                <a:lnTo>
                  <a:pt x="62" y="254"/>
                </a:lnTo>
                <a:lnTo>
                  <a:pt x="57" y="249"/>
                </a:lnTo>
                <a:lnTo>
                  <a:pt x="37" y="233"/>
                </a:lnTo>
                <a:lnTo>
                  <a:pt x="31" y="223"/>
                </a:lnTo>
                <a:lnTo>
                  <a:pt x="0" y="20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7" name=""/>
          <p:cNvSpPr/>
          <p:nvPr/>
        </p:nvSpPr>
        <p:spPr>
          <a:xfrm>
            <a:off x="5522760" y="3903840"/>
            <a:ext cx="451080" cy="261720"/>
          </a:xfrm>
          <a:custGeom>
            <a:avLst/>
            <a:gdLst/>
            <a:ahLst/>
            <a:rect l="l" t="t" r="r" b="b"/>
            <a:pathLst>
              <a:path w="336" h="191">
                <a:moveTo>
                  <a:pt x="336" y="90"/>
                </a:moveTo>
                <a:lnTo>
                  <a:pt x="310" y="122"/>
                </a:lnTo>
                <a:lnTo>
                  <a:pt x="300" y="122"/>
                </a:lnTo>
                <a:lnTo>
                  <a:pt x="300" y="122"/>
                </a:lnTo>
                <a:lnTo>
                  <a:pt x="279" y="133"/>
                </a:lnTo>
                <a:lnTo>
                  <a:pt x="259" y="143"/>
                </a:lnTo>
                <a:lnTo>
                  <a:pt x="259" y="149"/>
                </a:lnTo>
                <a:lnTo>
                  <a:pt x="259" y="154"/>
                </a:lnTo>
                <a:lnTo>
                  <a:pt x="253" y="154"/>
                </a:lnTo>
                <a:lnTo>
                  <a:pt x="253" y="159"/>
                </a:lnTo>
                <a:lnTo>
                  <a:pt x="243" y="159"/>
                </a:lnTo>
                <a:lnTo>
                  <a:pt x="238" y="159"/>
                </a:lnTo>
                <a:lnTo>
                  <a:pt x="212" y="170"/>
                </a:lnTo>
                <a:lnTo>
                  <a:pt x="207" y="170"/>
                </a:lnTo>
                <a:lnTo>
                  <a:pt x="197" y="175"/>
                </a:lnTo>
                <a:lnTo>
                  <a:pt x="181" y="175"/>
                </a:lnTo>
                <a:lnTo>
                  <a:pt x="171" y="186"/>
                </a:lnTo>
                <a:lnTo>
                  <a:pt x="150" y="191"/>
                </a:lnTo>
                <a:lnTo>
                  <a:pt x="145" y="180"/>
                </a:lnTo>
                <a:lnTo>
                  <a:pt x="62" y="122"/>
                </a:lnTo>
                <a:lnTo>
                  <a:pt x="62" y="122"/>
                </a:lnTo>
                <a:lnTo>
                  <a:pt x="62" y="117"/>
                </a:lnTo>
                <a:lnTo>
                  <a:pt x="62" y="117"/>
                </a:lnTo>
                <a:lnTo>
                  <a:pt x="57" y="122"/>
                </a:lnTo>
                <a:lnTo>
                  <a:pt x="47" y="122"/>
                </a:lnTo>
                <a:lnTo>
                  <a:pt x="37" y="111"/>
                </a:lnTo>
                <a:lnTo>
                  <a:pt x="0" y="37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8" name=""/>
          <p:cNvSpPr/>
          <p:nvPr/>
        </p:nvSpPr>
        <p:spPr>
          <a:xfrm>
            <a:off x="5697360" y="3867120"/>
            <a:ext cx="173160" cy="241200"/>
          </a:xfrm>
          <a:custGeom>
            <a:avLst/>
            <a:gdLst/>
            <a:ahLst/>
            <a:rect l="l" t="t" r="r" b="b"/>
            <a:pathLst>
              <a:path w="129" h="175">
                <a:moveTo>
                  <a:pt x="129" y="175"/>
                </a:moveTo>
                <a:lnTo>
                  <a:pt x="103" y="153"/>
                </a:lnTo>
                <a:lnTo>
                  <a:pt x="103" y="153"/>
                </a:lnTo>
                <a:lnTo>
                  <a:pt x="82" y="137"/>
                </a:lnTo>
                <a:lnTo>
                  <a:pt x="82" y="127"/>
                </a:lnTo>
                <a:lnTo>
                  <a:pt x="77" y="127"/>
                </a:lnTo>
                <a:lnTo>
                  <a:pt x="51" y="106"/>
                </a:lnTo>
                <a:lnTo>
                  <a:pt x="46" y="95"/>
                </a:lnTo>
                <a:lnTo>
                  <a:pt x="41" y="95"/>
                </a:lnTo>
                <a:lnTo>
                  <a:pt x="36" y="90"/>
                </a:lnTo>
                <a:lnTo>
                  <a:pt x="30" y="90"/>
                </a:lnTo>
                <a:lnTo>
                  <a:pt x="20" y="90"/>
                </a:lnTo>
                <a:lnTo>
                  <a:pt x="20" y="95"/>
                </a:lnTo>
                <a:lnTo>
                  <a:pt x="15" y="90"/>
                </a:lnTo>
                <a:lnTo>
                  <a:pt x="10" y="74"/>
                </a:lnTo>
                <a:lnTo>
                  <a:pt x="10" y="69"/>
                </a:lnTo>
                <a:lnTo>
                  <a:pt x="10" y="63"/>
                </a:lnTo>
                <a:lnTo>
                  <a:pt x="10" y="53"/>
                </a:lnTo>
                <a:lnTo>
                  <a:pt x="5" y="42"/>
                </a:lnTo>
                <a:lnTo>
                  <a:pt x="5" y="37"/>
                </a:lnTo>
                <a:lnTo>
                  <a:pt x="0" y="26"/>
                </a:lnTo>
                <a:lnTo>
                  <a:pt x="5" y="0"/>
                </a:lnTo>
                <a:lnTo>
                  <a:pt x="25" y="0"/>
                </a:lnTo>
                <a:lnTo>
                  <a:pt x="36" y="10"/>
                </a:lnTo>
                <a:lnTo>
                  <a:pt x="46" y="10"/>
                </a:lnTo>
                <a:lnTo>
                  <a:pt x="82" y="47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9" name=""/>
          <p:cNvSpPr/>
          <p:nvPr/>
        </p:nvSpPr>
        <p:spPr>
          <a:xfrm>
            <a:off x="5808600" y="3932280"/>
            <a:ext cx="14400" cy="38160"/>
          </a:xfrm>
          <a:custGeom>
            <a:avLst/>
            <a:gdLst/>
            <a:ahLst/>
            <a:rect l="l" t="t" r="r" b="b"/>
            <a:pathLst>
              <a:path w="10" h="27">
                <a:moveTo>
                  <a:pt x="0" y="0"/>
                </a:moveTo>
                <a:lnTo>
                  <a:pt x="5" y="6"/>
                </a:lnTo>
                <a:lnTo>
                  <a:pt x="5" y="22"/>
                </a:lnTo>
                <a:lnTo>
                  <a:pt x="10" y="27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0" name=""/>
          <p:cNvSpPr/>
          <p:nvPr/>
        </p:nvSpPr>
        <p:spPr>
          <a:xfrm>
            <a:off x="5823000" y="3970440"/>
            <a:ext cx="6480" cy="4680"/>
          </a:xfrm>
          <a:custGeom>
            <a:avLst/>
            <a:gdLst/>
            <a:ahLst/>
            <a:rect l="l" t="t" r="r" b="b"/>
            <a:pathLst>
              <a:path w="6" h="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6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1" name=""/>
          <p:cNvSpPr/>
          <p:nvPr/>
        </p:nvSpPr>
        <p:spPr>
          <a:xfrm>
            <a:off x="5829480" y="3975120"/>
            <a:ext cx="6120" cy="144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2" name=""/>
          <p:cNvSpPr/>
          <p:nvPr/>
        </p:nvSpPr>
        <p:spPr>
          <a:xfrm>
            <a:off x="5835600" y="3975120"/>
            <a:ext cx="7920" cy="1440"/>
          </a:xfrm>
          <a:custGeom>
            <a:avLst/>
            <a:gdLst/>
            <a:ahLst/>
            <a:rect l="l" t="t" r="r" b="b"/>
            <a:pathLst>
              <a:path w="5" h="0">
                <a:moveTo>
                  <a:pt x="0" y="0"/>
                </a:move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3" name=""/>
          <p:cNvSpPr/>
          <p:nvPr/>
        </p:nvSpPr>
        <p:spPr>
          <a:xfrm>
            <a:off x="5843520" y="3975120"/>
            <a:ext cx="4680" cy="1440"/>
          </a:xfrm>
          <a:custGeom>
            <a:avLst/>
            <a:gdLst/>
            <a:ahLst/>
            <a:rect l="l" t="t" r="r" b="b"/>
            <a:pathLst>
              <a:path w="5" h="0">
                <a:moveTo>
                  <a:pt x="0" y="0"/>
                </a:move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4" name=""/>
          <p:cNvSpPr/>
          <p:nvPr/>
        </p:nvSpPr>
        <p:spPr>
          <a:xfrm>
            <a:off x="5848200" y="3975120"/>
            <a:ext cx="14400" cy="7920"/>
          </a:xfrm>
          <a:custGeom>
            <a:avLst/>
            <a:gdLst/>
            <a:ahLst/>
            <a:rect l="l" t="t" r="r" b="b"/>
            <a:pathLst>
              <a:path w="10" h="5">
                <a:moveTo>
                  <a:pt x="0" y="0"/>
                </a:moveTo>
                <a:lnTo>
                  <a:pt x="5" y="0"/>
                </a:lnTo>
                <a:lnTo>
                  <a:pt x="5" y="5"/>
                </a:lnTo>
                <a:lnTo>
                  <a:pt x="10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5" name=""/>
          <p:cNvSpPr/>
          <p:nvPr/>
        </p:nvSpPr>
        <p:spPr>
          <a:xfrm>
            <a:off x="5862600" y="3983040"/>
            <a:ext cx="1800" cy="7920"/>
          </a:xfrm>
          <a:custGeom>
            <a:avLst/>
            <a:gdLst/>
            <a:ahLst/>
            <a:rect l="l" t="t" r="r" b="b"/>
            <a:pathLst>
              <a:path w="0" h="6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6" name=""/>
          <p:cNvSpPr/>
          <p:nvPr/>
        </p:nvSpPr>
        <p:spPr>
          <a:xfrm>
            <a:off x="5862600" y="3990960"/>
            <a:ext cx="14400" cy="22320"/>
          </a:xfrm>
          <a:custGeom>
            <a:avLst/>
            <a:gdLst/>
            <a:ahLst/>
            <a:rect l="l" t="t" r="r" b="b"/>
            <a:pathLst>
              <a:path w="11" h="16">
                <a:moveTo>
                  <a:pt x="0" y="0"/>
                </a:moveTo>
                <a:lnTo>
                  <a:pt x="6" y="5"/>
                </a:lnTo>
                <a:lnTo>
                  <a:pt x="6" y="10"/>
                </a:lnTo>
                <a:lnTo>
                  <a:pt x="11" y="1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7" name=""/>
          <p:cNvSpPr/>
          <p:nvPr/>
        </p:nvSpPr>
        <p:spPr>
          <a:xfrm>
            <a:off x="5877000" y="4013280"/>
            <a:ext cx="27000" cy="1440"/>
          </a:xfrm>
          <a:custGeom>
            <a:avLst/>
            <a:gdLst/>
            <a:ahLst/>
            <a:rect l="l" t="t" r="r" b="b"/>
            <a:pathLst>
              <a:path w="20" h="0">
                <a:moveTo>
                  <a:pt x="0" y="0"/>
                </a:moveTo>
                <a:lnTo>
                  <a:pt x="5" y="0"/>
                </a:lnTo>
                <a:lnTo>
                  <a:pt x="10" y="0"/>
                </a:lnTo>
                <a:lnTo>
                  <a:pt x="2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8" name=""/>
          <p:cNvSpPr/>
          <p:nvPr/>
        </p:nvSpPr>
        <p:spPr>
          <a:xfrm>
            <a:off x="5904000" y="4013280"/>
            <a:ext cx="20520" cy="1440"/>
          </a:xfrm>
          <a:custGeom>
            <a:avLst/>
            <a:gdLst/>
            <a:ahLst/>
            <a:rect l="l" t="t" r="r" b="b"/>
            <a:pathLst>
              <a:path w="16" h="0">
                <a:moveTo>
                  <a:pt x="0" y="0"/>
                </a:moveTo>
                <a:lnTo>
                  <a:pt x="6" y="0"/>
                </a:lnTo>
                <a:lnTo>
                  <a:pt x="11" y="0"/>
                </a:lnTo>
                <a:lnTo>
                  <a:pt x="16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9" name=""/>
          <p:cNvSpPr/>
          <p:nvPr/>
        </p:nvSpPr>
        <p:spPr>
          <a:xfrm>
            <a:off x="5924520" y="4013280"/>
            <a:ext cx="14400" cy="14040"/>
          </a:xfrm>
          <a:custGeom>
            <a:avLst/>
            <a:gdLst/>
            <a:ahLst/>
            <a:rect l="l" t="t" r="r" b="b"/>
            <a:pathLst>
              <a:path w="10" h="10">
                <a:moveTo>
                  <a:pt x="0" y="0"/>
                </a:moveTo>
                <a:lnTo>
                  <a:pt x="0" y="5"/>
                </a:lnTo>
                <a:lnTo>
                  <a:pt x="5" y="5"/>
                </a:lnTo>
                <a:lnTo>
                  <a:pt x="10" y="1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0" name=""/>
          <p:cNvSpPr/>
          <p:nvPr/>
        </p:nvSpPr>
        <p:spPr>
          <a:xfrm>
            <a:off x="5938920" y="4027320"/>
            <a:ext cx="1440" cy="180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1" name=""/>
          <p:cNvSpPr/>
          <p:nvPr/>
        </p:nvSpPr>
        <p:spPr>
          <a:xfrm>
            <a:off x="5938920" y="4027320"/>
            <a:ext cx="28440" cy="1800"/>
          </a:xfrm>
          <a:custGeom>
            <a:avLst/>
            <a:gdLst/>
            <a:ahLst/>
            <a:rect l="l" t="t" r="r" b="b"/>
            <a:pathLst>
              <a:path w="21" h="0">
                <a:moveTo>
                  <a:pt x="0" y="0"/>
                </a:moveTo>
                <a:lnTo>
                  <a:pt x="5" y="0"/>
                </a:lnTo>
                <a:lnTo>
                  <a:pt x="16" y="0"/>
                </a:lnTo>
                <a:lnTo>
                  <a:pt x="21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2" name=""/>
          <p:cNvSpPr/>
          <p:nvPr/>
        </p:nvSpPr>
        <p:spPr>
          <a:xfrm>
            <a:off x="5862600" y="3881520"/>
            <a:ext cx="223920" cy="203040"/>
          </a:xfrm>
          <a:custGeom>
            <a:avLst/>
            <a:gdLst/>
            <a:ahLst/>
            <a:rect l="l" t="t" r="r" b="b"/>
            <a:pathLst>
              <a:path w="166" h="149">
                <a:moveTo>
                  <a:pt x="145" y="149"/>
                </a:moveTo>
                <a:lnTo>
                  <a:pt x="150" y="138"/>
                </a:lnTo>
                <a:lnTo>
                  <a:pt x="166" y="90"/>
                </a:lnTo>
                <a:lnTo>
                  <a:pt x="155" y="80"/>
                </a:lnTo>
                <a:lnTo>
                  <a:pt x="155" y="74"/>
                </a:lnTo>
                <a:lnTo>
                  <a:pt x="155" y="69"/>
                </a:lnTo>
                <a:lnTo>
                  <a:pt x="160" y="64"/>
                </a:lnTo>
                <a:lnTo>
                  <a:pt x="160" y="53"/>
                </a:lnTo>
                <a:lnTo>
                  <a:pt x="140" y="37"/>
                </a:lnTo>
                <a:lnTo>
                  <a:pt x="129" y="37"/>
                </a:lnTo>
                <a:lnTo>
                  <a:pt x="119" y="11"/>
                </a:lnTo>
                <a:lnTo>
                  <a:pt x="104" y="6"/>
                </a:lnTo>
                <a:lnTo>
                  <a:pt x="104" y="0"/>
                </a:lnTo>
                <a:lnTo>
                  <a:pt x="93" y="11"/>
                </a:lnTo>
                <a:lnTo>
                  <a:pt x="88" y="16"/>
                </a:lnTo>
                <a:lnTo>
                  <a:pt x="88" y="16"/>
                </a:lnTo>
                <a:lnTo>
                  <a:pt x="83" y="21"/>
                </a:lnTo>
                <a:lnTo>
                  <a:pt x="78" y="16"/>
                </a:lnTo>
                <a:lnTo>
                  <a:pt x="73" y="16"/>
                </a:lnTo>
                <a:lnTo>
                  <a:pt x="68" y="21"/>
                </a:lnTo>
                <a:lnTo>
                  <a:pt x="68" y="27"/>
                </a:lnTo>
                <a:lnTo>
                  <a:pt x="62" y="27"/>
                </a:lnTo>
                <a:lnTo>
                  <a:pt x="11" y="6"/>
                </a:lnTo>
                <a:lnTo>
                  <a:pt x="11" y="0"/>
                </a:lnTo>
                <a:lnTo>
                  <a:pt x="6" y="6"/>
                </a:lnTo>
                <a:lnTo>
                  <a:pt x="0" y="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3" name=""/>
          <p:cNvSpPr/>
          <p:nvPr/>
        </p:nvSpPr>
        <p:spPr>
          <a:xfrm>
            <a:off x="5829480" y="3890880"/>
            <a:ext cx="33120" cy="33480"/>
          </a:xfrm>
          <a:custGeom>
            <a:avLst/>
            <a:gdLst/>
            <a:ahLst/>
            <a:rect l="l" t="t" r="r" b="b"/>
            <a:pathLst>
              <a:path w="25" h="26">
                <a:moveTo>
                  <a:pt x="25" y="0"/>
                </a:moveTo>
                <a:lnTo>
                  <a:pt x="15" y="5"/>
                </a:lnTo>
                <a:lnTo>
                  <a:pt x="5" y="21"/>
                </a:lnTo>
                <a:lnTo>
                  <a:pt x="0" y="2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4" name=""/>
          <p:cNvSpPr/>
          <p:nvPr/>
        </p:nvSpPr>
        <p:spPr>
          <a:xfrm>
            <a:off x="5829480" y="3924360"/>
            <a:ext cx="1440" cy="144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5" name=""/>
          <p:cNvSpPr/>
          <p:nvPr/>
        </p:nvSpPr>
        <p:spPr>
          <a:xfrm>
            <a:off x="5823000" y="3924360"/>
            <a:ext cx="6480" cy="1440"/>
          </a:xfrm>
          <a:custGeom>
            <a:avLst/>
            <a:gdLst/>
            <a:ahLst/>
            <a:rect l="l" t="t" r="r" b="b"/>
            <a:pathLst>
              <a:path w="6" h="0">
                <a:moveTo>
                  <a:pt x="6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6" name=""/>
          <p:cNvSpPr/>
          <p:nvPr/>
        </p:nvSpPr>
        <p:spPr>
          <a:xfrm>
            <a:off x="5815080" y="3924360"/>
            <a:ext cx="7920" cy="144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7" name=""/>
          <p:cNvSpPr/>
          <p:nvPr/>
        </p:nvSpPr>
        <p:spPr>
          <a:xfrm>
            <a:off x="5815080" y="3924360"/>
            <a:ext cx="1440" cy="792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8" name=""/>
          <p:cNvSpPr/>
          <p:nvPr/>
        </p:nvSpPr>
        <p:spPr>
          <a:xfrm>
            <a:off x="5815080" y="3932280"/>
            <a:ext cx="1440" cy="144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9" name=""/>
          <p:cNvSpPr/>
          <p:nvPr/>
        </p:nvSpPr>
        <p:spPr>
          <a:xfrm>
            <a:off x="5800680" y="3895560"/>
            <a:ext cx="14400" cy="36720"/>
          </a:xfrm>
          <a:custGeom>
            <a:avLst/>
            <a:gdLst/>
            <a:ahLst/>
            <a:rect l="l" t="t" r="r" b="b"/>
            <a:pathLst>
              <a:path w="10" h="26">
                <a:moveTo>
                  <a:pt x="10" y="26"/>
                </a:moveTo>
                <a:lnTo>
                  <a:pt x="5" y="21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080" bIns="-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0" name=""/>
          <p:cNvSpPr/>
          <p:nvPr/>
        </p:nvSpPr>
        <p:spPr>
          <a:xfrm>
            <a:off x="5489640" y="3657600"/>
            <a:ext cx="311040" cy="237960"/>
          </a:xfrm>
          <a:custGeom>
            <a:avLst/>
            <a:gdLst/>
            <a:ahLst/>
            <a:rect l="l" t="t" r="r" b="b"/>
            <a:pathLst>
              <a:path w="232" h="175">
                <a:moveTo>
                  <a:pt x="232" y="175"/>
                </a:moveTo>
                <a:lnTo>
                  <a:pt x="211" y="154"/>
                </a:lnTo>
                <a:lnTo>
                  <a:pt x="211" y="138"/>
                </a:lnTo>
                <a:lnTo>
                  <a:pt x="206" y="127"/>
                </a:lnTo>
                <a:lnTo>
                  <a:pt x="196" y="122"/>
                </a:lnTo>
                <a:lnTo>
                  <a:pt x="175" y="122"/>
                </a:lnTo>
                <a:lnTo>
                  <a:pt x="175" y="127"/>
                </a:lnTo>
                <a:lnTo>
                  <a:pt x="165" y="127"/>
                </a:lnTo>
                <a:lnTo>
                  <a:pt x="160" y="117"/>
                </a:lnTo>
                <a:lnTo>
                  <a:pt x="149" y="122"/>
                </a:lnTo>
                <a:lnTo>
                  <a:pt x="149" y="111"/>
                </a:lnTo>
                <a:lnTo>
                  <a:pt x="149" y="106"/>
                </a:lnTo>
                <a:lnTo>
                  <a:pt x="149" y="90"/>
                </a:lnTo>
                <a:lnTo>
                  <a:pt x="139" y="58"/>
                </a:lnTo>
                <a:lnTo>
                  <a:pt x="144" y="53"/>
                </a:lnTo>
                <a:lnTo>
                  <a:pt x="129" y="21"/>
                </a:lnTo>
                <a:lnTo>
                  <a:pt x="93" y="16"/>
                </a:lnTo>
                <a:lnTo>
                  <a:pt x="87" y="16"/>
                </a:lnTo>
                <a:lnTo>
                  <a:pt x="77" y="16"/>
                </a:lnTo>
                <a:lnTo>
                  <a:pt x="51" y="26"/>
                </a:lnTo>
                <a:lnTo>
                  <a:pt x="31" y="11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1" name=""/>
          <p:cNvSpPr/>
          <p:nvPr/>
        </p:nvSpPr>
        <p:spPr>
          <a:xfrm>
            <a:off x="5710320" y="3824280"/>
            <a:ext cx="14040" cy="144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2" name=""/>
          <p:cNvSpPr/>
          <p:nvPr/>
        </p:nvSpPr>
        <p:spPr>
          <a:xfrm>
            <a:off x="5765760" y="3824280"/>
            <a:ext cx="1800" cy="648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3" name=""/>
          <p:cNvSpPr/>
          <p:nvPr/>
        </p:nvSpPr>
        <p:spPr>
          <a:xfrm>
            <a:off x="5765760" y="3816360"/>
            <a:ext cx="12600" cy="7920"/>
          </a:xfrm>
          <a:custGeom>
            <a:avLst/>
            <a:gdLst/>
            <a:ahLst/>
            <a:rect l="l" t="t" r="r" b="b"/>
            <a:pathLst>
              <a:path w="10" h="5">
                <a:moveTo>
                  <a:pt x="0" y="5"/>
                </a:moveTo>
                <a:lnTo>
                  <a:pt x="0" y="5"/>
                </a:lnTo>
                <a:lnTo>
                  <a:pt x="5" y="5"/>
                </a:lnTo>
                <a:lnTo>
                  <a:pt x="1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4" name=""/>
          <p:cNvSpPr/>
          <p:nvPr/>
        </p:nvSpPr>
        <p:spPr>
          <a:xfrm>
            <a:off x="5778360" y="3816360"/>
            <a:ext cx="7920" cy="1440"/>
          </a:xfrm>
          <a:custGeom>
            <a:avLst/>
            <a:gdLst/>
            <a:ahLst/>
            <a:rect l="l" t="t" r="r" b="b"/>
            <a:pathLst>
              <a:path w="6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6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5" name=""/>
          <p:cNvSpPr/>
          <p:nvPr/>
        </p:nvSpPr>
        <p:spPr>
          <a:xfrm>
            <a:off x="5786280" y="3809880"/>
            <a:ext cx="1800" cy="6480"/>
          </a:xfrm>
          <a:custGeom>
            <a:avLst/>
            <a:gdLst/>
            <a:ahLst/>
            <a:rect l="l" t="t" r="r" b="b"/>
            <a:pathLst>
              <a:path w="0" h="6">
                <a:moveTo>
                  <a:pt x="0" y="6"/>
                </a:move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6" name=""/>
          <p:cNvSpPr/>
          <p:nvPr/>
        </p:nvSpPr>
        <p:spPr>
          <a:xfrm>
            <a:off x="5786280" y="3795840"/>
            <a:ext cx="14400" cy="14040"/>
          </a:xfrm>
          <a:custGeom>
            <a:avLst/>
            <a:gdLst/>
            <a:ahLst/>
            <a:rect l="l" t="t" r="r" b="b"/>
            <a:pathLst>
              <a:path w="10" h="10">
                <a:moveTo>
                  <a:pt x="0" y="10"/>
                </a:moveTo>
                <a:lnTo>
                  <a:pt x="0" y="10"/>
                </a:lnTo>
                <a:lnTo>
                  <a:pt x="5" y="5"/>
                </a:lnTo>
                <a:lnTo>
                  <a:pt x="1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7" name=""/>
          <p:cNvSpPr/>
          <p:nvPr/>
        </p:nvSpPr>
        <p:spPr>
          <a:xfrm>
            <a:off x="5800680" y="3786120"/>
            <a:ext cx="14400" cy="9720"/>
          </a:xfrm>
          <a:custGeom>
            <a:avLst/>
            <a:gdLst/>
            <a:ahLst/>
            <a:rect l="l" t="t" r="r" b="b"/>
            <a:pathLst>
              <a:path w="10" h="6">
                <a:moveTo>
                  <a:pt x="0" y="6"/>
                </a:moveTo>
                <a:lnTo>
                  <a:pt x="5" y="6"/>
                </a:lnTo>
                <a:lnTo>
                  <a:pt x="5" y="6"/>
                </a:lnTo>
                <a:lnTo>
                  <a:pt x="1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8" name=""/>
          <p:cNvSpPr/>
          <p:nvPr/>
        </p:nvSpPr>
        <p:spPr>
          <a:xfrm>
            <a:off x="5815080" y="3773520"/>
            <a:ext cx="7920" cy="12600"/>
          </a:xfrm>
          <a:custGeom>
            <a:avLst/>
            <a:gdLst/>
            <a:ahLst/>
            <a:rect l="l" t="t" r="r" b="b"/>
            <a:pathLst>
              <a:path w="5" h="10">
                <a:moveTo>
                  <a:pt x="0" y="10"/>
                </a:moveTo>
                <a:lnTo>
                  <a:pt x="0" y="5"/>
                </a:lnTo>
                <a:lnTo>
                  <a:pt x="0" y="0"/>
                </a:lnTo>
                <a:lnTo>
                  <a:pt x="5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9" name=""/>
          <p:cNvSpPr/>
          <p:nvPr/>
        </p:nvSpPr>
        <p:spPr>
          <a:xfrm>
            <a:off x="5823000" y="3765600"/>
            <a:ext cx="12600" cy="7920"/>
          </a:xfrm>
          <a:custGeom>
            <a:avLst/>
            <a:gdLst/>
            <a:ahLst/>
            <a:rect l="l" t="t" r="r" b="b"/>
            <a:pathLst>
              <a:path w="11" h="6">
                <a:moveTo>
                  <a:pt x="0" y="6"/>
                </a:moveTo>
                <a:lnTo>
                  <a:pt x="6" y="6"/>
                </a:lnTo>
                <a:lnTo>
                  <a:pt x="6" y="0"/>
                </a:lnTo>
                <a:lnTo>
                  <a:pt x="11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0" name=""/>
          <p:cNvSpPr/>
          <p:nvPr/>
        </p:nvSpPr>
        <p:spPr>
          <a:xfrm>
            <a:off x="5835600" y="3753000"/>
            <a:ext cx="7920" cy="12600"/>
          </a:xfrm>
          <a:custGeom>
            <a:avLst/>
            <a:gdLst/>
            <a:ahLst/>
            <a:rect l="l" t="t" r="r" b="b"/>
            <a:pathLst>
              <a:path w="5" h="10">
                <a:moveTo>
                  <a:pt x="0" y="10"/>
                </a:moveTo>
                <a:lnTo>
                  <a:pt x="5" y="10"/>
                </a:lnTo>
                <a:lnTo>
                  <a:pt x="5" y="5"/>
                </a:lnTo>
                <a:lnTo>
                  <a:pt x="5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1" name=""/>
          <p:cNvSpPr/>
          <p:nvPr/>
        </p:nvSpPr>
        <p:spPr>
          <a:xfrm>
            <a:off x="5843520" y="3722760"/>
            <a:ext cx="19080" cy="30240"/>
          </a:xfrm>
          <a:custGeom>
            <a:avLst/>
            <a:gdLst/>
            <a:ahLst/>
            <a:rect l="l" t="t" r="r" b="b"/>
            <a:pathLst>
              <a:path w="15" h="21">
                <a:moveTo>
                  <a:pt x="0" y="21"/>
                </a:moveTo>
                <a:lnTo>
                  <a:pt x="5" y="16"/>
                </a:lnTo>
                <a:lnTo>
                  <a:pt x="10" y="5"/>
                </a:lnTo>
                <a:lnTo>
                  <a:pt x="15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2" name=""/>
          <p:cNvSpPr/>
          <p:nvPr/>
        </p:nvSpPr>
        <p:spPr>
          <a:xfrm>
            <a:off x="5862600" y="3714840"/>
            <a:ext cx="1800" cy="7920"/>
          </a:xfrm>
          <a:custGeom>
            <a:avLst/>
            <a:gdLst/>
            <a:ahLst/>
            <a:rect l="l" t="t" r="r" b="b"/>
            <a:pathLst>
              <a:path w="0" h="6">
                <a:moveTo>
                  <a:pt x="0" y="6"/>
                </a:move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3" name=""/>
          <p:cNvSpPr/>
          <p:nvPr/>
        </p:nvSpPr>
        <p:spPr>
          <a:xfrm>
            <a:off x="5703840" y="3824280"/>
            <a:ext cx="1800" cy="4284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4" name=""/>
          <p:cNvSpPr/>
          <p:nvPr/>
        </p:nvSpPr>
        <p:spPr>
          <a:xfrm>
            <a:off x="5697360" y="3824280"/>
            <a:ext cx="74880" cy="57240"/>
          </a:xfrm>
          <a:custGeom>
            <a:avLst/>
            <a:gdLst/>
            <a:ahLst/>
            <a:rect l="l" t="t" r="r" b="b"/>
            <a:pathLst>
              <a:path w="56" h="42">
                <a:moveTo>
                  <a:pt x="0" y="0"/>
                </a:moveTo>
                <a:lnTo>
                  <a:pt x="0" y="21"/>
                </a:lnTo>
                <a:lnTo>
                  <a:pt x="10" y="26"/>
                </a:lnTo>
                <a:lnTo>
                  <a:pt x="25" y="26"/>
                </a:lnTo>
                <a:lnTo>
                  <a:pt x="36" y="42"/>
                </a:lnTo>
                <a:lnTo>
                  <a:pt x="46" y="42"/>
                </a:lnTo>
                <a:lnTo>
                  <a:pt x="56" y="42"/>
                </a:lnTo>
                <a:lnTo>
                  <a:pt x="56" y="3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5" name=""/>
          <p:cNvSpPr/>
          <p:nvPr/>
        </p:nvSpPr>
        <p:spPr>
          <a:xfrm>
            <a:off x="5662440" y="3635280"/>
            <a:ext cx="27000" cy="42840"/>
          </a:xfrm>
          <a:custGeom>
            <a:avLst/>
            <a:gdLst/>
            <a:ahLst/>
            <a:rect l="l" t="t" r="r" b="b"/>
            <a:pathLst>
              <a:path w="20" h="32">
                <a:moveTo>
                  <a:pt x="0" y="32"/>
                </a:moveTo>
                <a:lnTo>
                  <a:pt x="5" y="32"/>
                </a:lnTo>
                <a:lnTo>
                  <a:pt x="10" y="11"/>
                </a:lnTo>
                <a:lnTo>
                  <a:pt x="2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6" name=""/>
          <p:cNvSpPr/>
          <p:nvPr/>
        </p:nvSpPr>
        <p:spPr>
          <a:xfrm>
            <a:off x="5489640" y="3765600"/>
            <a:ext cx="55440" cy="20520"/>
          </a:xfrm>
          <a:custGeom>
            <a:avLst/>
            <a:gdLst/>
            <a:ahLst/>
            <a:rect l="l" t="t" r="r" b="b"/>
            <a:pathLst>
              <a:path w="41" h="16">
                <a:moveTo>
                  <a:pt x="0" y="16"/>
                </a:moveTo>
                <a:lnTo>
                  <a:pt x="36" y="6"/>
                </a:lnTo>
                <a:lnTo>
                  <a:pt x="31" y="6"/>
                </a:lnTo>
                <a:lnTo>
                  <a:pt x="41" y="0"/>
                </a:lnTo>
                <a:lnTo>
                  <a:pt x="36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7" name=""/>
          <p:cNvSpPr/>
          <p:nvPr/>
        </p:nvSpPr>
        <p:spPr>
          <a:xfrm>
            <a:off x="4630680" y="2155680"/>
            <a:ext cx="216000" cy="196920"/>
          </a:xfrm>
          <a:custGeom>
            <a:avLst/>
            <a:gdLst/>
            <a:ahLst/>
            <a:rect l="l" t="t" r="r" b="b"/>
            <a:pathLst>
              <a:path w="161" h="143">
                <a:moveTo>
                  <a:pt x="0" y="0"/>
                </a:moveTo>
                <a:lnTo>
                  <a:pt x="11" y="10"/>
                </a:lnTo>
                <a:lnTo>
                  <a:pt x="11" y="21"/>
                </a:lnTo>
                <a:lnTo>
                  <a:pt x="11" y="26"/>
                </a:lnTo>
                <a:lnTo>
                  <a:pt x="42" y="21"/>
                </a:lnTo>
                <a:lnTo>
                  <a:pt x="73" y="63"/>
                </a:lnTo>
                <a:lnTo>
                  <a:pt x="78" y="69"/>
                </a:lnTo>
                <a:lnTo>
                  <a:pt x="93" y="69"/>
                </a:lnTo>
                <a:lnTo>
                  <a:pt x="114" y="79"/>
                </a:lnTo>
                <a:lnTo>
                  <a:pt x="124" y="95"/>
                </a:lnTo>
                <a:lnTo>
                  <a:pt x="145" y="95"/>
                </a:lnTo>
                <a:lnTo>
                  <a:pt x="155" y="106"/>
                </a:lnTo>
                <a:lnTo>
                  <a:pt x="155" y="116"/>
                </a:lnTo>
                <a:lnTo>
                  <a:pt x="150" y="116"/>
                </a:lnTo>
                <a:lnTo>
                  <a:pt x="150" y="138"/>
                </a:lnTo>
                <a:lnTo>
                  <a:pt x="161" y="143"/>
                </a:lnTo>
                <a:lnTo>
                  <a:pt x="161" y="143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8" name=""/>
          <p:cNvSpPr/>
          <p:nvPr/>
        </p:nvSpPr>
        <p:spPr>
          <a:xfrm>
            <a:off x="4846680" y="2344680"/>
            <a:ext cx="12600" cy="7920"/>
          </a:xfrm>
          <a:custGeom>
            <a:avLst/>
            <a:gdLst/>
            <a:ahLst/>
            <a:rect l="l" t="t" r="r" b="b"/>
            <a:pathLst>
              <a:path w="10" h="5">
                <a:moveTo>
                  <a:pt x="0" y="5"/>
                </a:moveTo>
                <a:lnTo>
                  <a:pt x="5" y="0"/>
                </a:lnTo>
                <a:lnTo>
                  <a:pt x="5" y="0"/>
                </a:lnTo>
                <a:lnTo>
                  <a:pt x="1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9" name=""/>
          <p:cNvSpPr/>
          <p:nvPr/>
        </p:nvSpPr>
        <p:spPr>
          <a:xfrm>
            <a:off x="4859280" y="2344680"/>
            <a:ext cx="7920" cy="22320"/>
          </a:xfrm>
          <a:custGeom>
            <a:avLst/>
            <a:gdLst/>
            <a:ahLst/>
            <a:rect l="l" t="t" r="r" b="b"/>
            <a:pathLst>
              <a:path w="5" h="16">
                <a:moveTo>
                  <a:pt x="0" y="0"/>
                </a:moveTo>
                <a:lnTo>
                  <a:pt x="0" y="5"/>
                </a:lnTo>
                <a:lnTo>
                  <a:pt x="5" y="10"/>
                </a:lnTo>
                <a:lnTo>
                  <a:pt x="5" y="1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0" name=""/>
          <p:cNvSpPr/>
          <p:nvPr/>
        </p:nvSpPr>
        <p:spPr>
          <a:xfrm>
            <a:off x="4867200" y="2367000"/>
            <a:ext cx="6480" cy="1440"/>
          </a:xfrm>
          <a:prstGeom prst="rect">
            <a:avLst/>
          </a:prstGeom>
          <a:noFill/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1" name=""/>
          <p:cNvSpPr/>
          <p:nvPr/>
        </p:nvSpPr>
        <p:spPr>
          <a:xfrm>
            <a:off x="4867200" y="2367000"/>
            <a:ext cx="6480" cy="34920"/>
          </a:xfrm>
          <a:custGeom>
            <a:avLst/>
            <a:gdLst/>
            <a:ahLst/>
            <a:rect l="l" t="t" r="r" b="b"/>
            <a:pathLst>
              <a:path w="5" h="26">
                <a:moveTo>
                  <a:pt x="5" y="0"/>
                </a:moveTo>
                <a:lnTo>
                  <a:pt x="5" y="10"/>
                </a:lnTo>
                <a:lnTo>
                  <a:pt x="0" y="2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2" name=""/>
          <p:cNvSpPr/>
          <p:nvPr/>
        </p:nvSpPr>
        <p:spPr>
          <a:xfrm>
            <a:off x="4867200" y="2401920"/>
            <a:ext cx="1800" cy="95040"/>
          </a:xfrm>
          <a:custGeom>
            <a:avLst/>
            <a:gdLst/>
            <a:ahLst/>
            <a:rect l="l" t="t" r="r" b="b"/>
            <a:pathLst>
              <a:path w="0" h="69">
                <a:moveTo>
                  <a:pt x="0" y="0"/>
                </a:moveTo>
                <a:lnTo>
                  <a:pt x="0" y="5"/>
                </a:lnTo>
                <a:lnTo>
                  <a:pt x="0" y="27"/>
                </a:lnTo>
                <a:lnTo>
                  <a:pt x="0" y="48"/>
                </a:lnTo>
                <a:lnTo>
                  <a:pt x="0" y="69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3" name=""/>
          <p:cNvSpPr/>
          <p:nvPr/>
        </p:nvSpPr>
        <p:spPr>
          <a:xfrm>
            <a:off x="4867200" y="2496960"/>
            <a:ext cx="6480" cy="14400"/>
          </a:xfrm>
          <a:custGeom>
            <a:avLst/>
            <a:gdLst/>
            <a:ahLst/>
            <a:rect l="l" t="t" r="r" b="b"/>
            <a:pathLst>
              <a:path w="5" h="11">
                <a:moveTo>
                  <a:pt x="0" y="0"/>
                </a:moveTo>
                <a:lnTo>
                  <a:pt x="0" y="5"/>
                </a:lnTo>
                <a:lnTo>
                  <a:pt x="5" y="5"/>
                </a:lnTo>
                <a:lnTo>
                  <a:pt x="5" y="1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4" name=""/>
          <p:cNvSpPr/>
          <p:nvPr/>
        </p:nvSpPr>
        <p:spPr>
          <a:xfrm>
            <a:off x="4873680" y="2511360"/>
            <a:ext cx="1440" cy="50760"/>
          </a:xfrm>
          <a:custGeom>
            <a:avLst/>
            <a:gdLst/>
            <a:ahLst/>
            <a:rect l="l" t="t" r="r" b="b"/>
            <a:pathLst>
              <a:path w="0" h="37">
                <a:moveTo>
                  <a:pt x="0" y="0"/>
                </a:moveTo>
                <a:lnTo>
                  <a:pt x="0" y="21"/>
                </a:lnTo>
                <a:lnTo>
                  <a:pt x="0" y="26"/>
                </a:lnTo>
                <a:lnTo>
                  <a:pt x="0" y="3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5" name=""/>
          <p:cNvSpPr/>
          <p:nvPr/>
        </p:nvSpPr>
        <p:spPr>
          <a:xfrm>
            <a:off x="5261040" y="2925720"/>
            <a:ext cx="193680" cy="93600"/>
          </a:xfrm>
          <a:custGeom>
            <a:avLst/>
            <a:gdLst/>
            <a:ahLst/>
            <a:rect l="l" t="t" r="r" b="b"/>
            <a:pathLst>
              <a:path w="145" h="69">
                <a:moveTo>
                  <a:pt x="0" y="69"/>
                </a:moveTo>
                <a:lnTo>
                  <a:pt x="31" y="69"/>
                </a:lnTo>
                <a:lnTo>
                  <a:pt x="31" y="58"/>
                </a:lnTo>
                <a:lnTo>
                  <a:pt x="47" y="58"/>
                </a:lnTo>
                <a:lnTo>
                  <a:pt x="47" y="63"/>
                </a:lnTo>
                <a:lnTo>
                  <a:pt x="134" y="53"/>
                </a:lnTo>
                <a:lnTo>
                  <a:pt x="145" y="31"/>
                </a:lnTo>
                <a:lnTo>
                  <a:pt x="134" y="37"/>
                </a:lnTo>
                <a:lnTo>
                  <a:pt x="124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6" name=""/>
          <p:cNvSpPr/>
          <p:nvPr/>
        </p:nvSpPr>
        <p:spPr>
          <a:xfrm>
            <a:off x="5454720" y="2967120"/>
            <a:ext cx="490320" cy="342720"/>
          </a:xfrm>
          <a:custGeom>
            <a:avLst/>
            <a:gdLst/>
            <a:ahLst/>
            <a:rect l="l" t="t" r="r" b="b"/>
            <a:pathLst>
              <a:path w="366" h="250">
                <a:moveTo>
                  <a:pt x="335" y="212"/>
                </a:moveTo>
                <a:lnTo>
                  <a:pt x="325" y="212"/>
                </a:lnTo>
                <a:lnTo>
                  <a:pt x="310" y="207"/>
                </a:lnTo>
                <a:lnTo>
                  <a:pt x="299" y="218"/>
                </a:lnTo>
                <a:lnTo>
                  <a:pt x="279" y="212"/>
                </a:lnTo>
                <a:lnTo>
                  <a:pt x="268" y="218"/>
                </a:lnTo>
                <a:lnTo>
                  <a:pt x="263" y="212"/>
                </a:lnTo>
                <a:lnTo>
                  <a:pt x="237" y="218"/>
                </a:lnTo>
                <a:lnTo>
                  <a:pt x="232" y="223"/>
                </a:lnTo>
                <a:lnTo>
                  <a:pt x="103" y="250"/>
                </a:lnTo>
                <a:lnTo>
                  <a:pt x="88" y="244"/>
                </a:lnTo>
                <a:lnTo>
                  <a:pt x="88" y="228"/>
                </a:lnTo>
                <a:lnTo>
                  <a:pt x="82" y="202"/>
                </a:lnTo>
                <a:lnTo>
                  <a:pt x="72" y="149"/>
                </a:lnTo>
                <a:lnTo>
                  <a:pt x="41" y="128"/>
                </a:lnTo>
                <a:lnTo>
                  <a:pt x="31" y="91"/>
                </a:lnTo>
                <a:lnTo>
                  <a:pt x="31" y="85"/>
                </a:lnTo>
                <a:lnTo>
                  <a:pt x="26" y="59"/>
                </a:lnTo>
                <a:lnTo>
                  <a:pt x="0" y="11"/>
                </a:lnTo>
                <a:lnTo>
                  <a:pt x="0" y="0"/>
                </a:lnTo>
                <a:lnTo>
                  <a:pt x="31" y="27"/>
                </a:lnTo>
                <a:lnTo>
                  <a:pt x="108" y="59"/>
                </a:lnTo>
                <a:lnTo>
                  <a:pt x="196" y="75"/>
                </a:lnTo>
                <a:lnTo>
                  <a:pt x="217" y="80"/>
                </a:lnTo>
                <a:lnTo>
                  <a:pt x="366" y="8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7" name=""/>
          <p:cNvSpPr/>
          <p:nvPr/>
        </p:nvSpPr>
        <p:spPr>
          <a:xfrm>
            <a:off x="5808600" y="2989440"/>
            <a:ext cx="152640" cy="320400"/>
          </a:xfrm>
          <a:custGeom>
            <a:avLst/>
            <a:gdLst/>
            <a:ahLst/>
            <a:rect l="l" t="t" r="r" b="b"/>
            <a:pathLst>
              <a:path w="114" h="234">
                <a:moveTo>
                  <a:pt x="0" y="196"/>
                </a:moveTo>
                <a:lnTo>
                  <a:pt x="0" y="207"/>
                </a:lnTo>
                <a:lnTo>
                  <a:pt x="0" y="218"/>
                </a:lnTo>
                <a:lnTo>
                  <a:pt x="10" y="228"/>
                </a:lnTo>
                <a:lnTo>
                  <a:pt x="21" y="234"/>
                </a:lnTo>
                <a:lnTo>
                  <a:pt x="52" y="223"/>
                </a:lnTo>
                <a:lnTo>
                  <a:pt x="52" y="218"/>
                </a:lnTo>
                <a:lnTo>
                  <a:pt x="67" y="218"/>
                </a:lnTo>
                <a:lnTo>
                  <a:pt x="72" y="196"/>
                </a:lnTo>
                <a:lnTo>
                  <a:pt x="72" y="133"/>
                </a:lnTo>
                <a:lnTo>
                  <a:pt x="93" y="112"/>
                </a:lnTo>
                <a:lnTo>
                  <a:pt x="114" y="80"/>
                </a:lnTo>
                <a:lnTo>
                  <a:pt x="114" y="64"/>
                </a:lnTo>
                <a:lnTo>
                  <a:pt x="98" y="48"/>
                </a:lnTo>
                <a:lnTo>
                  <a:pt x="88" y="27"/>
                </a:lnTo>
                <a:lnTo>
                  <a:pt x="52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8" name=""/>
          <p:cNvSpPr/>
          <p:nvPr/>
        </p:nvSpPr>
        <p:spPr>
          <a:xfrm>
            <a:off x="5718240" y="3070080"/>
            <a:ext cx="201600" cy="247680"/>
          </a:xfrm>
          <a:custGeom>
            <a:avLst/>
            <a:gdLst/>
            <a:ahLst/>
            <a:rect l="l" t="t" r="r" b="b"/>
            <a:pathLst>
              <a:path w="150" h="180">
                <a:moveTo>
                  <a:pt x="0" y="0"/>
                </a:moveTo>
                <a:lnTo>
                  <a:pt x="5" y="21"/>
                </a:lnTo>
                <a:lnTo>
                  <a:pt x="21" y="47"/>
                </a:lnTo>
                <a:lnTo>
                  <a:pt x="93" y="90"/>
                </a:lnTo>
                <a:lnTo>
                  <a:pt x="114" y="106"/>
                </a:lnTo>
                <a:lnTo>
                  <a:pt x="119" y="132"/>
                </a:lnTo>
                <a:lnTo>
                  <a:pt x="134" y="159"/>
                </a:lnTo>
                <a:lnTo>
                  <a:pt x="150" y="18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9" name=""/>
          <p:cNvSpPr/>
          <p:nvPr/>
        </p:nvSpPr>
        <p:spPr>
          <a:xfrm>
            <a:off x="5829480" y="3309840"/>
            <a:ext cx="338040" cy="136800"/>
          </a:xfrm>
          <a:custGeom>
            <a:avLst/>
            <a:gdLst/>
            <a:ahLst/>
            <a:rect l="l" t="t" r="r" b="b"/>
            <a:pathLst>
              <a:path w="253" h="100">
                <a:moveTo>
                  <a:pt x="5" y="0"/>
                </a:moveTo>
                <a:lnTo>
                  <a:pt x="0" y="5"/>
                </a:lnTo>
                <a:lnTo>
                  <a:pt x="0" y="42"/>
                </a:lnTo>
                <a:lnTo>
                  <a:pt x="46" y="90"/>
                </a:lnTo>
                <a:lnTo>
                  <a:pt x="87" y="100"/>
                </a:lnTo>
                <a:lnTo>
                  <a:pt x="108" y="100"/>
                </a:lnTo>
                <a:lnTo>
                  <a:pt x="113" y="95"/>
                </a:lnTo>
                <a:lnTo>
                  <a:pt x="124" y="100"/>
                </a:lnTo>
                <a:lnTo>
                  <a:pt x="170" y="84"/>
                </a:lnTo>
                <a:lnTo>
                  <a:pt x="185" y="58"/>
                </a:lnTo>
                <a:lnTo>
                  <a:pt x="185" y="47"/>
                </a:lnTo>
                <a:lnTo>
                  <a:pt x="191" y="37"/>
                </a:lnTo>
                <a:lnTo>
                  <a:pt x="191" y="31"/>
                </a:lnTo>
                <a:lnTo>
                  <a:pt x="196" y="21"/>
                </a:lnTo>
                <a:lnTo>
                  <a:pt x="216" y="21"/>
                </a:lnTo>
                <a:lnTo>
                  <a:pt x="227" y="31"/>
                </a:lnTo>
                <a:lnTo>
                  <a:pt x="242" y="31"/>
                </a:lnTo>
                <a:lnTo>
                  <a:pt x="253" y="15"/>
                </a:lnTo>
                <a:lnTo>
                  <a:pt x="247" y="1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0" name=""/>
          <p:cNvSpPr/>
          <p:nvPr/>
        </p:nvSpPr>
        <p:spPr>
          <a:xfrm>
            <a:off x="5384880" y="3257640"/>
            <a:ext cx="189000" cy="144360"/>
          </a:xfrm>
          <a:custGeom>
            <a:avLst/>
            <a:gdLst/>
            <a:ahLst/>
            <a:rect l="l" t="t" r="r" b="b"/>
            <a:pathLst>
              <a:path w="140" h="106">
                <a:moveTo>
                  <a:pt x="0" y="0"/>
                </a:moveTo>
                <a:lnTo>
                  <a:pt x="11" y="22"/>
                </a:lnTo>
                <a:lnTo>
                  <a:pt x="26" y="53"/>
                </a:lnTo>
                <a:lnTo>
                  <a:pt x="41" y="106"/>
                </a:lnTo>
                <a:lnTo>
                  <a:pt x="57" y="91"/>
                </a:lnTo>
                <a:lnTo>
                  <a:pt x="83" y="75"/>
                </a:lnTo>
                <a:lnTo>
                  <a:pt x="114" y="64"/>
                </a:lnTo>
                <a:lnTo>
                  <a:pt x="129" y="22"/>
                </a:lnTo>
                <a:lnTo>
                  <a:pt x="140" y="1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1" name=""/>
          <p:cNvSpPr/>
          <p:nvPr/>
        </p:nvSpPr>
        <p:spPr>
          <a:xfrm>
            <a:off x="6278400" y="2352600"/>
            <a:ext cx="41400" cy="128520"/>
          </a:xfrm>
          <a:custGeom>
            <a:avLst/>
            <a:gdLst/>
            <a:ahLst/>
            <a:rect l="l" t="t" r="r" b="b"/>
            <a:pathLst>
              <a:path w="31" h="95">
                <a:moveTo>
                  <a:pt x="31" y="0"/>
                </a:moveTo>
                <a:lnTo>
                  <a:pt x="31" y="5"/>
                </a:lnTo>
                <a:lnTo>
                  <a:pt x="16" y="11"/>
                </a:lnTo>
                <a:lnTo>
                  <a:pt x="5" y="16"/>
                </a:lnTo>
                <a:lnTo>
                  <a:pt x="0" y="37"/>
                </a:lnTo>
                <a:lnTo>
                  <a:pt x="5" y="69"/>
                </a:lnTo>
                <a:lnTo>
                  <a:pt x="11" y="74"/>
                </a:lnTo>
                <a:lnTo>
                  <a:pt x="11" y="79"/>
                </a:lnTo>
                <a:lnTo>
                  <a:pt x="11" y="85"/>
                </a:lnTo>
                <a:lnTo>
                  <a:pt x="16" y="9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2" name=""/>
          <p:cNvSpPr/>
          <p:nvPr/>
        </p:nvSpPr>
        <p:spPr>
          <a:xfrm>
            <a:off x="6292800" y="2481120"/>
            <a:ext cx="6480" cy="9720"/>
          </a:xfrm>
          <a:custGeom>
            <a:avLst/>
            <a:gdLst/>
            <a:ahLst/>
            <a:rect l="l" t="t" r="r" b="b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5" y="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3" name=""/>
          <p:cNvSpPr/>
          <p:nvPr/>
        </p:nvSpPr>
        <p:spPr>
          <a:xfrm>
            <a:off x="6299280" y="2490840"/>
            <a:ext cx="1440" cy="12600"/>
          </a:xfrm>
          <a:custGeom>
            <a:avLst/>
            <a:gdLst/>
            <a:ahLst/>
            <a:rect l="l" t="t" r="r" b="b"/>
            <a:pathLst>
              <a:path w="0" h="10">
                <a:moveTo>
                  <a:pt x="0" y="0"/>
                </a:moveTo>
                <a:lnTo>
                  <a:pt x="0" y="5"/>
                </a:lnTo>
                <a:lnTo>
                  <a:pt x="0" y="5"/>
                </a:lnTo>
                <a:lnTo>
                  <a:pt x="0" y="1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4" name=""/>
          <p:cNvSpPr/>
          <p:nvPr/>
        </p:nvSpPr>
        <p:spPr>
          <a:xfrm>
            <a:off x="6299280" y="2503440"/>
            <a:ext cx="6120" cy="2232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5" name=""/>
          <p:cNvSpPr/>
          <p:nvPr/>
        </p:nvSpPr>
        <p:spPr>
          <a:xfrm>
            <a:off x="6305400" y="2525760"/>
            <a:ext cx="14400" cy="44280"/>
          </a:xfrm>
          <a:custGeom>
            <a:avLst/>
            <a:gdLst/>
            <a:ahLst/>
            <a:rect l="l" t="t" r="r" b="b"/>
            <a:pathLst>
              <a:path w="10" h="32">
                <a:moveTo>
                  <a:pt x="0" y="0"/>
                </a:moveTo>
                <a:lnTo>
                  <a:pt x="0" y="5"/>
                </a:lnTo>
                <a:lnTo>
                  <a:pt x="5" y="16"/>
                </a:lnTo>
                <a:lnTo>
                  <a:pt x="10" y="3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6" name=""/>
          <p:cNvSpPr/>
          <p:nvPr/>
        </p:nvSpPr>
        <p:spPr>
          <a:xfrm>
            <a:off x="6311880" y="2570040"/>
            <a:ext cx="7920" cy="6480"/>
          </a:xfrm>
          <a:custGeom>
            <a:avLst/>
            <a:gdLst/>
            <a:ahLst/>
            <a:rect l="l" t="t" r="r" b="b"/>
            <a:pathLst>
              <a:path w="5" h="5">
                <a:moveTo>
                  <a:pt x="5" y="0"/>
                </a:moveTo>
                <a:lnTo>
                  <a:pt x="0" y="0"/>
                </a:lnTo>
                <a:lnTo>
                  <a:pt x="0" y="5"/>
                </a:lnTo>
                <a:lnTo>
                  <a:pt x="0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7" name=""/>
          <p:cNvSpPr/>
          <p:nvPr/>
        </p:nvSpPr>
        <p:spPr>
          <a:xfrm>
            <a:off x="6222960" y="2562120"/>
            <a:ext cx="88920" cy="14400"/>
          </a:xfrm>
          <a:custGeom>
            <a:avLst/>
            <a:gdLst/>
            <a:ahLst/>
            <a:rect l="l" t="t" r="r" b="b"/>
            <a:pathLst>
              <a:path w="67" h="10">
                <a:moveTo>
                  <a:pt x="67" y="10"/>
                </a:moveTo>
                <a:lnTo>
                  <a:pt x="67" y="10"/>
                </a:lnTo>
                <a:lnTo>
                  <a:pt x="57" y="0"/>
                </a:lnTo>
                <a:lnTo>
                  <a:pt x="46" y="0"/>
                </a:lnTo>
                <a:lnTo>
                  <a:pt x="36" y="0"/>
                </a:lnTo>
                <a:lnTo>
                  <a:pt x="26" y="5"/>
                </a:lnTo>
                <a:lnTo>
                  <a:pt x="15" y="0"/>
                </a:lnTo>
                <a:lnTo>
                  <a:pt x="0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8" name=""/>
          <p:cNvSpPr/>
          <p:nvPr/>
        </p:nvSpPr>
        <p:spPr>
          <a:xfrm>
            <a:off x="6319800" y="2570040"/>
            <a:ext cx="12600" cy="648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9" name=""/>
          <p:cNvSpPr/>
          <p:nvPr/>
        </p:nvSpPr>
        <p:spPr>
          <a:xfrm>
            <a:off x="6332400" y="2570040"/>
            <a:ext cx="24120" cy="6480"/>
          </a:xfrm>
          <a:custGeom>
            <a:avLst/>
            <a:gdLst/>
            <a:ahLst/>
            <a:rect l="l" t="t" r="r" b="b"/>
            <a:pathLst>
              <a:path w="16" h="5">
                <a:moveTo>
                  <a:pt x="0" y="5"/>
                </a:moveTo>
                <a:lnTo>
                  <a:pt x="0" y="5"/>
                </a:lnTo>
                <a:lnTo>
                  <a:pt x="6" y="5"/>
                </a:lnTo>
                <a:lnTo>
                  <a:pt x="16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0" name=""/>
          <p:cNvSpPr/>
          <p:nvPr/>
        </p:nvSpPr>
        <p:spPr>
          <a:xfrm>
            <a:off x="6356520" y="2570040"/>
            <a:ext cx="18720" cy="6480"/>
          </a:xfrm>
          <a:custGeom>
            <a:avLst/>
            <a:gdLst/>
            <a:ahLst/>
            <a:rect l="l" t="t" r="r" b="b"/>
            <a:pathLst>
              <a:path w="15" h="5">
                <a:moveTo>
                  <a:pt x="0" y="0"/>
                </a:moveTo>
                <a:lnTo>
                  <a:pt x="0" y="0"/>
                </a:lnTo>
                <a:lnTo>
                  <a:pt x="5" y="5"/>
                </a:lnTo>
                <a:lnTo>
                  <a:pt x="15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1" name=""/>
          <p:cNvSpPr/>
          <p:nvPr/>
        </p:nvSpPr>
        <p:spPr>
          <a:xfrm>
            <a:off x="6375240" y="2576520"/>
            <a:ext cx="6480" cy="7920"/>
          </a:xfrm>
          <a:custGeom>
            <a:avLst/>
            <a:gdLst/>
            <a:ahLst/>
            <a:rect l="l" t="t" r="r" b="b"/>
            <a:pathLst>
              <a:path w="6" h="6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2" name=""/>
          <p:cNvSpPr/>
          <p:nvPr/>
        </p:nvSpPr>
        <p:spPr>
          <a:xfrm>
            <a:off x="6381720" y="2584440"/>
            <a:ext cx="69840" cy="34920"/>
          </a:xfrm>
          <a:custGeom>
            <a:avLst/>
            <a:gdLst/>
            <a:ahLst/>
            <a:rect l="l" t="t" r="r" b="b"/>
            <a:pathLst>
              <a:path w="51" h="26">
                <a:moveTo>
                  <a:pt x="0" y="0"/>
                </a:moveTo>
                <a:lnTo>
                  <a:pt x="5" y="5"/>
                </a:lnTo>
                <a:lnTo>
                  <a:pt x="25" y="5"/>
                </a:lnTo>
                <a:lnTo>
                  <a:pt x="41" y="10"/>
                </a:lnTo>
                <a:lnTo>
                  <a:pt x="41" y="21"/>
                </a:lnTo>
                <a:lnTo>
                  <a:pt x="51" y="2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3" name=""/>
          <p:cNvSpPr/>
          <p:nvPr/>
        </p:nvSpPr>
        <p:spPr>
          <a:xfrm>
            <a:off x="6058080" y="3417840"/>
            <a:ext cx="69840" cy="14400"/>
          </a:xfrm>
          <a:custGeom>
            <a:avLst/>
            <a:gdLst/>
            <a:ahLst/>
            <a:rect l="l" t="t" r="r" b="b"/>
            <a:pathLst>
              <a:path w="52" h="11">
                <a:moveTo>
                  <a:pt x="0" y="5"/>
                </a:moveTo>
                <a:lnTo>
                  <a:pt x="36" y="0"/>
                </a:lnTo>
                <a:lnTo>
                  <a:pt x="52" y="5"/>
                </a:lnTo>
                <a:lnTo>
                  <a:pt x="52" y="1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4" name=""/>
          <p:cNvSpPr/>
          <p:nvPr/>
        </p:nvSpPr>
        <p:spPr>
          <a:xfrm flipH="1">
            <a:off x="2514240" y="2324160"/>
            <a:ext cx="19080" cy="1260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5" name=""/>
          <p:cNvSpPr/>
          <p:nvPr/>
        </p:nvSpPr>
        <p:spPr>
          <a:xfrm>
            <a:off x="4098960" y="2163600"/>
            <a:ext cx="428760" cy="260640"/>
          </a:xfrm>
          <a:custGeom>
            <a:avLst/>
            <a:gdLst/>
            <a:ahLst/>
            <a:rect l="l" t="t" r="r" b="b"/>
            <a:pathLst>
              <a:path w="320" h="191">
                <a:moveTo>
                  <a:pt x="0" y="0"/>
                </a:moveTo>
                <a:lnTo>
                  <a:pt x="5" y="27"/>
                </a:lnTo>
                <a:lnTo>
                  <a:pt x="15" y="32"/>
                </a:lnTo>
                <a:lnTo>
                  <a:pt x="15" y="53"/>
                </a:lnTo>
                <a:lnTo>
                  <a:pt x="10" y="64"/>
                </a:lnTo>
                <a:lnTo>
                  <a:pt x="21" y="58"/>
                </a:lnTo>
                <a:lnTo>
                  <a:pt x="52" y="74"/>
                </a:lnTo>
                <a:lnTo>
                  <a:pt x="62" y="90"/>
                </a:lnTo>
                <a:lnTo>
                  <a:pt x="93" y="90"/>
                </a:lnTo>
                <a:lnTo>
                  <a:pt x="83" y="111"/>
                </a:lnTo>
                <a:lnTo>
                  <a:pt x="83" y="175"/>
                </a:lnTo>
                <a:lnTo>
                  <a:pt x="98" y="138"/>
                </a:lnTo>
                <a:lnTo>
                  <a:pt x="103" y="117"/>
                </a:lnTo>
                <a:lnTo>
                  <a:pt x="114" y="111"/>
                </a:lnTo>
                <a:lnTo>
                  <a:pt x="114" y="96"/>
                </a:lnTo>
                <a:lnTo>
                  <a:pt x="124" y="96"/>
                </a:lnTo>
                <a:lnTo>
                  <a:pt x="124" y="90"/>
                </a:lnTo>
                <a:lnTo>
                  <a:pt x="139" y="90"/>
                </a:lnTo>
                <a:lnTo>
                  <a:pt x="155" y="80"/>
                </a:lnTo>
                <a:lnTo>
                  <a:pt x="232" y="80"/>
                </a:lnTo>
                <a:lnTo>
                  <a:pt x="243" y="90"/>
                </a:lnTo>
                <a:lnTo>
                  <a:pt x="320" y="90"/>
                </a:lnTo>
                <a:lnTo>
                  <a:pt x="315" y="101"/>
                </a:lnTo>
                <a:lnTo>
                  <a:pt x="310" y="111"/>
                </a:lnTo>
                <a:lnTo>
                  <a:pt x="258" y="175"/>
                </a:lnTo>
                <a:lnTo>
                  <a:pt x="222" y="170"/>
                </a:lnTo>
                <a:lnTo>
                  <a:pt x="191" y="170"/>
                </a:lnTo>
                <a:lnTo>
                  <a:pt x="67" y="127"/>
                </a:lnTo>
                <a:lnTo>
                  <a:pt x="114" y="159"/>
                </a:lnTo>
                <a:lnTo>
                  <a:pt x="124" y="191"/>
                </a:lnTo>
                <a:lnTo>
                  <a:pt x="93" y="154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6" name=""/>
          <p:cNvSpPr/>
          <p:nvPr/>
        </p:nvSpPr>
        <p:spPr>
          <a:xfrm>
            <a:off x="3917880" y="2336760"/>
            <a:ext cx="292320" cy="73080"/>
          </a:xfrm>
          <a:custGeom>
            <a:avLst/>
            <a:gdLst/>
            <a:ahLst/>
            <a:rect l="l" t="t" r="r" b="b"/>
            <a:pathLst>
              <a:path w="217" h="53">
                <a:moveTo>
                  <a:pt x="217" y="0"/>
                </a:moveTo>
                <a:lnTo>
                  <a:pt x="113" y="0"/>
                </a:lnTo>
                <a:lnTo>
                  <a:pt x="113" y="53"/>
                </a:lnTo>
                <a:lnTo>
                  <a:pt x="98" y="53"/>
                </a:lnTo>
                <a:lnTo>
                  <a:pt x="46" y="6"/>
                </a:lnTo>
                <a:lnTo>
                  <a:pt x="15" y="6"/>
                </a:lnTo>
                <a:lnTo>
                  <a:pt x="10" y="11"/>
                </a:lnTo>
                <a:lnTo>
                  <a:pt x="0" y="22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7" name=""/>
          <p:cNvSpPr/>
          <p:nvPr/>
        </p:nvSpPr>
        <p:spPr>
          <a:xfrm>
            <a:off x="4173480" y="2336760"/>
            <a:ext cx="284400" cy="371520"/>
          </a:xfrm>
          <a:custGeom>
            <a:avLst/>
            <a:gdLst/>
            <a:ahLst/>
            <a:rect l="l" t="t" r="r" b="b"/>
            <a:pathLst>
              <a:path w="211" h="271">
                <a:moveTo>
                  <a:pt x="0" y="0"/>
                </a:moveTo>
                <a:lnTo>
                  <a:pt x="0" y="27"/>
                </a:lnTo>
                <a:lnTo>
                  <a:pt x="5" y="37"/>
                </a:lnTo>
                <a:lnTo>
                  <a:pt x="20" y="48"/>
                </a:lnTo>
                <a:lnTo>
                  <a:pt x="57" y="90"/>
                </a:lnTo>
                <a:lnTo>
                  <a:pt x="77" y="90"/>
                </a:lnTo>
                <a:lnTo>
                  <a:pt x="82" y="106"/>
                </a:lnTo>
                <a:lnTo>
                  <a:pt x="82" y="117"/>
                </a:lnTo>
                <a:lnTo>
                  <a:pt x="82" y="133"/>
                </a:lnTo>
                <a:lnTo>
                  <a:pt x="113" y="159"/>
                </a:lnTo>
                <a:lnTo>
                  <a:pt x="129" y="196"/>
                </a:lnTo>
                <a:lnTo>
                  <a:pt x="175" y="228"/>
                </a:lnTo>
                <a:lnTo>
                  <a:pt x="175" y="249"/>
                </a:lnTo>
                <a:lnTo>
                  <a:pt x="211" y="27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8" name=""/>
          <p:cNvSpPr/>
          <p:nvPr/>
        </p:nvSpPr>
        <p:spPr>
          <a:xfrm>
            <a:off x="4076640" y="2381400"/>
            <a:ext cx="222480" cy="368280"/>
          </a:xfrm>
          <a:custGeom>
            <a:avLst/>
            <a:gdLst/>
            <a:ahLst/>
            <a:rect l="l" t="t" r="r" b="b"/>
            <a:pathLst>
              <a:path w="166" h="270">
                <a:moveTo>
                  <a:pt x="0" y="270"/>
                </a:moveTo>
                <a:lnTo>
                  <a:pt x="16" y="265"/>
                </a:lnTo>
                <a:lnTo>
                  <a:pt x="114" y="244"/>
                </a:lnTo>
                <a:lnTo>
                  <a:pt x="155" y="239"/>
                </a:lnTo>
                <a:lnTo>
                  <a:pt x="166" y="164"/>
                </a:lnTo>
                <a:lnTo>
                  <a:pt x="166" y="154"/>
                </a:lnTo>
                <a:lnTo>
                  <a:pt x="160" y="154"/>
                </a:lnTo>
                <a:lnTo>
                  <a:pt x="160" y="101"/>
                </a:lnTo>
                <a:lnTo>
                  <a:pt x="124" y="21"/>
                </a:lnTo>
                <a:lnTo>
                  <a:pt x="109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9" name=""/>
          <p:cNvSpPr/>
          <p:nvPr/>
        </p:nvSpPr>
        <p:spPr>
          <a:xfrm>
            <a:off x="4173480" y="2728800"/>
            <a:ext cx="1800" cy="2088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0" name=""/>
          <p:cNvSpPr/>
          <p:nvPr/>
        </p:nvSpPr>
        <p:spPr>
          <a:xfrm>
            <a:off x="4286160" y="2649600"/>
            <a:ext cx="560520" cy="100080"/>
          </a:xfrm>
          <a:custGeom>
            <a:avLst/>
            <a:gdLst/>
            <a:ahLst/>
            <a:rect l="l" t="t" r="r" b="b"/>
            <a:pathLst>
              <a:path w="419" h="74">
                <a:moveTo>
                  <a:pt x="0" y="43"/>
                </a:moveTo>
                <a:lnTo>
                  <a:pt x="57" y="74"/>
                </a:lnTo>
                <a:lnTo>
                  <a:pt x="62" y="69"/>
                </a:lnTo>
                <a:lnTo>
                  <a:pt x="135" y="43"/>
                </a:lnTo>
                <a:lnTo>
                  <a:pt x="160" y="16"/>
                </a:lnTo>
                <a:lnTo>
                  <a:pt x="171" y="16"/>
                </a:lnTo>
                <a:lnTo>
                  <a:pt x="191" y="0"/>
                </a:lnTo>
                <a:lnTo>
                  <a:pt x="197" y="6"/>
                </a:lnTo>
                <a:lnTo>
                  <a:pt x="274" y="0"/>
                </a:lnTo>
                <a:lnTo>
                  <a:pt x="419" y="1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1" name=""/>
          <p:cNvSpPr/>
          <p:nvPr/>
        </p:nvSpPr>
        <p:spPr>
          <a:xfrm>
            <a:off x="4521240" y="2286000"/>
            <a:ext cx="179280" cy="44280"/>
          </a:xfrm>
          <a:custGeom>
            <a:avLst/>
            <a:gdLst/>
            <a:ahLst/>
            <a:rect l="l" t="t" r="r" b="b"/>
            <a:pathLst>
              <a:path w="134" h="32">
                <a:moveTo>
                  <a:pt x="134" y="32"/>
                </a:moveTo>
                <a:lnTo>
                  <a:pt x="72" y="27"/>
                </a:lnTo>
                <a:lnTo>
                  <a:pt x="5" y="6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2" name=""/>
          <p:cNvSpPr/>
          <p:nvPr/>
        </p:nvSpPr>
        <p:spPr>
          <a:xfrm>
            <a:off x="4556160" y="2163600"/>
            <a:ext cx="344520" cy="317520"/>
          </a:xfrm>
          <a:custGeom>
            <a:avLst/>
            <a:gdLst/>
            <a:ahLst/>
            <a:rect l="l" t="t" r="r" b="b"/>
            <a:pathLst>
              <a:path w="258" h="233">
                <a:moveTo>
                  <a:pt x="46" y="117"/>
                </a:moveTo>
                <a:lnTo>
                  <a:pt x="0" y="180"/>
                </a:lnTo>
                <a:lnTo>
                  <a:pt x="46" y="180"/>
                </a:lnTo>
                <a:lnTo>
                  <a:pt x="51" y="186"/>
                </a:lnTo>
                <a:lnTo>
                  <a:pt x="103" y="180"/>
                </a:lnTo>
                <a:lnTo>
                  <a:pt x="108" y="180"/>
                </a:lnTo>
                <a:lnTo>
                  <a:pt x="108" y="180"/>
                </a:lnTo>
                <a:lnTo>
                  <a:pt x="118" y="175"/>
                </a:lnTo>
                <a:lnTo>
                  <a:pt x="155" y="212"/>
                </a:lnTo>
                <a:lnTo>
                  <a:pt x="165" y="217"/>
                </a:lnTo>
                <a:lnTo>
                  <a:pt x="170" y="223"/>
                </a:lnTo>
                <a:lnTo>
                  <a:pt x="170" y="228"/>
                </a:lnTo>
                <a:lnTo>
                  <a:pt x="175" y="233"/>
                </a:lnTo>
                <a:lnTo>
                  <a:pt x="196" y="159"/>
                </a:lnTo>
                <a:lnTo>
                  <a:pt x="237" y="164"/>
                </a:lnTo>
                <a:lnTo>
                  <a:pt x="242" y="175"/>
                </a:lnTo>
                <a:lnTo>
                  <a:pt x="247" y="175"/>
                </a:lnTo>
                <a:lnTo>
                  <a:pt x="258" y="170"/>
                </a:lnTo>
                <a:lnTo>
                  <a:pt x="237" y="149"/>
                </a:lnTo>
                <a:lnTo>
                  <a:pt x="237" y="143"/>
                </a:lnTo>
                <a:lnTo>
                  <a:pt x="232" y="133"/>
                </a:lnTo>
                <a:lnTo>
                  <a:pt x="227" y="127"/>
                </a:lnTo>
                <a:lnTo>
                  <a:pt x="217" y="127"/>
                </a:lnTo>
                <a:lnTo>
                  <a:pt x="217" y="133"/>
                </a:lnTo>
                <a:lnTo>
                  <a:pt x="211" y="127"/>
                </a:lnTo>
                <a:lnTo>
                  <a:pt x="211" y="117"/>
                </a:lnTo>
                <a:lnTo>
                  <a:pt x="217" y="111"/>
                </a:lnTo>
                <a:lnTo>
                  <a:pt x="217" y="101"/>
                </a:lnTo>
                <a:lnTo>
                  <a:pt x="206" y="90"/>
                </a:lnTo>
                <a:lnTo>
                  <a:pt x="186" y="85"/>
                </a:lnTo>
                <a:lnTo>
                  <a:pt x="191" y="37"/>
                </a:lnTo>
                <a:lnTo>
                  <a:pt x="170" y="37"/>
                </a:lnTo>
                <a:lnTo>
                  <a:pt x="160" y="37"/>
                </a:lnTo>
                <a:lnTo>
                  <a:pt x="160" y="27"/>
                </a:lnTo>
                <a:lnTo>
                  <a:pt x="149" y="21"/>
                </a:lnTo>
                <a:lnTo>
                  <a:pt x="118" y="21"/>
                </a:lnTo>
                <a:lnTo>
                  <a:pt x="87" y="11"/>
                </a:lnTo>
                <a:lnTo>
                  <a:pt x="62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3" name=""/>
          <p:cNvSpPr/>
          <p:nvPr/>
        </p:nvSpPr>
        <p:spPr>
          <a:xfrm>
            <a:off x="3384720" y="2170080"/>
            <a:ext cx="403200" cy="717480"/>
          </a:xfrm>
          <a:custGeom>
            <a:avLst/>
            <a:gdLst/>
            <a:ahLst/>
            <a:rect l="l" t="t" r="r" b="b"/>
            <a:pathLst>
              <a:path w="300" h="525">
                <a:moveTo>
                  <a:pt x="5" y="0"/>
                </a:moveTo>
                <a:lnTo>
                  <a:pt x="0" y="53"/>
                </a:lnTo>
                <a:lnTo>
                  <a:pt x="26" y="75"/>
                </a:lnTo>
                <a:lnTo>
                  <a:pt x="41" y="91"/>
                </a:lnTo>
                <a:lnTo>
                  <a:pt x="72" y="96"/>
                </a:lnTo>
                <a:lnTo>
                  <a:pt x="160" y="197"/>
                </a:lnTo>
                <a:lnTo>
                  <a:pt x="176" y="260"/>
                </a:lnTo>
                <a:lnTo>
                  <a:pt x="243" y="340"/>
                </a:lnTo>
                <a:lnTo>
                  <a:pt x="274" y="345"/>
                </a:lnTo>
                <a:lnTo>
                  <a:pt x="289" y="393"/>
                </a:lnTo>
                <a:lnTo>
                  <a:pt x="300" y="509"/>
                </a:lnTo>
                <a:lnTo>
                  <a:pt x="300" y="52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4" name=""/>
          <p:cNvSpPr/>
          <p:nvPr/>
        </p:nvSpPr>
        <p:spPr>
          <a:xfrm>
            <a:off x="3094200" y="2178000"/>
            <a:ext cx="671400" cy="354240"/>
          </a:xfrm>
          <a:custGeom>
            <a:avLst/>
            <a:gdLst/>
            <a:ahLst/>
            <a:rect l="l" t="t" r="r" b="b"/>
            <a:pathLst>
              <a:path w="501" h="259">
                <a:moveTo>
                  <a:pt x="501" y="259"/>
                </a:moveTo>
                <a:lnTo>
                  <a:pt x="419" y="249"/>
                </a:lnTo>
                <a:lnTo>
                  <a:pt x="393" y="254"/>
                </a:lnTo>
                <a:lnTo>
                  <a:pt x="341" y="233"/>
                </a:lnTo>
                <a:lnTo>
                  <a:pt x="222" y="222"/>
                </a:lnTo>
                <a:lnTo>
                  <a:pt x="207" y="233"/>
                </a:lnTo>
                <a:lnTo>
                  <a:pt x="191" y="233"/>
                </a:lnTo>
                <a:lnTo>
                  <a:pt x="150" y="201"/>
                </a:lnTo>
                <a:lnTo>
                  <a:pt x="109" y="143"/>
                </a:lnTo>
                <a:lnTo>
                  <a:pt x="88" y="111"/>
                </a:lnTo>
                <a:lnTo>
                  <a:pt x="67" y="37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5" name=""/>
          <p:cNvSpPr/>
          <p:nvPr/>
        </p:nvSpPr>
        <p:spPr>
          <a:xfrm>
            <a:off x="3193920" y="2235240"/>
            <a:ext cx="281160" cy="117360"/>
          </a:xfrm>
          <a:custGeom>
            <a:avLst/>
            <a:gdLst/>
            <a:ahLst/>
            <a:rect l="l" t="t" r="r" b="b"/>
            <a:pathLst>
              <a:path w="211" h="85">
                <a:moveTo>
                  <a:pt x="0" y="0"/>
                </a:moveTo>
                <a:lnTo>
                  <a:pt x="46" y="48"/>
                </a:lnTo>
                <a:lnTo>
                  <a:pt x="93" y="64"/>
                </a:lnTo>
                <a:lnTo>
                  <a:pt x="98" y="80"/>
                </a:lnTo>
                <a:lnTo>
                  <a:pt x="113" y="85"/>
                </a:lnTo>
                <a:lnTo>
                  <a:pt x="170" y="43"/>
                </a:lnTo>
                <a:lnTo>
                  <a:pt x="211" y="4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6" name=""/>
          <p:cNvSpPr/>
          <p:nvPr/>
        </p:nvSpPr>
        <p:spPr>
          <a:xfrm>
            <a:off x="3759120" y="2273400"/>
            <a:ext cx="346320" cy="506160"/>
          </a:xfrm>
          <a:custGeom>
            <a:avLst/>
            <a:gdLst/>
            <a:ahLst/>
            <a:rect l="l" t="t" r="r" b="b"/>
            <a:pathLst>
              <a:path w="258" h="371">
                <a:moveTo>
                  <a:pt x="0" y="0"/>
                </a:moveTo>
                <a:lnTo>
                  <a:pt x="62" y="26"/>
                </a:lnTo>
                <a:lnTo>
                  <a:pt x="119" y="69"/>
                </a:lnTo>
                <a:lnTo>
                  <a:pt x="52" y="148"/>
                </a:lnTo>
                <a:lnTo>
                  <a:pt x="93" y="148"/>
                </a:lnTo>
                <a:lnTo>
                  <a:pt x="145" y="148"/>
                </a:lnTo>
                <a:lnTo>
                  <a:pt x="165" y="164"/>
                </a:lnTo>
                <a:lnTo>
                  <a:pt x="222" y="175"/>
                </a:lnTo>
                <a:lnTo>
                  <a:pt x="253" y="169"/>
                </a:lnTo>
                <a:lnTo>
                  <a:pt x="258" y="217"/>
                </a:lnTo>
                <a:lnTo>
                  <a:pt x="253" y="254"/>
                </a:lnTo>
                <a:lnTo>
                  <a:pt x="258" y="265"/>
                </a:lnTo>
                <a:lnTo>
                  <a:pt x="248" y="270"/>
                </a:lnTo>
                <a:lnTo>
                  <a:pt x="237" y="371"/>
                </a:lnTo>
                <a:lnTo>
                  <a:pt x="227" y="37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7" name=""/>
          <p:cNvSpPr/>
          <p:nvPr/>
        </p:nvSpPr>
        <p:spPr>
          <a:xfrm>
            <a:off x="2660760" y="2170080"/>
            <a:ext cx="323640" cy="515880"/>
          </a:xfrm>
          <a:custGeom>
            <a:avLst/>
            <a:gdLst/>
            <a:ahLst/>
            <a:rect l="l" t="t" r="r" b="b"/>
            <a:pathLst>
              <a:path w="243" h="377">
                <a:moveTo>
                  <a:pt x="222" y="265"/>
                </a:moveTo>
                <a:lnTo>
                  <a:pt x="217" y="303"/>
                </a:lnTo>
                <a:lnTo>
                  <a:pt x="243" y="377"/>
                </a:lnTo>
                <a:lnTo>
                  <a:pt x="222" y="260"/>
                </a:lnTo>
                <a:lnTo>
                  <a:pt x="238" y="255"/>
                </a:lnTo>
                <a:lnTo>
                  <a:pt x="243" y="223"/>
                </a:lnTo>
                <a:lnTo>
                  <a:pt x="201" y="212"/>
                </a:lnTo>
                <a:lnTo>
                  <a:pt x="155" y="149"/>
                </a:lnTo>
                <a:lnTo>
                  <a:pt x="150" y="122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8" name=""/>
          <p:cNvSpPr/>
          <p:nvPr/>
        </p:nvSpPr>
        <p:spPr>
          <a:xfrm>
            <a:off x="2660760" y="2670120"/>
            <a:ext cx="952560" cy="493920"/>
          </a:xfrm>
          <a:custGeom>
            <a:avLst/>
            <a:gdLst/>
            <a:ahLst/>
            <a:rect l="l" t="t" r="r" b="b"/>
            <a:pathLst>
              <a:path w="713" h="361">
                <a:moveTo>
                  <a:pt x="222" y="0"/>
                </a:moveTo>
                <a:lnTo>
                  <a:pt x="248" y="11"/>
                </a:lnTo>
                <a:lnTo>
                  <a:pt x="320" y="85"/>
                </a:lnTo>
                <a:lnTo>
                  <a:pt x="439" y="111"/>
                </a:lnTo>
                <a:lnTo>
                  <a:pt x="485" y="80"/>
                </a:lnTo>
                <a:lnTo>
                  <a:pt x="511" y="111"/>
                </a:lnTo>
                <a:lnTo>
                  <a:pt x="516" y="175"/>
                </a:lnTo>
                <a:lnTo>
                  <a:pt x="542" y="180"/>
                </a:lnTo>
                <a:lnTo>
                  <a:pt x="563" y="217"/>
                </a:lnTo>
                <a:lnTo>
                  <a:pt x="713" y="217"/>
                </a:lnTo>
                <a:lnTo>
                  <a:pt x="707" y="228"/>
                </a:lnTo>
                <a:lnTo>
                  <a:pt x="563" y="223"/>
                </a:lnTo>
                <a:lnTo>
                  <a:pt x="537" y="191"/>
                </a:lnTo>
                <a:lnTo>
                  <a:pt x="516" y="186"/>
                </a:lnTo>
                <a:lnTo>
                  <a:pt x="454" y="101"/>
                </a:lnTo>
                <a:lnTo>
                  <a:pt x="439" y="85"/>
                </a:lnTo>
                <a:lnTo>
                  <a:pt x="377" y="74"/>
                </a:lnTo>
                <a:lnTo>
                  <a:pt x="351" y="96"/>
                </a:lnTo>
                <a:lnTo>
                  <a:pt x="346" y="143"/>
                </a:lnTo>
                <a:lnTo>
                  <a:pt x="325" y="138"/>
                </a:lnTo>
                <a:lnTo>
                  <a:pt x="300" y="149"/>
                </a:lnTo>
                <a:lnTo>
                  <a:pt x="289" y="202"/>
                </a:lnTo>
                <a:lnTo>
                  <a:pt x="201" y="191"/>
                </a:lnTo>
                <a:lnTo>
                  <a:pt x="165" y="212"/>
                </a:lnTo>
                <a:lnTo>
                  <a:pt x="150" y="207"/>
                </a:lnTo>
                <a:lnTo>
                  <a:pt x="93" y="292"/>
                </a:lnTo>
                <a:lnTo>
                  <a:pt x="36" y="313"/>
                </a:lnTo>
                <a:lnTo>
                  <a:pt x="26" y="350"/>
                </a:lnTo>
                <a:lnTo>
                  <a:pt x="0" y="36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9" name=""/>
          <p:cNvSpPr/>
          <p:nvPr/>
        </p:nvSpPr>
        <p:spPr>
          <a:xfrm>
            <a:off x="2631960" y="3143160"/>
            <a:ext cx="1100160" cy="514440"/>
          </a:xfrm>
          <a:custGeom>
            <a:avLst/>
            <a:gdLst/>
            <a:ahLst/>
            <a:rect l="l" t="t" r="r" b="b"/>
            <a:pathLst>
              <a:path w="821" h="376">
                <a:moveTo>
                  <a:pt x="0" y="37"/>
                </a:moveTo>
                <a:lnTo>
                  <a:pt x="11" y="31"/>
                </a:lnTo>
                <a:lnTo>
                  <a:pt x="93" y="42"/>
                </a:lnTo>
                <a:lnTo>
                  <a:pt x="109" y="31"/>
                </a:lnTo>
                <a:lnTo>
                  <a:pt x="155" y="21"/>
                </a:lnTo>
                <a:lnTo>
                  <a:pt x="186" y="26"/>
                </a:lnTo>
                <a:lnTo>
                  <a:pt x="207" y="21"/>
                </a:lnTo>
                <a:lnTo>
                  <a:pt x="233" y="31"/>
                </a:lnTo>
                <a:lnTo>
                  <a:pt x="238" y="47"/>
                </a:lnTo>
                <a:lnTo>
                  <a:pt x="264" y="47"/>
                </a:lnTo>
                <a:lnTo>
                  <a:pt x="300" y="58"/>
                </a:lnTo>
                <a:lnTo>
                  <a:pt x="377" y="53"/>
                </a:lnTo>
                <a:lnTo>
                  <a:pt x="465" y="26"/>
                </a:lnTo>
                <a:lnTo>
                  <a:pt x="517" y="31"/>
                </a:lnTo>
                <a:lnTo>
                  <a:pt x="579" y="0"/>
                </a:lnTo>
                <a:lnTo>
                  <a:pt x="651" y="31"/>
                </a:lnTo>
                <a:lnTo>
                  <a:pt x="703" y="16"/>
                </a:lnTo>
                <a:lnTo>
                  <a:pt x="785" y="10"/>
                </a:lnTo>
                <a:lnTo>
                  <a:pt x="770" y="31"/>
                </a:lnTo>
                <a:lnTo>
                  <a:pt x="754" y="90"/>
                </a:lnTo>
                <a:lnTo>
                  <a:pt x="718" y="122"/>
                </a:lnTo>
                <a:lnTo>
                  <a:pt x="713" y="143"/>
                </a:lnTo>
                <a:lnTo>
                  <a:pt x="692" y="148"/>
                </a:lnTo>
                <a:lnTo>
                  <a:pt x="713" y="212"/>
                </a:lnTo>
                <a:lnTo>
                  <a:pt x="713" y="259"/>
                </a:lnTo>
                <a:lnTo>
                  <a:pt x="697" y="275"/>
                </a:lnTo>
                <a:lnTo>
                  <a:pt x="697" y="328"/>
                </a:lnTo>
                <a:lnTo>
                  <a:pt x="801" y="349"/>
                </a:lnTo>
                <a:lnTo>
                  <a:pt x="821" y="37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0" name=""/>
          <p:cNvSpPr/>
          <p:nvPr/>
        </p:nvSpPr>
        <p:spPr>
          <a:xfrm>
            <a:off x="3532320" y="3200400"/>
            <a:ext cx="422280" cy="160200"/>
          </a:xfrm>
          <a:custGeom>
            <a:avLst/>
            <a:gdLst/>
            <a:ahLst/>
            <a:rect l="l" t="t" r="r" b="b"/>
            <a:pathLst>
              <a:path w="315" h="117">
                <a:moveTo>
                  <a:pt x="0" y="95"/>
                </a:moveTo>
                <a:lnTo>
                  <a:pt x="25" y="80"/>
                </a:lnTo>
                <a:lnTo>
                  <a:pt x="77" y="69"/>
                </a:lnTo>
                <a:lnTo>
                  <a:pt x="139" y="58"/>
                </a:lnTo>
                <a:lnTo>
                  <a:pt x="160" y="106"/>
                </a:lnTo>
                <a:lnTo>
                  <a:pt x="180" y="117"/>
                </a:lnTo>
                <a:lnTo>
                  <a:pt x="242" y="64"/>
                </a:lnTo>
                <a:lnTo>
                  <a:pt x="304" y="58"/>
                </a:lnTo>
                <a:lnTo>
                  <a:pt x="315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1" name=""/>
          <p:cNvSpPr/>
          <p:nvPr/>
        </p:nvSpPr>
        <p:spPr>
          <a:xfrm>
            <a:off x="3260880" y="3178080"/>
            <a:ext cx="284040" cy="712800"/>
          </a:xfrm>
          <a:custGeom>
            <a:avLst/>
            <a:gdLst/>
            <a:ahLst/>
            <a:rect l="l" t="t" r="r" b="b"/>
            <a:pathLst>
              <a:path w="212" h="520">
                <a:moveTo>
                  <a:pt x="0" y="0"/>
                </a:moveTo>
                <a:lnTo>
                  <a:pt x="129" y="101"/>
                </a:lnTo>
                <a:lnTo>
                  <a:pt x="171" y="164"/>
                </a:lnTo>
                <a:lnTo>
                  <a:pt x="160" y="228"/>
                </a:lnTo>
                <a:lnTo>
                  <a:pt x="212" y="292"/>
                </a:lnTo>
                <a:lnTo>
                  <a:pt x="196" y="313"/>
                </a:lnTo>
                <a:lnTo>
                  <a:pt x="5" y="520"/>
                </a:lnTo>
                <a:lnTo>
                  <a:pt x="16" y="408"/>
                </a:lnTo>
                <a:lnTo>
                  <a:pt x="26" y="276"/>
                </a:lnTo>
                <a:lnTo>
                  <a:pt x="42" y="26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2" name=""/>
          <p:cNvSpPr/>
          <p:nvPr/>
        </p:nvSpPr>
        <p:spPr>
          <a:xfrm>
            <a:off x="3219480" y="2698920"/>
            <a:ext cx="830160" cy="603000"/>
          </a:xfrm>
          <a:custGeom>
            <a:avLst/>
            <a:gdLst/>
            <a:ahLst/>
            <a:rect l="l" t="t" r="r" b="b"/>
            <a:pathLst>
              <a:path w="620" h="440">
                <a:moveTo>
                  <a:pt x="486" y="6"/>
                </a:moveTo>
                <a:lnTo>
                  <a:pt x="620" y="0"/>
                </a:lnTo>
                <a:lnTo>
                  <a:pt x="615" y="75"/>
                </a:lnTo>
                <a:lnTo>
                  <a:pt x="604" y="96"/>
                </a:lnTo>
                <a:lnTo>
                  <a:pt x="553" y="80"/>
                </a:lnTo>
                <a:lnTo>
                  <a:pt x="542" y="43"/>
                </a:lnTo>
                <a:lnTo>
                  <a:pt x="491" y="32"/>
                </a:lnTo>
                <a:lnTo>
                  <a:pt x="486" y="6"/>
                </a:lnTo>
                <a:lnTo>
                  <a:pt x="460" y="122"/>
                </a:lnTo>
                <a:lnTo>
                  <a:pt x="372" y="212"/>
                </a:lnTo>
                <a:lnTo>
                  <a:pt x="295" y="223"/>
                </a:lnTo>
                <a:lnTo>
                  <a:pt x="295" y="202"/>
                </a:lnTo>
                <a:lnTo>
                  <a:pt x="279" y="223"/>
                </a:lnTo>
                <a:lnTo>
                  <a:pt x="207" y="228"/>
                </a:lnTo>
                <a:lnTo>
                  <a:pt x="145" y="207"/>
                </a:lnTo>
                <a:lnTo>
                  <a:pt x="5" y="223"/>
                </a:lnTo>
                <a:lnTo>
                  <a:pt x="26" y="297"/>
                </a:lnTo>
                <a:lnTo>
                  <a:pt x="0" y="440"/>
                </a:lnTo>
                <a:lnTo>
                  <a:pt x="16" y="430"/>
                </a:lnTo>
                <a:lnTo>
                  <a:pt x="36" y="43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3" name=""/>
          <p:cNvSpPr/>
          <p:nvPr/>
        </p:nvSpPr>
        <p:spPr>
          <a:xfrm>
            <a:off x="3268800" y="3294000"/>
            <a:ext cx="54000" cy="7920"/>
          </a:xfrm>
          <a:custGeom>
            <a:avLst/>
            <a:gdLst/>
            <a:ahLst/>
            <a:rect l="l" t="t" r="r" b="b"/>
            <a:pathLst>
              <a:path w="42" h="5">
                <a:moveTo>
                  <a:pt x="0" y="0"/>
                </a:moveTo>
                <a:lnTo>
                  <a:pt x="11" y="0"/>
                </a:lnTo>
                <a:lnTo>
                  <a:pt x="31" y="5"/>
                </a:lnTo>
                <a:lnTo>
                  <a:pt x="42" y="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4" name=""/>
          <p:cNvSpPr/>
          <p:nvPr/>
        </p:nvSpPr>
        <p:spPr>
          <a:xfrm>
            <a:off x="3322800" y="3287880"/>
            <a:ext cx="42840" cy="14040"/>
          </a:xfrm>
          <a:custGeom>
            <a:avLst/>
            <a:gdLst/>
            <a:ahLst/>
            <a:rect l="l" t="t" r="r" b="b"/>
            <a:pathLst>
              <a:path w="31" h="10">
                <a:moveTo>
                  <a:pt x="0" y="10"/>
                </a:moveTo>
                <a:lnTo>
                  <a:pt x="10" y="5"/>
                </a:lnTo>
                <a:lnTo>
                  <a:pt x="20" y="0"/>
                </a:lnTo>
                <a:lnTo>
                  <a:pt x="31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5" name=""/>
          <p:cNvSpPr/>
          <p:nvPr/>
        </p:nvSpPr>
        <p:spPr>
          <a:xfrm>
            <a:off x="3193920" y="2816280"/>
            <a:ext cx="184320" cy="471600"/>
          </a:xfrm>
          <a:custGeom>
            <a:avLst/>
            <a:gdLst/>
            <a:ahLst/>
            <a:rect l="l" t="t" r="r" b="b"/>
            <a:pathLst>
              <a:path w="139" h="345">
                <a:moveTo>
                  <a:pt x="129" y="345"/>
                </a:moveTo>
                <a:lnTo>
                  <a:pt x="139" y="292"/>
                </a:lnTo>
                <a:lnTo>
                  <a:pt x="41" y="207"/>
                </a:lnTo>
                <a:lnTo>
                  <a:pt x="56" y="196"/>
                </a:lnTo>
                <a:lnTo>
                  <a:pt x="62" y="138"/>
                </a:lnTo>
                <a:lnTo>
                  <a:pt x="51" y="133"/>
                </a:lnTo>
                <a:lnTo>
                  <a:pt x="62" y="127"/>
                </a:lnTo>
                <a:lnTo>
                  <a:pt x="77" y="74"/>
                </a:lnTo>
                <a:lnTo>
                  <a:pt x="46" y="32"/>
                </a:lnTo>
                <a:lnTo>
                  <a:pt x="0" y="11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6" name=""/>
          <p:cNvSpPr/>
          <p:nvPr/>
        </p:nvSpPr>
        <p:spPr>
          <a:xfrm>
            <a:off x="3968640" y="2830680"/>
            <a:ext cx="54000" cy="174600"/>
          </a:xfrm>
          <a:custGeom>
            <a:avLst/>
            <a:gdLst/>
            <a:ahLst/>
            <a:rect l="l" t="t" r="r" b="b"/>
            <a:pathLst>
              <a:path w="41" h="127">
                <a:moveTo>
                  <a:pt x="41" y="0"/>
                </a:moveTo>
                <a:lnTo>
                  <a:pt x="31" y="32"/>
                </a:lnTo>
                <a:lnTo>
                  <a:pt x="31" y="69"/>
                </a:lnTo>
                <a:lnTo>
                  <a:pt x="15" y="85"/>
                </a:lnTo>
                <a:lnTo>
                  <a:pt x="0" y="12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7" name=""/>
          <p:cNvSpPr/>
          <p:nvPr/>
        </p:nvSpPr>
        <p:spPr>
          <a:xfrm>
            <a:off x="3835440" y="2874960"/>
            <a:ext cx="200160" cy="195120"/>
          </a:xfrm>
          <a:custGeom>
            <a:avLst/>
            <a:gdLst/>
            <a:ahLst/>
            <a:rect l="l" t="t" r="r" b="b"/>
            <a:pathLst>
              <a:path w="149" h="143">
                <a:moveTo>
                  <a:pt x="0" y="0"/>
                </a:moveTo>
                <a:lnTo>
                  <a:pt x="0" y="47"/>
                </a:lnTo>
                <a:lnTo>
                  <a:pt x="51" y="84"/>
                </a:lnTo>
                <a:lnTo>
                  <a:pt x="149" y="143"/>
                </a:lnTo>
                <a:lnTo>
                  <a:pt x="113" y="111"/>
                </a:lnTo>
                <a:lnTo>
                  <a:pt x="113" y="9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8" name=""/>
          <p:cNvSpPr/>
          <p:nvPr/>
        </p:nvSpPr>
        <p:spPr>
          <a:xfrm>
            <a:off x="3882960" y="2982960"/>
            <a:ext cx="228600" cy="253800"/>
          </a:xfrm>
          <a:custGeom>
            <a:avLst/>
            <a:gdLst/>
            <a:ahLst/>
            <a:rect l="l" t="t" r="r" b="b"/>
            <a:pathLst>
              <a:path w="170" h="186">
                <a:moveTo>
                  <a:pt x="0" y="0"/>
                </a:moveTo>
                <a:lnTo>
                  <a:pt x="67" y="164"/>
                </a:lnTo>
                <a:lnTo>
                  <a:pt x="150" y="186"/>
                </a:lnTo>
                <a:lnTo>
                  <a:pt x="170" y="17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9" name=""/>
          <p:cNvSpPr/>
          <p:nvPr/>
        </p:nvSpPr>
        <p:spPr>
          <a:xfrm>
            <a:off x="3870360" y="3149640"/>
            <a:ext cx="104760" cy="58680"/>
          </a:xfrm>
          <a:custGeom>
            <a:avLst/>
            <a:gdLst/>
            <a:ahLst/>
            <a:rect l="l" t="t" r="r" b="b"/>
            <a:pathLst>
              <a:path w="77" h="42">
                <a:moveTo>
                  <a:pt x="77" y="42"/>
                </a:moveTo>
                <a:lnTo>
                  <a:pt x="56" y="42"/>
                </a:lnTo>
                <a:lnTo>
                  <a:pt x="31" y="37"/>
                </a:lnTo>
                <a:lnTo>
                  <a:pt x="5" y="26"/>
                </a:lnTo>
                <a:lnTo>
                  <a:pt x="5" y="11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1880" bIns="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80" name=""/>
          <p:cNvSpPr/>
          <p:nvPr/>
        </p:nvSpPr>
        <p:spPr>
          <a:xfrm>
            <a:off x="3878280" y="3076560"/>
            <a:ext cx="47520" cy="174600"/>
          </a:xfrm>
          <a:custGeom>
            <a:avLst/>
            <a:gdLst/>
            <a:ahLst/>
            <a:rect l="l" t="t" r="r" b="b"/>
            <a:pathLst>
              <a:path w="36" h="127">
                <a:moveTo>
                  <a:pt x="36" y="0"/>
                </a:moveTo>
                <a:lnTo>
                  <a:pt x="20" y="32"/>
                </a:lnTo>
                <a:lnTo>
                  <a:pt x="5" y="53"/>
                </a:lnTo>
                <a:lnTo>
                  <a:pt x="0" y="12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81" name=""/>
          <p:cNvSpPr/>
          <p:nvPr/>
        </p:nvSpPr>
        <p:spPr>
          <a:xfrm>
            <a:off x="3828960" y="3184560"/>
            <a:ext cx="88920" cy="270000"/>
          </a:xfrm>
          <a:custGeom>
            <a:avLst/>
            <a:gdLst/>
            <a:ahLst/>
            <a:rect l="l" t="t" r="r" b="b"/>
            <a:pathLst>
              <a:path w="67" h="197">
                <a:moveTo>
                  <a:pt x="41" y="0"/>
                </a:moveTo>
                <a:lnTo>
                  <a:pt x="5" y="22"/>
                </a:lnTo>
                <a:lnTo>
                  <a:pt x="0" y="38"/>
                </a:lnTo>
                <a:lnTo>
                  <a:pt x="0" y="53"/>
                </a:lnTo>
                <a:lnTo>
                  <a:pt x="10" y="69"/>
                </a:lnTo>
                <a:lnTo>
                  <a:pt x="20" y="75"/>
                </a:lnTo>
                <a:lnTo>
                  <a:pt x="36" y="91"/>
                </a:lnTo>
                <a:lnTo>
                  <a:pt x="67" y="133"/>
                </a:lnTo>
                <a:lnTo>
                  <a:pt x="56" y="165"/>
                </a:lnTo>
                <a:lnTo>
                  <a:pt x="67" y="19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82" name=""/>
          <p:cNvSpPr/>
          <p:nvPr/>
        </p:nvSpPr>
        <p:spPr>
          <a:xfrm>
            <a:off x="3819600" y="3317760"/>
            <a:ext cx="207720" cy="93600"/>
          </a:xfrm>
          <a:custGeom>
            <a:avLst/>
            <a:gdLst/>
            <a:ahLst/>
            <a:rect l="l" t="t" r="r" b="b"/>
            <a:pathLst>
              <a:path w="155" h="69">
                <a:moveTo>
                  <a:pt x="0" y="69"/>
                </a:moveTo>
                <a:lnTo>
                  <a:pt x="88" y="0"/>
                </a:lnTo>
                <a:lnTo>
                  <a:pt x="155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83" name=""/>
          <p:cNvSpPr/>
          <p:nvPr/>
        </p:nvSpPr>
        <p:spPr>
          <a:xfrm>
            <a:off x="3639960" y="3084480"/>
            <a:ext cx="459000" cy="390600"/>
          </a:xfrm>
          <a:custGeom>
            <a:avLst/>
            <a:gdLst/>
            <a:ahLst/>
            <a:rect l="l" t="t" r="r" b="b"/>
            <a:pathLst>
              <a:path w="341" h="286">
                <a:moveTo>
                  <a:pt x="341" y="286"/>
                </a:moveTo>
                <a:lnTo>
                  <a:pt x="331" y="276"/>
                </a:lnTo>
                <a:lnTo>
                  <a:pt x="243" y="276"/>
                </a:lnTo>
                <a:lnTo>
                  <a:pt x="207" y="260"/>
                </a:lnTo>
                <a:lnTo>
                  <a:pt x="212" y="239"/>
                </a:lnTo>
                <a:lnTo>
                  <a:pt x="0" y="228"/>
                </a:lnTo>
                <a:lnTo>
                  <a:pt x="0" y="80"/>
                </a:lnTo>
                <a:lnTo>
                  <a:pt x="31" y="53"/>
                </a:lnTo>
                <a:lnTo>
                  <a:pt x="47" y="69"/>
                </a:lnTo>
                <a:lnTo>
                  <a:pt x="145" y="27"/>
                </a:lnTo>
                <a:lnTo>
                  <a:pt x="212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84" name=""/>
          <p:cNvSpPr/>
          <p:nvPr/>
        </p:nvSpPr>
        <p:spPr>
          <a:xfrm>
            <a:off x="3689280" y="3112920"/>
            <a:ext cx="208080" cy="95400"/>
          </a:xfrm>
          <a:custGeom>
            <a:avLst/>
            <a:gdLst/>
            <a:ahLst/>
            <a:rect l="l" t="t" r="r" b="b"/>
            <a:pathLst>
              <a:path w="155" h="69">
                <a:moveTo>
                  <a:pt x="155" y="0"/>
                </a:moveTo>
                <a:lnTo>
                  <a:pt x="119" y="11"/>
                </a:lnTo>
                <a:lnTo>
                  <a:pt x="6" y="69"/>
                </a:lnTo>
                <a:lnTo>
                  <a:pt x="0" y="3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85" name=""/>
          <p:cNvSpPr/>
          <p:nvPr/>
        </p:nvSpPr>
        <p:spPr>
          <a:xfrm>
            <a:off x="3330720" y="3389400"/>
            <a:ext cx="317520" cy="189000"/>
          </a:xfrm>
          <a:custGeom>
            <a:avLst/>
            <a:gdLst/>
            <a:ahLst/>
            <a:rect l="l" t="t" r="r" b="b"/>
            <a:pathLst>
              <a:path w="237" h="138">
                <a:moveTo>
                  <a:pt x="0" y="127"/>
                </a:moveTo>
                <a:lnTo>
                  <a:pt x="150" y="138"/>
                </a:lnTo>
                <a:lnTo>
                  <a:pt x="191" y="53"/>
                </a:lnTo>
                <a:lnTo>
                  <a:pt x="227" y="26"/>
                </a:lnTo>
                <a:lnTo>
                  <a:pt x="237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86" name=""/>
          <p:cNvSpPr/>
          <p:nvPr/>
        </p:nvSpPr>
        <p:spPr>
          <a:xfrm>
            <a:off x="3516480" y="3578400"/>
            <a:ext cx="444240" cy="593640"/>
          </a:xfrm>
          <a:custGeom>
            <a:avLst/>
            <a:gdLst/>
            <a:ahLst/>
            <a:rect l="l" t="t" r="r" b="b"/>
            <a:pathLst>
              <a:path w="331" h="434">
                <a:moveTo>
                  <a:pt x="269" y="376"/>
                </a:moveTo>
                <a:lnTo>
                  <a:pt x="258" y="376"/>
                </a:lnTo>
                <a:lnTo>
                  <a:pt x="248" y="392"/>
                </a:lnTo>
                <a:lnTo>
                  <a:pt x="160" y="387"/>
                </a:lnTo>
                <a:lnTo>
                  <a:pt x="171" y="397"/>
                </a:lnTo>
                <a:lnTo>
                  <a:pt x="160" y="413"/>
                </a:lnTo>
                <a:lnTo>
                  <a:pt x="181" y="434"/>
                </a:lnTo>
                <a:lnTo>
                  <a:pt x="145" y="429"/>
                </a:lnTo>
                <a:lnTo>
                  <a:pt x="129" y="397"/>
                </a:lnTo>
                <a:lnTo>
                  <a:pt x="129" y="185"/>
                </a:lnTo>
                <a:lnTo>
                  <a:pt x="52" y="148"/>
                </a:lnTo>
                <a:lnTo>
                  <a:pt x="5" y="10"/>
                </a:lnTo>
                <a:lnTo>
                  <a:pt x="0" y="0"/>
                </a:lnTo>
                <a:lnTo>
                  <a:pt x="21" y="0"/>
                </a:lnTo>
                <a:lnTo>
                  <a:pt x="145" y="143"/>
                </a:lnTo>
                <a:lnTo>
                  <a:pt x="165" y="137"/>
                </a:lnTo>
                <a:lnTo>
                  <a:pt x="207" y="137"/>
                </a:lnTo>
                <a:lnTo>
                  <a:pt x="253" y="164"/>
                </a:lnTo>
                <a:lnTo>
                  <a:pt x="295" y="169"/>
                </a:lnTo>
                <a:lnTo>
                  <a:pt x="305" y="222"/>
                </a:lnTo>
                <a:lnTo>
                  <a:pt x="331" y="222"/>
                </a:lnTo>
                <a:lnTo>
                  <a:pt x="331" y="243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87" name=""/>
          <p:cNvSpPr/>
          <p:nvPr/>
        </p:nvSpPr>
        <p:spPr>
          <a:xfrm>
            <a:off x="3905280" y="3919680"/>
            <a:ext cx="200160" cy="164880"/>
          </a:xfrm>
          <a:custGeom>
            <a:avLst/>
            <a:gdLst/>
            <a:ahLst/>
            <a:rect l="l" t="t" r="r" b="b"/>
            <a:pathLst>
              <a:path w="150" h="122">
                <a:moveTo>
                  <a:pt x="0" y="122"/>
                </a:moveTo>
                <a:lnTo>
                  <a:pt x="21" y="106"/>
                </a:lnTo>
                <a:lnTo>
                  <a:pt x="47" y="100"/>
                </a:lnTo>
                <a:lnTo>
                  <a:pt x="52" y="63"/>
                </a:lnTo>
                <a:lnTo>
                  <a:pt x="47" y="47"/>
                </a:lnTo>
                <a:lnTo>
                  <a:pt x="62" y="37"/>
                </a:lnTo>
                <a:lnTo>
                  <a:pt x="68" y="26"/>
                </a:lnTo>
                <a:lnTo>
                  <a:pt x="104" y="10"/>
                </a:lnTo>
                <a:lnTo>
                  <a:pt x="114" y="21"/>
                </a:lnTo>
                <a:lnTo>
                  <a:pt x="140" y="0"/>
                </a:lnTo>
                <a:lnTo>
                  <a:pt x="150" y="10"/>
                </a:lnTo>
                <a:lnTo>
                  <a:pt x="150" y="9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88" name=""/>
          <p:cNvSpPr/>
          <p:nvPr/>
        </p:nvSpPr>
        <p:spPr>
          <a:xfrm>
            <a:off x="3878280" y="3919680"/>
            <a:ext cx="82440" cy="172800"/>
          </a:xfrm>
          <a:custGeom>
            <a:avLst/>
            <a:gdLst/>
            <a:ahLst/>
            <a:rect l="l" t="t" r="r" b="b"/>
            <a:pathLst>
              <a:path w="62" h="127">
                <a:moveTo>
                  <a:pt x="62" y="0"/>
                </a:moveTo>
                <a:lnTo>
                  <a:pt x="62" y="16"/>
                </a:lnTo>
                <a:lnTo>
                  <a:pt x="15" y="47"/>
                </a:lnTo>
                <a:lnTo>
                  <a:pt x="0" y="69"/>
                </a:lnTo>
                <a:lnTo>
                  <a:pt x="10" y="74"/>
                </a:lnTo>
                <a:lnTo>
                  <a:pt x="15" y="106"/>
                </a:lnTo>
                <a:lnTo>
                  <a:pt x="10" y="12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89" name=""/>
          <p:cNvSpPr/>
          <p:nvPr/>
        </p:nvSpPr>
        <p:spPr>
          <a:xfrm>
            <a:off x="3427560" y="3860640"/>
            <a:ext cx="228600" cy="252720"/>
          </a:xfrm>
          <a:custGeom>
            <a:avLst/>
            <a:gdLst/>
            <a:ahLst/>
            <a:rect l="l" t="t" r="r" b="b"/>
            <a:pathLst>
              <a:path w="171" h="186">
                <a:moveTo>
                  <a:pt x="114" y="186"/>
                </a:moveTo>
                <a:lnTo>
                  <a:pt x="165" y="122"/>
                </a:lnTo>
                <a:lnTo>
                  <a:pt x="171" y="85"/>
                </a:lnTo>
                <a:lnTo>
                  <a:pt x="26" y="0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90" name=""/>
          <p:cNvSpPr/>
          <p:nvPr/>
        </p:nvSpPr>
        <p:spPr>
          <a:xfrm>
            <a:off x="3289320" y="4108320"/>
            <a:ext cx="47520" cy="1296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3840" bIns="-33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91" name=""/>
          <p:cNvSpPr/>
          <p:nvPr/>
        </p:nvSpPr>
        <p:spPr>
          <a:xfrm>
            <a:off x="4057560" y="2344680"/>
            <a:ext cx="416160" cy="776520"/>
          </a:xfrm>
          <a:custGeom>
            <a:avLst/>
            <a:gdLst/>
            <a:ahLst/>
            <a:rect l="l" t="t" r="r" b="b"/>
            <a:pathLst>
              <a:path w="310" h="567">
                <a:moveTo>
                  <a:pt x="0" y="551"/>
                </a:moveTo>
                <a:lnTo>
                  <a:pt x="36" y="556"/>
                </a:lnTo>
                <a:lnTo>
                  <a:pt x="88" y="556"/>
                </a:lnTo>
                <a:lnTo>
                  <a:pt x="93" y="567"/>
                </a:lnTo>
                <a:lnTo>
                  <a:pt x="114" y="567"/>
                </a:lnTo>
                <a:lnTo>
                  <a:pt x="119" y="556"/>
                </a:lnTo>
                <a:lnTo>
                  <a:pt x="150" y="561"/>
                </a:lnTo>
                <a:lnTo>
                  <a:pt x="191" y="561"/>
                </a:lnTo>
                <a:lnTo>
                  <a:pt x="222" y="561"/>
                </a:lnTo>
                <a:lnTo>
                  <a:pt x="248" y="561"/>
                </a:lnTo>
                <a:lnTo>
                  <a:pt x="305" y="561"/>
                </a:lnTo>
                <a:lnTo>
                  <a:pt x="305" y="567"/>
                </a:lnTo>
                <a:lnTo>
                  <a:pt x="310" y="556"/>
                </a:lnTo>
                <a:lnTo>
                  <a:pt x="289" y="381"/>
                </a:lnTo>
                <a:lnTo>
                  <a:pt x="237" y="302"/>
                </a:lnTo>
                <a:lnTo>
                  <a:pt x="227" y="296"/>
                </a:lnTo>
                <a:lnTo>
                  <a:pt x="191" y="206"/>
                </a:lnTo>
                <a:lnTo>
                  <a:pt x="175" y="180"/>
                </a:lnTo>
                <a:lnTo>
                  <a:pt x="170" y="137"/>
                </a:lnTo>
                <a:lnTo>
                  <a:pt x="155" y="90"/>
                </a:lnTo>
                <a:lnTo>
                  <a:pt x="150" y="90"/>
                </a:lnTo>
                <a:lnTo>
                  <a:pt x="103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92" name=""/>
          <p:cNvSpPr/>
          <p:nvPr/>
        </p:nvSpPr>
        <p:spPr>
          <a:xfrm>
            <a:off x="4049640" y="3076560"/>
            <a:ext cx="414360" cy="123840"/>
          </a:xfrm>
          <a:custGeom>
            <a:avLst/>
            <a:gdLst/>
            <a:ahLst/>
            <a:rect l="l" t="t" r="r" b="b"/>
            <a:pathLst>
              <a:path w="310" h="90">
                <a:moveTo>
                  <a:pt x="0" y="0"/>
                </a:moveTo>
                <a:lnTo>
                  <a:pt x="88" y="5"/>
                </a:lnTo>
                <a:lnTo>
                  <a:pt x="93" y="11"/>
                </a:lnTo>
                <a:lnTo>
                  <a:pt x="217" y="11"/>
                </a:lnTo>
                <a:lnTo>
                  <a:pt x="237" y="21"/>
                </a:lnTo>
                <a:lnTo>
                  <a:pt x="242" y="64"/>
                </a:lnTo>
                <a:lnTo>
                  <a:pt x="289" y="69"/>
                </a:lnTo>
                <a:lnTo>
                  <a:pt x="294" y="79"/>
                </a:lnTo>
                <a:lnTo>
                  <a:pt x="304" y="85"/>
                </a:lnTo>
                <a:lnTo>
                  <a:pt x="310" y="9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93" name=""/>
          <p:cNvSpPr/>
          <p:nvPr/>
        </p:nvSpPr>
        <p:spPr>
          <a:xfrm>
            <a:off x="4181400" y="3105000"/>
            <a:ext cx="968400" cy="422280"/>
          </a:xfrm>
          <a:custGeom>
            <a:avLst/>
            <a:gdLst/>
            <a:ahLst/>
            <a:rect l="l" t="t" r="r" b="b"/>
            <a:pathLst>
              <a:path w="723" h="308">
                <a:moveTo>
                  <a:pt x="418" y="164"/>
                </a:moveTo>
                <a:lnTo>
                  <a:pt x="408" y="175"/>
                </a:lnTo>
                <a:lnTo>
                  <a:pt x="377" y="175"/>
                </a:lnTo>
                <a:lnTo>
                  <a:pt x="330" y="196"/>
                </a:lnTo>
                <a:lnTo>
                  <a:pt x="253" y="196"/>
                </a:lnTo>
                <a:lnTo>
                  <a:pt x="253" y="233"/>
                </a:lnTo>
                <a:lnTo>
                  <a:pt x="222" y="249"/>
                </a:lnTo>
                <a:lnTo>
                  <a:pt x="165" y="223"/>
                </a:lnTo>
                <a:lnTo>
                  <a:pt x="98" y="270"/>
                </a:lnTo>
                <a:lnTo>
                  <a:pt x="15" y="270"/>
                </a:lnTo>
                <a:lnTo>
                  <a:pt x="10" y="217"/>
                </a:lnTo>
                <a:lnTo>
                  <a:pt x="15" y="159"/>
                </a:lnTo>
                <a:lnTo>
                  <a:pt x="21" y="69"/>
                </a:lnTo>
                <a:lnTo>
                  <a:pt x="21" y="16"/>
                </a:lnTo>
                <a:lnTo>
                  <a:pt x="0" y="16"/>
                </a:lnTo>
                <a:lnTo>
                  <a:pt x="0" y="5"/>
                </a:lnTo>
                <a:lnTo>
                  <a:pt x="21" y="0"/>
                </a:lnTo>
                <a:lnTo>
                  <a:pt x="46" y="0"/>
                </a:lnTo>
                <a:lnTo>
                  <a:pt x="82" y="27"/>
                </a:lnTo>
                <a:lnTo>
                  <a:pt x="206" y="27"/>
                </a:lnTo>
                <a:lnTo>
                  <a:pt x="212" y="16"/>
                </a:lnTo>
                <a:lnTo>
                  <a:pt x="227" y="32"/>
                </a:lnTo>
                <a:lnTo>
                  <a:pt x="325" y="48"/>
                </a:lnTo>
                <a:lnTo>
                  <a:pt x="335" y="53"/>
                </a:lnTo>
                <a:lnTo>
                  <a:pt x="356" y="58"/>
                </a:lnTo>
                <a:lnTo>
                  <a:pt x="366" y="74"/>
                </a:lnTo>
                <a:lnTo>
                  <a:pt x="382" y="64"/>
                </a:lnTo>
                <a:lnTo>
                  <a:pt x="485" y="74"/>
                </a:lnTo>
                <a:lnTo>
                  <a:pt x="439" y="106"/>
                </a:lnTo>
                <a:lnTo>
                  <a:pt x="459" y="106"/>
                </a:lnTo>
                <a:lnTo>
                  <a:pt x="470" y="149"/>
                </a:lnTo>
                <a:lnTo>
                  <a:pt x="501" y="122"/>
                </a:lnTo>
                <a:lnTo>
                  <a:pt x="578" y="180"/>
                </a:lnTo>
                <a:lnTo>
                  <a:pt x="609" y="164"/>
                </a:lnTo>
                <a:lnTo>
                  <a:pt x="650" y="164"/>
                </a:lnTo>
                <a:lnTo>
                  <a:pt x="723" y="159"/>
                </a:lnTo>
                <a:lnTo>
                  <a:pt x="723" y="180"/>
                </a:lnTo>
                <a:lnTo>
                  <a:pt x="707" y="180"/>
                </a:lnTo>
                <a:lnTo>
                  <a:pt x="692" y="186"/>
                </a:lnTo>
                <a:lnTo>
                  <a:pt x="687" y="191"/>
                </a:lnTo>
                <a:lnTo>
                  <a:pt x="645" y="207"/>
                </a:lnTo>
                <a:lnTo>
                  <a:pt x="635" y="249"/>
                </a:lnTo>
                <a:lnTo>
                  <a:pt x="588" y="286"/>
                </a:lnTo>
                <a:lnTo>
                  <a:pt x="532" y="297"/>
                </a:lnTo>
                <a:lnTo>
                  <a:pt x="532" y="308"/>
                </a:lnTo>
                <a:lnTo>
                  <a:pt x="521" y="297"/>
                </a:lnTo>
                <a:lnTo>
                  <a:pt x="449" y="302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94" name=""/>
          <p:cNvSpPr/>
          <p:nvPr/>
        </p:nvSpPr>
        <p:spPr>
          <a:xfrm>
            <a:off x="4576680" y="3279600"/>
            <a:ext cx="157320" cy="38160"/>
          </a:xfrm>
          <a:custGeom>
            <a:avLst/>
            <a:gdLst/>
            <a:ahLst/>
            <a:rect l="l" t="t" r="r" b="b"/>
            <a:pathLst>
              <a:path w="119" h="27">
                <a:moveTo>
                  <a:pt x="119" y="27"/>
                </a:moveTo>
                <a:lnTo>
                  <a:pt x="109" y="16"/>
                </a:lnTo>
                <a:lnTo>
                  <a:pt x="62" y="0"/>
                </a:lnTo>
                <a:lnTo>
                  <a:pt x="31" y="11"/>
                </a:lnTo>
                <a:lnTo>
                  <a:pt x="26" y="27"/>
                </a:lnTo>
                <a:lnTo>
                  <a:pt x="21" y="16"/>
                </a:lnTo>
                <a:lnTo>
                  <a:pt x="0" y="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95" name=""/>
          <p:cNvSpPr/>
          <p:nvPr/>
        </p:nvSpPr>
        <p:spPr>
          <a:xfrm>
            <a:off x="4521240" y="3294000"/>
            <a:ext cx="144360" cy="108000"/>
          </a:xfrm>
          <a:custGeom>
            <a:avLst/>
            <a:gdLst/>
            <a:ahLst/>
            <a:rect l="l" t="t" r="r" b="b"/>
            <a:pathLst>
              <a:path w="108" h="79">
                <a:moveTo>
                  <a:pt x="0" y="58"/>
                </a:moveTo>
                <a:lnTo>
                  <a:pt x="72" y="42"/>
                </a:lnTo>
                <a:lnTo>
                  <a:pt x="72" y="0"/>
                </a:lnTo>
                <a:lnTo>
                  <a:pt x="82" y="53"/>
                </a:lnTo>
                <a:lnTo>
                  <a:pt x="72" y="48"/>
                </a:lnTo>
                <a:lnTo>
                  <a:pt x="77" y="64"/>
                </a:lnTo>
                <a:lnTo>
                  <a:pt x="108" y="79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96" name=""/>
          <p:cNvSpPr/>
          <p:nvPr/>
        </p:nvSpPr>
        <p:spPr>
          <a:xfrm>
            <a:off x="4568760" y="3425760"/>
            <a:ext cx="123840" cy="114480"/>
          </a:xfrm>
          <a:custGeom>
            <a:avLst/>
            <a:gdLst/>
            <a:ahLst/>
            <a:rect l="l" t="t" r="r" b="b"/>
            <a:pathLst>
              <a:path w="93" h="85">
                <a:moveTo>
                  <a:pt x="93" y="0"/>
                </a:moveTo>
                <a:lnTo>
                  <a:pt x="62" y="37"/>
                </a:lnTo>
                <a:lnTo>
                  <a:pt x="41" y="37"/>
                </a:lnTo>
                <a:lnTo>
                  <a:pt x="0" y="69"/>
                </a:lnTo>
                <a:lnTo>
                  <a:pt x="0" y="85"/>
                </a:lnTo>
                <a:lnTo>
                  <a:pt x="46" y="75"/>
                </a:lnTo>
                <a:lnTo>
                  <a:pt x="93" y="0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97" name=""/>
          <p:cNvSpPr/>
          <p:nvPr/>
        </p:nvSpPr>
        <p:spPr>
          <a:xfrm>
            <a:off x="4568760" y="3425760"/>
            <a:ext cx="123840" cy="114480"/>
          </a:xfrm>
          <a:custGeom>
            <a:avLst/>
            <a:gdLst/>
            <a:ahLst/>
            <a:rect l="l" t="t" r="r" b="b"/>
            <a:pathLst>
              <a:path w="93" h="85">
                <a:moveTo>
                  <a:pt x="93" y="0"/>
                </a:moveTo>
                <a:lnTo>
                  <a:pt x="62" y="37"/>
                </a:lnTo>
                <a:lnTo>
                  <a:pt x="41" y="37"/>
                </a:lnTo>
                <a:lnTo>
                  <a:pt x="0" y="69"/>
                </a:lnTo>
                <a:lnTo>
                  <a:pt x="0" y="85"/>
                </a:lnTo>
                <a:lnTo>
                  <a:pt x="46" y="75"/>
                </a:lnTo>
                <a:lnTo>
                  <a:pt x="93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98" name=""/>
          <p:cNvSpPr/>
          <p:nvPr/>
        </p:nvSpPr>
        <p:spPr>
          <a:xfrm>
            <a:off x="4568760" y="3425760"/>
            <a:ext cx="201600" cy="130320"/>
          </a:xfrm>
          <a:custGeom>
            <a:avLst/>
            <a:gdLst/>
            <a:ahLst/>
            <a:rect l="l" t="t" r="r" b="b"/>
            <a:pathLst>
              <a:path w="150" h="96">
                <a:moveTo>
                  <a:pt x="93" y="0"/>
                </a:moveTo>
                <a:lnTo>
                  <a:pt x="150" y="0"/>
                </a:lnTo>
                <a:lnTo>
                  <a:pt x="124" y="85"/>
                </a:lnTo>
                <a:lnTo>
                  <a:pt x="129" y="90"/>
                </a:lnTo>
                <a:lnTo>
                  <a:pt x="114" y="90"/>
                </a:lnTo>
                <a:lnTo>
                  <a:pt x="88" y="96"/>
                </a:lnTo>
                <a:lnTo>
                  <a:pt x="0" y="8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99" name=""/>
          <p:cNvSpPr/>
          <p:nvPr/>
        </p:nvSpPr>
        <p:spPr>
          <a:xfrm>
            <a:off x="4514760" y="3511440"/>
            <a:ext cx="68400" cy="225360"/>
          </a:xfrm>
          <a:custGeom>
            <a:avLst/>
            <a:gdLst/>
            <a:ahLst/>
            <a:rect l="l" t="t" r="r" b="b"/>
            <a:pathLst>
              <a:path w="51" h="164">
                <a:moveTo>
                  <a:pt x="41" y="5"/>
                </a:moveTo>
                <a:lnTo>
                  <a:pt x="26" y="0"/>
                </a:lnTo>
                <a:lnTo>
                  <a:pt x="0" y="0"/>
                </a:lnTo>
                <a:lnTo>
                  <a:pt x="0" y="58"/>
                </a:lnTo>
                <a:lnTo>
                  <a:pt x="0" y="127"/>
                </a:lnTo>
                <a:lnTo>
                  <a:pt x="5" y="127"/>
                </a:lnTo>
                <a:lnTo>
                  <a:pt x="41" y="117"/>
                </a:lnTo>
                <a:lnTo>
                  <a:pt x="51" y="127"/>
                </a:lnTo>
                <a:lnTo>
                  <a:pt x="26" y="154"/>
                </a:lnTo>
                <a:lnTo>
                  <a:pt x="26" y="164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00" name=""/>
          <p:cNvSpPr/>
          <p:nvPr/>
        </p:nvSpPr>
        <p:spPr>
          <a:xfrm>
            <a:off x="4514760" y="3686040"/>
            <a:ext cx="344520" cy="347760"/>
          </a:xfrm>
          <a:custGeom>
            <a:avLst/>
            <a:gdLst/>
            <a:ahLst/>
            <a:rect l="l" t="t" r="r" b="b"/>
            <a:pathLst>
              <a:path w="258" h="255">
                <a:moveTo>
                  <a:pt x="0" y="0"/>
                </a:moveTo>
                <a:lnTo>
                  <a:pt x="5" y="53"/>
                </a:lnTo>
                <a:lnTo>
                  <a:pt x="82" y="96"/>
                </a:lnTo>
                <a:lnTo>
                  <a:pt x="103" y="101"/>
                </a:lnTo>
                <a:lnTo>
                  <a:pt x="196" y="164"/>
                </a:lnTo>
                <a:lnTo>
                  <a:pt x="211" y="228"/>
                </a:lnTo>
                <a:lnTo>
                  <a:pt x="258" y="228"/>
                </a:lnTo>
                <a:lnTo>
                  <a:pt x="232" y="25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01" name=""/>
          <p:cNvSpPr/>
          <p:nvPr/>
        </p:nvSpPr>
        <p:spPr>
          <a:xfrm>
            <a:off x="4098960" y="3722760"/>
            <a:ext cx="54000" cy="196920"/>
          </a:xfrm>
          <a:custGeom>
            <a:avLst/>
            <a:gdLst/>
            <a:ahLst/>
            <a:rect l="l" t="t" r="r" b="b"/>
            <a:pathLst>
              <a:path w="41" h="143">
                <a:moveTo>
                  <a:pt x="36" y="0"/>
                </a:moveTo>
                <a:lnTo>
                  <a:pt x="41" y="10"/>
                </a:lnTo>
                <a:lnTo>
                  <a:pt x="41" y="37"/>
                </a:lnTo>
                <a:lnTo>
                  <a:pt x="31" y="47"/>
                </a:lnTo>
                <a:lnTo>
                  <a:pt x="31" y="63"/>
                </a:lnTo>
                <a:lnTo>
                  <a:pt x="21" y="63"/>
                </a:lnTo>
                <a:lnTo>
                  <a:pt x="21" y="116"/>
                </a:lnTo>
                <a:lnTo>
                  <a:pt x="15" y="116"/>
                </a:lnTo>
                <a:lnTo>
                  <a:pt x="15" y="127"/>
                </a:lnTo>
                <a:lnTo>
                  <a:pt x="5" y="127"/>
                </a:lnTo>
                <a:lnTo>
                  <a:pt x="5" y="143"/>
                </a:lnTo>
                <a:lnTo>
                  <a:pt x="0" y="13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02" name=""/>
          <p:cNvSpPr/>
          <p:nvPr/>
        </p:nvSpPr>
        <p:spPr>
          <a:xfrm>
            <a:off x="4146480" y="3736800"/>
            <a:ext cx="49320" cy="311400"/>
          </a:xfrm>
          <a:custGeom>
            <a:avLst/>
            <a:gdLst/>
            <a:ahLst/>
            <a:rect l="l" t="t" r="r" b="b"/>
            <a:pathLst>
              <a:path w="36" h="228">
                <a:moveTo>
                  <a:pt x="36" y="0"/>
                </a:moveTo>
                <a:lnTo>
                  <a:pt x="31" y="0"/>
                </a:lnTo>
                <a:lnTo>
                  <a:pt x="31" y="21"/>
                </a:lnTo>
                <a:lnTo>
                  <a:pt x="21" y="27"/>
                </a:lnTo>
                <a:lnTo>
                  <a:pt x="16" y="53"/>
                </a:lnTo>
                <a:lnTo>
                  <a:pt x="21" y="59"/>
                </a:lnTo>
                <a:lnTo>
                  <a:pt x="21" y="85"/>
                </a:lnTo>
                <a:lnTo>
                  <a:pt x="16" y="85"/>
                </a:lnTo>
                <a:lnTo>
                  <a:pt x="10" y="196"/>
                </a:lnTo>
                <a:lnTo>
                  <a:pt x="0" y="196"/>
                </a:lnTo>
                <a:lnTo>
                  <a:pt x="0" y="202"/>
                </a:lnTo>
                <a:lnTo>
                  <a:pt x="16" y="212"/>
                </a:lnTo>
                <a:lnTo>
                  <a:pt x="16" y="228"/>
                </a:lnTo>
                <a:lnTo>
                  <a:pt x="5" y="22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03" name=""/>
          <p:cNvSpPr/>
          <p:nvPr/>
        </p:nvSpPr>
        <p:spPr>
          <a:xfrm>
            <a:off x="4133880" y="4013280"/>
            <a:ext cx="12600" cy="20520"/>
          </a:xfrm>
          <a:custGeom>
            <a:avLst/>
            <a:gdLst/>
            <a:ahLst/>
            <a:rect l="l" t="t" r="r" b="b"/>
            <a:pathLst>
              <a:path w="10" h="16">
                <a:moveTo>
                  <a:pt x="10" y="0"/>
                </a:moveTo>
                <a:lnTo>
                  <a:pt x="0" y="0"/>
                </a:lnTo>
                <a:lnTo>
                  <a:pt x="0" y="1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04" name=""/>
          <p:cNvSpPr/>
          <p:nvPr/>
        </p:nvSpPr>
        <p:spPr>
          <a:xfrm>
            <a:off x="3897360" y="4048200"/>
            <a:ext cx="271440" cy="65160"/>
          </a:xfrm>
          <a:custGeom>
            <a:avLst/>
            <a:gdLst/>
            <a:ahLst/>
            <a:rect l="l" t="t" r="r" b="b"/>
            <a:pathLst>
              <a:path w="202" h="48">
                <a:moveTo>
                  <a:pt x="202" y="0"/>
                </a:moveTo>
                <a:lnTo>
                  <a:pt x="196" y="11"/>
                </a:lnTo>
                <a:lnTo>
                  <a:pt x="155" y="0"/>
                </a:lnTo>
                <a:lnTo>
                  <a:pt x="150" y="5"/>
                </a:lnTo>
                <a:lnTo>
                  <a:pt x="88" y="32"/>
                </a:lnTo>
                <a:lnTo>
                  <a:pt x="78" y="48"/>
                </a:lnTo>
                <a:lnTo>
                  <a:pt x="73" y="37"/>
                </a:lnTo>
                <a:lnTo>
                  <a:pt x="0" y="37"/>
                </a:lnTo>
                <a:lnTo>
                  <a:pt x="5" y="27"/>
                </a:lnTo>
                <a:lnTo>
                  <a:pt x="0" y="2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8360" bIns="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05" name=""/>
          <p:cNvSpPr/>
          <p:nvPr/>
        </p:nvSpPr>
        <p:spPr>
          <a:xfrm>
            <a:off x="4016520" y="3909960"/>
            <a:ext cx="75960" cy="174600"/>
          </a:xfrm>
          <a:custGeom>
            <a:avLst/>
            <a:gdLst/>
            <a:ahLst/>
            <a:rect l="l" t="t" r="r" b="b"/>
            <a:pathLst>
              <a:path w="57" h="128">
                <a:moveTo>
                  <a:pt x="0" y="11"/>
                </a:moveTo>
                <a:lnTo>
                  <a:pt x="57" y="0"/>
                </a:lnTo>
                <a:lnTo>
                  <a:pt x="57" y="27"/>
                </a:lnTo>
                <a:lnTo>
                  <a:pt x="46" y="27"/>
                </a:lnTo>
                <a:lnTo>
                  <a:pt x="46" y="48"/>
                </a:lnTo>
                <a:lnTo>
                  <a:pt x="41" y="48"/>
                </a:lnTo>
                <a:lnTo>
                  <a:pt x="41" y="69"/>
                </a:lnTo>
                <a:lnTo>
                  <a:pt x="36" y="69"/>
                </a:lnTo>
                <a:lnTo>
                  <a:pt x="36" y="106"/>
                </a:lnTo>
                <a:lnTo>
                  <a:pt x="31" y="106"/>
                </a:lnTo>
                <a:lnTo>
                  <a:pt x="31" y="117"/>
                </a:lnTo>
                <a:lnTo>
                  <a:pt x="36" y="117"/>
                </a:lnTo>
                <a:lnTo>
                  <a:pt x="36" y="12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06" name=""/>
          <p:cNvSpPr/>
          <p:nvPr/>
        </p:nvSpPr>
        <p:spPr>
          <a:xfrm>
            <a:off x="4105440" y="3919680"/>
            <a:ext cx="47520" cy="83880"/>
          </a:xfrm>
          <a:custGeom>
            <a:avLst/>
            <a:gdLst/>
            <a:ahLst/>
            <a:rect l="l" t="t" r="r" b="b"/>
            <a:pathLst>
              <a:path w="36" h="63">
                <a:moveTo>
                  <a:pt x="36" y="63"/>
                </a:moveTo>
                <a:lnTo>
                  <a:pt x="26" y="58"/>
                </a:lnTo>
                <a:lnTo>
                  <a:pt x="26" y="53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7080" bIns="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07" name=""/>
          <p:cNvSpPr/>
          <p:nvPr/>
        </p:nvSpPr>
        <p:spPr>
          <a:xfrm>
            <a:off x="4152960" y="3757680"/>
            <a:ext cx="368280" cy="255600"/>
          </a:xfrm>
          <a:custGeom>
            <a:avLst/>
            <a:gdLst/>
            <a:ahLst/>
            <a:rect l="l" t="t" r="r" b="b"/>
            <a:pathLst>
              <a:path w="274" h="186">
                <a:moveTo>
                  <a:pt x="0" y="186"/>
                </a:moveTo>
                <a:lnTo>
                  <a:pt x="5" y="180"/>
                </a:lnTo>
                <a:lnTo>
                  <a:pt x="140" y="164"/>
                </a:lnTo>
                <a:lnTo>
                  <a:pt x="227" y="96"/>
                </a:lnTo>
                <a:lnTo>
                  <a:pt x="222" y="64"/>
                </a:lnTo>
                <a:lnTo>
                  <a:pt x="227" y="11"/>
                </a:lnTo>
                <a:lnTo>
                  <a:pt x="274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08" name=""/>
          <p:cNvSpPr/>
          <p:nvPr/>
        </p:nvSpPr>
        <p:spPr>
          <a:xfrm>
            <a:off x="4451400" y="3722760"/>
            <a:ext cx="368280" cy="209520"/>
          </a:xfrm>
          <a:custGeom>
            <a:avLst/>
            <a:gdLst/>
            <a:ahLst/>
            <a:rect l="l" t="t" r="r" b="b"/>
            <a:pathLst>
              <a:path w="274" h="153">
                <a:moveTo>
                  <a:pt x="0" y="100"/>
                </a:moveTo>
                <a:lnTo>
                  <a:pt x="98" y="143"/>
                </a:lnTo>
                <a:lnTo>
                  <a:pt x="98" y="153"/>
                </a:lnTo>
                <a:lnTo>
                  <a:pt x="103" y="143"/>
                </a:lnTo>
                <a:lnTo>
                  <a:pt x="202" y="100"/>
                </a:lnTo>
                <a:lnTo>
                  <a:pt x="196" y="10"/>
                </a:lnTo>
                <a:lnTo>
                  <a:pt x="207" y="0"/>
                </a:lnTo>
                <a:lnTo>
                  <a:pt x="248" y="37"/>
                </a:lnTo>
                <a:lnTo>
                  <a:pt x="274" y="3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09" name=""/>
          <p:cNvSpPr/>
          <p:nvPr/>
        </p:nvSpPr>
        <p:spPr>
          <a:xfrm>
            <a:off x="4527720" y="3692520"/>
            <a:ext cx="215640" cy="65160"/>
          </a:xfrm>
          <a:custGeom>
            <a:avLst/>
            <a:gdLst/>
            <a:ahLst/>
            <a:rect l="l" t="t" r="r" b="b"/>
            <a:pathLst>
              <a:path w="160" h="48">
                <a:moveTo>
                  <a:pt x="0" y="48"/>
                </a:moveTo>
                <a:lnTo>
                  <a:pt x="5" y="38"/>
                </a:lnTo>
                <a:lnTo>
                  <a:pt x="46" y="27"/>
                </a:lnTo>
                <a:lnTo>
                  <a:pt x="67" y="16"/>
                </a:lnTo>
                <a:lnTo>
                  <a:pt x="114" y="6"/>
                </a:lnTo>
                <a:lnTo>
                  <a:pt x="124" y="0"/>
                </a:lnTo>
                <a:lnTo>
                  <a:pt x="139" y="11"/>
                </a:lnTo>
                <a:lnTo>
                  <a:pt x="150" y="11"/>
                </a:lnTo>
                <a:lnTo>
                  <a:pt x="160" y="11"/>
                </a:lnTo>
                <a:lnTo>
                  <a:pt x="155" y="16"/>
                </a:lnTo>
                <a:lnTo>
                  <a:pt x="134" y="22"/>
                </a:lnTo>
                <a:lnTo>
                  <a:pt x="129" y="1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8360" bIns="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10" name=""/>
          <p:cNvSpPr/>
          <p:nvPr/>
        </p:nvSpPr>
        <p:spPr>
          <a:xfrm>
            <a:off x="4672080" y="3556080"/>
            <a:ext cx="77760" cy="136440"/>
          </a:xfrm>
          <a:custGeom>
            <a:avLst/>
            <a:gdLst/>
            <a:ahLst/>
            <a:rect l="l" t="t" r="r" b="b"/>
            <a:pathLst>
              <a:path w="57" h="100">
                <a:moveTo>
                  <a:pt x="57" y="0"/>
                </a:moveTo>
                <a:lnTo>
                  <a:pt x="42" y="5"/>
                </a:lnTo>
                <a:lnTo>
                  <a:pt x="31" y="10"/>
                </a:lnTo>
                <a:lnTo>
                  <a:pt x="0" y="63"/>
                </a:lnTo>
                <a:lnTo>
                  <a:pt x="21" y="74"/>
                </a:lnTo>
                <a:lnTo>
                  <a:pt x="21" y="10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11" name=""/>
          <p:cNvSpPr/>
          <p:nvPr/>
        </p:nvSpPr>
        <p:spPr>
          <a:xfrm>
            <a:off x="4616280" y="3643200"/>
            <a:ext cx="55800" cy="14400"/>
          </a:xfrm>
          <a:custGeom>
            <a:avLst/>
            <a:gdLst/>
            <a:ahLst/>
            <a:rect l="l" t="t" r="r" b="b"/>
            <a:pathLst>
              <a:path w="41" h="11">
                <a:moveTo>
                  <a:pt x="0" y="11"/>
                </a:moveTo>
                <a:lnTo>
                  <a:pt x="26" y="11"/>
                </a:lnTo>
                <a:lnTo>
                  <a:pt x="41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12" name=""/>
          <p:cNvSpPr/>
          <p:nvPr/>
        </p:nvSpPr>
        <p:spPr>
          <a:xfrm>
            <a:off x="4630680" y="3606840"/>
            <a:ext cx="201600" cy="71280"/>
          </a:xfrm>
          <a:custGeom>
            <a:avLst/>
            <a:gdLst/>
            <a:ahLst/>
            <a:rect l="l" t="t" r="r" b="b"/>
            <a:pathLst>
              <a:path w="150" h="53">
                <a:moveTo>
                  <a:pt x="0" y="53"/>
                </a:moveTo>
                <a:lnTo>
                  <a:pt x="0" y="42"/>
                </a:lnTo>
                <a:lnTo>
                  <a:pt x="16" y="42"/>
                </a:lnTo>
                <a:lnTo>
                  <a:pt x="62" y="53"/>
                </a:lnTo>
                <a:lnTo>
                  <a:pt x="78" y="42"/>
                </a:lnTo>
                <a:lnTo>
                  <a:pt x="83" y="37"/>
                </a:lnTo>
                <a:lnTo>
                  <a:pt x="130" y="37"/>
                </a:lnTo>
                <a:lnTo>
                  <a:pt x="15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4480" bIns="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13" name=""/>
          <p:cNvSpPr/>
          <p:nvPr/>
        </p:nvSpPr>
        <p:spPr>
          <a:xfrm flipH="1">
            <a:off x="4341600" y="3781440"/>
            <a:ext cx="6120" cy="468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14" name=""/>
          <p:cNvSpPr/>
          <p:nvPr/>
        </p:nvSpPr>
        <p:spPr>
          <a:xfrm>
            <a:off x="4251240" y="3786120"/>
            <a:ext cx="90720" cy="9720"/>
          </a:xfrm>
          <a:custGeom>
            <a:avLst/>
            <a:gdLst/>
            <a:ahLst/>
            <a:rect l="l" t="t" r="r" b="b"/>
            <a:pathLst>
              <a:path w="67" h="6">
                <a:moveTo>
                  <a:pt x="67" y="0"/>
                </a:moveTo>
                <a:lnTo>
                  <a:pt x="51" y="0"/>
                </a:lnTo>
                <a:lnTo>
                  <a:pt x="25" y="6"/>
                </a:lnTo>
                <a:lnTo>
                  <a:pt x="0" y="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15" name=""/>
          <p:cNvSpPr/>
          <p:nvPr/>
        </p:nvSpPr>
        <p:spPr>
          <a:xfrm>
            <a:off x="4181400" y="3795840"/>
            <a:ext cx="69840" cy="6120"/>
          </a:xfrm>
          <a:custGeom>
            <a:avLst/>
            <a:gdLst/>
            <a:ahLst/>
            <a:rect l="l" t="t" r="r" b="b"/>
            <a:pathLst>
              <a:path w="52" h="5">
                <a:moveTo>
                  <a:pt x="52" y="0"/>
                </a:moveTo>
                <a:lnTo>
                  <a:pt x="41" y="5"/>
                </a:lnTo>
                <a:lnTo>
                  <a:pt x="15" y="5"/>
                </a:lnTo>
                <a:lnTo>
                  <a:pt x="0" y="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16" name=""/>
          <p:cNvSpPr/>
          <p:nvPr/>
        </p:nvSpPr>
        <p:spPr>
          <a:xfrm flipH="1">
            <a:off x="4173480" y="3801960"/>
            <a:ext cx="7920" cy="792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17" name=""/>
          <p:cNvSpPr/>
          <p:nvPr/>
        </p:nvSpPr>
        <p:spPr>
          <a:xfrm>
            <a:off x="4383000" y="3946680"/>
            <a:ext cx="68400" cy="28440"/>
          </a:xfrm>
          <a:custGeom>
            <a:avLst/>
            <a:gdLst/>
            <a:ahLst/>
            <a:rect l="l" t="t" r="r" b="b"/>
            <a:pathLst>
              <a:path w="51" h="21">
                <a:moveTo>
                  <a:pt x="0" y="0"/>
                </a:moveTo>
                <a:lnTo>
                  <a:pt x="46" y="5"/>
                </a:lnTo>
                <a:lnTo>
                  <a:pt x="51" y="2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18" name=""/>
          <p:cNvSpPr/>
          <p:nvPr/>
        </p:nvSpPr>
        <p:spPr>
          <a:xfrm>
            <a:off x="4430880" y="3975120"/>
            <a:ext cx="20520" cy="7920"/>
          </a:xfrm>
          <a:custGeom>
            <a:avLst/>
            <a:gdLst/>
            <a:ahLst/>
            <a:rect l="l" t="t" r="r" b="b"/>
            <a:pathLst>
              <a:path w="15" h="5">
                <a:moveTo>
                  <a:pt x="15" y="0"/>
                </a:moveTo>
                <a:lnTo>
                  <a:pt x="10" y="0"/>
                </a:lnTo>
                <a:lnTo>
                  <a:pt x="5" y="5"/>
                </a:lnTo>
                <a:lnTo>
                  <a:pt x="0" y="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419" name=""/>
          <p:cNvGrpSpPr/>
          <p:nvPr/>
        </p:nvGrpSpPr>
        <p:grpSpPr>
          <a:xfrm>
            <a:off x="4076640" y="2549520"/>
            <a:ext cx="2438280" cy="2333160"/>
            <a:chOff x="4076640" y="2549520"/>
            <a:chExt cx="2438280" cy="2333160"/>
          </a:xfrm>
        </p:grpSpPr>
        <p:sp>
          <p:nvSpPr>
            <p:cNvPr id="7420" name=""/>
            <p:cNvSpPr/>
            <p:nvPr/>
          </p:nvSpPr>
          <p:spPr>
            <a:xfrm>
              <a:off x="4424040" y="3983400"/>
              <a:ext cx="6480" cy="80280"/>
            </a:xfrm>
            <a:custGeom>
              <a:avLst/>
              <a:gdLst/>
              <a:ahLst/>
              <a:rect l="l" t="t" r="r" b="b"/>
              <a:pathLst>
                <a:path w="5" h="59">
                  <a:moveTo>
                    <a:pt x="5" y="0"/>
                  </a:moveTo>
                  <a:lnTo>
                    <a:pt x="5" y="16"/>
                  </a:lnTo>
                  <a:lnTo>
                    <a:pt x="0" y="43"/>
                  </a:lnTo>
                  <a:lnTo>
                    <a:pt x="0" y="5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3480" bIns="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21" name=""/>
            <p:cNvSpPr/>
            <p:nvPr/>
          </p:nvSpPr>
          <p:spPr>
            <a:xfrm>
              <a:off x="4424040" y="4064040"/>
              <a:ext cx="96120" cy="35640"/>
            </a:xfrm>
            <a:custGeom>
              <a:avLst/>
              <a:gdLst/>
              <a:ahLst/>
              <a:rect l="l" t="t" r="r" b="b"/>
              <a:pathLst>
                <a:path w="72" h="26">
                  <a:moveTo>
                    <a:pt x="0" y="0"/>
                  </a:moveTo>
                  <a:lnTo>
                    <a:pt x="5" y="5"/>
                  </a:lnTo>
                  <a:lnTo>
                    <a:pt x="25" y="10"/>
                  </a:lnTo>
                  <a:lnTo>
                    <a:pt x="51" y="21"/>
                  </a:lnTo>
                  <a:lnTo>
                    <a:pt x="72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22" name=""/>
            <p:cNvSpPr/>
            <p:nvPr/>
          </p:nvSpPr>
          <p:spPr>
            <a:xfrm>
              <a:off x="4430520" y="3983400"/>
              <a:ext cx="89640" cy="115920"/>
            </a:xfrm>
            <a:custGeom>
              <a:avLst/>
              <a:gdLst/>
              <a:ahLst/>
              <a:rect l="l" t="t" r="r" b="b"/>
              <a:pathLst>
                <a:path w="67" h="85">
                  <a:moveTo>
                    <a:pt x="67" y="85"/>
                  </a:moveTo>
                  <a:lnTo>
                    <a:pt x="62" y="75"/>
                  </a:lnTo>
                  <a:lnTo>
                    <a:pt x="51" y="64"/>
                  </a:lnTo>
                  <a:lnTo>
                    <a:pt x="36" y="43"/>
                  </a:lnTo>
                  <a:lnTo>
                    <a:pt x="20" y="22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23" name=""/>
            <p:cNvSpPr/>
            <p:nvPr/>
          </p:nvSpPr>
          <p:spPr>
            <a:xfrm>
              <a:off x="4347360" y="3947760"/>
              <a:ext cx="41400" cy="101160"/>
            </a:xfrm>
            <a:custGeom>
              <a:avLst/>
              <a:gdLst/>
              <a:ahLst/>
              <a:rect l="l" t="t" r="r" b="b"/>
              <a:pathLst>
                <a:path w="31" h="74">
                  <a:moveTo>
                    <a:pt x="31" y="0"/>
                  </a:moveTo>
                  <a:lnTo>
                    <a:pt x="26" y="5"/>
                  </a:lnTo>
                  <a:lnTo>
                    <a:pt x="20" y="11"/>
                  </a:lnTo>
                  <a:lnTo>
                    <a:pt x="10" y="26"/>
                  </a:lnTo>
                  <a:lnTo>
                    <a:pt x="5" y="48"/>
                  </a:lnTo>
                  <a:lnTo>
                    <a:pt x="0" y="7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24" name=""/>
            <p:cNvSpPr/>
            <p:nvPr/>
          </p:nvSpPr>
          <p:spPr>
            <a:xfrm>
              <a:off x="4347360" y="4049280"/>
              <a:ext cx="1440" cy="1476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25" name=""/>
            <p:cNvSpPr/>
            <p:nvPr/>
          </p:nvSpPr>
          <p:spPr>
            <a:xfrm>
              <a:off x="4097880" y="4064040"/>
              <a:ext cx="249120" cy="129600"/>
            </a:xfrm>
            <a:custGeom>
              <a:avLst/>
              <a:gdLst/>
              <a:ahLst/>
              <a:rect l="l" t="t" r="r" b="b"/>
              <a:pathLst>
                <a:path w="186" h="95">
                  <a:moveTo>
                    <a:pt x="186" y="0"/>
                  </a:moveTo>
                  <a:lnTo>
                    <a:pt x="175" y="10"/>
                  </a:lnTo>
                  <a:lnTo>
                    <a:pt x="170" y="16"/>
                  </a:lnTo>
                  <a:lnTo>
                    <a:pt x="160" y="26"/>
                  </a:lnTo>
                  <a:lnTo>
                    <a:pt x="114" y="53"/>
                  </a:lnTo>
                  <a:lnTo>
                    <a:pt x="98" y="53"/>
                  </a:lnTo>
                  <a:lnTo>
                    <a:pt x="88" y="69"/>
                  </a:lnTo>
                  <a:lnTo>
                    <a:pt x="46" y="85"/>
                  </a:lnTo>
                  <a:lnTo>
                    <a:pt x="41" y="90"/>
                  </a:lnTo>
                  <a:lnTo>
                    <a:pt x="31" y="90"/>
                  </a:lnTo>
                  <a:lnTo>
                    <a:pt x="10" y="95"/>
                  </a:lnTo>
                  <a:lnTo>
                    <a:pt x="5" y="95"/>
                  </a:lnTo>
                  <a:lnTo>
                    <a:pt x="5" y="90"/>
                  </a:lnTo>
                  <a:lnTo>
                    <a:pt x="0" y="95"/>
                  </a:lnTo>
                  <a:lnTo>
                    <a:pt x="0" y="9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26" name=""/>
            <p:cNvSpPr/>
            <p:nvPr/>
          </p:nvSpPr>
          <p:spPr>
            <a:xfrm>
              <a:off x="4076640" y="4194000"/>
              <a:ext cx="21240" cy="14760"/>
            </a:xfrm>
            <a:custGeom>
              <a:avLst/>
              <a:gdLst/>
              <a:ahLst/>
              <a:rect l="l" t="t" r="r" b="b"/>
              <a:pathLst>
                <a:path w="16" h="11">
                  <a:moveTo>
                    <a:pt x="16" y="0"/>
                  </a:moveTo>
                  <a:lnTo>
                    <a:pt x="11" y="0"/>
                  </a:lnTo>
                  <a:lnTo>
                    <a:pt x="6" y="5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27" name=""/>
            <p:cNvSpPr/>
            <p:nvPr/>
          </p:nvSpPr>
          <p:spPr>
            <a:xfrm>
              <a:off x="4076640" y="4208760"/>
              <a:ext cx="1080" cy="684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960" bIns="-39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28" name=""/>
            <p:cNvSpPr/>
            <p:nvPr/>
          </p:nvSpPr>
          <p:spPr>
            <a:xfrm>
              <a:off x="4076640" y="4215960"/>
              <a:ext cx="21240" cy="648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0" y="0"/>
                  </a:moveTo>
                  <a:lnTo>
                    <a:pt x="6" y="5"/>
                  </a:lnTo>
                  <a:lnTo>
                    <a:pt x="11" y="5"/>
                  </a:lnTo>
                  <a:lnTo>
                    <a:pt x="16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29" name=""/>
            <p:cNvSpPr/>
            <p:nvPr/>
          </p:nvSpPr>
          <p:spPr>
            <a:xfrm>
              <a:off x="4097880" y="4215960"/>
              <a:ext cx="1440" cy="648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30" name=""/>
            <p:cNvSpPr/>
            <p:nvPr/>
          </p:nvSpPr>
          <p:spPr>
            <a:xfrm>
              <a:off x="4097880" y="4070880"/>
              <a:ext cx="317880" cy="145080"/>
            </a:xfrm>
            <a:custGeom>
              <a:avLst/>
              <a:gdLst/>
              <a:ahLst/>
              <a:rect l="l" t="t" r="r" b="b"/>
              <a:pathLst>
                <a:path w="237" h="106">
                  <a:moveTo>
                    <a:pt x="0" y="106"/>
                  </a:moveTo>
                  <a:lnTo>
                    <a:pt x="93" y="69"/>
                  </a:lnTo>
                  <a:lnTo>
                    <a:pt x="160" y="53"/>
                  </a:lnTo>
                  <a:lnTo>
                    <a:pt x="237" y="0"/>
                  </a:lnTo>
                  <a:lnTo>
                    <a:pt x="186" y="0"/>
                  </a:lnTo>
                  <a:lnTo>
                    <a:pt x="170" y="11"/>
                  </a:lnTo>
                  <a:lnTo>
                    <a:pt x="150" y="4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31" name=""/>
            <p:cNvSpPr/>
            <p:nvPr/>
          </p:nvSpPr>
          <p:spPr>
            <a:xfrm>
              <a:off x="4299120" y="4136760"/>
              <a:ext cx="1080" cy="133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480" bIns="-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32" name=""/>
            <p:cNvSpPr/>
            <p:nvPr/>
          </p:nvSpPr>
          <p:spPr>
            <a:xfrm>
              <a:off x="4284360" y="4150440"/>
              <a:ext cx="14760" cy="29880"/>
            </a:xfrm>
            <a:custGeom>
              <a:avLst/>
              <a:gdLst/>
              <a:ahLst/>
              <a:rect l="l" t="t" r="r" b="b"/>
              <a:pathLst>
                <a:path w="11" h="22">
                  <a:moveTo>
                    <a:pt x="11" y="0"/>
                  </a:moveTo>
                  <a:lnTo>
                    <a:pt x="5" y="6"/>
                  </a:lnTo>
                  <a:lnTo>
                    <a:pt x="5" y="16"/>
                  </a:lnTo>
                  <a:lnTo>
                    <a:pt x="0" y="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33" name=""/>
            <p:cNvSpPr/>
            <p:nvPr/>
          </p:nvSpPr>
          <p:spPr>
            <a:xfrm>
              <a:off x="4250880" y="4180320"/>
              <a:ext cx="33120" cy="7236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25" y="0"/>
                  </a:moveTo>
                  <a:lnTo>
                    <a:pt x="15" y="5"/>
                  </a:lnTo>
                  <a:lnTo>
                    <a:pt x="0" y="5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34" name=""/>
            <p:cNvSpPr/>
            <p:nvPr/>
          </p:nvSpPr>
          <p:spPr>
            <a:xfrm>
              <a:off x="4415760" y="4165200"/>
              <a:ext cx="69840" cy="50760"/>
            </a:xfrm>
            <a:custGeom>
              <a:avLst/>
              <a:gdLst/>
              <a:ahLst/>
              <a:rect l="l" t="t" r="r" b="b"/>
              <a:pathLst>
                <a:path w="52" h="37">
                  <a:moveTo>
                    <a:pt x="0" y="37"/>
                  </a:moveTo>
                  <a:lnTo>
                    <a:pt x="11" y="32"/>
                  </a:lnTo>
                  <a:lnTo>
                    <a:pt x="21" y="21"/>
                  </a:lnTo>
                  <a:lnTo>
                    <a:pt x="31" y="5"/>
                  </a:lnTo>
                  <a:lnTo>
                    <a:pt x="5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35" name=""/>
            <p:cNvSpPr/>
            <p:nvPr/>
          </p:nvSpPr>
          <p:spPr>
            <a:xfrm>
              <a:off x="4485600" y="4128480"/>
              <a:ext cx="1080" cy="36720"/>
            </a:xfrm>
            <a:custGeom>
              <a:avLst/>
              <a:gdLst/>
              <a:ahLst/>
              <a:rect l="l" t="t" r="r" b="b"/>
              <a:pathLst>
                <a:path w="0" h="27">
                  <a:moveTo>
                    <a:pt x="0" y="27"/>
                  </a:moveTo>
                  <a:lnTo>
                    <a:pt x="0" y="22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36" name=""/>
            <p:cNvSpPr/>
            <p:nvPr/>
          </p:nvSpPr>
          <p:spPr>
            <a:xfrm>
              <a:off x="4485600" y="4128480"/>
              <a:ext cx="6480" cy="144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37" name=""/>
            <p:cNvSpPr/>
            <p:nvPr/>
          </p:nvSpPr>
          <p:spPr>
            <a:xfrm>
              <a:off x="4492440" y="4092840"/>
              <a:ext cx="21240" cy="35280"/>
            </a:xfrm>
            <a:custGeom>
              <a:avLst/>
              <a:gdLst/>
              <a:ahLst/>
              <a:rect l="l" t="t" r="r" b="b"/>
              <a:pathLst>
                <a:path w="16" h="26">
                  <a:moveTo>
                    <a:pt x="0" y="26"/>
                  </a:moveTo>
                  <a:lnTo>
                    <a:pt x="5" y="21"/>
                  </a:lnTo>
                  <a:lnTo>
                    <a:pt x="11" y="5"/>
                  </a:lnTo>
                  <a:lnTo>
                    <a:pt x="1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38" name=""/>
            <p:cNvSpPr/>
            <p:nvPr/>
          </p:nvSpPr>
          <p:spPr>
            <a:xfrm>
              <a:off x="4513680" y="4042440"/>
              <a:ext cx="61560" cy="50400"/>
            </a:xfrm>
            <a:custGeom>
              <a:avLst/>
              <a:gdLst/>
              <a:ahLst/>
              <a:rect l="l" t="t" r="r" b="b"/>
              <a:pathLst>
                <a:path w="46" h="37">
                  <a:moveTo>
                    <a:pt x="0" y="37"/>
                  </a:moveTo>
                  <a:lnTo>
                    <a:pt x="15" y="32"/>
                  </a:lnTo>
                  <a:lnTo>
                    <a:pt x="15" y="32"/>
                  </a:lnTo>
                  <a:lnTo>
                    <a:pt x="10" y="32"/>
                  </a:lnTo>
                  <a:lnTo>
                    <a:pt x="10" y="26"/>
                  </a:lnTo>
                  <a:lnTo>
                    <a:pt x="20" y="26"/>
                  </a:lnTo>
                  <a:lnTo>
                    <a:pt x="36" y="0"/>
                  </a:lnTo>
                  <a:lnTo>
                    <a:pt x="4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39" name=""/>
            <p:cNvSpPr/>
            <p:nvPr/>
          </p:nvSpPr>
          <p:spPr>
            <a:xfrm>
              <a:off x="4575240" y="4042440"/>
              <a:ext cx="13320" cy="1332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0" y="0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0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480" bIns="-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40" name=""/>
            <p:cNvSpPr/>
            <p:nvPr/>
          </p:nvSpPr>
          <p:spPr>
            <a:xfrm>
              <a:off x="4588920" y="4035240"/>
              <a:ext cx="14760" cy="20520"/>
            </a:xfrm>
            <a:custGeom>
              <a:avLst/>
              <a:gdLst/>
              <a:ahLst/>
              <a:rect l="l" t="t" r="r" b="b"/>
              <a:pathLst>
                <a:path w="11" h="15">
                  <a:moveTo>
                    <a:pt x="0" y="15"/>
                  </a:moveTo>
                  <a:lnTo>
                    <a:pt x="6" y="10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41" name=""/>
            <p:cNvSpPr/>
            <p:nvPr/>
          </p:nvSpPr>
          <p:spPr>
            <a:xfrm>
              <a:off x="4603680" y="3983400"/>
              <a:ext cx="41040" cy="51480"/>
            </a:xfrm>
            <a:custGeom>
              <a:avLst/>
              <a:gdLst/>
              <a:ahLst/>
              <a:rect l="l" t="t" r="r" b="b"/>
              <a:pathLst>
                <a:path w="31" h="38">
                  <a:moveTo>
                    <a:pt x="0" y="38"/>
                  </a:moveTo>
                  <a:lnTo>
                    <a:pt x="10" y="38"/>
                  </a:lnTo>
                  <a:lnTo>
                    <a:pt x="3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" bIns="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42" name=""/>
            <p:cNvSpPr/>
            <p:nvPr/>
          </p:nvSpPr>
          <p:spPr>
            <a:xfrm>
              <a:off x="4645080" y="3983400"/>
              <a:ext cx="83160" cy="1080"/>
            </a:xfrm>
            <a:custGeom>
              <a:avLst/>
              <a:gdLst/>
              <a:ahLst/>
              <a:rect l="l" t="t" r="r" b="b"/>
              <a:pathLst>
                <a:path w="62" h="0">
                  <a:moveTo>
                    <a:pt x="0" y="0"/>
                  </a:moveTo>
                  <a:lnTo>
                    <a:pt x="15" y="0"/>
                  </a:lnTo>
                  <a:lnTo>
                    <a:pt x="41" y="0"/>
                  </a:lnTo>
                  <a:lnTo>
                    <a:pt x="6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43" name=""/>
            <p:cNvSpPr/>
            <p:nvPr/>
          </p:nvSpPr>
          <p:spPr>
            <a:xfrm>
              <a:off x="4728600" y="3983400"/>
              <a:ext cx="26640" cy="21600"/>
            </a:xfrm>
            <a:custGeom>
              <a:avLst/>
              <a:gdLst/>
              <a:ahLst/>
              <a:rect l="l" t="t" r="r" b="b"/>
              <a:pathLst>
                <a:path w="20" h="16">
                  <a:moveTo>
                    <a:pt x="0" y="0"/>
                  </a:moveTo>
                  <a:lnTo>
                    <a:pt x="0" y="6"/>
                  </a:lnTo>
                  <a:lnTo>
                    <a:pt x="5" y="11"/>
                  </a:lnTo>
                  <a:lnTo>
                    <a:pt x="2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44" name=""/>
            <p:cNvSpPr/>
            <p:nvPr/>
          </p:nvSpPr>
          <p:spPr>
            <a:xfrm>
              <a:off x="4755240" y="4005360"/>
              <a:ext cx="14400" cy="43920"/>
            </a:xfrm>
            <a:custGeom>
              <a:avLst/>
              <a:gdLst/>
              <a:ahLst/>
              <a:rect l="l" t="t" r="r" b="b"/>
              <a:pathLst>
                <a:path w="11" h="32">
                  <a:moveTo>
                    <a:pt x="0" y="0"/>
                  </a:moveTo>
                  <a:lnTo>
                    <a:pt x="6" y="11"/>
                  </a:lnTo>
                  <a:lnTo>
                    <a:pt x="11" y="27"/>
                  </a:lnTo>
                  <a:lnTo>
                    <a:pt x="1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" bIns="-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45" name=""/>
            <p:cNvSpPr/>
            <p:nvPr/>
          </p:nvSpPr>
          <p:spPr>
            <a:xfrm>
              <a:off x="4520160" y="4035240"/>
              <a:ext cx="249120" cy="72360"/>
            </a:xfrm>
            <a:custGeom>
              <a:avLst/>
              <a:gdLst/>
              <a:ahLst/>
              <a:rect l="l" t="t" r="r" b="b"/>
              <a:pathLst>
                <a:path w="186" h="53">
                  <a:moveTo>
                    <a:pt x="186" y="10"/>
                  </a:moveTo>
                  <a:lnTo>
                    <a:pt x="113" y="5"/>
                  </a:lnTo>
                  <a:lnTo>
                    <a:pt x="103" y="5"/>
                  </a:lnTo>
                  <a:lnTo>
                    <a:pt x="98" y="5"/>
                  </a:lnTo>
                  <a:lnTo>
                    <a:pt x="98" y="15"/>
                  </a:lnTo>
                  <a:lnTo>
                    <a:pt x="88" y="10"/>
                  </a:lnTo>
                  <a:lnTo>
                    <a:pt x="82" y="10"/>
                  </a:lnTo>
                  <a:lnTo>
                    <a:pt x="77" y="0"/>
                  </a:lnTo>
                  <a:lnTo>
                    <a:pt x="62" y="5"/>
                  </a:lnTo>
                  <a:lnTo>
                    <a:pt x="57" y="15"/>
                  </a:lnTo>
                  <a:lnTo>
                    <a:pt x="51" y="21"/>
                  </a:lnTo>
                  <a:lnTo>
                    <a:pt x="51" y="47"/>
                  </a:lnTo>
                  <a:lnTo>
                    <a:pt x="36" y="47"/>
                  </a:lnTo>
                  <a:lnTo>
                    <a:pt x="31" y="53"/>
                  </a:lnTo>
                  <a:lnTo>
                    <a:pt x="21" y="53"/>
                  </a:lnTo>
                  <a:lnTo>
                    <a:pt x="0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46" name=""/>
            <p:cNvSpPr/>
            <p:nvPr/>
          </p:nvSpPr>
          <p:spPr>
            <a:xfrm>
              <a:off x="4575240" y="4099680"/>
              <a:ext cx="6480" cy="2844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47" name=""/>
            <p:cNvSpPr/>
            <p:nvPr/>
          </p:nvSpPr>
          <p:spPr>
            <a:xfrm>
              <a:off x="4575240" y="4128480"/>
              <a:ext cx="1080" cy="828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48" name=""/>
            <p:cNvSpPr/>
            <p:nvPr/>
          </p:nvSpPr>
          <p:spPr>
            <a:xfrm>
              <a:off x="4548600" y="4136760"/>
              <a:ext cx="26640" cy="173520"/>
            </a:xfrm>
            <a:custGeom>
              <a:avLst/>
              <a:gdLst/>
              <a:ahLst/>
              <a:rect l="l" t="t" r="r" b="b"/>
              <a:pathLst>
                <a:path w="20" h="127">
                  <a:moveTo>
                    <a:pt x="20" y="0"/>
                  </a:moveTo>
                  <a:lnTo>
                    <a:pt x="15" y="42"/>
                  </a:lnTo>
                  <a:lnTo>
                    <a:pt x="20" y="85"/>
                  </a:lnTo>
                  <a:lnTo>
                    <a:pt x="0" y="1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49" name=""/>
            <p:cNvSpPr/>
            <p:nvPr/>
          </p:nvSpPr>
          <p:spPr>
            <a:xfrm>
              <a:off x="4492440" y="4310280"/>
              <a:ext cx="56160" cy="14760"/>
            </a:xfrm>
            <a:custGeom>
              <a:avLst/>
              <a:gdLst/>
              <a:ahLst/>
              <a:rect l="l" t="t" r="r" b="b"/>
              <a:pathLst>
                <a:path w="42" h="11">
                  <a:moveTo>
                    <a:pt x="42" y="0"/>
                  </a:moveTo>
                  <a:lnTo>
                    <a:pt x="31" y="5"/>
                  </a:lnTo>
                  <a:lnTo>
                    <a:pt x="16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50" name=""/>
            <p:cNvSpPr/>
            <p:nvPr/>
          </p:nvSpPr>
          <p:spPr>
            <a:xfrm>
              <a:off x="4395600" y="4317120"/>
              <a:ext cx="153000" cy="159840"/>
            </a:xfrm>
            <a:custGeom>
              <a:avLst/>
              <a:gdLst/>
              <a:ahLst/>
              <a:rect l="l" t="t" r="r" b="b"/>
              <a:pathLst>
                <a:path w="114" h="117">
                  <a:moveTo>
                    <a:pt x="108" y="0"/>
                  </a:moveTo>
                  <a:lnTo>
                    <a:pt x="114" y="37"/>
                  </a:lnTo>
                  <a:lnTo>
                    <a:pt x="114" y="69"/>
                  </a:lnTo>
                  <a:lnTo>
                    <a:pt x="88" y="74"/>
                  </a:lnTo>
                  <a:lnTo>
                    <a:pt x="88" y="80"/>
                  </a:lnTo>
                  <a:lnTo>
                    <a:pt x="52" y="117"/>
                  </a:lnTo>
                  <a:lnTo>
                    <a:pt x="41" y="117"/>
                  </a:lnTo>
                  <a:lnTo>
                    <a:pt x="5" y="106"/>
                  </a:lnTo>
                  <a:lnTo>
                    <a:pt x="0" y="10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51" name=""/>
            <p:cNvSpPr/>
            <p:nvPr/>
          </p:nvSpPr>
          <p:spPr>
            <a:xfrm>
              <a:off x="4430520" y="4433400"/>
              <a:ext cx="227520" cy="122760"/>
            </a:xfrm>
            <a:custGeom>
              <a:avLst/>
              <a:gdLst/>
              <a:ahLst/>
              <a:rect l="l" t="t" r="r" b="b"/>
              <a:pathLst>
                <a:path w="170" h="90">
                  <a:moveTo>
                    <a:pt x="57" y="0"/>
                  </a:moveTo>
                  <a:lnTo>
                    <a:pt x="72" y="0"/>
                  </a:lnTo>
                  <a:lnTo>
                    <a:pt x="139" y="0"/>
                  </a:lnTo>
                  <a:lnTo>
                    <a:pt x="165" y="27"/>
                  </a:lnTo>
                  <a:lnTo>
                    <a:pt x="160" y="42"/>
                  </a:lnTo>
                  <a:lnTo>
                    <a:pt x="170" y="42"/>
                  </a:lnTo>
                  <a:lnTo>
                    <a:pt x="160" y="90"/>
                  </a:lnTo>
                  <a:lnTo>
                    <a:pt x="103" y="90"/>
                  </a:lnTo>
                  <a:lnTo>
                    <a:pt x="41" y="58"/>
                  </a:lnTo>
                  <a:lnTo>
                    <a:pt x="20" y="48"/>
                  </a:lnTo>
                  <a:lnTo>
                    <a:pt x="0" y="5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52" name=""/>
            <p:cNvSpPr/>
            <p:nvPr/>
          </p:nvSpPr>
          <p:spPr>
            <a:xfrm>
              <a:off x="4651920" y="3991680"/>
              <a:ext cx="6480" cy="43560"/>
            </a:xfrm>
            <a:custGeom>
              <a:avLst/>
              <a:gdLst/>
              <a:ahLst/>
              <a:rect l="l" t="t" r="r" b="b"/>
              <a:pathLst>
                <a:path w="5" h="32">
                  <a:moveTo>
                    <a:pt x="0" y="0"/>
                  </a:moveTo>
                  <a:lnTo>
                    <a:pt x="0" y="10"/>
                  </a:lnTo>
                  <a:lnTo>
                    <a:pt x="0" y="26"/>
                  </a:lnTo>
                  <a:lnTo>
                    <a:pt x="5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53" name=""/>
            <p:cNvSpPr/>
            <p:nvPr/>
          </p:nvSpPr>
          <p:spPr>
            <a:xfrm>
              <a:off x="4651920" y="4035240"/>
              <a:ext cx="13320" cy="42120"/>
            </a:xfrm>
            <a:custGeom>
              <a:avLst/>
              <a:gdLst/>
              <a:ahLst/>
              <a:rect l="l" t="t" r="r" b="b"/>
              <a:pathLst>
                <a:path w="10" h="31">
                  <a:moveTo>
                    <a:pt x="5" y="0"/>
                  </a:moveTo>
                  <a:lnTo>
                    <a:pt x="0" y="21"/>
                  </a:lnTo>
                  <a:lnTo>
                    <a:pt x="10" y="3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54" name=""/>
            <p:cNvSpPr/>
            <p:nvPr/>
          </p:nvSpPr>
          <p:spPr>
            <a:xfrm>
              <a:off x="4665240" y="4077720"/>
              <a:ext cx="56520" cy="21960"/>
            </a:xfrm>
            <a:custGeom>
              <a:avLst/>
              <a:gdLst/>
              <a:ahLst/>
              <a:rect l="l" t="t" r="r" b="b"/>
              <a:pathLst>
                <a:path w="42" h="16">
                  <a:moveTo>
                    <a:pt x="0" y="0"/>
                  </a:moveTo>
                  <a:lnTo>
                    <a:pt x="11" y="6"/>
                  </a:lnTo>
                  <a:lnTo>
                    <a:pt x="31" y="11"/>
                  </a:lnTo>
                  <a:lnTo>
                    <a:pt x="42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55" name=""/>
            <p:cNvSpPr/>
            <p:nvPr/>
          </p:nvSpPr>
          <p:spPr>
            <a:xfrm>
              <a:off x="4721760" y="4099680"/>
              <a:ext cx="33120" cy="14760"/>
            </a:xfrm>
            <a:custGeom>
              <a:avLst/>
              <a:gdLst/>
              <a:ahLst/>
              <a:rect l="l" t="t" r="r" b="b"/>
              <a:pathLst>
                <a:path w="25" h="11">
                  <a:moveTo>
                    <a:pt x="0" y="0"/>
                  </a:moveTo>
                  <a:lnTo>
                    <a:pt x="10" y="0"/>
                  </a:lnTo>
                  <a:lnTo>
                    <a:pt x="20" y="11"/>
                  </a:lnTo>
                  <a:lnTo>
                    <a:pt x="25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56" name=""/>
            <p:cNvSpPr/>
            <p:nvPr/>
          </p:nvSpPr>
          <p:spPr>
            <a:xfrm>
              <a:off x="4755240" y="4114800"/>
              <a:ext cx="56160" cy="219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57" name=""/>
            <p:cNvSpPr/>
            <p:nvPr/>
          </p:nvSpPr>
          <p:spPr>
            <a:xfrm>
              <a:off x="4707000" y="4035240"/>
              <a:ext cx="139320" cy="340200"/>
            </a:xfrm>
            <a:custGeom>
              <a:avLst/>
              <a:gdLst/>
              <a:ahLst/>
              <a:rect l="l" t="t" r="r" b="b"/>
              <a:pathLst>
                <a:path w="104" h="249">
                  <a:moveTo>
                    <a:pt x="5" y="249"/>
                  </a:moveTo>
                  <a:lnTo>
                    <a:pt x="0" y="238"/>
                  </a:lnTo>
                  <a:lnTo>
                    <a:pt x="21" y="217"/>
                  </a:lnTo>
                  <a:lnTo>
                    <a:pt x="104" y="63"/>
                  </a:lnTo>
                  <a:lnTo>
                    <a:pt x="78" y="42"/>
                  </a:lnTo>
                  <a:lnTo>
                    <a:pt x="78" y="5"/>
                  </a:lnTo>
                  <a:lnTo>
                    <a:pt x="88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58" name=""/>
            <p:cNvSpPr/>
            <p:nvPr/>
          </p:nvSpPr>
          <p:spPr>
            <a:xfrm>
              <a:off x="4811400" y="4005360"/>
              <a:ext cx="192960" cy="94320"/>
            </a:xfrm>
            <a:custGeom>
              <a:avLst/>
              <a:gdLst/>
              <a:ahLst/>
              <a:rect l="l" t="t" r="r" b="b"/>
              <a:pathLst>
                <a:path w="144" h="69">
                  <a:moveTo>
                    <a:pt x="0" y="32"/>
                  </a:moveTo>
                  <a:lnTo>
                    <a:pt x="20" y="22"/>
                  </a:lnTo>
                  <a:lnTo>
                    <a:pt x="20" y="43"/>
                  </a:lnTo>
                  <a:lnTo>
                    <a:pt x="36" y="43"/>
                  </a:lnTo>
                  <a:lnTo>
                    <a:pt x="51" y="69"/>
                  </a:lnTo>
                  <a:lnTo>
                    <a:pt x="108" y="6"/>
                  </a:lnTo>
                  <a:lnTo>
                    <a:pt x="14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59" name=""/>
            <p:cNvSpPr/>
            <p:nvPr/>
          </p:nvSpPr>
          <p:spPr>
            <a:xfrm>
              <a:off x="4879800" y="4099680"/>
              <a:ext cx="56160" cy="109080"/>
            </a:xfrm>
            <a:custGeom>
              <a:avLst/>
              <a:gdLst/>
              <a:ahLst/>
              <a:rect l="l" t="t" r="r" b="b"/>
              <a:pathLst>
                <a:path w="42" h="80">
                  <a:moveTo>
                    <a:pt x="0" y="0"/>
                  </a:moveTo>
                  <a:lnTo>
                    <a:pt x="0" y="16"/>
                  </a:lnTo>
                  <a:lnTo>
                    <a:pt x="5" y="21"/>
                  </a:lnTo>
                  <a:lnTo>
                    <a:pt x="5" y="37"/>
                  </a:lnTo>
                  <a:lnTo>
                    <a:pt x="42" y="43"/>
                  </a:lnTo>
                  <a:lnTo>
                    <a:pt x="36" y="8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60" name=""/>
            <p:cNvSpPr/>
            <p:nvPr/>
          </p:nvSpPr>
          <p:spPr>
            <a:xfrm>
              <a:off x="4811400" y="4086000"/>
              <a:ext cx="68400" cy="35280"/>
            </a:xfrm>
            <a:custGeom>
              <a:avLst/>
              <a:gdLst/>
              <a:ahLst/>
              <a:rect l="l" t="t" r="r" b="b"/>
              <a:pathLst>
                <a:path w="51" h="26">
                  <a:moveTo>
                    <a:pt x="51" y="26"/>
                  </a:moveTo>
                  <a:lnTo>
                    <a:pt x="36" y="21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61" name=""/>
            <p:cNvSpPr/>
            <p:nvPr/>
          </p:nvSpPr>
          <p:spPr>
            <a:xfrm>
              <a:off x="4630320" y="4064040"/>
              <a:ext cx="132480" cy="397440"/>
            </a:xfrm>
            <a:custGeom>
              <a:avLst/>
              <a:gdLst/>
              <a:ahLst/>
              <a:rect l="l" t="t" r="r" b="b"/>
              <a:pathLst>
                <a:path w="99" h="291">
                  <a:moveTo>
                    <a:pt x="16" y="0"/>
                  </a:moveTo>
                  <a:lnTo>
                    <a:pt x="0" y="47"/>
                  </a:lnTo>
                  <a:lnTo>
                    <a:pt x="26" y="90"/>
                  </a:lnTo>
                  <a:lnTo>
                    <a:pt x="21" y="111"/>
                  </a:lnTo>
                  <a:lnTo>
                    <a:pt x="21" y="132"/>
                  </a:lnTo>
                  <a:lnTo>
                    <a:pt x="21" y="143"/>
                  </a:lnTo>
                  <a:lnTo>
                    <a:pt x="88" y="291"/>
                  </a:lnTo>
                  <a:lnTo>
                    <a:pt x="88" y="270"/>
                  </a:lnTo>
                  <a:lnTo>
                    <a:pt x="99" y="27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62" name=""/>
            <p:cNvSpPr/>
            <p:nvPr/>
          </p:nvSpPr>
          <p:spPr>
            <a:xfrm flipV="1">
              <a:off x="4665240" y="4180320"/>
              <a:ext cx="76320" cy="64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63" name=""/>
            <p:cNvSpPr/>
            <p:nvPr/>
          </p:nvSpPr>
          <p:spPr>
            <a:xfrm>
              <a:off x="4741920" y="4180320"/>
              <a:ext cx="41040" cy="6480"/>
            </a:xfrm>
            <a:custGeom>
              <a:avLst/>
              <a:gdLst/>
              <a:ahLst/>
              <a:rect l="l" t="t" r="r" b="b"/>
              <a:pathLst>
                <a:path w="31" h="5">
                  <a:moveTo>
                    <a:pt x="0" y="0"/>
                  </a:moveTo>
                  <a:lnTo>
                    <a:pt x="5" y="5"/>
                  </a:lnTo>
                  <a:lnTo>
                    <a:pt x="16" y="5"/>
                  </a:lnTo>
                  <a:lnTo>
                    <a:pt x="31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64" name=""/>
            <p:cNvSpPr/>
            <p:nvPr/>
          </p:nvSpPr>
          <p:spPr>
            <a:xfrm>
              <a:off x="4783320" y="4143600"/>
              <a:ext cx="28080" cy="43560"/>
            </a:xfrm>
            <a:custGeom>
              <a:avLst/>
              <a:gdLst/>
              <a:ahLst/>
              <a:rect l="l" t="t" r="r" b="b"/>
              <a:pathLst>
                <a:path w="21" h="32">
                  <a:moveTo>
                    <a:pt x="0" y="32"/>
                  </a:moveTo>
                  <a:lnTo>
                    <a:pt x="10" y="27"/>
                  </a:lnTo>
                  <a:lnTo>
                    <a:pt x="16" y="16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65" name=""/>
            <p:cNvSpPr/>
            <p:nvPr/>
          </p:nvSpPr>
          <p:spPr>
            <a:xfrm>
              <a:off x="4741920" y="4121640"/>
              <a:ext cx="69480" cy="21960"/>
            </a:xfrm>
            <a:custGeom>
              <a:avLst/>
              <a:gdLst/>
              <a:ahLst/>
              <a:rect l="l" t="t" r="r" b="b"/>
              <a:pathLst>
                <a:path w="52" h="16">
                  <a:moveTo>
                    <a:pt x="52" y="16"/>
                  </a:moveTo>
                  <a:lnTo>
                    <a:pt x="41" y="16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66" name=""/>
            <p:cNvSpPr/>
            <p:nvPr/>
          </p:nvSpPr>
          <p:spPr>
            <a:xfrm>
              <a:off x="4630320" y="4114800"/>
              <a:ext cx="111240" cy="13320"/>
            </a:xfrm>
            <a:custGeom>
              <a:avLst/>
              <a:gdLst/>
              <a:ahLst/>
              <a:rect l="l" t="t" r="r" b="b"/>
              <a:pathLst>
                <a:path w="83" h="10">
                  <a:moveTo>
                    <a:pt x="83" y="5"/>
                  </a:moveTo>
                  <a:lnTo>
                    <a:pt x="57" y="10"/>
                  </a:lnTo>
                  <a:lnTo>
                    <a:pt x="52" y="0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480" bIns="-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67" name=""/>
            <p:cNvSpPr/>
            <p:nvPr/>
          </p:nvSpPr>
          <p:spPr>
            <a:xfrm>
              <a:off x="4575240" y="4150440"/>
              <a:ext cx="76320" cy="58320"/>
            </a:xfrm>
            <a:custGeom>
              <a:avLst/>
              <a:gdLst/>
              <a:ahLst/>
              <a:rect l="l" t="t" r="r" b="b"/>
              <a:pathLst>
                <a:path w="57" h="43">
                  <a:moveTo>
                    <a:pt x="57" y="43"/>
                  </a:moveTo>
                  <a:lnTo>
                    <a:pt x="47" y="43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520" bIns="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68" name=""/>
            <p:cNvSpPr/>
            <p:nvPr/>
          </p:nvSpPr>
          <p:spPr>
            <a:xfrm>
              <a:off x="4485600" y="4150440"/>
              <a:ext cx="89640" cy="7920"/>
            </a:xfrm>
            <a:custGeom>
              <a:avLst/>
              <a:gdLst/>
              <a:ahLst/>
              <a:rect l="l" t="t" r="r" b="b"/>
              <a:pathLst>
                <a:path w="67" h="6">
                  <a:moveTo>
                    <a:pt x="67" y="0"/>
                  </a:moveTo>
                  <a:lnTo>
                    <a:pt x="52" y="0"/>
                  </a:lnTo>
                  <a:lnTo>
                    <a:pt x="26" y="0"/>
                  </a:lnTo>
                  <a:lnTo>
                    <a:pt x="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69" name=""/>
            <p:cNvSpPr/>
            <p:nvPr/>
          </p:nvSpPr>
          <p:spPr>
            <a:xfrm>
              <a:off x="4575240" y="4259880"/>
              <a:ext cx="82800" cy="57240"/>
            </a:xfrm>
            <a:custGeom>
              <a:avLst/>
              <a:gdLst/>
              <a:ahLst/>
              <a:rect l="l" t="t" r="r" b="b"/>
              <a:pathLst>
                <a:path w="62" h="42">
                  <a:moveTo>
                    <a:pt x="0" y="0"/>
                  </a:moveTo>
                  <a:lnTo>
                    <a:pt x="62" y="0"/>
                  </a:lnTo>
                  <a:lnTo>
                    <a:pt x="47" y="26"/>
                  </a:lnTo>
                  <a:lnTo>
                    <a:pt x="41" y="16"/>
                  </a:lnTo>
                  <a:lnTo>
                    <a:pt x="26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70" name=""/>
            <p:cNvSpPr/>
            <p:nvPr/>
          </p:nvSpPr>
          <p:spPr>
            <a:xfrm>
              <a:off x="4638240" y="4295160"/>
              <a:ext cx="151560" cy="122760"/>
            </a:xfrm>
            <a:custGeom>
              <a:avLst/>
              <a:gdLst/>
              <a:ahLst/>
              <a:rect l="l" t="t" r="r" b="b"/>
              <a:pathLst>
                <a:path w="113" h="90">
                  <a:moveTo>
                    <a:pt x="0" y="0"/>
                  </a:moveTo>
                  <a:lnTo>
                    <a:pt x="25" y="37"/>
                  </a:lnTo>
                  <a:lnTo>
                    <a:pt x="46" y="27"/>
                  </a:lnTo>
                  <a:lnTo>
                    <a:pt x="98" y="69"/>
                  </a:lnTo>
                  <a:lnTo>
                    <a:pt x="113" y="75"/>
                  </a:lnTo>
                  <a:lnTo>
                    <a:pt x="113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71" name=""/>
            <p:cNvSpPr/>
            <p:nvPr/>
          </p:nvSpPr>
          <p:spPr>
            <a:xfrm>
              <a:off x="4721760" y="4411440"/>
              <a:ext cx="102960" cy="21960"/>
            </a:xfrm>
            <a:custGeom>
              <a:avLst/>
              <a:gdLst/>
              <a:ahLst/>
              <a:rect l="l" t="t" r="r" b="b"/>
              <a:pathLst>
                <a:path w="77" h="16">
                  <a:moveTo>
                    <a:pt x="77" y="16"/>
                  </a:moveTo>
                  <a:lnTo>
                    <a:pt x="62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72" name=""/>
            <p:cNvSpPr/>
            <p:nvPr/>
          </p:nvSpPr>
          <p:spPr>
            <a:xfrm>
              <a:off x="4769640" y="4440240"/>
              <a:ext cx="1440" cy="79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73" name=""/>
            <p:cNvSpPr/>
            <p:nvPr/>
          </p:nvSpPr>
          <p:spPr>
            <a:xfrm>
              <a:off x="4755240" y="4448160"/>
              <a:ext cx="14400" cy="1332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11" y="0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0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480" bIns="-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74" name=""/>
            <p:cNvSpPr/>
            <p:nvPr/>
          </p:nvSpPr>
          <p:spPr>
            <a:xfrm>
              <a:off x="4811400" y="4338720"/>
              <a:ext cx="74880" cy="43920"/>
            </a:xfrm>
            <a:custGeom>
              <a:avLst/>
              <a:gdLst/>
              <a:ahLst/>
              <a:rect l="l" t="t" r="r" b="b"/>
              <a:pathLst>
                <a:path w="56" h="32">
                  <a:moveTo>
                    <a:pt x="0" y="0"/>
                  </a:moveTo>
                  <a:lnTo>
                    <a:pt x="20" y="11"/>
                  </a:lnTo>
                  <a:lnTo>
                    <a:pt x="56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" bIns="-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75" name=""/>
            <p:cNvSpPr/>
            <p:nvPr/>
          </p:nvSpPr>
          <p:spPr>
            <a:xfrm>
              <a:off x="4886640" y="4383000"/>
              <a:ext cx="14760" cy="43560"/>
            </a:xfrm>
            <a:custGeom>
              <a:avLst/>
              <a:gdLst/>
              <a:ahLst/>
              <a:rect l="l" t="t" r="r" b="b"/>
              <a:pathLst>
                <a:path w="11" h="32">
                  <a:moveTo>
                    <a:pt x="0" y="0"/>
                  </a:moveTo>
                  <a:lnTo>
                    <a:pt x="0" y="11"/>
                  </a:lnTo>
                  <a:lnTo>
                    <a:pt x="0" y="21"/>
                  </a:lnTo>
                  <a:lnTo>
                    <a:pt x="1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76" name=""/>
            <p:cNvSpPr/>
            <p:nvPr/>
          </p:nvSpPr>
          <p:spPr>
            <a:xfrm>
              <a:off x="4901400" y="4404600"/>
              <a:ext cx="19800" cy="2196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16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77" name=""/>
            <p:cNvSpPr/>
            <p:nvPr/>
          </p:nvSpPr>
          <p:spPr>
            <a:xfrm>
              <a:off x="4921560" y="4367520"/>
              <a:ext cx="56160" cy="43560"/>
            </a:xfrm>
            <a:custGeom>
              <a:avLst/>
              <a:gdLst/>
              <a:ahLst/>
              <a:rect l="l" t="t" r="r" b="b"/>
              <a:pathLst>
                <a:path w="42" h="32">
                  <a:moveTo>
                    <a:pt x="0" y="27"/>
                  </a:moveTo>
                  <a:lnTo>
                    <a:pt x="16" y="32"/>
                  </a:lnTo>
                  <a:lnTo>
                    <a:pt x="42" y="32"/>
                  </a:lnTo>
                  <a:lnTo>
                    <a:pt x="42" y="0"/>
                  </a:lnTo>
                  <a:lnTo>
                    <a:pt x="2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78" name=""/>
            <p:cNvSpPr/>
            <p:nvPr/>
          </p:nvSpPr>
          <p:spPr>
            <a:xfrm>
              <a:off x="4382280" y="4498920"/>
              <a:ext cx="74880" cy="64440"/>
            </a:xfrm>
            <a:custGeom>
              <a:avLst/>
              <a:gdLst/>
              <a:ahLst/>
              <a:rect l="l" t="t" r="r" b="b"/>
              <a:pathLst>
                <a:path w="56" h="47">
                  <a:moveTo>
                    <a:pt x="51" y="0"/>
                  </a:moveTo>
                  <a:lnTo>
                    <a:pt x="56" y="10"/>
                  </a:lnTo>
                  <a:lnTo>
                    <a:pt x="0" y="4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640" bIns="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79" name=""/>
            <p:cNvSpPr/>
            <p:nvPr/>
          </p:nvSpPr>
          <p:spPr>
            <a:xfrm>
              <a:off x="4430520" y="4534560"/>
              <a:ext cx="131400" cy="348120"/>
            </a:xfrm>
            <a:custGeom>
              <a:avLst/>
              <a:gdLst/>
              <a:ahLst/>
              <a:rect l="l" t="t" r="r" b="b"/>
              <a:pathLst>
                <a:path w="98" h="255">
                  <a:moveTo>
                    <a:pt x="0" y="0"/>
                  </a:moveTo>
                  <a:lnTo>
                    <a:pt x="46" y="64"/>
                  </a:lnTo>
                  <a:lnTo>
                    <a:pt x="51" y="85"/>
                  </a:lnTo>
                  <a:lnTo>
                    <a:pt x="72" y="117"/>
                  </a:lnTo>
                  <a:lnTo>
                    <a:pt x="72" y="127"/>
                  </a:lnTo>
                  <a:lnTo>
                    <a:pt x="67" y="143"/>
                  </a:lnTo>
                  <a:lnTo>
                    <a:pt x="82" y="218"/>
                  </a:lnTo>
                  <a:lnTo>
                    <a:pt x="93" y="218"/>
                  </a:lnTo>
                  <a:lnTo>
                    <a:pt x="98" y="25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80" name=""/>
            <p:cNvSpPr/>
            <p:nvPr/>
          </p:nvSpPr>
          <p:spPr>
            <a:xfrm>
              <a:off x="4485600" y="4600080"/>
              <a:ext cx="96120" cy="245520"/>
            </a:xfrm>
            <a:custGeom>
              <a:avLst/>
              <a:gdLst/>
              <a:ahLst/>
              <a:rect l="l" t="t" r="r" b="b"/>
              <a:pathLst>
                <a:path w="72" h="180">
                  <a:moveTo>
                    <a:pt x="5" y="180"/>
                  </a:moveTo>
                  <a:lnTo>
                    <a:pt x="0" y="117"/>
                  </a:lnTo>
                  <a:lnTo>
                    <a:pt x="0" y="101"/>
                  </a:lnTo>
                  <a:lnTo>
                    <a:pt x="10" y="85"/>
                  </a:lnTo>
                  <a:lnTo>
                    <a:pt x="10" y="64"/>
                  </a:lnTo>
                  <a:lnTo>
                    <a:pt x="31" y="69"/>
                  </a:lnTo>
                  <a:lnTo>
                    <a:pt x="41" y="32"/>
                  </a:lnTo>
                  <a:lnTo>
                    <a:pt x="47" y="26"/>
                  </a:lnTo>
                  <a:lnTo>
                    <a:pt x="7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81" name=""/>
            <p:cNvSpPr/>
            <p:nvPr/>
          </p:nvSpPr>
          <p:spPr>
            <a:xfrm>
              <a:off x="4582080" y="4571280"/>
              <a:ext cx="34920" cy="28800"/>
            </a:xfrm>
            <a:custGeom>
              <a:avLst/>
              <a:gdLst/>
              <a:ahLst/>
              <a:rect l="l" t="t" r="r" b="b"/>
              <a:pathLst>
                <a:path w="26" h="21">
                  <a:moveTo>
                    <a:pt x="0" y="21"/>
                  </a:moveTo>
                  <a:lnTo>
                    <a:pt x="0" y="16"/>
                  </a:lnTo>
                  <a:lnTo>
                    <a:pt x="5" y="10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82" name=""/>
            <p:cNvSpPr/>
            <p:nvPr/>
          </p:nvSpPr>
          <p:spPr>
            <a:xfrm>
              <a:off x="4617000" y="4556520"/>
              <a:ext cx="34560" cy="1476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0" y="11"/>
                  </a:moveTo>
                  <a:lnTo>
                    <a:pt x="5" y="11"/>
                  </a:lnTo>
                  <a:lnTo>
                    <a:pt x="16" y="0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83" name=""/>
            <p:cNvSpPr/>
            <p:nvPr/>
          </p:nvSpPr>
          <p:spPr>
            <a:xfrm>
              <a:off x="4651920" y="4461840"/>
              <a:ext cx="124560" cy="109080"/>
            </a:xfrm>
            <a:custGeom>
              <a:avLst/>
              <a:gdLst/>
              <a:ahLst/>
              <a:rect l="l" t="t" r="r" b="b"/>
              <a:pathLst>
                <a:path w="93" h="80">
                  <a:moveTo>
                    <a:pt x="0" y="69"/>
                  </a:moveTo>
                  <a:lnTo>
                    <a:pt x="10" y="69"/>
                  </a:lnTo>
                  <a:lnTo>
                    <a:pt x="21" y="80"/>
                  </a:lnTo>
                  <a:lnTo>
                    <a:pt x="31" y="80"/>
                  </a:lnTo>
                  <a:lnTo>
                    <a:pt x="67" y="37"/>
                  </a:lnTo>
                  <a:lnTo>
                    <a:pt x="83" y="32"/>
                  </a:lnTo>
                  <a:lnTo>
                    <a:pt x="83" y="37"/>
                  </a:lnTo>
                  <a:lnTo>
                    <a:pt x="93" y="37"/>
                  </a:lnTo>
                  <a:lnTo>
                    <a:pt x="93" y="27"/>
                  </a:lnTo>
                  <a:lnTo>
                    <a:pt x="88" y="6"/>
                  </a:lnTo>
                  <a:lnTo>
                    <a:pt x="7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84" name=""/>
            <p:cNvSpPr/>
            <p:nvPr/>
          </p:nvSpPr>
          <p:spPr>
            <a:xfrm flipV="1">
              <a:off x="4520160" y="4614840"/>
              <a:ext cx="6480" cy="723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85" name=""/>
            <p:cNvSpPr/>
            <p:nvPr/>
          </p:nvSpPr>
          <p:spPr>
            <a:xfrm>
              <a:off x="4527000" y="4593240"/>
              <a:ext cx="13320" cy="2160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16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1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86" name=""/>
            <p:cNvSpPr/>
            <p:nvPr/>
          </p:nvSpPr>
          <p:spPr>
            <a:xfrm>
              <a:off x="4450680" y="2896560"/>
              <a:ext cx="255960" cy="181800"/>
            </a:xfrm>
            <a:custGeom>
              <a:avLst/>
              <a:gdLst/>
              <a:ahLst/>
              <a:rect l="l" t="t" r="r" b="b"/>
              <a:pathLst>
                <a:path w="191" h="133">
                  <a:moveTo>
                    <a:pt x="0" y="0"/>
                  </a:moveTo>
                  <a:lnTo>
                    <a:pt x="73" y="128"/>
                  </a:lnTo>
                  <a:lnTo>
                    <a:pt x="83" y="133"/>
                  </a:lnTo>
                  <a:lnTo>
                    <a:pt x="83" y="64"/>
                  </a:lnTo>
                  <a:lnTo>
                    <a:pt x="114" y="27"/>
                  </a:lnTo>
                  <a:lnTo>
                    <a:pt x="134" y="11"/>
                  </a:lnTo>
                  <a:lnTo>
                    <a:pt x="191" y="5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87" name=""/>
            <p:cNvSpPr/>
            <p:nvPr/>
          </p:nvSpPr>
          <p:spPr>
            <a:xfrm>
              <a:off x="4561920" y="2940120"/>
              <a:ext cx="781920" cy="72360"/>
            </a:xfrm>
            <a:custGeom>
              <a:avLst/>
              <a:gdLst/>
              <a:ahLst/>
              <a:rect l="l" t="t" r="r" b="b"/>
              <a:pathLst>
                <a:path w="583" h="53">
                  <a:moveTo>
                    <a:pt x="0" y="32"/>
                  </a:moveTo>
                  <a:lnTo>
                    <a:pt x="26" y="27"/>
                  </a:lnTo>
                  <a:lnTo>
                    <a:pt x="46" y="0"/>
                  </a:lnTo>
                  <a:lnTo>
                    <a:pt x="175" y="11"/>
                  </a:lnTo>
                  <a:lnTo>
                    <a:pt x="175" y="32"/>
                  </a:lnTo>
                  <a:lnTo>
                    <a:pt x="191" y="37"/>
                  </a:lnTo>
                  <a:lnTo>
                    <a:pt x="191" y="53"/>
                  </a:lnTo>
                  <a:lnTo>
                    <a:pt x="330" y="43"/>
                  </a:lnTo>
                  <a:lnTo>
                    <a:pt x="423" y="43"/>
                  </a:lnTo>
                  <a:lnTo>
                    <a:pt x="480" y="32"/>
                  </a:lnTo>
                  <a:lnTo>
                    <a:pt x="485" y="21"/>
                  </a:lnTo>
                  <a:lnTo>
                    <a:pt x="537" y="16"/>
                  </a:lnTo>
                  <a:lnTo>
                    <a:pt x="583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88" name=""/>
            <p:cNvSpPr/>
            <p:nvPr/>
          </p:nvSpPr>
          <p:spPr>
            <a:xfrm>
              <a:off x="5856480" y="3179520"/>
              <a:ext cx="34920" cy="1476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26" y="0"/>
                  </a:moveTo>
                  <a:lnTo>
                    <a:pt x="21" y="11"/>
                  </a:lnTo>
                  <a:lnTo>
                    <a:pt x="11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89" name=""/>
            <p:cNvSpPr/>
            <p:nvPr/>
          </p:nvSpPr>
          <p:spPr>
            <a:xfrm>
              <a:off x="5413680" y="3179520"/>
              <a:ext cx="34920" cy="109080"/>
            </a:xfrm>
            <a:custGeom>
              <a:avLst/>
              <a:gdLst/>
              <a:ahLst/>
              <a:rect l="l" t="t" r="r" b="b"/>
              <a:pathLst>
                <a:path w="26" h="80">
                  <a:moveTo>
                    <a:pt x="0" y="43"/>
                  </a:moveTo>
                  <a:lnTo>
                    <a:pt x="5" y="48"/>
                  </a:lnTo>
                  <a:lnTo>
                    <a:pt x="20" y="80"/>
                  </a:lnTo>
                  <a:lnTo>
                    <a:pt x="15" y="43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90" name=""/>
            <p:cNvSpPr/>
            <p:nvPr/>
          </p:nvSpPr>
          <p:spPr>
            <a:xfrm>
              <a:off x="5551920" y="3172680"/>
              <a:ext cx="63000" cy="86040"/>
            </a:xfrm>
            <a:custGeom>
              <a:avLst/>
              <a:gdLst/>
              <a:ahLst/>
              <a:rect l="l" t="t" r="r" b="b"/>
              <a:pathLst>
                <a:path w="47" h="63">
                  <a:moveTo>
                    <a:pt x="47" y="26"/>
                  </a:moveTo>
                  <a:lnTo>
                    <a:pt x="47" y="37"/>
                  </a:lnTo>
                  <a:lnTo>
                    <a:pt x="21" y="53"/>
                  </a:lnTo>
                  <a:lnTo>
                    <a:pt x="10" y="63"/>
                  </a:lnTo>
                  <a:lnTo>
                    <a:pt x="5" y="48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240" bIns="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91" name=""/>
            <p:cNvSpPr/>
            <p:nvPr/>
          </p:nvSpPr>
          <p:spPr>
            <a:xfrm>
              <a:off x="5580360" y="3186360"/>
              <a:ext cx="166320" cy="87120"/>
            </a:xfrm>
            <a:custGeom>
              <a:avLst/>
              <a:gdLst/>
              <a:ahLst/>
              <a:rect l="l" t="t" r="r" b="b"/>
              <a:pathLst>
                <a:path w="124" h="64">
                  <a:moveTo>
                    <a:pt x="15" y="11"/>
                  </a:moveTo>
                  <a:lnTo>
                    <a:pt x="26" y="22"/>
                  </a:lnTo>
                  <a:lnTo>
                    <a:pt x="31" y="16"/>
                  </a:lnTo>
                  <a:lnTo>
                    <a:pt x="36" y="6"/>
                  </a:lnTo>
                  <a:lnTo>
                    <a:pt x="62" y="0"/>
                  </a:lnTo>
                  <a:lnTo>
                    <a:pt x="67" y="32"/>
                  </a:lnTo>
                  <a:lnTo>
                    <a:pt x="57" y="43"/>
                  </a:lnTo>
                  <a:lnTo>
                    <a:pt x="20" y="64"/>
                  </a:lnTo>
                  <a:lnTo>
                    <a:pt x="5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20" y="38"/>
                  </a:lnTo>
                  <a:lnTo>
                    <a:pt x="31" y="32"/>
                  </a:lnTo>
                  <a:lnTo>
                    <a:pt x="57" y="27"/>
                  </a:lnTo>
                  <a:lnTo>
                    <a:pt x="82" y="22"/>
                  </a:lnTo>
                  <a:lnTo>
                    <a:pt x="98" y="16"/>
                  </a:lnTo>
                  <a:lnTo>
                    <a:pt x="108" y="16"/>
                  </a:lnTo>
                  <a:lnTo>
                    <a:pt x="118" y="11"/>
                  </a:lnTo>
                  <a:lnTo>
                    <a:pt x="124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320" bIns="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92" name=""/>
            <p:cNvSpPr/>
            <p:nvPr/>
          </p:nvSpPr>
          <p:spPr>
            <a:xfrm>
              <a:off x="5615280" y="3012840"/>
              <a:ext cx="47880" cy="203400"/>
            </a:xfrm>
            <a:custGeom>
              <a:avLst/>
              <a:gdLst/>
              <a:ahLst/>
              <a:rect l="l" t="t" r="r" b="b"/>
              <a:pathLst>
                <a:path w="36" h="149">
                  <a:moveTo>
                    <a:pt x="0" y="149"/>
                  </a:moveTo>
                  <a:lnTo>
                    <a:pt x="10" y="133"/>
                  </a:lnTo>
                  <a:lnTo>
                    <a:pt x="5" y="122"/>
                  </a:lnTo>
                  <a:lnTo>
                    <a:pt x="20" y="112"/>
                  </a:lnTo>
                  <a:lnTo>
                    <a:pt x="15" y="101"/>
                  </a:lnTo>
                  <a:lnTo>
                    <a:pt x="15" y="74"/>
                  </a:lnTo>
                  <a:lnTo>
                    <a:pt x="31" y="69"/>
                  </a:lnTo>
                  <a:lnTo>
                    <a:pt x="36" y="59"/>
                  </a:lnTo>
                  <a:lnTo>
                    <a:pt x="31" y="32"/>
                  </a:lnTo>
                  <a:lnTo>
                    <a:pt x="20" y="16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93" name=""/>
            <p:cNvSpPr/>
            <p:nvPr/>
          </p:nvSpPr>
          <p:spPr>
            <a:xfrm>
              <a:off x="5871240" y="3122280"/>
              <a:ext cx="282600" cy="201960"/>
            </a:xfrm>
            <a:custGeom>
              <a:avLst/>
              <a:gdLst/>
              <a:ahLst/>
              <a:rect l="l" t="t" r="r" b="b"/>
              <a:pathLst>
                <a:path w="211" h="148">
                  <a:moveTo>
                    <a:pt x="5" y="0"/>
                  </a:moveTo>
                  <a:lnTo>
                    <a:pt x="0" y="26"/>
                  </a:lnTo>
                  <a:lnTo>
                    <a:pt x="0" y="47"/>
                  </a:lnTo>
                  <a:lnTo>
                    <a:pt x="5" y="47"/>
                  </a:lnTo>
                  <a:lnTo>
                    <a:pt x="31" y="69"/>
                  </a:lnTo>
                  <a:lnTo>
                    <a:pt x="46" y="85"/>
                  </a:lnTo>
                  <a:lnTo>
                    <a:pt x="51" y="100"/>
                  </a:lnTo>
                  <a:lnTo>
                    <a:pt x="51" y="111"/>
                  </a:lnTo>
                  <a:lnTo>
                    <a:pt x="82" y="132"/>
                  </a:lnTo>
                  <a:lnTo>
                    <a:pt x="98" y="148"/>
                  </a:lnTo>
                  <a:lnTo>
                    <a:pt x="134" y="143"/>
                  </a:lnTo>
                  <a:lnTo>
                    <a:pt x="144" y="143"/>
                  </a:lnTo>
                  <a:lnTo>
                    <a:pt x="160" y="138"/>
                  </a:lnTo>
                  <a:lnTo>
                    <a:pt x="175" y="138"/>
                  </a:lnTo>
                  <a:lnTo>
                    <a:pt x="196" y="138"/>
                  </a:lnTo>
                  <a:lnTo>
                    <a:pt x="206" y="138"/>
                  </a:lnTo>
                  <a:lnTo>
                    <a:pt x="211" y="127"/>
                  </a:lnTo>
                  <a:lnTo>
                    <a:pt x="211" y="1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94" name=""/>
            <p:cNvSpPr/>
            <p:nvPr/>
          </p:nvSpPr>
          <p:spPr>
            <a:xfrm>
              <a:off x="5676840" y="3129120"/>
              <a:ext cx="69840" cy="115920"/>
            </a:xfrm>
            <a:custGeom>
              <a:avLst/>
              <a:gdLst/>
              <a:ahLst/>
              <a:rect l="l" t="t" r="r" b="b"/>
              <a:pathLst>
                <a:path w="52" h="85">
                  <a:moveTo>
                    <a:pt x="52" y="0"/>
                  </a:moveTo>
                  <a:lnTo>
                    <a:pt x="36" y="48"/>
                  </a:lnTo>
                  <a:lnTo>
                    <a:pt x="31" y="85"/>
                  </a:lnTo>
                  <a:lnTo>
                    <a:pt x="26" y="58"/>
                  </a:lnTo>
                  <a:lnTo>
                    <a:pt x="5" y="1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95" name=""/>
            <p:cNvSpPr/>
            <p:nvPr/>
          </p:nvSpPr>
          <p:spPr>
            <a:xfrm>
              <a:off x="5628600" y="3194640"/>
              <a:ext cx="200880" cy="64440"/>
            </a:xfrm>
            <a:custGeom>
              <a:avLst/>
              <a:gdLst/>
              <a:ahLst/>
              <a:rect l="l" t="t" r="r" b="b"/>
              <a:pathLst>
                <a:path w="150" h="47">
                  <a:moveTo>
                    <a:pt x="0" y="10"/>
                  </a:moveTo>
                  <a:lnTo>
                    <a:pt x="5" y="10"/>
                  </a:lnTo>
                  <a:lnTo>
                    <a:pt x="10" y="5"/>
                  </a:lnTo>
                  <a:lnTo>
                    <a:pt x="10" y="21"/>
                  </a:lnTo>
                  <a:lnTo>
                    <a:pt x="21" y="47"/>
                  </a:lnTo>
                  <a:lnTo>
                    <a:pt x="36" y="47"/>
                  </a:lnTo>
                  <a:lnTo>
                    <a:pt x="31" y="26"/>
                  </a:lnTo>
                  <a:lnTo>
                    <a:pt x="93" y="10"/>
                  </a:lnTo>
                  <a:lnTo>
                    <a:pt x="119" y="0"/>
                  </a:lnTo>
                  <a:lnTo>
                    <a:pt x="139" y="0"/>
                  </a:lnTo>
                  <a:lnTo>
                    <a:pt x="15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640" bIns="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96" name=""/>
            <p:cNvSpPr/>
            <p:nvPr/>
          </p:nvSpPr>
          <p:spPr>
            <a:xfrm>
              <a:off x="5760000" y="3194640"/>
              <a:ext cx="27720" cy="43920"/>
            </a:xfrm>
            <a:custGeom>
              <a:avLst/>
              <a:gdLst/>
              <a:ahLst/>
              <a:rect l="l" t="t" r="r" b="b"/>
              <a:pathLst>
                <a:path w="21" h="32">
                  <a:moveTo>
                    <a:pt x="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21" y="21"/>
                  </a:lnTo>
                  <a:lnTo>
                    <a:pt x="2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" bIns="-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97" name=""/>
            <p:cNvSpPr/>
            <p:nvPr/>
          </p:nvSpPr>
          <p:spPr>
            <a:xfrm>
              <a:off x="5551920" y="3238560"/>
              <a:ext cx="242640" cy="50400"/>
            </a:xfrm>
            <a:custGeom>
              <a:avLst/>
              <a:gdLst/>
              <a:ahLst/>
              <a:rect l="l" t="t" r="r" b="b"/>
              <a:pathLst>
                <a:path w="181" h="37">
                  <a:moveTo>
                    <a:pt x="176" y="0"/>
                  </a:moveTo>
                  <a:lnTo>
                    <a:pt x="181" y="5"/>
                  </a:lnTo>
                  <a:lnTo>
                    <a:pt x="155" y="10"/>
                  </a:lnTo>
                  <a:lnTo>
                    <a:pt x="124" y="15"/>
                  </a:lnTo>
                  <a:lnTo>
                    <a:pt x="98" y="26"/>
                  </a:lnTo>
                  <a:lnTo>
                    <a:pt x="67" y="31"/>
                  </a:lnTo>
                  <a:lnTo>
                    <a:pt x="41" y="37"/>
                  </a:lnTo>
                  <a:lnTo>
                    <a:pt x="21" y="31"/>
                  </a:lnTo>
                  <a:lnTo>
                    <a:pt x="5" y="31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98" name=""/>
            <p:cNvSpPr/>
            <p:nvPr/>
          </p:nvSpPr>
          <p:spPr>
            <a:xfrm>
              <a:off x="5192280" y="3157560"/>
              <a:ext cx="208080" cy="115920"/>
            </a:xfrm>
            <a:custGeom>
              <a:avLst/>
              <a:gdLst/>
              <a:ahLst/>
              <a:rect l="l" t="t" r="r" b="b"/>
              <a:pathLst>
                <a:path w="155" h="85">
                  <a:moveTo>
                    <a:pt x="0" y="85"/>
                  </a:moveTo>
                  <a:lnTo>
                    <a:pt x="31" y="74"/>
                  </a:lnTo>
                  <a:lnTo>
                    <a:pt x="87" y="59"/>
                  </a:lnTo>
                  <a:lnTo>
                    <a:pt x="155" y="59"/>
                  </a:lnTo>
                  <a:lnTo>
                    <a:pt x="155" y="43"/>
                  </a:lnTo>
                  <a:lnTo>
                    <a:pt x="14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99" name=""/>
            <p:cNvSpPr/>
            <p:nvPr/>
          </p:nvSpPr>
          <p:spPr>
            <a:xfrm>
              <a:off x="5926320" y="3107160"/>
              <a:ext cx="47880" cy="15120"/>
            </a:xfrm>
            <a:custGeom>
              <a:avLst/>
              <a:gdLst/>
              <a:ahLst/>
              <a:rect l="l" t="t" r="r" b="b"/>
              <a:pathLst>
                <a:path w="36" h="11">
                  <a:moveTo>
                    <a:pt x="36" y="0"/>
                  </a:moveTo>
                  <a:lnTo>
                    <a:pt x="21" y="5"/>
                  </a:lnTo>
                  <a:lnTo>
                    <a:pt x="10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00" name=""/>
            <p:cNvSpPr/>
            <p:nvPr/>
          </p:nvSpPr>
          <p:spPr>
            <a:xfrm>
              <a:off x="6009480" y="3078720"/>
              <a:ext cx="137880" cy="21600"/>
            </a:xfrm>
            <a:custGeom>
              <a:avLst/>
              <a:gdLst/>
              <a:ahLst/>
              <a:rect l="l" t="t" r="r" b="b"/>
              <a:pathLst>
                <a:path w="103" h="16">
                  <a:moveTo>
                    <a:pt x="103" y="0"/>
                  </a:moveTo>
                  <a:lnTo>
                    <a:pt x="98" y="11"/>
                  </a:lnTo>
                  <a:lnTo>
                    <a:pt x="93" y="16"/>
                  </a:lnTo>
                  <a:lnTo>
                    <a:pt x="51" y="16"/>
                  </a:lnTo>
                  <a:lnTo>
                    <a:pt x="31" y="16"/>
                  </a:lnTo>
                  <a:lnTo>
                    <a:pt x="15" y="16"/>
                  </a:lnTo>
                  <a:lnTo>
                    <a:pt x="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01" name=""/>
            <p:cNvSpPr/>
            <p:nvPr/>
          </p:nvSpPr>
          <p:spPr>
            <a:xfrm flipV="1">
              <a:off x="5891400" y="3216240"/>
              <a:ext cx="21240" cy="133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480" bIns="-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02" name=""/>
            <p:cNvSpPr/>
            <p:nvPr/>
          </p:nvSpPr>
          <p:spPr>
            <a:xfrm>
              <a:off x="5773320" y="3194640"/>
              <a:ext cx="97920" cy="28800"/>
            </a:xfrm>
            <a:custGeom>
              <a:avLst/>
              <a:gdLst/>
              <a:ahLst/>
              <a:rect l="l" t="t" r="r" b="b"/>
              <a:pathLst>
                <a:path w="73" h="21">
                  <a:moveTo>
                    <a:pt x="0" y="0"/>
                  </a:moveTo>
                  <a:lnTo>
                    <a:pt x="5" y="5"/>
                  </a:lnTo>
                  <a:lnTo>
                    <a:pt x="11" y="10"/>
                  </a:lnTo>
                  <a:lnTo>
                    <a:pt x="36" y="10"/>
                  </a:lnTo>
                  <a:lnTo>
                    <a:pt x="52" y="5"/>
                  </a:lnTo>
                  <a:lnTo>
                    <a:pt x="62" y="5"/>
                  </a:lnTo>
                  <a:lnTo>
                    <a:pt x="67" y="10"/>
                  </a:lnTo>
                  <a:lnTo>
                    <a:pt x="73" y="5"/>
                  </a:lnTo>
                  <a:lnTo>
                    <a:pt x="73" y="10"/>
                  </a:lnTo>
                  <a:lnTo>
                    <a:pt x="73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03" name=""/>
            <p:cNvSpPr/>
            <p:nvPr/>
          </p:nvSpPr>
          <p:spPr>
            <a:xfrm>
              <a:off x="5863320" y="3194640"/>
              <a:ext cx="63000" cy="122760"/>
            </a:xfrm>
            <a:custGeom>
              <a:avLst/>
              <a:gdLst/>
              <a:ahLst/>
              <a:rect l="l" t="t" r="r" b="b"/>
              <a:pathLst>
                <a:path w="47" h="90">
                  <a:moveTo>
                    <a:pt x="0" y="0"/>
                  </a:moveTo>
                  <a:lnTo>
                    <a:pt x="6" y="42"/>
                  </a:lnTo>
                  <a:lnTo>
                    <a:pt x="26" y="58"/>
                  </a:lnTo>
                  <a:lnTo>
                    <a:pt x="42" y="79"/>
                  </a:lnTo>
                  <a:lnTo>
                    <a:pt x="47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04" name=""/>
            <p:cNvSpPr/>
            <p:nvPr/>
          </p:nvSpPr>
          <p:spPr>
            <a:xfrm>
              <a:off x="5794920" y="3230280"/>
              <a:ext cx="90000" cy="15120"/>
            </a:xfrm>
            <a:custGeom>
              <a:avLst/>
              <a:gdLst/>
              <a:ahLst/>
              <a:rect l="l" t="t" r="r" b="b"/>
              <a:pathLst>
                <a:path w="67" h="11">
                  <a:moveTo>
                    <a:pt x="0" y="11"/>
                  </a:moveTo>
                  <a:lnTo>
                    <a:pt x="36" y="11"/>
                  </a:lnTo>
                  <a:lnTo>
                    <a:pt x="67" y="0"/>
                  </a:lnTo>
                  <a:lnTo>
                    <a:pt x="62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05" name=""/>
            <p:cNvSpPr/>
            <p:nvPr/>
          </p:nvSpPr>
          <p:spPr>
            <a:xfrm>
              <a:off x="5815080" y="3238560"/>
              <a:ext cx="62640" cy="5040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47" y="0"/>
                  </a:moveTo>
                  <a:lnTo>
                    <a:pt x="42" y="10"/>
                  </a:lnTo>
                  <a:lnTo>
                    <a:pt x="16" y="31"/>
                  </a:lnTo>
                  <a:lnTo>
                    <a:pt x="0" y="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06" name=""/>
            <p:cNvSpPr/>
            <p:nvPr/>
          </p:nvSpPr>
          <p:spPr>
            <a:xfrm>
              <a:off x="5032800" y="3425760"/>
              <a:ext cx="214200" cy="166680"/>
            </a:xfrm>
            <a:custGeom>
              <a:avLst/>
              <a:gdLst/>
              <a:ahLst/>
              <a:rect l="l" t="t" r="r" b="b"/>
              <a:pathLst>
                <a:path w="160" h="122">
                  <a:moveTo>
                    <a:pt x="0" y="16"/>
                  </a:moveTo>
                  <a:lnTo>
                    <a:pt x="52" y="37"/>
                  </a:lnTo>
                  <a:lnTo>
                    <a:pt x="57" y="48"/>
                  </a:lnTo>
                  <a:lnTo>
                    <a:pt x="124" y="122"/>
                  </a:lnTo>
                  <a:lnTo>
                    <a:pt x="160" y="122"/>
                  </a:lnTo>
                  <a:lnTo>
                    <a:pt x="134" y="43"/>
                  </a:lnTo>
                  <a:lnTo>
                    <a:pt x="124" y="22"/>
                  </a:lnTo>
                  <a:lnTo>
                    <a:pt x="113" y="6"/>
                  </a:lnTo>
                  <a:lnTo>
                    <a:pt x="108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07" name=""/>
            <p:cNvSpPr/>
            <p:nvPr/>
          </p:nvSpPr>
          <p:spPr>
            <a:xfrm>
              <a:off x="5289120" y="3353400"/>
              <a:ext cx="28080" cy="115920"/>
            </a:xfrm>
            <a:custGeom>
              <a:avLst/>
              <a:gdLst/>
              <a:ahLst/>
              <a:rect l="l" t="t" r="r" b="b"/>
              <a:pathLst>
                <a:path w="21" h="85">
                  <a:moveTo>
                    <a:pt x="0" y="0"/>
                  </a:moveTo>
                  <a:lnTo>
                    <a:pt x="5" y="27"/>
                  </a:lnTo>
                  <a:lnTo>
                    <a:pt x="15" y="53"/>
                  </a:lnTo>
                  <a:lnTo>
                    <a:pt x="21" y="75"/>
                  </a:lnTo>
                  <a:lnTo>
                    <a:pt x="21" y="8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08" name=""/>
            <p:cNvSpPr/>
            <p:nvPr/>
          </p:nvSpPr>
          <p:spPr>
            <a:xfrm>
              <a:off x="5184360" y="3273840"/>
              <a:ext cx="153000" cy="109080"/>
            </a:xfrm>
            <a:custGeom>
              <a:avLst/>
              <a:gdLst/>
              <a:ahLst/>
              <a:rect l="l" t="t" r="r" b="b"/>
              <a:pathLst>
                <a:path w="114" h="80">
                  <a:moveTo>
                    <a:pt x="0" y="37"/>
                  </a:moveTo>
                  <a:lnTo>
                    <a:pt x="11" y="37"/>
                  </a:lnTo>
                  <a:lnTo>
                    <a:pt x="21" y="53"/>
                  </a:lnTo>
                  <a:lnTo>
                    <a:pt x="21" y="80"/>
                  </a:lnTo>
                  <a:lnTo>
                    <a:pt x="16" y="53"/>
                  </a:lnTo>
                  <a:lnTo>
                    <a:pt x="6" y="48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11" y="80"/>
                  </a:lnTo>
                  <a:lnTo>
                    <a:pt x="21" y="80"/>
                  </a:lnTo>
                  <a:lnTo>
                    <a:pt x="57" y="69"/>
                  </a:lnTo>
                  <a:lnTo>
                    <a:pt x="73" y="64"/>
                  </a:lnTo>
                  <a:lnTo>
                    <a:pt x="78" y="48"/>
                  </a:lnTo>
                  <a:lnTo>
                    <a:pt x="99" y="27"/>
                  </a:lnTo>
                  <a:lnTo>
                    <a:pt x="109" y="21"/>
                  </a:lnTo>
                  <a:lnTo>
                    <a:pt x="11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09" name=""/>
            <p:cNvSpPr/>
            <p:nvPr/>
          </p:nvSpPr>
          <p:spPr>
            <a:xfrm>
              <a:off x="5448960" y="3361320"/>
              <a:ext cx="297720" cy="122760"/>
            </a:xfrm>
            <a:custGeom>
              <a:avLst/>
              <a:gdLst/>
              <a:ahLst/>
              <a:rect l="l" t="t" r="r" b="b"/>
              <a:pathLst>
                <a:path w="222" h="90">
                  <a:moveTo>
                    <a:pt x="0" y="26"/>
                  </a:moveTo>
                  <a:lnTo>
                    <a:pt x="36" y="26"/>
                  </a:lnTo>
                  <a:lnTo>
                    <a:pt x="62" y="26"/>
                  </a:lnTo>
                  <a:lnTo>
                    <a:pt x="82" y="21"/>
                  </a:lnTo>
                  <a:lnTo>
                    <a:pt x="87" y="21"/>
                  </a:lnTo>
                  <a:lnTo>
                    <a:pt x="108" y="21"/>
                  </a:lnTo>
                  <a:lnTo>
                    <a:pt x="124" y="21"/>
                  </a:lnTo>
                  <a:lnTo>
                    <a:pt x="139" y="10"/>
                  </a:lnTo>
                  <a:lnTo>
                    <a:pt x="149" y="0"/>
                  </a:lnTo>
                  <a:lnTo>
                    <a:pt x="170" y="79"/>
                  </a:lnTo>
                  <a:lnTo>
                    <a:pt x="186" y="79"/>
                  </a:lnTo>
                  <a:lnTo>
                    <a:pt x="201" y="90"/>
                  </a:lnTo>
                  <a:lnTo>
                    <a:pt x="222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10" name=""/>
            <p:cNvSpPr/>
            <p:nvPr/>
          </p:nvSpPr>
          <p:spPr>
            <a:xfrm>
              <a:off x="5420520" y="3368520"/>
              <a:ext cx="48240" cy="65160"/>
            </a:xfrm>
            <a:custGeom>
              <a:avLst/>
              <a:gdLst/>
              <a:ahLst/>
              <a:rect l="l" t="t" r="r" b="b"/>
              <a:pathLst>
                <a:path w="36" h="48">
                  <a:moveTo>
                    <a:pt x="0" y="32"/>
                  </a:moveTo>
                  <a:lnTo>
                    <a:pt x="21" y="48"/>
                  </a:lnTo>
                  <a:lnTo>
                    <a:pt x="26" y="37"/>
                  </a:lnTo>
                  <a:lnTo>
                    <a:pt x="31" y="26"/>
                  </a:lnTo>
                  <a:lnTo>
                    <a:pt x="36" y="11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11" name=""/>
            <p:cNvSpPr/>
            <p:nvPr/>
          </p:nvSpPr>
          <p:spPr>
            <a:xfrm>
              <a:off x="5385600" y="3267000"/>
              <a:ext cx="111240" cy="72360"/>
            </a:xfrm>
            <a:custGeom>
              <a:avLst/>
              <a:gdLst/>
              <a:ahLst/>
              <a:rect l="l" t="t" r="r" b="b"/>
              <a:pathLst>
                <a:path w="83" h="53">
                  <a:moveTo>
                    <a:pt x="0" y="53"/>
                  </a:moveTo>
                  <a:lnTo>
                    <a:pt x="31" y="47"/>
                  </a:lnTo>
                  <a:lnTo>
                    <a:pt x="52" y="42"/>
                  </a:lnTo>
                  <a:lnTo>
                    <a:pt x="83" y="21"/>
                  </a:lnTo>
                  <a:lnTo>
                    <a:pt x="72" y="5"/>
                  </a:lnTo>
                  <a:lnTo>
                    <a:pt x="72" y="0"/>
                  </a:lnTo>
                  <a:lnTo>
                    <a:pt x="62" y="10"/>
                  </a:lnTo>
                  <a:lnTo>
                    <a:pt x="36" y="32"/>
                  </a:lnTo>
                  <a:lnTo>
                    <a:pt x="0" y="53"/>
                  </a:lnTo>
                  <a:lnTo>
                    <a:pt x="21" y="26"/>
                  </a:lnTo>
                  <a:lnTo>
                    <a:pt x="21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12" name=""/>
            <p:cNvSpPr/>
            <p:nvPr/>
          </p:nvSpPr>
          <p:spPr>
            <a:xfrm>
              <a:off x="5760000" y="3223440"/>
              <a:ext cx="19800" cy="2196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16"/>
                  </a:move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13" name=""/>
            <p:cNvSpPr/>
            <p:nvPr/>
          </p:nvSpPr>
          <p:spPr>
            <a:xfrm>
              <a:off x="5718240" y="3201480"/>
              <a:ext cx="48240" cy="43560"/>
            </a:xfrm>
            <a:custGeom>
              <a:avLst/>
              <a:gdLst/>
              <a:ahLst/>
              <a:rect l="l" t="t" r="r" b="b"/>
              <a:pathLst>
                <a:path w="36" h="32">
                  <a:moveTo>
                    <a:pt x="0" y="32"/>
                  </a:moveTo>
                  <a:lnTo>
                    <a:pt x="15" y="21"/>
                  </a:lnTo>
                  <a:lnTo>
                    <a:pt x="21" y="27"/>
                  </a:lnTo>
                  <a:lnTo>
                    <a:pt x="21" y="16"/>
                  </a:lnTo>
                  <a:lnTo>
                    <a:pt x="31" y="11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14" name=""/>
            <p:cNvSpPr/>
            <p:nvPr/>
          </p:nvSpPr>
          <p:spPr>
            <a:xfrm>
              <a:off x="6064560" y="3186360"/>
              <a:ext cx="82800" cy="72360"/>
            </a:xfrm>
            <a:custGeom>
              <a:avLst/>
              <a:gdLst/>
              <a:ahLst/>
              <a:rect l="l" t="t" r="r" b="b"/>
              <a:pathLst>
                <a:path w="62" h="53">
                  <a:moveTo>
                    <a:pt x="0" y="22"/>
                  </a:moveTo>
                  <a:lnTo>
                    <a:pt x="31" y="53"/>
                  </a:lnTo>
                  <a:lnTo>
                    <a:pt x="10" y="38"/>
                  </a:lnTo>
                  <a:lnTo>
                    <a:pt x="0" y="22"/>
                  </a:lnTo>
                  <a:lnTo>
                    <a:pt x="47" y="0"/>
                  </a:lnTo>
                  <a:lnTo>
                    <a:pt x="62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15" name=""/>
            <p:cNvSpPr/>
            <p:nvPr/>
          </p:nvSpPr>
          <p:spPr>
            <a:xfrm flipH="1">
              <a:off x="6051240" y="3324240"/>
              <a:ext cx="6480" cy="64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16" name=""/>
            <p:cNvSpPr/>
            <p:nvPr/>
          </p:nvSpPr>
          <p:spPr>
            <a:xfrm>
              <a:off x="5788080" y="3245400"/>
              <a:ext cx="74880" cy="122760"/>
            </a:xfrm>
            <a:custGeom>
              <a:avLst/>
              <a:gdLst/>
              <a:ahLst/>
              <a:rect l="l" t="t" r="r" b="b"/>
              <a:pathLst>
                <a:path w="56" h="90">
                  <a:moveTo>
                    <a:pt x="0" y="0"/>
                  </a:moveTo>
                  <a:lnTo>
                    <a:pt x="10" y="10"/>
                  </a:lnTo>
                  <a:lnTo>
                    <a:pt x="25" y="32"/>
                  </a:lnTo>
                  <a:lnTo>
                    <a:pt x="25" y="69"/>
                  </a:lnTo>
                  <a:lnTo>
                    <a:pt x="56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17" name=""/>
            <p:cNvSpPr/>
            <p:nvPr/>
          </p:nvSpPr>
          <p:spPr>
            <a:xfrm>
              <a:off x="5891400" y="2955600"/>
              <a:ext cx="34920" cy="28440"/>
            </a:xfrm>
            <a:custGeom>
              <a:avLst/>
              <a:gdLst/>
              <a:ahLst/>
              <a:rect l="l" t="t" r="r" b="b"/>
              <a:pathLst>
                <a:path w="26" h="21">
                  <a:moveTo>
                    <a:pt x="0" y="0"/>
                  </a:moveTo>
                  <a:lnTo>
                    <a:pt x="5" y="5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0" y="21"/>
                  </a:lnTo>
                  <a:lnTo>
                    <a:pt x="26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18" name=""/>
            <p:cNvSpPr/>
            <p:nvPr/>
          </p:nvSpPr>
          <p:spPr>
            <a:xfrm>
              <a:off x="5836320" y="2882880"/>
              <a:ext cx="124560" cy="100800"/>
            </a:xfrm>
            <a:custGeom>
              <a:avLst/>
              <a:gdLst/>
              <a:ahLst/>
              <a:rect l="l" t="t" r="r" b="b"/>
              <a:pathLst>
                <a:path w="93" h="74">
                  <a:moveTo>
                    <a:pt x="88" y="53"/>
                  </a:moveTo>
                  <a:lnTo>
                    <a:pt x="93" y="48"/>
                  </a:lnTo>
                  <a:lnTo>
                    <a:pt x="88" y="21"/>
                  </a:lnTo>
                  <a:lnTo>
                    <a:pt x="93" y="21"/>
                  </a:lnTo>
                  <a:lnTo>
                    <a:pt x="93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57" y="5"/>
                  </a:lnTo>
                  <a:lnTo>
                    <a:pt x="46" y="10"/>
                  </a:lnTo>
                  <a:lnTo>
                    <a:pt x="26" y="10"/>
                  </a:lnTo>
                  <a:lnTo>
                    <a:pt x="20" y="5"/>
                  </a:lnTo>
                  <a:lnTo>
                    <a:pt x="20" y="16"/>
                  </a:lnTo>
                  <a:lnTo>
                    <a:pt x="0" y="21"/>
                  </a:lnTo>
                  <a:lnTo>
                    <a:pt x="0" y="48"/>
                  </a:lnTo>
                  <a:lnTo>
                    <a:pt x="10" y="74"/>
                  </a:lnTo>
                  <a:lnTo>
                    <a:pt x="46" y="69"/>
                  </a:lnTo>
                  <a:lnTo>
                    <a:pt x="57" y="63"/>
                  </a:lnTo>
                  <a:lnTo>
                    <a:pt x="88" y="69"/>
                  </a:lnTo>
                  <a:lnTo>
                    <a:pt x="88" y="58"/>
                  </a:lnTo>
                  <a:lnTo>
                    <a:pt x="77" y="53"/>
                  </a:lnTo>
                  <a:lnTo>
                    <a:pt x="67" y="5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19" name=""/>
            <p:cNvSpPr/>
            <p:nvPr/>
          </p:nvSpPr>
          <p:spPr>
            <a:xfrm>
              <a:off x="5940000" y="2933640"/>
              <a:ext cx="76320" cy="28800"/>
            </a:xfrm>
            <a:custGeom>
              <a:avLst/>
              <a:gdLst/>
              <a:ahLst/>
              <a:rect l="l" t="t" r="r" b="b"/>
              <a:pathLst>
                <a:path w="57" h="21">
                  <a:moveTo>
                    <a:pt x="57" y="0"/>
                  </a:moveTo>
                  <a:lnTo>
                    <a:pt x="36" y="11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16" y="21"/>
                  </a:lnTo>
                  <a:lnTo>
                    <a:pt x="5" y="11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20" name=""/>
            <p:cNvSpPr/>
            <p:nvPr/>
          </p:nvSpPr>
          <p:spPr>
            <a:xfrm>
              <a:off x="6016320" y="2918520"/>
              <a:ext cx="61560" cy="21600"/>
            </a:xfrm>
            <a:custGeom>
              <a:avLst/>
              <a:gdLst/>
              <a:ahLst/>
              <a:rect l="l" t="t" r="r" b="b"/>
              <a:pathLst>
                <a:path w="46" h="16">
                  <a:moveTo>
                    <a:pt x="46" y="0"/>
                  </a:moveTo>
                  <a:lnTo>
                    <a:pt x="36" y="11"/>
                  </a:lnTo>
                  <a:lnTo>
                    <a:pt x="21" y="11"/>
                  </a:lnTo>
                  <a:lnTo>
                    <a:pt x="10" y="1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21" name=""/>
            <p:cNvSpPr/>
            <p:nvPr/>
          </p:nvSpPr>
          <p:spPr>
            <a:xfrm>
              <a:off x="5219280" y="2984040"/>
              <a:ext cx="131400" cy="232200"/>
            </a:xfrm>
            <a:custGeom>
              <a:avLst/>
              <a:gdLst/>
              <a:ahLst/>
              <a:rect l="l" t="t" r="r" b="b"/>
              <a:pathLst>
                <a:path w="98" h="170">
                  <a:moveTo>
                    <a:pt x="42" y="69"/>
                  </a:moveTo>
                  <a:lnTo>
                    <a:pt x="42" y="80"/>
                  </a:lnTo>
                  <a:lnTo>
                    <a:pt x="5" y="170"/>
                  </a:lnTo>
                  <a:lnTo>
                    <a:pt x="0" y="170"/>
                  </a:lnTo>
                  <a:lnTo>
                    <a:pt x="36" y="69"/>
                  </a:lnTo>
                  <a:lnTo>
                    <a:pt x="98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22" name=""/>
            <p:cNvSpPr/>
            <p:nvPr/>
          </p:nvSpPr>
          <p:spPr>
            <a:xfrm>
              <a:off x="5455440" y="2955600"/>
              <a:ext cx="192960" cy="57240"/>
            </a:xfrm>
            <a:custGeom>
              <a:avLst/>
              <a:gdLst/>
              <a:ahLst/>
              <a:rect l="l" t="t" r="r" b="b"/>
              <a:pathLst>
                <a:path w="144" h="42">
                  <a:moveTo>
                    <a:pt x="144" y="37"/>
                  </a:moveTo>
                  <a:lnTo>
                    <a:pt x="124" y="37"/>
                  </a:lnTo>
                  <a:lnTo>
                    <a:pt x="113" y="37"/>
                  </a:lnTo>
                  <a:lnTo>
                    <a:pt x="77" y="42"/>
                  </a:lnTo>
                  <a:lnTo>
                    <a:pt x="62" y="26"/>
                  </a:lnTo>
                  <a:lnTo>
                    <a:pt x="31" y="10"/>
                  </a:lnTo>
                  <a:lnTo>
                    <a:pt x="15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23" name=""/>
            <p:cNvSpPr/>
            <p:nvPr/>
          </p:nvSpPr>
          <p:spPr>
            <a:xfrm>
              <a:off x="5738400" y="3093480"/>
              <a:ext cx="49320" cy="35640"/>
            </a:xfrm>
            <a:custGeom>
              <a:avLst/>
              <a:gdLst/>
              <a:ahLst/>
              <a:rect l="l" t="t" r="r" b="b"/>
              <a:pathLst>
                <a:path w="37" h="26">
                  <a:moveTo>
                    <a:pt x="0" y="26"/>
                  </a:moveTo>
                  <a:lnTo>
                    <a:pt x="6" y="10"/>
                  </a:lnTo>
                  <a:lnTo>
                    <a:pt x="11" y="10"/>
                  </a:lnTo>
                  <a:lnTo>
                    <a:pt x="16" y="10"/>
                  </a:lnTo>
                  <a:lnTo>
                    <a:pt x="3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24" name=""/>
            <p:cNvSpPr/>
            <p:nvPr/>
          </p:nvSpPr>
          <p:spPr>
            <a:xfrm>
              <a:off x="5780160" y="3078720"/>
              <a:ext cx="7560" cy="14760"/>
            </a:xfrm>
            <a:custGeom>
              <a:avLst/>
              <a:gdLst/>
              <a:ahLst/>
              <a:rect l="l" t="t" r="r" b="b"/>
              <a:pathLst>
                <a:path w="6" h="11">
                  <a:moveTo>
                    <a:pt x="6" y="11"/>
                  </a:move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25" name=""/>
            <p:cNvSpPr/>
            <p:nvPr/>
          </p:nvSpPr>
          <p:spPr>
            <a:xfrm>
              <a:off x="5996160" y="3049560"/>
              <a:ext cx="6480" cy="2880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21"/>
                  </a:moveTo>
                  <a:lnTo>
                    <a:pt x="5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26" name=""/>
            <p:cNvSpPr/>
            <p:nvPr/>
          </p:nvSpPr>
          <p:spPr>
            <a:xfrm>
              <a:off x="5317560" y="3071880"/>
              <a:ext cx="151200" cy="245520"/>
            </a:xfrm>
            <a:custGeom>
              <a:avLst/>
              <a:gdLst/>
              <a:ahLst/>
              <a:rect l="l" t="t" r="r" b="b"/>
              <a:pathLst>
                <a:path w="113" h="180">
                  <a:moveTo>
                    <a:pt x="113" y="0"/>
                  </a:moveTo>
                  <a:lnTo>
                    <a:pt x="62" y="58"/>
                  </a:lnTo>
                  <a:lnTo>
                    <a:pt x="10" y="69"/>
                  </a:lnTo>
                  <a:lnTo>
                    <a:pt x="15" y="79"/>
                  </a:lnTo>
                  <a:lnTo>
                    <a:pt x="15" y="90"/>
                  </a:lnTo>
                  <a:lnTo>
                    <a:pt x="15" y="106"/>
                  </a:lnTo>
                  <a:lnTo>
                    <a:pt x="20" y="122"/>
                  </a:lnTo>
                  <a:lnTo>
                    <a:pt x="15" y="148"/>
                  </a:lnTo>
                  <a:lnTo>
                    <a:pt x="15" y="159"/>
                  </a:lnTo>
                  <a:lnTo>
                    <a:pt x="10" y="169"/>
                  </a:lnTo>
                  <a:lnTo>
                    <a:pt x="0" y="18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27" name=""/>
            <p:cNvSpPr/>
            <p:nvPr/>
          </p:nvSpPr>
          <p:spPr>
            <a:xfrm>
              <a:off x="5448960" y="3135960"/>
              <a:ext cx="41040" cy="43560"/>
            </a:xfrm>
            <a:custGeom>
              <a:avLst/>
              <a:gdLst/>
              <a:ahLst/>
              <a:rect l="l" t="t" r="r" b="b"/>
              <a:pathLst>
                <a:path w="31" h="32">
                  <a:moveTo>
                    <a:pt x="0" y="32"/>
                  </a:moveTo>
                  <a:lnTo>
                    <a:pt x="0" y="11"/>
                  </a:lnTo>
                  <a:lnTo>
                    <a:pt x="15" y="0"/>
                  </a:lnTo>
                  <a:lnTo>
                    <a:pt x="20" y="6"/>
                  </a:lnTo>
                  <a:lnTo>
                    <a:pt x="25" y="11"/>
                  </a:lnTo>
                  <a:lnTo>
                    <a:pt x="25" y="27"/>
                  </a:lnTo>
                  <a:lnTo>
                    <a:pt x="3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28" name=""/>
            <p:cNvSpPr/>
            <p:nvPr/>
          </p:nvSpPr>
          <p:spPr>
            <a:xfrm>
              <a:off x="5698440" y="3041640"/>
              <a:ext cx="255960" cy="80280"/>
            </a:xfrm>
            <a:custGeom>
              <a:avLst/>
              <a:gdLst/>
              <a:ahLst/>
              <a:rect l="l" t="t" r="r" b="b"/>
              <a:pathLst>
                <a:path w="191" h="59">
                  <a:moveTo>
                    <a:pt x="191" y="22"/>
                  </a:moveTo>
                  <a:lnTo>
                    <a:pt x="185" y="16"/>
                  </a:lnTo>
                  <a:lnTo>
                    <a:pt x="160" y="43"/>
                  </a:lnTo>
                  <a:lnTo>
                    <a:pt x="139" y="48"/>
                  </a:lnTo>
                  <a:lnTo>
                    <a:pt x="92" y="59"/>
                  </a:lnTo>
                  <a:lnTo>
                    <a:pt x="77" y="32"/>
                  </a:lnTo>
                  <a:lnTo>
                    <a:pt x="61" y="22"/>
                  </a:lnTo>
                  <a:lnTo>
                    <a:pt x="46" y="11"/>
                  </a:lnTo>
                  <a:lnTo>
                    <a:pt x="20" y="11"/>
                  </a:lnTo>
                  <a:lnTo>
                    <a:pt x="0" y="0"/>
                  </a:lnTo>
                  <a:lnTo>
                    <a:pt x="20" y="16"/>
                  </a:lnTo>
                  <a:lnTo>
                    <a:pt x="46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3480" bIns="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29" name=""/>
            <p:cNvSpPr/>
            <p:nvPr/>
          </p:nvSpPr>
          <p:spPr>
            <a:xfrm>
              <a:off x="5704920" y="3049560"/>
              <a:ext cx="186480" cy="195480"/>
            </a:xfrm>
            <a:custGeom>
              <a:avLst/>
              <a:gdLst/>
              <a:ahLst/>
              <a:rect l="l" t="t" r="r" b="b"/>
              <a:pathLst>
                <a:path w="139" h="143">
                  <a:moveTo>
                    <a:pt x="139" y="127"/>
                  </a:moveTo>
                  <a:lnTo>
                    <a:pt x="124" y="143"/>
                  </a:lnTo>
                  <a:lnTo>
                    <a:pt x="118" y="116"/>
                  </a:lnTo>
                  <a:lnTo>
                    <a:pt x="10" y="47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30" name=""/>
            <p:cNvSpPr/>
            <p:nvPr/>
          </p:nvSpPr>
          <p:spPr>
            <a:xfrm flipH="1" flipV="1">
              <a:off x="5656680" y="3005640"/>
              <a:ext cx="48240" cy="435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31" name=""/>
            <p:cNvSpPr/>
            <p:nvPr/>
          </p:nvSpPr>
          <p:spPr>
            <a:xfrm>
              <a:off x="5656680" y="3056400"/>
              <a:ext cx="90000" cy="79200"/>
            </a:xfrm>
            <a:custGeom>
              <a:avLst/>
              <a:gdLst/>
              <a:ahLst/>
              <a:rect l="l" t="t" r="r" b="b"/>
              <a:pathLst>
                <a:path w="67" h="58">
                  <a:moveTo>
                    <a:pt x="0" y="37"/>
                  </a:moveTo>
                  <a:lnTo>
                    <a:pt x="10" y="42"/>
                  </a:lnTo>
                  <a:lnTo>
                    <a:pt x="15" y="42"/>
                  </a:lnTo>
                  <a:lnTo>
                    <a:pt x="15" y="48"/>
                  </a:lnTo>
                  <a:lnTo>
                    <a:pt x="20" y="58"/>
                  </a:lnTo>
                  <a:lnTo>
                    <a:pt x="67" y="37"/>
                  </a:lnTo>
                  <a:lnTo>
                    <a:pt x="56" y="32"/>
                  </a:lnTo>
                  <a:lnTo>
                    <a:pt x="56" y="16"/>
                  </a:lnTo>
                  <a:lnTo>
                    <a:pt x="6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32" name=""/>
            <p:cNvSpPr/>
            <p:nvPr/>
          </p:nvSpPr>
          <p:spPr>
            <a:xfrm>
              <a:off x="5981400" y="3041640"/>
              <a:ext cx="124560" cy="21600"/>
            </a:xfrm>
            <a:custGeom>
              <a:avLst/>
              <a:gdLst/>
              <a:ahLst/>
              <a:rect l="l" t="t" r="r" b="b"/>
              <a:pathLst>
                <a:path w="93" h="16">
                  <a:moveTo>
                    <a:pt x="0" y="16"/>
                  </a:moveTo>
                  <a:lnTo>
                    <a:pt x="31" y="6"/>
                  </a:lnTo>
                  <a:lnTo>
                    <a:pt x="52" y="0"/>
                  </a:lnTo>
                  <a:lnTo>
                    <a:pt x="72" y="6"/>
                  </a:lnTo>
                  <a:lnTo>
                    <a:pt x="93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33" name=""/>
            <p:cNvSpPr/>
            <p:nvPr/>
          </p:nvSpPr>
          <p:spPr>
            <a:xfrm>
              <a:off x="5987880" y="2940120"/>
              <a:ext cx="41400" cy="122760"/>
            </a:xfrm>
            <a:custGeom>
              <a:avLst/>
              <a:gdLst/>
              <a:ahLst/>
              <a:rect l="l" t="t" r="r" b="b"/>
              <a:pathLst>
                <a:path w="31" h="90">
                  <a:moveTo>
                    <a:pt x="0" y="90"/>
                  </a:moveTo>
                  <a:lnTo>
                    <a:pt x="16" y="90"/>
                  </a:lnTo>
                  <a:lnTo>
                    <a:pt x="21" y="90"/>
                  </a:lnTo>
                  <a:lnTo>
                    <a:pt x="26" y="80"/>
                  </a:lnTo>
                  <a:lnTo>
                    <a:pt x="26" y="69"/>
                  </a:lnTo>
                  <a:lnTo>
                    <a:pt x="26" y="59"/>
                  </a:lnTo>
                  <a:lnTo>
                    <a:pt x="26" y="48"/>
                  </a:lnTo>
                  <a:lnTo>
                    <a:pt x="21" y="43"/>
                  </a:lnTo>
                  <a:lnTo>
                    <a:pt x="26" y="37"/>
                  </a:lnTo>
                  <a:lnTo>
                    <a:pt x="26" y="27"/>
                  </a:lnTo>
                  <a:lnTo>
                    <a:pt x="26" y="16"/>
                  </a:lnTo>
                  <a:lnTo>
                    <a:pt x="31" y="6"/>
                  </a:lnTo>
                  <a:lnTo>
                    <a:pt x="3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34" name=""/>
            <p:cNvSpPr/>
            <p:nvPr/>
          </p:nvSpPr>
          <p:spPr>
            <a:xfrm>
              <a:off x="5898240" y="2977200"/>
              <a:ext cx="48240" cy="35640"/>
            </a:xfrm>
            <a:custGeom>
              <a:avLst/>
              <a:gdLst/>
              <a:ahLst/>
              <a:rect l="l" t="t" r="r" b="b"/>
              <a:pathLst>
                <a:path w="36" h="26">
                  <a:moveTo>
                    <a:pt x="0" y="0"/>
                  </a:moveTo>
                  <a:lnTo>
                    <a:pt x="16" y="5"/>
                  </a:lnTo>
                  <a:lnTo>
                    <a:pt x="21" y="16"/>
                  </a:lnTo>
                  <a:lnTo>
                    <a:pt x="26" y="21"/>
                  </a:lnTo>
                  <a:lnTo>
                    <a:pt x="36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35" name=""/>
            <p:cNvSpPr/>
            <p:nvPr/>
          </p:nvSpPr>
          <p:spPr>
            <a:xfrm>
              <a:off x="5427360" y="2854080"/>
              <a:ext cx="62640" cy="79200"/>
            </a:xfrm>
            <a:custGeom>
              <a:avLst/>
              <a:gdLst/>
              <a:ahLst/>
              <a:rect l="l" t="t" r="r" b="b"/>
              <a:pathLst>
                <a:path w="47" h="58">
                  <a:moveTo>
                    <a:pt x="47" y="0"/>
                  </a:moveTo>
                  <a:lnTo>
                    <a:pt x="47" y="21"/>
                  </a:lnTo>
                  <a:lnTo>
                    <a:pt x="41" y="53"/>
                  </a:lnTo>
                  <a:lnTo>
                    <a:pt x="41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16" y="47"/>
                  </a:lnTo>
                  <a:lnTo>
                    <a:pt x="5" y="53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5" y="42"/>
                  </a:lnTo>
                  <a:lnTo>
                    <a:pt x="10" y="47"/>
                  </a:lnTo>
                  <a:lnTo>
                    <a:pt x="10" y="37"/>
                  </a:lnTo>
                  <a:lnTo>
                    <a:pt x="16" y="26"/>
                  </a:lnTo>
                  <a:lnTo>
                    <a:pt x="10" y="21"/>
                  </a:lnTo>
                  <a:lnTo>
                    <a:pt x="1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36" name=""/>
            <p:cNvSpPr/>
            <p:nvPr/>
          </p:nvSpPr>
          <p:spPr>
            <a:xfrm>
              <a:off x="5226120" y="2896560"/>
              <a:ext cx="56160" cy="21960"/>
            </a:xfrm>
            <a:custGeom>
              <a:avLst/>
              <a:gdLst/>
              <a:ahLst/>
              <a:rect l="l" t="t" r="r" b="b"/>
              <a:pathLst>
                <a:path w="42" h="16">
                  <a:moveTo>
                    <a:pt x="0" y="16"/>
                  </a:moveTo>
                  <a:lnTo>
                    <a:pt x="42" y="11"/>
                  </a:lnTo>
                  <a:lnTo>
                    <a:pt x="4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37" name=""/>
            <p:cNvSpPr/>
            <p:nvPr/>
          </p:nvSpPr>
          <p:spPr>
            <a:xfrm>
              <a:off x="6077880" y="2751840"/>
              <a:ext cx="7560" cy="2160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38" name=""/>
            <p:cNvSpPr/>
            <p:nvPr/>
          </p:nvSpPr>
          <p:spPr>
            <a:xfrm>
              <a:off x="6058080" y="2773440"/>
              <a:ext cx="27720" cy="145080"/>
            </a:xfrm>
            <a:custGeom>
              <a:avLst/>
              <a:gdLst/>
              <a:ahLst/>
              <a:rect l="l" t="t" r="r" b="b"/>
              <a:pathLst>
                <a:path w="21" h="106">
                  <a:moveTo>
                    <a:pt x="21" y="0"/>
                  </a:moveTo>
                  <a:lnTo>
                    <a:pt x="15" y="16"/>
                  </a:lnTo>
                  <a:lnTo>
                    <a:pt x="10" y="43"/>
                  </a:lnTo>
                  <a:lnTo>
                    <a:pt x="10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5" y="75"/>
                  </a:lnTo>
                  <a:lnTo>
                    <a:pt x="15" y="10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39" name=""/>
            <p:cNvSpPr/>
            <p:nvPr/>
          </p:nvSpPr>
          <p:spPr>
            <a:xfrm>
              <a:off x="5808600" y="2781720"/>
              <a:ext cx="159120" cy="166680"/>
            </a:xfrm>
            <a:custGeom>
              <a:avLst/>
              <a:gdLst/>
              <a:ahLst/>
              <a:rect l="l" t="t" r="r" b="b"/>
              <a:pathLst>
                <a:path w="119" h="122">
                  <a:moveTo>
                    <a:pt x="0" y="122"/>
                  </a:moveTo>
                  <a:lnTo>
                    <a:pt x="62" y="111"/>
                  </a:lnTo>
                  <a:lnTo>
                    <a:pt x="57" y="95"/>
                  </a:lnTo>
                  <a:lnTo>
                    <a:pt x="36" y="95"/>
                  </a:lnTo>
                  <a:lnTo>
                    <a:pt x="31" y="84"/>
                  </a:lnTo>
                  <a:lnTo>
                    <a:pt x="31" y="74"/>
                  </a:lnTo>
                  <a:lnTo>
                    <a:pt x="36" y="58"/>
                  </a:lnTo>
                  <a:lnTo>
                    <a:pt x="47" y="53"/>
                  </a:lnTo>
                  <a:lnTo>
                    <a:pt x="47" y="42"/>
                  </a:lnTo>
                  <a:lnTo>
                    <a:pt x="52" y="47"/>
                  </a:lnTo>
                  <a:lnTo>
                    <a:pt x="67" y="42"/>
                  </a:lnTo>
                  <a:lnTo>
                    <a:pt x="119" y="5"/>
                  </a:lnTo>
                  <a:lnTo>
                    <a:pt x="119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40" name=""/>
            <p:cNvSpPr/>
            <p:nvPr/>
          </p:nvSpPr>
          <p:spPr>
            <a:xfrm>
              <a:off x="5641920" y="2876040"/>
              <a:ext cx="47880" cy="122760"/>
            </a:xfrm>
            <a:custGeom>
              <a:avLst/>
              <a:gdLst/>
              <a:ahLst/>
              <a:rect l="l" t="t" r="r" b="b"/>
              <a:pathLst>
                <a:path w="36" h="90">
                  <a:moveTo>
                    <a:pt x="5" y="90"/>
                  </a:moveTo>
                  <a:lnTo>
                    <a:pt x="0" y="79"/>
                  </a:lnTo>
                  <a:lnTo>
                    <a:pt x="5" y="68"/>
                  </a:lnTo>
                  <a:lnTo>
                    <a:pt x="31" y="63"/>
                  </a:lnTo>
                  <a:lnTo>
                    <a:pt x="31" y="53"/>
                  </a:lnTo>
                  <a:lnTo>
                    <a:pt x="36" y="47"/>
                  </a:lnTo>
                  <a:lnTo>
                    <a:pt x="31" y="37"/>
                  </a:lnTo>
                  <a:lnTo>
                    <a:pt x="31" y="10"/>
                  </a:lnTo>
                  <a:lnTo>
                    <a:pt x="26" y="0"/>
                  </a:lnTo>
                  <a:lnTo>
                    <a:pt x="16" y="26"/>
                  </a:lnTo>
                  <a:lnTo>
                    <a:pt x="11" y="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41" name=""/>
            <p:cNvSpPr/>
            <p:nvPr/>
          </p:nvSpPr>
          <p:spPr>
            <a:xfrm>
              <a:off x="5440680" y="2962440"/>
              <a:ext cx="505800" cy="100800"/>
            </a:xfrm>
            <a:custGeom>
              <a:avLst/>
              <a:gdLst/>
              <a:ahLst/>
              <a:rect l="l" t="t" r="r" b="b"/>
              <a:pathLst>
                <a:path w="377" h="74">
                  <a:moveTo>
                    <a:pt x="0" y="0"/>
                  </a:moveTo>
                  <a:lnTo>
                    <a:pt x="26" y="5"/>
                  </a:lnTo>
                  <a:lnTo>
                    <a:pt x="73" y="32"/>
                  </a:lnTo>
                  <a:lnTo>
                    <a:pt x="83" y="43"/>
                  </a:lnTo>
                  <a:lnTo>
                    <a:pt x="145" y="58"/>
                  </a:lnTo>
                  <a:lnTo>
                    <a:pt x="181" y="64"/>
                  </a:lnTo>
                  <a:lnTo>
                    <a:pt x="228" y="64"/>
                  </a:lnTo>
                  <a:lnTo>
                    <a:pt x="295" y="64"/>
                  </a:lnTo>
                  <a:lnTo>
                    <a:pt x="341" y="69"/>
                  </a:lnTo>
                  <a:lnTo>
                    <a:pt x="377" y="74"/>
                  </a:lnTo>
                  <a:lnTo>
                    <a:pt x="372" y="64"/>
                  </a:lnTo>
                  <a:lnTo>
                    <a:pt x="367" y="48"/>
                  </a:lnTo>
                  <a:lnTo>
                    <a:pt x="357" y="32"/>
                  </a:lnTo>
                  <a:lnTo>
                    <a:pt x="341" y="27"/>
                  </a:lnTo>
                  <a:lnTo>
                    <a:pt x="315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42" name=""/>
            <p:cNvSpPr/>
            <p:nvPr/>
          </p:nvSpPr>
          <p:spPr>
            <a:xfrm>
              <a:off x="5427360" y="2918520"/>
              <a:ext cx="76320" cy="80280"/>
            </a:xfrm>
            <a:custGeom>
              <a:avLst/>
              <a:gdLst/>
              <a:ahLst/>
              <a:rect l="l" t="t" r="r" b="b"/>
              <a:pathLst>
                <a:path w="57" h="59">
                  <a:moveTo>
                    <a:pt x="0" y="0"/>
                  </a:moveTo>
                  <a:lnTo>
                    <a:pt x="0" y="6"/>
                  </a:lnTo>
                  <a:lnTo>
                    <a:pt x="0" y="32"/>
                  </a:lnTo>
                  <a:lnTo>
                    <a:pt x="10" y="37"/>
                  </a:lnTo>
                  <a:lnTo>
                    <a:pt x="21" y="37"/>
                  </a:lnTo>
                  <a:lnTo>
                    <a:pt x="57" y="5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3480" bIns="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43" name=""/>
            <p:cNvSpPr/>
            <p:nvPr/>
          </p:nvSpPr>
          <p:spPr>
            <a:xfrm>
              <a:off x="5392080" y="2955600"/>
              <a:ext cx="48240" cy="28440"/>
            </a:xfrm>
            <a:custGeom>
              <a:avLst/>
              <a:gdLst/>
              <a:ahLst/>
              <a:rect l="l" t="t" r="r" b="b"/>
              <a:pathLst>
                <a:path w="36" h="21">
                  <a:moveTo>
                    <a:pt x="31" y="16"/>
                  </a:moveTo>
                  <a:lnTo>
                    <a:pt x="31" y="5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16" y="16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44" name=""/>
            <p:cNvSpPr/>
            <p:nvPr/>
          </p:nvSpPr>
          <p:spPr>
            <a:xfrm>
              <a:off x="5433840" y="2926800"/>
              <a:ext cx="90000" cy="217080"/>
            </a:xfrm>
            <a:custGeom>
              <a:avLst/>
              <a:gdLst/>
              <a:ahLst/>
              <a:rect l="l" t="t" r="r" b="b"/>
              <a:pathLst>
                <a:path w="67" h="159">
                  <a:moveTo>
                    <a:pt x="0" y="0"/>
                  </a:moveTo>
                  <a:lnTo>
                    <a:pt x="5" y="21"/>
                  </a:lnTo>
                  <a:lnTo>
                    <a:pt x="5" y="26"/>
                  </a:lnTo>
                  <a:lnTo>
                    <a:pt x="11" y="31"/>
                  </a:lnTo>
                  <a:lnTo>
                    <a:pt x="16" y="42"/>
                  </a:lnTo>
                  <a:lnTo>
                    <a:pt x="42" y="69"/>
                  </a:lnTo>
                  <a:lnTo>
                    <a:pt x="57" y="137"/>
                  </a:lnTo>
                  <a:lnTo>
                    <a:pt x="67" y="159"/>
                  </a:lnTo>
                  <a:lnTo>
                    <a:pt x="57" y="1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45" name=""/>
            <p:cNvSpPr/>
            <p:nvPr/>
          </p:nvSpPr>
          <p:spPr>
            <a:xfrm>
              <a:off x="5302440" y="2926800"/>
              <a:ext cx="56160" cy="64080"/>
            </a:xfrm>
            <a:custGeom>
              <a:avLst/>
              <a:gdLst/>
              <a:ahLst/>
              <a:rect l="l" t="t" r="r" b="b"/>
              <a:pathLst>
                <a:path w="42" h="47">
                  <a:moveTo>
                    <a:pt x="42" y="21"/>
                  </a:moveTo>
                  <a:lnTo>
                    <a:pt x="26" y="26"/>
                  </a:lnTo>
                  <a:lnTo>
                    <a:pt x="0" y="31"/>
                  </a:lnTo>
                  <a:lnTo>
                    <a:pt x="11" y="21"/>
                  </a:lnTo>
                  <a:lnTo>
                    <a:pt x="21" y="0"/>
                  </a:lnTo>
                  <a:lnTo>
                    <a:pt x="26" y="10"/>
                  </a:lnTo>
                  <a:lnTo>
                    <a:pt x="16" y="16"/>
                  </a:lnTo>
                  <a:lnTo>
                    <a:pt x="16" y="31"/>
                  </a:lnTo>
                  <a:lnTo>
                    <a:pt x="5" y="4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46" name=""/>
            <p:cNvSpPr/>
            <p:nvPr/>
          </p:nvSpPr>
          <p:spPr>
            <a:xfrm>
              <a:off x="5171040" y="2977200"/>
              <a:ext cx="166320" cy="166680"/>
            </a:xfrm>
            <a:custGeom>
              <a:avLst/>
              <a:gdLst/>
              <a:ahLst/>
              <a:rect l="l" t="t" r="r" b="b"/>
              <a:pathLst>
                <a:path w="124" h="122">
                  <a:moveTo>
                    <a:pt x="124" y="16"/>
                  </a:moveTo>
                  <a:lnTo>
                    <a:pt x="114" y="0"/>
                  </a:lnTo>
                  <a:lnTo>
                    <a:pt x="103" y="21"/>
                  </a:lnTo>
                  <a:lnTo>
                    <a:pt x="78" y="53"/>
                  </a:lnTo>
                  <a:lnTo>
                    <a:pt x="0" y="1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47" name=""/>
            <p:cNvSpPr/>
            <p:nvPr/>
          </p:nvSpPr>
          <p:spPr>
            <a:xfrm flipH="1">
              <a:off x="5281920" y="3006000"/>
              <a:ext cx="19800" cy="356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48" name=""/>
            <p:cNvSpPr/>
            <p:nvPr/>
          </p:nvSpPr>
          <p:spPr>
            <a:xfrm>
              <a:off x="5891400" y="2824200"/>
              <a:ext cx="48240" cy="124560"/>
            </a:xfrm>
            <a:custGeom>
              <a:avLst/>
              <a:gdLst/>
              <a:ahLst/>
              <a:rect l="l" t="t" r="r" b="b"/>
              <a:pathLst>
                <a:path w="36" h="91">
                  <a:moveTo>
                    <a:pt x="5" y="0"/>
                  </a:moveTo>
                  <a:lnTo>
                    <a:pt x="10" y="32"/>
                  </a:lnTo>
                  <a:lnTo>
                    <a:pt x="0" y="69"/>
                  </a:lnTo>
                  <a:lnTo>
                    <a:pt x="16" y="80"/>
                  </a:lnTo>
                  <a:lnTo>
                    <a:pt x="26" y="91"/>
                  </a:lnTo>
                  <a:lnTo>
                    <a:pt x="36" y="8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49" name=""/>
            <p:cNvSpPr/>
            <p:nvPr/>
          </p:nvSpPr>
          <p:spPr>
            <a:xfrm>
              <a:off x="5884920" y="2846160"/>
              <a:ext cx="76320" cy="122760"/>
            </a:xfrm>
            <a:custGeom>
              <a:avLst/>
              <a:gdLst/>
              <a:ahLst/>
              <a:rect l="l" t="t" r="r" b="b"/>
              <a:pathLst>
                <a:path w="57" h="90">
                  <a:moveTo>
                    <a:pt x="0" y="0"/>
                  </a:moveTo>
                  <a:lnTo>
                    <a:pt x="5" y="11"/>
                  </a:lnTo>
                  <a:lnTo>
                    <a:pt x="10" y="48"/>
                  </a:lnTo>
                  <a:lnTo>
                    <a:pt x="46" y="80"/>
                  </a:lnTo>
                  <a:lnTo>
                    <a:pt x="57" y="90"/>
                  </a:lnTo>
                  <a:lnTo>
                    <a:pt x="52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50" name=""/>
            <p:cNvSpPr/>
            <p:nvPr/>
          </p:nvSpPr>
          <p:spPr>
            <a:xfrm>
              <a:off x="5884920" y="2926800"/>
              <a:ext cx="69480" cy="42120"/>
            </a:xfrm>
            <a:custGeom>
              <a:avLst/>
              <a:gdLst/>
              <a:ahLst/>
              <a:rect l="l" t="t" r="r" b="b"/>
              <a:pathLst>
                <a:path w="52" h="31">
                  <a:moveTo>
                    <a:pt x="52" y="31"/>
                  </a:moveTo>
                  <a:lnTo>
                    <a:pt x="41" y="26"/>
                  </a:lnTo>
                  <a:lnTo>
                    <a:pt x="21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51" name=""/>
            <p:cNvSpPr/>
            <p:nvPr/>
          </p:nvSpPr>
          <p:spPr>
            <a:xfrm>
              <a:off x="5878080" y="2911680"/>
              <a:ext cx="6480" cy="1476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5" y="11"/>
                  </a:moveTo>
                  <a:lnTo>
                    <a:pt x="5" y="1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52" name=""/>
            <p:cNvSpPr/>
            <p:nvPr/>
          </p:nvSpPr>
          <p:spPr>
            <a:xfrm>
              <a:off x="5683320" y="2904840"/>
              <a:ext cx="221400" cy="78840"/>
            </a:xfrm>
            <a:custGeom>
              <a:avLst/>
              <a:gdLst/>
              <a:ahLst/>
              <a:rect l="l" t="t" r="r" b="b"/>
              <a:pathLst>
                <a:path w="165" h="58">
                  <a:moveTo>
                    <a:pt x="145" y="5"/>
                  </a:moveTo>
                  <a:lnTo>
                    <a:pt x="150" y="5"/>
                  </a:lnTo>
                  <a:lnTo>
                    <a:pt x="165" y="53"/>
                  </a:lnTo>
                  <a:lnTo>
                    <a:pt x="124" y="58"/>
                  </a:lnTo>
                  <a:lnTo>
                    <a:pt x="114" y="32"/>
                  </a:lnTo>
                  <a:lnTo>
                    <a:pt x="93" y="32"/>
                  </a:lnTo>
                  <a:lnTo>
                    <a:pt x="83" y="21"/>
                  </a:lnTo>
                  <a:lnTo>
                    <a:pt x="88" y="21"/>
                  </a:lnTo>
                  <a:lnTo>
                    <a:pt x="78" y="5"/>
                  </a:lnTo>
                  <a:lnTo>
                    <a:pt x="57" y="16"/>
                  </a:lnTo>
                  <a:lnTo>
                    <a:pt x="26" y="16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0" y="5"/>
                  </a:lnTo>
                  <a:lnTo>
                    <a:pt x="5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040" bIns="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53" name=""/>
            <p:cNvSpPr/>
            <p:nvPr/>
          </p:nvSpPr>
          <p:spPr>
            <a:xfrm>
              <a:off x="5267520" y="2650320"/>
              <a:ext cx="76320" cy="384120"/>
            </a:xfrm>
            <a:custGeom>
              <a:avLst/>
              <a:gdLst/>
              <a:ahLst/>
              <a:rect l="l" t="t" r="r" b="b"/>
              <a:pathLst>
                <a:path w="57" h="281">
                  <a:moveTo>
                    <a:pt x="6" y="223"/>
                  </a:moveTo>
                  <a:lnTo>
                    <a:pt x="16" y="223"/>
                  </a:lnTo>
                  <a:lnTo>
                    <a:pt x="11" y="223"/>
                  </a:lnTo>
                  <a:lnTo>
                    <a:pt x="21" y="223"/>
                  </a:lnTo>
                  <a:lnTo>
                    <a:pt x="37" y="212"/>
                  </a:lnTo>
                  <a:lnTo>
                    <a:pt x="26" y="180"/>
                  </a:lnTo>
                  <a:lnTo>
                    <a:pt x="11" y="180"/>
                  </a:lnTo>
                  <a:lnTo>
                    <a:pt x="16" y="212"/>
                  </a:lnTo>
                  <a:lnTo>
                    <a:pt x="31" y="218"/>
                  </a:lnTo>
                  <a:lnTo>
                    <a:pt x="26" y="228"/>
                  </a:lnTo>
                  <a:lnTo>
                    <a:pt x="0" y="281"/>
                  </a:lnTo>
                  <a:lnTo>
                    <a:pt x="26" y="255"/>
                  </a:lnTo>
                  <a:lnTo>
                    <a:pt x="52" y="218"/>
                  </a:lnTo>
                  <a:lnTo>
                    <a:pt x="57" y="202"/>
                  </a:lnTo>
                  <a:lnTo>
                    <a:pt x="42" y="191"/>
                  </a:lnTo>
                  <a:lnTo>
                    <a:pt x="31" y="154"/>
                  </a:lnTo>
                  <a:lnTo>
                    <a:pt x="26" y="133"/>
                  </a:lnTo>
                  <a:lnTo>
                    <a:pt x="6" y="138"/>
                  </a:lnTo>
                  <a:lnTo>
                    <a:pt x="0" y="106"/>
                  </a:lnTo>
                  <a:lnTo>
                    <a:pt x="16" y="90"/>
                  </a:lnTo>
                  <a:lnTo>
                    <a:pt x="16" y="74"/>
                  </a:lnTo>
                  <a:lnTo>
                    <a:pt x="11" y="21"/>
                  </a:lnTo>
                  <a:lnTo>
                    <a:pt x="31" y="16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54" name=""/>
            <p:cNvSpPr/>
            <p:nvPr/>
          </p:nvSpPr>
          <p:spPr>
            <a:xfrm>
              <a:off x="5260680" y="2969280"/>
              <a:ext cx="179640" cy="65520"/>
            </a:xfrm>
            <a:custGeom>
              <a:avLst/>
              <a:gdLst/>
              <a:ahLst/>
              <a:rect l="l" t="t" r="r" b="b"/>
              <a:pathLst>
                <a:path w="134" h="48">
                  <a:moveTo>
                    <a:pt x="5" y="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6" y="32"/>
                  </a:lnTo>
                  <a:lnTo>
                    <a:pt x="47" y="27"/>
                  </a:lnTo>
                  <a:lnTo>
                    <a:pt x="47" y="22"/>
                  </a:lnTo>
                  <a:lnTo>
                    <a:pt x="57" y="22"/>
                  </a:lnTo>
                  <a:lnTo>
                    <a:pt x="57" y="27"/>
                  </a:lnTo>
                  <a:lnTo>
                    <a:pt x="134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720" bIns="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55" name=""/>
            <p:cNvSpPr/>
            <p:nvPr/>
          </p:nvSpPr>
          <p:spPr>
            <a:xfrm>
              <a:off x="5109480" y="2955600"/>
              <a:ext cx="192960" cy="57240"/>
            </a:xfrm>
            <a:custGeom>
              <a:avLst/>
              <a:gdLst/>
              <a:ahLst/>
              <a:rect l="l" t="t" r="r" b="b"/>
              <a:pathLst>
                <a:path w="144" h="42">
                  <a:moveTo>
                    <a:pt x="0" y="42"/>
                  </a:moveTo>
                  <a:lnTo>
                    <a:pt x="10" y="26"/>
                  </a:lnTo>
                  <a:lnTo>
                    <a:pt x="67" y="16"/>
                  </a:lnTo>
                  <a:lnTo>
                    <a:pt x="67" y="10"/>
                  </a:lnTo>
                  <a:lnTo>
                    <a:pt x="118" y="5"/>
                  </a:lnTo>
                  <a:lnTo>
                    <a:pt x="14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56" name=""/>
            <p:cNvSpPr/>
            <p:nvPr/>
          </p:nvSpPr>
          <p:spPr>
            <a:xfrm>
              <a:off x="5358960" y="2955600"/>
              <a:ext cx="81720" cy="28440"/>
            </a:xfrm>
            <a:custGeom>
              <a:avLst/>
              <a:gdLst/>
              <a:ahLst/>
              <a:rect l="l" t="t" r="r" b="b"/>
              <a:pathLst>
                <a:path w="61" h="21">
                  <a:moveTo>
                    <a:pt x="0" y="16"/>
                  </a:moveTo>
                  <a:lnTo>
                    <a:pt x="5" y="16"/>
                  </a:lnTo>
                  <a:lnTo>
                    <a:pt x="20" y="16"/>
                  </a:lnTo>
                  <a:lnTo>
                    <a:pt x="25" y="10"/>
                  </a:lnTo>
                  <a:lnTo>
                    <a:pt x="36" y="0"/>
                  </a:lnTo>
                  <a:lnTo>
                    <a:pt x="36" y="16"/>
                  </a:lnTo>
                  <a:lnTo>
                    <a:pt x="25" y="21"/>
                  </a:lnTo>
                  <a:lnTo>
                    <a:pt x="20" y="21"/>
                  </a:lnTo>
                  <a:lnTo>
                    <a:pt x="31" y="5"/>
                  </a:lnTo>
                  <a:lnTo>
                    <a:pt x="61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57" name=""/>
            <p:cNvSpPr/>
            <p:nvPr/>
          </p:nvSpPr>
          <p:spPr>
            <a:xfrm>
              <a:off x="5378760" y="2962440"/>
              <a:ext cx="48240" cy="21600"/>
            </a:xfrm>
            <a:custGeom>
              <a:avLst/>
              <a:gdLst/>
              <a:ahLst/>
              <a:rect l="l" t="t" r="r" b="b"/>
              <a:pathLst>
                <a:path w="36" h="16">
                  <a:moveTo>
                    <a:pt x="0" y="16"/>
                  </a:moveTo>
                  <a:lnTo>
                    <a:pt x="10" y="11"/>
                  </a:lnTo>
                  <a:lnTo>
                    <a:pt x="16" y="5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58" name=""/>
            <p:cNvSpPr/>
            <p:nvPr/>
          </p:nvSpPr>
          <p:spPr>
            <a:xfrm>
              <a:off x="5171040" y="2969280"/>
              <a:ext cx="229320" cy="159840"/>
            </a:xfrm>
            <a:custGeom>
              <a:avLst/>
              <a:gdLst/>
              <a:ahLst/>
              <a:rect l="l" t="t" r="r" b="b"/>
              <a:pathLst>
                <a:path w="171" h="117">
                  <a:moveTo>
                    <a:pt x="0" y="117"/>
                  </a:moveTo>
                  <a:lnTo>
                    <a:pt x="72" y="53"/>
                  </a:lnTo>
                  <a:lnTo>
                    <a:pt x="109" y="48"/>
                  </a:lnTo>
                  <a:lnTo>
                    <a:pt x="124" y="22"/>
                  </a:lnTo>
                  <a:lnTo>
                    <a:pt x="124" y="16"/>
                  </a:lnTo>
                  <a:lnTo>
                    <a:pt x="145" y="22"/>
                  </a:lnTo>
                  <a:lnTo>
                    <a:pt x="155" y="16"/>
                  </a:lnTo>
                  <a:lnTo>
                    <a:pt x="165" y="11"/>
                  </a:lnTo>
                  <a:lnTo>
                    <a:pt x="171" y="27"/>
                  </a:lnTo>
                  <a:lnTo>
                    <a:pt x="155" y="32"/>
                  </a:lnTo>
                  <a:lnTo>
                    <a:pt x="150" y="16"/>
                  </a:lnTo>
                  <a:lnTo>
                    <a:pt x="140" y="16"/>
                  </a:lnTo>
                  <a:lnTo>
                    <a:pt x="129" y="11"/>
                  </a:lnTo>
                  <a:lnTo>
                    <a:pt x="129" y="6"/>
                  </a:lnTo>
                  <a:lnTo>
                    <a:pt x="12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59" name=""/>
            <p:cNvSpPr/>
            <p:nvPr/>
          </p:nvSpPr>
          <p:spPr>
            <a:xfrm>
              <a:off x="5372280" y="2969280"/>
              <a:ext cx="61560" cy="51480"/>
            </a:xfrm>
            <a:custGeom>
              <a:avLst/>
              <a:gdLst/>
              <a:ahLst/>
              <a:rect l="l" t="t" r="r" b="b"/>
              <a:pathLst>
                <a:path w="46" h="38">
                  <a:moveTo>
                    <a:pt x="46" y="0"/>
                  </a:moveTo>
                  <a:lnTo>
                    <a:pt x="41" y="22"/>
                  </a:lnTo>
                  <a:lnTo>
                    <a:pt x="31" y="27"/>
                  </a:lnTo>
                  <a:lnTo>
                    <a:pt x="21" y="38"/>
                  </a:lnTo>
                  <a:lnTo>
                    <a:pt x="10" y="38"/>
                  </a:lnTo>
                  <a:lnTo>
                    <a:pt x="0" y="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" bIns="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60" name=""/>
            <p:cNvSpPr/>
            <p:nvPr/>
          </p:nvSpPr>
          <p:spPr>
            <a:xfrm>
              <a:off x="5427360" y="2918520"/>
              <a:ext cx="13320" cy="2160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61" name=""/>
            <p:cNvSpPr/>
            <p:nvPr/>
          </p:nvSpPr>
          <p:spPr>
            <a:xfrm>
              <a:off x="5385600" y="2933640"/>
              <a:ext cx="76320" cy="325440"/>
            </a:xfrm>
            <a:custGeom>
              <a:avLst/>
              <a:gdLst/>
              <a:ahLst/>
              <a:rect l="l" t="t" r="r" b="b"/>
              <a:pathLst>
                <a:path w="57" h="238">
                  <a:moveTo>
                    <a:pt x="57" y="201"/>
                  </a:moveTo>
                  <a:lnTo>
                    <a:pt x="31" y="233"/>
                  </a:lnTo>
                  <a:lnTo>
                    <a:pt x="11" y="238"/>
                  </a:lnTo>
                  <a:lnTo>
                    <a:pt x="11" y="212"/>
                  </a:lnTo>
                  <a:lnTo>
                    <a:pt x="0" y="132"/>
                  </a:lnTo>
                  <a:lnTo>
                    <a:pt x="5" y="117"/>
                  </a:lnTo>
                  <a:lnTo>
                    <a:pt x="47" y="21"/>
                  </a:lnTo>
                  <a:lnTo>
                    <a:pt x="5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62" name=""/>
            <p:cNvSpPr/>
            <p:nvPr/>
          </p:nvSpPr>
          <p:spPr>
            <a:xfrm flipH="1">
              <a:off x="5455440" y="2948760"/>
              <a:ext cx="6480" cy="133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480" bIns="-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63" name=""/>
            <p:cNvSpPr/>
            <p:nvPr/>
          </p:nvSpPr>
          <p:spPr>
            <a:xfrm>
              <a:off x="5433840" y="2955600"/>
              <a:ext cx="34920" cy="133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480" bIns="-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64" name=""/>
            <p:cNvSpPr/>
            <p:nvPr/>
          </p:nvSpPr>
          <p:spPr>
            <a:xfrm>
              <a:off x="5400360" y="2948760"/>
              <a:ext cx="151200" cy="180360"/>
            </a:xfrm>
            <a:custGeom>
              <a:avLst/>
              <a:gdLst/>
              <a:ahLst/>
              <a:rect l="l" t="t" r="r" b="b"/>
              <a:pathLst>
                <a:path w="113" h="132">
                  <a:moveTo>
                    <a:pt x="0" y="47"/>
                  </a:moveTo>
                  <a:lnTo>
                    <a:pt x="5" y="53"/>
                  </a:lnTo>
                  <a:lnTo>
                    <a:pt x="15" y="53"/>
                  </a:lnTo>
                  <a:lnTo>
                    <a:pt x="20" y="47"/>
                  </a:lnTo>
                  <a:lnTo>
                    <a:pt x="41" y="42"/>
                  </a:lnTo>
                  <a:lnTo>
                    <a:pt x="92" y="0"/>
                  </a:lnTo>
                  <a:lnTo>
                    <a:pt x="61" y="26"/>
                  </a:lnTo>
                  <a:lnTo>
                    <a:pt x="56" y="74"/>
                  </a:lnTo>
                  <a:lnTo>
                    <a:pt x="51" y="90"/>
                  </a:lnTo>
                  <a:lnTo>
                    <a:pt x="56" y="90"/>
                  </a:lnTo>
                  <a:lnTo>
                    <a:pt x="67" y="132"/>
                  </a:lnTo>
                  <a:lnTo>
                    <a:pt x="103" y="132"/>
                  </a:lnTo>
                  <a:lnTo>
                    <a:pt x="113" y="1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65" name=""/>
            <p:cNvSpPr/>
            <p:nvPr/>
          </p:nvSpPr>
          <p:spPr>
            <a:xfrm>
              <a:off x="5490360" y="2926800"/>
              <a:ext cx="68400" cy="57240"/>
            </a:xfrm>
            <a:custGeom>
              <a:avLst/>
              <a:gdLst/>
              <a:ahLst/>
              <a:rect l="l" t="t" r="r" b="b"/>
              <a:pathLst>
                <a:path w="51" h="42">
                  <a:moveTo>
                    <a:pt x="0" y="0"/>
                  </a:moveTo>
                  <a:lnTo>
                    <a:pt x="51" y="26"/>
                  </a:lnTo>
                  <a:lnTo>
                    <a:pt x="51" y="42"/>
                  </a:lnTo>
                  <a:lnTo>
                    <a:pt x="51" y="31"/>
                  </a:lnTo>
                  <a:lnTo>
                    <a:pt x="20" y="16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66" name=""/>
            <p:cNvSpPr/>
            <p:nvPr/>
          </p:nvSpPr>
          <p:spPr>
            <a:xfrm>
              <a:off x="5482440" y="2854080"/>
              <a:ext cx="62640" cy="129600"/>
            </a:xfrm>
            <a:custGeom>
              <a:avLst/>
              <a:gdLst/>
              <a:ahLst/>
              <a:rect l="l" t="t" r="r" b="b"/>
              <a:pathLst>
                <a:path w="47" h="95">
                  <a:moveTo>
                    <a:pt x="42" y="0"/>
                  </a:moveTo>
                  <a:lnTo>
                    <a:pt x="47" y="37"/>
                  </a:lnTo>
                  <a:lnTo>
                    <a:pt x="31" y="37"/>
                  </a:lnTo>
                  <a:lnTo>
                    <a:pt x="31" y="53"/>
                  </a:lnTo>
                  <a:lnTo>
                    <a:pt x="6" y="79"/>
                  </a:lnTo>
                  <a:lnTo>
                    <a:pt x="6" y="84"/>
                  </a:lnTo>
                  <a:lnTo>
                    <a:pt x="0" y="9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67" name=""/>
            <p:cNvSpPr/>
            <p:nvPr/>
          </p:nvSpPr>
          <p:spPr>
            <a:xfrm>
              <a:off x="5400360" y="2687400"/>
              <a:ext cx="54720" cy="86040"/>
            </a:xfrm>
            <a:custGeom>
              <a:avLst/>
              <a:gdLst/>
              <a:ahLst/>
              <a:rect l="l" t="t" r="r" b="b"/>
              <a:pathLst>
                <a:path w="41" h="63">
                  <a:moveTo>
                    <a:pt x="0" y="0"/>
                  </a:moveTo>
                  <a:lnTo>
                    <a:pt x="36" y="63"/>
                  </a:lnTo>
                  <a:lnTo>
                    <a:pt x="41" y="6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240" bIns="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68" name=""/>
            <p:cNvSpPr/>
            <p:nvPr/>
          </p:nvSpPr>
          <p:spPr>
            <a:xfrm>
              <a:off x="5455440" y="2773440"/>
              <a:ext cx="6480" cy="8280"/>
            </a:xfrm>
            <a:custGeom>
              <a:avLst/>
              <a:gdLst/>
              <a:ahLst/>
              <a:rect l="l" t="t" r="r" b="b"/>
              <a:pathLst>
                <a:path w="5" h="6">
                  <a:moveTo>
                    <a:pt x="0" y="0"/>
                  </a:moveTo>
                  <a:lnTo>
                    <a:pt x="5" y="0"/>
                  </a:lnTo>
                  <a:lnTo>
                    <a:pt x="5" y="6"/>
                  </a:lnTo>
                  <a:lnTo>
                    <a:pt x="5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69" name=""/>
            <p:cNvSpPr/>
            <p:nvPr/>
          </p:nvSpPr>
          <p:spPr>
            <a:xfrm>
              <a:off x="5462280" y="2781720"/>
              <a:ext cx="6480" cy="64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70" name=""/>
            <p:cNvSpPr/>
            <p:nvPr/>
          </p:nvSpPr>
          <p:spPr>
            <a:xfrm>
              <a:off x="5400360" y="2687400"/>
              <a:ext cx="68400" cy="101160"/>
            </a:xfrm>
            <a:custGeom>
              <a:avLst/>
              <a:gdLst/>
              <a:ahLst/>
              <a:rect l="l" t="t" r="r" b="b"/>
              <a:pathLst>
                <a:path w="51" h="74">
                  <a:moveTo>
                    <a:pt x="51" y="74"/>
                  </a:moveTo>
                  <a:lnTo>
                    <a:pt x="51" y="63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71" name=""/>
            <p:cNvSpPr/>
            <p:nvPr/>
          </p:nvSpPr>
          <p:spPr>
            <a:xfrm>
              <a:off x="6217200" y="2556000"/>
              <a:ext cx="68400" cy="36720"/>
            </a:xfrm>
            <a:custGeom>
              <a:avLst/>
              <a:gdLst/>
              <a:ahLst/>
              <a:rect l="l" t="t" r="r" b="b"/>
              <a:pathLst>
                <a:path w="51" h="27">
                  <a:moveTo>
                    <a:pt x="0" y="27"/>
                  </a:moveTo>
                  <a:lnTo>
                    <a:pt x="15" y="27"/>
                  </a:lnTo>
                  <a:lnTo>
                    <a:pt x="36" y="22"/>
                  </a:lnTo>
                  <a:lnTo>
                    <a:pt x="51" y="11"/>
                  </a:lnTo>
                  <a:lnTo>
                    <a:pt x="5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72" name=""/>
            <p:cNvSpPr/>
            <p:nvPr/>
          </p:nvSpPr>
          <p:spPr>
            <a:xfrm>
              <a:off x="5199120" y="2672280"/>
              <a:ext cx="118080" cy="282960"/>
            </a:xfrm>
            <a:custGeom>
              <a:avLst/>
              <a:gdLst/>
              <a:ahLst/>
              <a:rect l="l" t="t" r="r" b="b"/>
              <a:pathLst>
                <a:path w="88" h="207">
                  <a:moveTo>
                    <a:pt x="88" y="0"/>
                  </a:moveTo>
                  <a:lnTo>
                    <a:pt x="62" y="11"/>
                  </a:lnTo>
                  <a:lnTo>
                    <a:pt x="72" y="48"/>
                  </a:lnTo>
                  <a:lnTo>
                    <a:pt x="57" y="53"/>
                  </a:lnTo>
                  <a:lnTo>
                    <a:pt x="0" y="64"/>
                  </a:lnTo>
                  <a:lnTo>
                    <a:pt x="5" y="101"/>
                  </a:lnTo>
                  <a:lnTo>
                    <a:pt x="10" y="101"/>
                  </a:lnTo>
                  <a:lnTo>
                    <a:pt x="15" y="127"/>
                  </a:lnTo>
                  <a:lnTo>
                    <a:pt x="15" y="143"/>
                  </a:lnTo>
                  <a:lnTo>
                    <a:pt x="15" y="149"/>
                  </a:lnTo>
                  <a:lnTo>
                    <a:pt x="10" y="154"/>
                  </a:lnTo>
                  <a:lnTo>
                    <a:pt x="20" y="154"/>
                  </a:lnTo>
                  <a:lnTo>
                    <a:pt x="26" y="180"/>
                  </a:lnTo>
                  <a:lnTo>
                    <a:pt x="26" y="191"/>
                  </a:lnTo>
                  <a:lnTo>
                    <a:pt x="15" y="191"/>
                  </a:lnTo>
                  <a:lnTo>
                    <a:pt x="10" y="207"/>
                  </a:lnTo>
                  <a:lnTo>
                    <a:pt x="5" y="20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73" name=""/>
            <p:cNvSpPr/>
            <p:nvPr/>
          </p:nvSpPr>
          <p:spPr>
            <a:xfrm>
              <a:off x="5670000" y="2759760"/>
              <a:ext cx="83160" cy="79200"/>
            </a:xfrm>
            <a:custGeom>
              <a:avLst/>
              <a:gdLst/>
              <a:ahLst/>
              <a:rect l="l" t="t" r="r" b="b"/>
              <a:pathLst>
                <a:path w="62" h="58">
                  <a:moveTo>
                    <a:pt x="57" y="5"/>
                  </a:moveTo>
                  <a:lnTo>
                    <a:pt x="15" y="10"/>
                  </a:lnTo>
                  <a:lnTo>
                    <a:pt x="5" y="21"/>
                  </a:lnTo>
                  <a:lnTo>
                    <a:pt x="5" y="37"/>
                  </a:lnTo>
                  <a:lnTo>
                    <a:pt x="5" y="42"/>
                  </a:lnTo>
                  <a:lnTo>
                    <a:pt x="15" y="42"/>
                  </a:lnTo>
                  <a:lnTo>
                    <a:pt x="15" y="53"/>
                  </a:lnTo>
                  <a:lnTo>
                    <a:pt x="26" y="58"/>
                  </a:lnTo>
                  <a:lnTo>
                    <a:pt x="15" y="53"/>
                  </a:lnTo>
                  <a:lnTo>
                    <a:pt x="10" y="47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62" y="0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6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74" name=""/>
            <p:cNvSpPr/>
            <p:nvPr/>
          </p:nvSpPr>
          <p:spPr>
            <a:xfrm flipH="1">
              <a:off x="5600520" y="2817360"/>
              <a:ext cx="48240" cy="64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75" name=""/>
            <p:cNvSpPr/>
            <p:nvPr/>
          </p:nvSpPr>
          <p:spPr>
            <a:xfrm>
              <a:off x="5433840" y="2803680"/>
              <a:ext cx="34920" cy="13320"/>
            </a:xfrm>
            <a:custGeom>
              <a:avLst/>
              <a:gdLst/>
              <a:ahLst/>
              <a:rect l="l" t="t" r="r" b="b"/>
              <a:pathLst>
                <a:path w="26" h="10">
                  <a:moveTo>
                    <a:pt x="0" y="5"/>
                  </a:moveTo>
                  <a:lnTo>
                    <a:pt x="21" y="0"/>
                  </a:lnTo>
                  <a:lnTo>
                    <a:pt x="26" y="0"/>
                  </a:lnTo>
                  <a:lnTo>
                    <a:pt x="26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480" bIns="-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76" name=""/>
            <p:cNvSpPr/>
            <p:nvPr/>
          </p:nvSpPr>
          <p:spPr>
            <a:xfrm>
              <a:off x="5981400" y="2687400"/>
              <a:ext cx="76320" cy="72360"/>
            </a:xfrm>
            <a:custGeom>
              <a:avLst/>
              <a:gdLst/>
              <a:ahLst/>
              <a:rect l="l" t="t" r="r" b="b"/>
              <a:pathLst>
                <a:path w="57" h="53">
                  <a:moveTo>
                    <a:pt x="0" y="53"/>
                  </a:moveTo>
                  <a:lnTo>
                    <a:pt x="5" y="37"/>
                  </a:lnTo>
                  <a:lnTo>
                    <a:pt x="5" y="42"/>
                  </a:lnTo>
                  <a:lnTo>
                    <a:pt x="31" y="10"/>
                  </a:lnTo>
                  <a:lnTo>
                    <a:pt x="31" y="0"/>
                  </a:lnTo>
                  <a:lnTo>
                    <a:pt x="41" y="16"/>
                  </a:lnTo>
                  <a:lnTo>
                    <a:pt x="47" y="26"/>
                  </a:lnTo>
                  <a:lnTo>
                    <a:pt x="57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77" name=""/>
            <p:cNvSpPr/>
            <p:nvPr/>
          </p:nvSpPr>
          <p:spPr>
            <a:xfrm>
              <a:off x="6036480" y="2687400"/>
              <a:ext cx="21600" cy="57600"/>
            </a:xfrm>
            <a:custGeom>
              <a:avLst/>
              <a:gdLst/>
              <a:ahLst/>
              <a:rect l="l" t="t" r="r" b="b"/>
              <a:pathLst>
                <a:path w="16" h="42">
                  <a:moveTo>
                    <a:pt x="0" y="0"/>
                  </a:moveTo>
                  <a:lnTo>
                    <a:pt x="11" y="10"/>
                  </a:lnTo>
                  <a:lnTo>
                    <a:pt x="6" y="21"/>
                  </a:lnTo>
                  <a:lnTo>
                    <a:pt x="16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78" name=""/>
            <p:cNvSpPr/>
            <p:nvPr/>
          </p:nvSpPr>
          <p:spPr>
            <a:xfrm>
              <a:off x="5199120" y="2788560"/>
              <a:ext cx="6840" cy="2160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79" name=""/>
            <p:cNvSpPr/>
            <p:nvPr/>
          </p:nvSpPr>
          <p:spPr>
            <a:xfrm>
              <a:off x="5490360" y="2694600"/>
              <a:ext cx="234720" cy="100800"/>
            </a:xfrm>
            <a:custGeom>
              <a:avLst/>
              <a:gdLst/>
              <a:ahLst/>
              <a:rect l="l" t="t" r="r" b="b"/>
              <a:pathLst>
                <a:path w="175" h="74">
                  <a:moveTo>
                    <a:pt x="93" y="0"/>
                  </a:moveTo>
                  <a:lnTo>
                    <a:pt x="103" y="0"/>
                  </a:lnTo>
                  <a:lnTo>
                    <a:pt x="108" y="32"/>
                  </a:lnTo>
                  <a:lnTo>
                    <a:pt x="118" y="42"/>
                  </a:lnTo>
                  <a:lnTo>
                    <a:pt x="118" y="48"/>
                  </a:lnTo>
                  <a:lnTo>
                    <a:pt x="134" y="42"/>
                  </a:lnTo>
                  <a:lnTo>
                    <a:pt x="139" y="48"/>
                  </a:lnTo>
                  <a:lnTo>
                    <a:pt x="149" y="48"/>
                  </a:lnTo>
                  <a:lnTo>
                    <a:pt x="144" y="27"/>
                  </a:lnTo>
                  <a:lnTo>
                    <a:pt x="165" y="21"/>
                  </a:lnTo>
                  <a:lnTo>
                    <a:pt x="175" y="48"/>
                  </a:lnTo>
                  <a:lnTo>
                    <a:pt x="165" y="42"/>
                  </a:lnTo>
                  <a:lnTo>
                    <a:pt x="144" y="53"/>
                  </a:lnTo>
                  <a:lnTo>
                    <a:pt x="124" y="53"/>
                  </a:lnTo>
                  <a:lnTo>
                    <a:pt x="124" y="48"/>
                  </a:lnTo>
                  <a:lnTo>
                    <a:pt x="118" y="42"/>
                  </a:lnTo>
                  <a:lnTo>
                    <a:pt x="108" y="32"/>
                  </a:lnTo>
                  <a:lnTo>
                    <a:pt x="82" y="37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5" y="69"/>
                  </a:lnTo>
                  <a:lnTo>
                    <a:pt x="10" y="74"/>
                  </a:lnTo>
                  <a:lnTo>
                    <a:pt x="5" y="7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80" name=""/>
            <p:cNvSpPr/>
            <p:nvPr/>
          </p:nvSpPr>
          <p:spPr>
            <a:xfrm>
              <a:off x="5455440" y="2766600"/>
              <a:ext cx="179640" cy="79200"/>
            </a:xfrm>
            <a:custGeom>
              <a:avLst/>
              <a:gdLst/>
              <a:ahLst/>
              <a:rect l="l" t="t" r="r" b="b"/>
              <a:pathLst>
                <a:path w="134" h="58">
                  <a:moveTo>
                    <a:pt x="134" y="0"/>
                  </a:moveTo>
                  <a:lnTo>
                    <a:pt x="134" y="11"/>
                  </a:lnTo>
                  <a:lnTo>
                    <a:pt x="108" y="16"/>
                  </a:lnTo>
                  <a:lnTo>
                    <a:pt x="113" y="27"/>
                  </a:lnTo>
                  <a:lnTo>
                    <a:pt x="113" y="42"/>
                  </a:lnTo>
                  <a:lnTo>
                    <a:pt x="20" y="58"/>
                  </a:lnTo>
                  <a:lnTo>
                    <a:pt x="20" y="42"/>
                  </a:lnTo>
                  <a:lnTo>
                    <a:pt x="15" y="32"/>
                  </a:lnTo>
                  <a:lnTo>
                    <a:pt x="26" y="32"/>
                  </a:lnTo>
                  <a:lnTo>
                    <a:pt x="31" y="21"/>
                  </a:lnTo>
                  <a:lnTo>
                    <a:pt x="10" y="21"/>
                  </a:lnTo>
                  <a:lnTo>
                    <a:pt x="10" y="32"/>
                  </a:lnTo>
                  <a:lnTo>
                    <a:pt x="5" y="32"/>
                  </a:lnTo>
                  <a:lnTo>
                    <a:pt x="5" y="1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81" name=""/>
            <p:cNvSpPr/>
            <p:nvPr/>
          </p:nvSpPr>
          <p:spPr>
            <a:xfrm>
              <a:off x="5400360" y="2549520"/>
              <a:ext cx="164880" cy="145080"/>
            </a:xfrm>
            <a:custGeom>
              <a:avLst/>
              <a:gdLst/>
              <a:ahLst/>
              <a:rect l="l" t="t" r="r" b="b"/>
              <a:pathLst>
                <a:path w="123" h="106">
                  <a:moveTo>
                    <a:pt x="123" y="27"/>
                  </a:moveTo>
                  <a:lnTo>
                    <a:pt x="92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36" y="42"/>
                  </a:lnTo>
                  <a:lnTo>
                    <a:pt x="30" y="53"/>
                  </a:lnTo>
                  <a:lnTo>
                    <a:pt x="20" y="69"/>
                  </a:lnTo>
                  <a:lnTo>
                    <a:pt x="20" y="80"/>
                  </a:lnTo>
                  <a:lnTo>
                    <a:pt x="15" y="90"/>
                  </a:lnTo>
                  <a:lnTo>
                    <a:pt x="5" y="85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5" y="10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82" name=""/>
            <p:cNvSpPr/>
            <p:nvPr/>
          </p:nvSpPr>
          <p:spPr>
            <a:xfrm>
              <a:off x="5558760" y="2586240"/>
              <a:ext cx="21600" cy="100800"/>
            </a:xfrm>
            <a:custGeom>
              <a:avLst/>
              <a:gdLst/>
              <a:ahLst/>
              <a:rect l="l" t="t" r="r" b="b"/>
              <a:pathLst>
                <a:path w="16" h="74">
                  <a:moveTo>
                    <a:pt x="0" y="0"/>
                  </a:moveTo>
                  <a:lnTo>
                    <a:pt x="11" y="37"/>
                  </a:lnTo>
                  <a:lnTo>
                    <a:pt x="5" y="74"/>
                  </a:lnTo>
                  <a:lnTo>
                    <a:pt x="16" y="7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83" name=""/>
            <p:cNvSpPr/>
            <p:nvPr/>
          </p:nvSpPr>
          <p:spPr>
            <a:xfrm>
              <a:off x="5448960" y="2788560"/>
              <a:ext cx="41040" cy="93960"/>
            </a:xfrm>
            <a:custGeom>
              <a:avLst/>
              <a:gdLst/>
              <a:ahLst/>
              <a:rect l="l" t="t" r="r" b="b"/>
              <a:pathLst>
                <a:path w="31" h="69">
                  <a:moveTo>
                    <a:pt x="10" y="0"/>
                  </a:moveTo>
                  <a:lnTo>
                    <a:pt x="0" y="69"/>
                  </a:lnTo>
                  <a:lnTo>
                    <a:pt x="31" y="4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84" name=""/>
            <p:cNvSpPr/>
            <p:nvPr/>
          </p:nvSpPr>
          <p:spPr>
            <a:xfrm>
              <a:off x="5648760" y="3006000"/>
              <a:ext cx="14400" cy="64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85" name=""/>
            <p:cNvSpPr/>
            <p:nvPr/>
          </p:nvSpPr>
          <p:spPr>
            <a:xfrm flipH="1">
              <a:off x="5586840" y="2701080"/>
              <a:ext cx="28080" cy="10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86" name=""/>
            <p:cNvSpPr/>
            <p:nvPr/>
          </p:nvSpPr>
          <p:spPr>
            <a:xfrm>
              <a:off x="5580360" y="2701080"/>
              <a:ext cx="13320" cy="792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5" y="0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1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87" name=""/>
            <p:cNvSpPr/>
            <p:nvPr/>
          </p:nvSpPr>
          <p:spPr>
            <a:xfrm>
              <a:off x="5593680" y="2709360"/>
              <a:ext cx="21600" cy="108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88" name=""/>
            <p:cNvSpPr/>
            <p:nvPr/>
          </p:nvSpPr>
          <p:spPr>
            <a:xfrm>
              <a:off x="5615280" y="2709360"/>
              <a:ext cx="26640" cy="35640"/>
            </a:xfrm>
            <a:custGeom>
              <a:avLst/>
              <a:gdLst/>
              <a:ahLst/>
              <a:rect l="l" t="t" r="r" b="b"/>
              <a:pathLst>
                <a:path w="20" h="26">
                  <a:moveTo>
                    <a:pt x="0" y="0"/>
                  </a:moveTo>
                  <a:lnTo>
                    <a:pt x="5" y="5"/>
                  </a:lnTo>
                  <a:lnTo>
                    <a:pt x="20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89" name=""/>
            <p:cNvSpPr/>
            <p:nvPr/>
          </p:nvSpPr>
          <p:spPr>
            <a:xfrm flipH="1" flipV="1">
              <a:off x="5622120" y="2744640"/>
              <a:ext cx="6480" cy="147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90" name=""/>
            <p:cNvSpPr/>
            <p:nvPr/>
          </p:nvSpPr>
          <p:spPr>
            <a:xfrm flipH="1">
              <a:off x="5323680" y="2933640"/>
              <a:ext cx="19800" cy="435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91" name=""/>
            <p:cNvSpPr/>
            <p:nvPr/>
          </p:nvSpPr>
          <p:spPr>
            <a:xfrm>
              <a:off x="5240880" y="3012840"/>
              <a:ext cx="48240" cy="144720"/>
            </a:xfrm>
            <a:custGeom>
              <a:avLst/>
              <a:gdLst/>
              <a:ahLst/>
              <a:rect l="l" t="t" r="r" b="b"/>
              <a:pathLst>
                <a:path w="36" h="106">
                  <a:moveTo>
                    <a:pt x="0" y="106"/>
                  </a:moveTo>
                  <a:lnTo>
                    <a:pt x="31" y="96"/>
                  </a:lnTo>
                  <a:lnTo>
                    <a:pt x="20" y="53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92" name=""/>
            <p:cNvSpPr/>
            <p:nvPr/>
          </p:nvSpPr>
          <p:spPr>
            <a:xfrm flipH="1">
              <a:off x="5267520" y="3034800"/>
              <a:ext cx="21600" cy="435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93" name=""/>
            <p:cNvSpPr/>
            <p:nvPr/>
          </p:nvSpPr>
          <p:spPr>
            <a:xfrm>
              <a:off x="6044400" y="2593080"/>
              <a:ext cx="172800" cy="43560"/>
            </a:xfrm>
            <a:custGeom>
              <a:avLst/>
              <a:gdLst/>
              <a:ahLst/>
              <a:rect l="l" t="t" r="r" b="b"/>
              <a:pathLst>
                <a:path w="129" h="32">
                  <a:moveTo>
                    <a:pt x="0" y="10"/>
                  </a:moveTo>
                  <a:lnTo>
                    <a:pt x="5" y="32"/>
                  </a:lnTo>
                  <a:lnTo>
                    <a:pt x="46" y="26"/>
                  </a:lnTo>
                  <a:lnTo>
                    <a:pt x="51" y="26"/>
                  </a:lnTo>
                  <a:lnTo>
                    <a:pt x="56" y="21"/>
                  </a:lnTo>
                  <a:lnTo>
                    <a:pt x="93" y="16"/>
                  </a:lnTo>
                  <a:lnTo>
                    <a:pt x="103" y="5"/>
                  </a:lnTo>
                  <a:lnTo>
                    <a:pt x="129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94" name=""/>
            <p:cNvSpPr/>
            <p:nvPr/>
          </p:nvSpPr>
          <p:spPr>
            <a:xfrm>
              <a:off x="6217200" y="2564640"/>
              <a:ext cx="83160" cy="28440"/>
            </a:xfrm>
            <a:custGeom>
              <a:avLst/>
              <a:gdLst/>
              <a:ahLst/>
              <a:rect l="l" t="t" r="r" b="b"/>
              <a:pathLst>
                <a:path w="62" h="21">
                  <a:moveTo>
                    <a:pt x="0" y="21"/>
                  </a:moveTo>
                  <a:lnTo>
                    <a:pt x="15" y="16"/>
                  </a:lnTo>
                  <a:lnTo>
                    <a:pt x="41" y="10"/>
                  </a:lnTo>
                  <a:lnTo>
                    <a:pt x="6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95" name=""/>
            <p:cNvSpPr/>
            <p:nvPr/>
          </p:nvSpPr>
          <p:spPr>
            <a:xfrm>
              <a:off x="6300720" y="2556000"/>
              <a:ext cx="19800" cy="8280"/>
            </a:xfrm>
            <a:custGeom>
              <a:avLst/>
              <a:gdLst/>
              <a:ahLst/>
              <a:rect l="l" t="t" r="r" b="b"/>
              <a:pathLst>
                <a:path w="15" h="6">
                  <a:moveTo>
                    <a:pt x="0" y="6"/>
                  </a:moveTo>
                  <a:lnTo>
                    <a:pt x="5" y="6"/>
                  </a:ln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96" name=""/>
            <p:cNvSpPr/>
            <p:nvPr/>
          </p:nvSpPr>
          <p:spPr>
            <a:xfrm>
              <a:off x="6314040" y="2549520"/>
              <a:ext cx="54720" cy="109080"/>
            </a:xfrm>
            <a:custGeom>
              <a:avLst/>
              <a:gdLst/>
              <a:ahLst/>
              <a:rect l="l" t="t" r="r" b="b"/>
              <a:pathLst>
                <a:path w="41" h="80">
                  <a:moveTo>
                    <a:pt x="5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5" y="27"/>
                  </a:lnTo>
                  <a:lnTo>
                    <a:pt x="26" y="21"/>
                  </a:lnTo>
                  <a:lnTo>
                    <a:pt x="41" y="27"/>
                  </a:lnTo>
                  <a:lnTo>
                    <a:pt x="36" y="58"/>
                  </a:lnTo>
                  <a:lnTo>
                    <a:pt x="41" y="8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97" name=""/>
            <p:cNvSpPr/>
            <p:nvPr/>
          </p:nvSpPr>
          <p:spPr>
            <a:xfrm>
              <a:off x="6369120" y="2658600"/>
              <a:ext cx="14400" cy="1332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480" bIns="-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98" name=""/>
            <p:cNvSpPr/>
            <p:nvPr/>
          </p:nvSpPr>
          <p:spPr>
            <a:xfrm>
              <a:off x="6383880" y="2672280"/>
              <a:ext cx="1440" cy="28800"/>
            </a:xfrm>
            <a:custGeom>
              <a:avLst/>
              <a:gdLst/>
              <a:ahLst/>
              <a:rect l="l" t="t" r="r" b="b"/>
              <a:pathLst>
                <a:path w="0" h="21">
                  <a:moveTo>
                    <a:pt x="0" y="0"/>
                  </a:moveTo>
                  <a:lnTo>
                    <a:pt x="0" y="5"/>
                  </a:lnTo>
                  <a:lnTo>
                    <a:pt x="0" y="16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99" name=""/>
            <p:cNvSpPr/>
            <p:nvPr/>
          </p:nvSpPr>
          <p:spPr>
            <a:xfrm>
              <a:off x="6383880" y="2701080"/>
              <a:ext cx="103320" cy="36720"/>
            </a:xfrm>
            <a:custGeom>
              <a:avLst/>
              <a:gdLst/>
              <a:ahLst/>
              <a:rect l="l" t="t" r="r" b="b"/>
              <a:pathLst>
                <a:path w="77" h="27">
                  <a:moveTo>
                    <a:pt x="0" y="0"/>
                  </a:moveTo>
                  <a:lnTo>
                    <a:pt x="15" y="6"/>
                  </a:lnTo>
                  <a:lnTo>
                    <a:pt x="15" y="11"/>
                  </a:lnTo>
                  <a:lnTo>
                    <a:pt x="25" y="27"/>
                  </a:lnTo>
                  <a:lnTo>
                    <a:pt x="56" y="22"/>
                  </a:lnTo>
                  <a:lnTo>
                    <a:pt x="56" y="11"/>
                  </a:lnTo>
                  <a:lnTo>
                    <a:pt x="62" y="11"/>
                  </a:lnTo>
                  <a:lnTo>
                    <a:pt x="62" y="6"/>
                  </a:lnTo>
                  <a:lnTo>
                    <a:pt x="77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00" name=""/>
            <p:cNvSpPr/>
            <p:nvPr/>
          </p:nvSpPr>
          <p:spPr>
            <a:xfrm>
              <a:off x="6003000" y="2606760"/>
              <a:ext cx="48240" cy="36720"/>
            </a:xfrm>
            <a:custGeom>
              <a:avLst/>
              <a:gdLst/>
              <a:ahLst/>
              <a:rect l="l" t="t" r="r" b="b"/>
              <a:pathLst>
                <a:path w="36" h="27">
                  <a:moveTo>
                    <a:pt x="31" y="0"/>
                  </a:moveTo>
                  <a:lnTo>
                    <a:pt x="36" y="22"/>
                  </a:lnTo>
                  <a:lnTo>
                    <a:pt x="0" y="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01" name=""/>
            <p:cNvSpPr/>
            <p:nvPr/>
          </p:nvSpPr>
          <p:spPr>
            <a:xfrm>
              <a:off x="6003000" y="2586240"/>
              <a:ext cx="234720" cy="64080"/>
            </a:xfrm>
            <a:custGeom>
              <a:avLst/>
              <a:gdLst/>
              <a:ahLst/>
              <a:rect l="l" t="t" r="r" b="b"/>
              <a:pathLst>
                <a:path w="175" h="47">
                  <a:moveTo>
                    <a:pt x="0" y="47"/>
                  </a:moveTo>
                  <a:lnTo>
                    <a:pt x="77" y="31"/>
                  </a:lnTo>
                  <a:lnTo>
                    <a:pt x="82" y="37"/>
                  </a:lnTo>
                  <a:lnTo>
                    <a:pt x="87" y="31"/>
                  </a:lnTo>
                  <a:lnTo>
                    <a:pt x="124" y="26"/>
                  </a:lnTo>
                  <a:lnTo>
                    <a:pt x="139" y="10"/>
                  </a:lnTo>
                  <a:lnTo>
                    <a:pt x="17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02" name=""/>
            <p:cNvSpPr/>
            <p:nvPr/>
          </p:nvSpPr>
          <p:spPr>
            <a:xfrm>
              <a:off x="6237720" y="2571480"/>
              <a:ext cx="62640" cy="14760"/>
            </a:xfrm>
            <a:custGeom>
              <a:avLst/>
              <a:gdLst/>
              <a:ahLst/>
              <a:rect l="l" t="t" r="r" b="b"/>
              <a:pathLst>
                <a:path w="47" h="11">
                  <a:moveTo>
                    <a:pt x="0" y="11"/>
                  </a:moveTo>
                  <a:lnTo>
                    <a:pt x="11" y="11"/>
                  </a:lnTo>
                  <a:lnTo>
                    <a:pt x="31" y="5"/>
                  </a:lnTo>
                  <a:lnTo>
                    <a:pt x="4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03" name=""/>
            <p:cNvSpPr/>
            <p:nvPr/>
          </p:nvSpPr>
          <p:spPr>
            <a:xfrm>
              <a:off x="6300720" y="2556000"/>
              <a:ext cx="19800" cy="15120"/>
            </a:xfrm>
            <a:custGeom>
              <a:avLst/>
              <a:gdLst/>
              <a:ahLst/>
              <a:rect l="l" t="t" r="r" b="b"/>
              <a:pathLst>
                <a:path w="15" h="11">
                  <a:moveTo>
                    <a:pt x="0" y="11"/>
                  </a:moveTo>
                  <a:lnTo>
                    <a:pt x="5" y="6"/>
                  </a:lnTo>
                  <a:lnTo>
                    <a:pt x="10" y="6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04" name=""/>
            <p:cNvSpPr/>
            <p:nvPr/>
          </p:nvSpPr>
          <p:spPr>
            <a:xfrm>
              <a:off x="6320880" y="2556000"/>
              <a:ext cx="76320" cy="15120"/>
            </a:xfrm>
            <a:custGeom>
              <a:avLst/>
              <a:gdLst/>
              <a:ahLst/>
              <a:rect l="l" t="t" r="r" b="b"/>
              <a:pathLst>
                <a:path w="57" h="11">
                  <a:moveTo>
                    <a:pt x="0" y="0"/>
                  </a:moveTo>
                  <a:lnTo>
                    <a:pt x="10" y="0"/>
                  </a:lnTo>
                  <a:lnTo>
                    <a:pt x="16" y="0"/>
                  </a:lnTo>
                  <a:lnTo>
                    <a:pt x="26" y="11"/>
                  </a:lnTo>
                  <a:lnTo>
                    <a:pt x="57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05" name=""/>
            <p:cNvSpPr/>
            <p:nvPr/>
          </p:nvSpPr>
          <p:spPr>
            <a:xfrm>
              <a:off x="6397200" y="2571480"/>
              <a:ext cx="34920" cy="21600"/>
            </a:xfrm>
            <a:custGeom>
              <a:avLst/>
              <a:gdLst/>
              <a:ahLst/>
              <a:rect l="l" t="t" r="r" b="b"/>
              <a:pathLst>
                <a:path w="26" h="16">
                  <a:moveTo>
                    <a:pt x="0" y="0"/>
                  </a:moveTo>
                  <a:lnTo>
                    <a:pt x="5" y="5"/>
                  </a:lnTo>
                  <a:lnTo>
                    <a:pt x="15" y="11"/>
                  </a:lnTo>
                  <a:lnTo>
                    <a:pt x="26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06" name=""/>
            <p:cNvSpPr/>
            <p:nvPr/>
          </p:nvSpPr>
          <p:spPr>
            <a:xfrm>
              <a:off x="6432120" y="2593080"/>
              <a:ext cx="19800" cy="2196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5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07" name=""/>
            <p:cNvSpPr/>
            <p:nvPr/>
          </p:nvSpPr>
          <p:spPr>
            <a:xfrm>
              <a:off x="6452280" y="2615040"/>
              <a:ext cx="21600" cy="57240"/>
            </a:xfrm>
            <a:custGeom>
              <a:avLst/>
              <a:gdLst/>
              <a:ahLst/>
              <a:rect l="l" t="t" r="r" b="b"/>
              <a:pathLst>
                <a:path w="16" h="42">
                  <a:moveTo>
                    <a:pt x="0" y="0"/>
                  </a:moveTo>
                  <a:lnTo>
                    <a:pt x="0" y="10"/>
                  </a:lnTo>
                  <a:lnTo>
                    <a:pt x="11" y="32"/>
                  </a:lnTo>
                  <a:lnTo>
                    <a:pt x="16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08" name=""/>
            <p:cNvSpPr/>
            <p:nvPr/>
          </p:nvSpPr>
          <p:spPr>
            <a:xfrm>
              <a:off x="6473880" y="2672280"/>
              <a:ext cx="1080" cy="108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09" name=""/>
            <p:cNvSpPr/>
            <p:nvPr/>
          </p:nvSpPr>
          <p:spPr>
            <a:xfrm>
              <a:off x="6432120" y="2593080"/>
              <a:ext cx="34920" cy="79200"/>
            </a:xfrm>
            <a:custGeom>
              <a:avLst/>
              <a:gdLst/>
              <a:ahLst/>
              <a:rect l="l" t="t" r="r" b="b"/>
              <a:pathLst>
                <a:path w="26" h="58">
                  <a:moveTo>
                    <a:pt x="0" y="0"/>
                  </a:moveTo>
                  <a:lnTo>
                    <a:pt x="10" y="16"/>
                  </a:lnTo>
                  <a:lnTo>
                    <a:pt x="20" y="37"/>
                  </a:lnTo>
                  <a:lnTo>
                    <a:pt x="26" y="5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10" name=""/>
            <p:cNvSpPr/>
            <p:nvPr/>
          </p:nvSpPr>
          <p:spPr>
            <a:xfrm>
              <a:off x="6467040" y="2672280"/>
              <a:ext cx="6480" cy="64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11" name=""/>
            <p:cNvSpPr/>
            <p:nvPr/>
          </p:nvSpPr>
          <p:spPr>
            <a:xfrm>
              <a:off x="6473880" y="2679120"/>
              <a:ext cx="6480" cy="1512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5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12" name=""/>
            <p:cNvSpPr/>
            <p:nvPr/>
          </p:nvSpPr>
          <p:spPr>
            <a:xfrm>
              <a:off x="6473880" y="2672280"/>
              <a:ext cx="41040" cy="144720"/>
            </a:xfrm>
            <a:custGeom>
              <a:avLst/>
              <a:gdLst/>
              <a:ahLst/>
              <a:rect l="l" t="t" r="r" b="b"/>
              <a:pathLst>
                <a:path w="31" h="106">
                  <a:moveTo>
                    <a:pt x="5" y="16"/>
                  </a:moveTo>
                  <a:lnTo>
                    <a:pt x="15" y="53"/>
                  </a:lnTo>
                  <a:lnTo>
                    <a:pt x="26" y="58"/>
                  </a:lnTo>
                  <a:lnTo>
                    <a:pt x="20" y="69"/>
                  </a:lnTo>
                  <a:lnTo>
                    <a:pt x="20" y="74"/>
                  </a:lnTo>
                  <a:lnTo>
                    <a:pt x="26" y="80"/>
                  </a:lnTo>
                  <a:lnTo>
                    <a:pt x="20" y="80"/>
                  </a:lnTo>
                  <a:lnTo>
                    <a:pt x="20" y="101"/>
                  </a:lnTo>
                  <a:lnTo>
                    <a:pt x="26" y="101"/>
                  </a:lnTo>
                  <a:lnTo>
                    <a:pt x="26" y="106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74"/>
                  </a:lnTo>
                  <a:lnTo>
                    <a:pt x="26" y="69"/>
                  </a:lnTo>
                  <a:lnTo>
                    <a:pt x="31" y="58"/>
                  </a:lnTo>
                  <a:lnTo>
                    <a:pt x="15" y="53"/>
                  </a:lnTo>
                  <a:lnTo>
                    <a:pt x="10" y="16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13" name=""/>
            <p:cNvSpPr/>
            <p:nvPr/>
          </p:nvSpPr>
          <p:spPr>
            <a:xfrm>
              <a:off x="6320880" y="2556000"/>
              <a:ext cx="172800" cy="210240"/>
            </a:xfrm>
            <a:custGeom>
              <a:avLst/>
              <a:gdLst/>
              <a:ahLst/>
              <a:rect l="l" t="t" r="r" b="b"/>
              <a:pathLst>
                <a:path w="129" h="154">
                  <a:moveTo>
                    <a:pt x="0" y="0"/>
                  </a:moveTo>
                  <a:lnTo>
                    <a:pt x="10" y="22"/>
                  </a:lnTo>
                  <a:lnTo>
                    <a:pt x="21" y="22"/>
                  </a:lnTo>
                  <a:lnTo>
                    <a:pt x="31" y="22"/>
                  </a:lnTo>
                  <a:lnTo>
                    <a:pt x="31" y="53"/>
                  </a:lnTo>
                  <a:lnTo>
                    <a:pt x="36" y="75"/>
                  </a:lnTo>
                  <a:lnTo>
                    <a:pt x="41" y="85"/>
                  </a:lnTo>
                  <a:lnTo>
                    <a:pt x="41" y="101"/>
                  </a:lnTo>
                  <a:lnTo>
                    <a:pt x="47" y="106"/>
                  </a:lnTo>
                  <a:lnTo>
                    <a:pt x="62" y="117"/>
                  </a:lnTo>
                  <a:lnTo>
                    <a:pt x="72" y="133"/>
                  </a:lnTo>
                  <a:lnTo>
                    <a:pt x="103" y="133"/>
                  </a:lnTo>
                  <a:lnTo>
                    <a:pt x="98" y="143"/>
                  </a:lnTo>
                  <a:lnTo>
                    <a:pt x="114" y="154"/>
                  </a:lnTo>
                  <a:lnTo>
                    <a:pt x="124" y="154"/>
                  </a:lnTo>
                  <a:lnTo>
                    <a:pt x="124" y="143"/>
                  </a:lnTo>
                  <a:lnTo>
                    <a:pt x="129" y="14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14" name=""/>
            <p:cNvSpPr/>
            <p:nvPr/>
          </p:nvSpPr>
          <p:spPr>
            <a:xfrm>
              <a:off x="6493680" y="2751840"/>
              <a:ext cx="14400" cy="1080"/>
            </a:xfrm>
            <a:custGeom>
              <a:avLst/>
              <a:gdLst/>
              <a:ahLst/>
              <a:rect l="l" t="t" r="r" b="b"/>
              <a:pathLst>
                <a:path w="11" h="0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15" name=""/>
            <p:cNvSpPr/>
            <p:nvPr/>
          </p:nvSpPr>
          <p:spPr>
            <a:xfrm>
              <a:off x="6493680" y="2751840"/>
              <a:ext cx="14400" cy="1080"/>
            </a:xfrm>
            <a:custGeom>
              <a:avLst/>
              <a:gdLst/>
              <a:ahLst/>
              <a:rect l="l" t="t" r="r" b="b"/>
              <a:pathLst>
                <a:path w="11" h="0">
                  <a:moveTo>
                    <a:pt x="11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16" name=""/>
            <p:cNvSpPr/>
            <p:nvPr/>
          </p:nvSpPr>
          <p:spPr>
            <a:xfrm flipH="1">
              <a:off x="6487200" y="2751840"/>
              <a:ext cx="6480" cy="10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17" name=""/>
            <p:cNvSpPr/>
            <p:nvPr/>
          </p:nvSpPr>
          <p:spPr>
            <a:xfrm>
              <a:off x="6487200" y="2751840"/>
              <a:ext cx="1080" cy="1476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18" name=""/>
            <p:cNvSpPr/>
            <p:nvPr/>
          </p:nvSpPr>
          <p:spPr>
            <a:xfrm>
              <a:off x="6487200" y="2766600"/>
              <a:ext cx="1080" cy="1512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19" name=""/>
            <p:cNvSpPr/>
            <p:nvPr/>
          </p:nvSpPr>
          <p:spPr>
            <a:xfrm>
              <a:off x="6487200" y="2766600"/>
              <a:ext cx="1080" cy="1512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11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620" name=""/>
          <p:cNvSpPr/>
          <p:nvPr/>
        </p:nvSpPr>
        <p:spPr>
          <a:xfrm flipH="1" flipV="1">
            <a:off x="6332400" y="3084120"/>
            <a:ext cx="28800" cy="5868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1880" bIns="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1" name=""/>
          <p:cNvSpPr/>
          <p:nvPr/>
        </p:nvSpPr>
        <p:spPr>
          <a:xfrm>
            <a:off x="6332400" y="3092400"/>
            <a:ext cx="24120" cy="5076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2" name=""/>
          <p:cNvSpPr/>
          <p:nvPr/>
        </p:nvSpPr>
        <p:spPr>
          <a:xfrm>
            <a:off x="6342120" y="2905200"/>
            <a:ext cx="63360" cy="71280"/>
          </a:xfrm>
          <a:custGeom>
            <a:avLst/>
            <a:gdLst/>
            <a:ahLst/>
            <a:rect l="l" t="t" r="r" b="b"/>
            <a:pathLst>
              <a:path w="46" h="53">
                <a:moveTo>
                  <a:pt x="36" y="0"/>
                </a:moveTo>
                <a:lnTo>
                  <a:pt x="41" y="5"/>
                </a:lnTo>
                <a:lnTo>
                  <a:pt x="46" y="5"/>
                </a:lnTo>
                <a:lnTo>
                  <a:pt x="46" y="0"/>
                </a:lnTo>
                <a:lnTo>
                  <a:pt x="36" y="0"/>
                </a:lnTo>
                <a:lnTo>
                  <a:pt x="20" y="32"/>
                </a:lnTo>
                <a:lnTo>
                  <a:pt x="20" y="37"/>
                </a:lnTo>
                <a:lnTo>
                  <a:pt x="0" y="53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4480" bIns="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3" name=""/>
          <p:cNvSpPr/>
          <p:nvPr/>
        </p:nvSpPr>
        <p:spPr>
          <a:xfrm>
            <a:off x="6424560" y="2876400"/>
            <a:ext cx="55440" cy="113040"/>
          </a:xfrm>
          <a:custGeom>
            <a:avLst/>
            <a:gdLst/>
            <a:ahLst/>
            <a:rect l="l" t="t" r="r" b="b"/>
            <a:pathLst>
              <a:path w="41" h="84">
                <a:moveTo>
                  <a:pt x="41" y="0"/>
                </a:moveTo>
                <a:lnTo>
                  <a:pt x="25" y="42"/>
                </a:lnTo>
                <a:lnTo>
                  <a:pt x="31" y="58"/>
                </a:lnTo>
                <a:lnTo>
                  <a:pt x="36" y="63"/>
                </a:lnTo>
                <a:lnTo>
                  <a:pt x="20" y="79"/>
                </a:lnTo>
                <a:lnTo>
                  <a:pt x="0" y="84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4" name=""/>
          <p:cNvSpPr/>
          <p:nvPr/>
        </p:nvSpPr>
        <p:spPr>
          <a:xfrm>
            <a:off x="6424560" y="2962440"/>
            <a:ext cx="27000" cy="27000"/>
          </a:xfrm>
          <a:custGeom>
            <a:avLst/>
            <a:gdLst/>
            <a:ahLst/>
            <a:rect l="l" t="t" r="r" b="b"/>
            <a:pathLst>
              <a:path w="20" h="21">
                <a:moveTo>
                  <a:pt x="0" y="21"/>
                </a:moveTo>
                <a:lnTo>
                  <a:pt x="5" y="16"/>
                </a:lnTo>
                <a:lnTo>
                  <a:pt x="15" y="5"/>
                </a:lnTo>
                <a:lnTo>
                  <a:pt x="2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5" name=""/>
          <p:cNvSpPr/>
          <p:nvPr/>
        </p:nvSpPr>
        <p:spPr>
          <a:xfrm>
            <a:off x="6451560" y="2946240"/>
            <a:ext cx="1800" cy="16200"/>
          </a:xfrm>
          <a:custGeom>
            <a:avLst/>
            <a:gdLst/>
            <a:ahLst/>
            <a:rect l="l" t="t" r="r" b="b"/>
            <a:pathLst>
              <a:path w="0" h="10">
                <a:moveTo>
                  <a:pt x="0" y="10"/>
                </a:move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600" bIns="-30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6" name=""/>
          <p:cNvSpPr/>
          <p:nvPr/>
        </p:nvSpPr>
        <p:spPr>
          <a:xfrm>
            <a:off x="6432480" y="2946240"/>
            <a:ext cx="25560" cy="38160"/>
          </a:xfrm>
          <a:custGeom>
            <a:avLst/>
            <a:gdLst/>
            <a:ahLst/>
            <a:rect l="l" t="t" r="r" b="b"/>
            <a:pathLst>
              <a:path w="20" h="26">
                <a:moveTo>
                  <a:pt x="15" y="0"/>
                </a:moveTo>
                <a:lnTo>
                  <a:pt x="20" y="10"/>
                </a:lnTo>
                <a:lnTo>
                  <a:pt x="0" y="2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7" name=""/>
          <p:cNvSpPr/>
          <p:nvPr/>
        </p:nvSpPr>
        <p:spPr>
          <a:xfrm>
            <a:off x="6405480" y="2984400"/>
            <a:ext cx="27000" cy="360"/>
          </a:xfrm>
          <a:custGeom>
            <a:avLst/>
            <a:gdLst/>
            <a:ahLst/>
            <a:rect l="l" t="t" r="r" b="b"/>
            <a:pathLst>
              <a:path w="21" h="0">
                <a:moveTo>
                  <a:pt x="21" y="0"/>
                </a:moveTo>
                <a:lnTo>
                  <a:pt x="16" y="0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8" name=""/>
          <p:cNvSpPr/>
          <p:nvPr/>
        </p:nvSpPr>
        <p:spPr>
          <a:xfrm>
            <a:off x="6265800" y="2352600"/>
            <a:ext cx="192240" cy="254160"/>
          </a:xfrm>
          <a:custGeom>
            <a:avLst/>
            <a:gdLst/>
            <a:ahLst/>
            <a:rect l="l" t="t" r="r" b="b"/>
            <a:pathLst>
              <a:path w="144" h="185">
                <a:moveTo>
                  <a:pt x="0" y="0"/>
                </a:moveTo>
                <a:lnTo>
                  <a:pt x="15" y="122"/>
                </a:lnTo>
                <a:lnTo>
                  <a:pt x="36" y="143"/>
                </a:lnTo>
                <a:lnTo>
                  <a:pt x="57" y="143"/>
                </a:lnTo>
                <a:lnTo>
                  <a:pt x="72" y="159"/>
                </a:lnTo>
                <a:lnTo>
                  <a:pt x="108" y="154"/>
                </a:lnTo>
                <a:lnTo>
                  <a:pt x="129" y="180"/>
                </a:lnTo>
                <a:lnTo>
                  <a:pt x="144" y="18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9" name=""/>
          <p:cNvSpPr/>
          <p:nvPr/>
        </p:nvSpPr>
        <p:spPr>
          <a:xfrm>
            <a:off x="6405480" y="2612880"/>
            <a:ext cx="39600" cy="16200"/>
          </a:xfrm>
          <a:custGeom>
            <a:avLst/>
            <a:gdLst/>
            <a:ahLst/>
            <a:rect l="l" t="t" r="r" b="b"/>
            <a:pathLst>
              <a:path w="31" h="10">
                <a:moveTo>
                  <a:pt x="0" y="0"/>
                </a:moveTo>
                <a:lnTo>
                  <a:pt x="0" y="5"/>
                </a:lnTo>
                <a:lnTo>
                  <a:pt x="31" y="1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600" bIns="-30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30" name=""/>
          <p:cNvSpPr/>
          <p:nvPr/>
        </p:nvSpPr>
        <p:spPr>
          <a:xfrm>
            <a:off x="6242040" y="2554200"/>
            <a:ext cx="63360" cy="15840"/>
          </a:xfrm>
          <a:custGeom>
            <a:avLst/>
            <a:gdLst/>
            <a:ahLst/>
            <a:rect l="l" t="t" r="r" b="b"/>
            <a:pathLst>
              <a:path w="47" h="11">
                <a:moveTo>
                  <a:pt x="0" y="11"/>
                </a:moveTo>
                <a:lnTo>
                  <a:pt x="11" y="6"/>
                </a:lnTo>
                <a:lnTo>
                  <a:pt x="31" y="6"/>
                </a:lnTo>
                <a:lnTo>
                  <a:pt x="47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31" name=""/>
          <p:cNvSpPr/>
          <p:nvPr/>
        </p:nvSpPr>
        <p:spPr>
          <a:xfrm>
            <a:off x="6292800" y="3151080"/>
            <a:ext cx="27000" cy="50760"/>
          </a:xfrm>
          <a:custGeom>
            <a:avLst/>
            <a:gdLst/>
            <a:ahLst/>
            <a:rect l="l" t="t" r="r" b="b"/>
            <a:pathLst>
              <a:path w="20" h="37">
                <a:moveTo>
                  <a:pt x="0" y="37"/>
                </a:moveTo>
                <a:lnTo>
                  <a:pt x="20" y="26"/>
                </a:lnTo>
                <a:lnTo>
                  <a:pt x="15" y="16"/>
                </a:lnTo>
                <a:lnTo>
                  <a:pt x="1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32" name=""/>
          <p:cNvSpPr/>
          <p:nvPr/>
        </p:nvSpPr>
        <p:spPr>
          <a:xfrm flipH="1">
            <a:off x="5932440" y="3112920"/>
            <a:ext cx="68400" cy="2232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33" name=""/>
          <p:cNvSpPr/>
          <p:nvPr/>
        </p:nvSpPr>
        <p:spPr>
          <a:xfrm>
            <a:off x="5683320" y="2946240"/>
            <a:ext cx="179280" cy="189000"/>
          </a:xfrm>
          <a:custGeom>
            <a:avLst/>
            <a:gdLst/>
            <a:ahLst/>
            <a:rect l="l" t="t" r="r" b="b"/>
            <a:pathLst>
              <a:path w="134" h="137">
                <a:moveTo>
                  <a:pt x="0" y="0"/>
                </a:moveTo>
                <a:lnTo>
                  <a:pt x="0" y="10"/>
                </a:lnTo>
                <a:lnTo>
                  <a:pt x="0" y="15"/>
                </a:lnTo>
                <a:lnTo>
                  <a:pt x="11" y="15"/>
                </a:lnTo>
                <a:lnTo>
                  <a:pt x="36" y="37"/>
                </a:lnTo>
                <a:lnTo>
                  <a:pt x="93" y="53"/>
                </a:lnTo>
                <a:lnTo>
                  <a:pt x="109" y="74"/>
                </a:lnTo>
                <a:lnTo>
                  <a:pt x="134" y="74"/>
                </a:lnTo>
                <a:lnTo>
                  <a:pt x="52" y="116"/>
                </a:lnTo>
                <a:lnTo>
                  <a:pt x="52" y="13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34" name=""/>
          <p:cNvSpPr/>
          <p:nvPr/>
        </p:nvSpPr>
        <p:spPr>
          <a:xfrm>
            <a:off x="5891040" y="3054240"/>
            <a:ext cx="71640" cy="176400"/>
          </a:xfrm>
          <a:custGeom>
            <a:avLst/>
            <a:gdLst/>
            <a:ahLst/>
            <a:rect l="l" t="t" r="r" b="b"/>
            <a:pathLst>
              <a:path w="52" h="127">
                <a:moveTo>
                  <a:pt x="36" y="0"/>
                </a:moveTo>
                <a:lnTo>
                  <a:pt x="52" y="16"/>
                </a:lnTo>
                <a:lnTo>
                  <a:pt x="31" y="64"/>
                </a:lnTo>
                <a:lnTo>
                  <a:pt x="10" y="85"/>
                </a:lnTo>
                <a:lnTo>
                  <a:pt x="0" y="122"/>
                </a:lnTo>
                <a:lnTo>
                  <a:pt x="0" y="12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35" name=""/>
          <p:cNvSpPr/>
          <p:nvPr/>
        </p:nvSpPr>
        <p:spPr>
          <a:xfrm>
            <a:off x="5891040" y="3230640"/>
            <a:ext cx="41400" cy="63360"/>
          </a:xfrm>
          <a:custGeom>
            <a:avLst/>
            <a:gdLst/>
            <a:ahLst/>
            <a:rect l="l" t="t" r="r" b="b"/>
            <a:pathLst>
              <a:path w="31" h="48">
                <a:moveTo>
                  <a:pt x="0" y="0"/>
                </a:moveTo>
                <a:lnTo>
                  <a:pt x="26" y="32"/>
                </a:lnTo>
                <a:lnTo>
                  <a:pt x="31" y="4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36" name=""/>
          <p:cNvSpPr/>
          <p:nvPr/>
        </p:nvSpPr>
        <p:spPr>
          <a:xfrm>
            <a:off x="5391000" y="3143160"/>
            <a:ext cx="160560" cy="217440"/>
          </a:xfrm>
          <a:custGeom>
            <a:avLst/>
            <a:gdLst/>
            <a:ahLst/>
            <a:rect l="l" t="t" r="r" b="b"/>
            <a:pathLst>
              <a:path w="119" h="159">
                <a:moveTo>
                  <a:pt x="98" y="0"/>
                </a:moveTo>
                <a:lnTo>
                  <a:pt x="104" y="5"/>
                </a:lnTo>
                <a:lnTo>
                  <a:pt x="119" y="79"/>
                </a:lnTo>
                <a:lnTo>
                  <a:pt x="119" y="84"/>
                </a:lnTo>
                <a:lnTo>
                  <a:pt x="88" y="127"/>
                </a:lnTo>
                <a:lnTo>
                  <a:pt x="57" y="143"/>
                </a:lnTo>
                <a:lnTo>
                  <a:pt x="47" y="159"/>
                </a:lnTo>
                <a:lnTo>
                  <a:pt x="0" y="69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37" name=""/>
          <p:cNvSpPr/>
          <p:nvPr/>
        </p:nvSpPr>
        <p:spPr>
          <a:xfrm>
            <a:off x="5829480" y="3171960"/>
            <a:ext cx="75960" cy="36360"/>
          </a:xfrm>
          <a:custGeom>
            <a:avLst/>
            <a:gdLst/>
            <a:ahLst/>
            <a:rect l="l" t="t" r="r" b="b"/>
            <a:pathLst>
              <a:path w="56" h="26">
                <a:moveTo>
                  <a:pt x="56" y="0"/>
                </a:moveTo>
                <a:lnTo>
                  <a:pt x="41" y="5"/>
                </a:lnTo>
                <a:lnTo>
                  <a:pt x="41" y="21"/>
                </a:lnTo>
                <a:lnTo>
                  <a:pt x="20" y="21"/>
                </a:lnTo>
                <a:lnTo>
                  <a:pt x="0" y="2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38" name=""/>
          <p:cNvSpPr/>
          <p:nvPr/>
        </p:nvSpPr>
        <p:spPr>
          <a:xfrm>
            <a:off x="5586480" y="2720880"/>
            <a:ext cx="7920" cy="22320"/>
          </a:xfrm>
          <a:custGeom>
            <a:avLst/>
            <a:gdLst/>
            <a:ahLst/>
            <a:rect l="l" t="t" r="r" b="b"/>
            <a:pathLst>
              <a:path w="5" h="16">
                <a:moveTo>
                  <a:pt x="5" y="0"/>
                </a:moveTo>
                <a:lnTo>
                  <a:pt x="0" y="0"/>
                </a:lnTo>
                <a:lnTo>
                  <a:pt x="0" y="6"/>
                </a:lnTo>
                <a:lnTo>
                  <a:pt x="0" y="1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39" name=""/>
          <p:cNvSpPr/>
          <p:nvPr/>
        </p:nvSpPr>
        <p:spPr>
          <a:xfrm>
            <a:off x="5454720" y="2954160"/>
            <a:ext cx="102960" cy="335160"/>
          </a:xfrm>
          <a:custGeom>
            <a:avLst/>
            <a:gdLst/>
            <a:ahLst/>
            <a:rect l="l" t="t" r="r" b="b"/>
            <a:pathLst>
              <a:path w="77" h="244">
                <a:moveTo>
                  <a:pt x="20" y="228"/>
                </a:moveTo>
                <a:lnTo>
                  <a:pt x="31" y="244"/>
                </a:lnTo>
                <a:lnTo>
                  <a:pt x="67" y="159"/>
                </a:lnTo>
                <a:lnTo>
                  <a:pt x="41" y="148"/>
                </a:lnTo>
                <a:lnTo>
                  <a:pt x="51" y="169"/>
                </a:lnTo>
                <a:lnTo>
                  <a:pt x="77" y="122"/>
                </a:lnTo>
                <a:lnTo>
                  <a:pt x="72" y="63"/>
                </a:lnTo>
                <a:lnTo>
                  <a:pt x="72" y="37"/>
                </a:lnTo>
                <a:lnTo>
                  <a:pt x="67" y="32"/>
                </a:lnTo>
                <a:lnTo>
                  <a:pt x="62" y="26"/>
                </a:lnTo>
                <a:lnTo>
                  <a:pt x="20" y="5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40" name=""/>
          <p:cNvSpPr/>
          <p:nvPr/>
        </p:nvSpPr>
        <p:spPr>
          <a:xfrm>
            <a:off x="5662440" y="3127320"/>
            <a:ext cx="20880" cy="57240"/>
          </a:xfrm>
          <a:custGeom>
            <a:avLst/>
            <a:gdLst/>
            <a:ahLst/>
            <a:rect l="l" t="t" r="r" b="b"/>
            <a:pathLst>
              <a:path w="15" h="42">
                <a:moveTo>
                  <a:pt x="10" y="0"/>
                </a:moveTo>
                <a:lnTo>
                  <a:pt x="10" y="16"/>
                </a:lnTo>
                <a:lnTo>
                  <a:pt x="15" y="21"/>
                </a:lnTo>
                <a:lnTo>
                  <a:pt x="10" y="27"/>
                </a:lnTo>
                <a:lnTo>
                  <a:pt x="10" y="32"/>
                </a:lnTo>
                <a:lnTo>
                  <a:pt x="0" y="42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41" name=""/>
          <p:cNvSpPr/>
          <p:nvPr/>
        </p:nvSpPr>
        <p:spPr>
          <a:xfrm>
            <a:off x="5641920" y="3019320"/>
            <a:ext cx="76320" cy="42840"/>
          </a:xfrm>
          <a:custGeom>
            <a:avLst/>
            <a:gdLst/>
            <a:ahLst/>
            <a:rect l="l" t="t" r="r" b="b"/>
            <a:pathLst>
              <a:path w="57" h="31">
                <a:moveTo>
                  <a:pt x="57" y="31"/>
                </a:moveTo>
                <a:lnTo>
                  <a:pt x="11" y="0"/>
                </a:lnTo>
                <a:lnTo>
                  <a:pt x="5" y="5"/>
                </a:lnTo>
                <a:lnTo>
                  <a:pt x="0" y="1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42" name=""/>
          <p:cNvSpPr/>
          <p:nvPr/>
        </p:nvSpPr>
        <p:spPr>
          <a:xfrm>
            <a:off x="5843520" y="3062160"/>
            <a:ext cx="41400" cy="115920"/>
          </a:xfrm>
          <a:custGeom>
            <a:avLst/>
            <a:gdLst/>
            <a:ahLst/>
            <a:rect l="l" t="t" r="r" b="b"/>
            <a:pathLst>
              <a:path w="31" h="85">
                <a:moveTo>
                  <a:pt x="0" y="0"/>
                </a:moveTo>
                <a:lnTo>
                  <a:pt x="31" y="22"/>
                </a:lnTo>
                <a:lnTo>
                  <a:pt x="21" y="8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43" name=""/>
          <p:cNvSpPr/>
          <p:nvPr/>
        </p:nvSpPr>
        <p:spPr>
          <a:xfrm>
            <a:off x="5607000" y="3273480"/>
            <a:ext cx="41400" cy="66600"/>
          </a:xfrm>
          <a:custGeom>
            <a:avLst/>
            <a:gdLst/>
            <a:ahLst/>
            <a:rect l="l" t="t" r="r" b="b"/>
            <a:pathLst>
              <a:path w="31" h="48">
                <a:moveTo>
                  <a:pt x="0" y="27"/>
                </a:moveTo>
                <a:lnTo>
                  <a:pt x="0" y="0"/>
                </a:lnTo>
                <a:lnTo>
                  <a:pt x="31" y="4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44" name=""/>
          <p:cNvSpPr/>
          <p:nvPr/>
        </p:nvSpPr>
        <p:spPr>
          <a:xfrm>
            <a:off x="5440320" y="3373560"/>
            <a:ext cx="41400" cy="936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45" name=""/>
          <p:cNvSpPr/>
          <p:nvPr/>
        </p:nvSpPr>
        <p:spPr>
          <a:xfrm>
            <a:off x="5419800" y="3171960"/>
            <a:ext cx="84240" cy="122040"/>
          </a:xfrm>
          <a:custGeom>
            <a:avLst/>
            <a:gdLst/>
            <a:ahLst/>
            <a:rect l="l" t="t" r="r" b="b"/>
            <a:pathLst>
              <a:path w="62" h="90">
                <a:moveTo>
                  <a:pt x="0" y="90"/>
                </a:moveTo>
                <a:lnTo>
                  <a:pt x="15" y="85"/>
                </a:lnTo>
                <a:lnTo>
                  <a:pt x="31" y="26"/>
                </a:lnTo>
                <a:lnTo>
                  <a:pt x="62" y="10"/>
                </a:lnTo>
                <a:lnTo>
                  <a:pt x="62" y="0"/>
                </a:lnTo>
                <a:lnTo>
                  <a:pt x="52" y="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46" name=""/>
          <p:cNvSpPr/>
          <p:nvPr/>
        </p:nvSpPr>
        <p:spPr>
          <a:xfrm>
            <a:off x="5454720" y="3171960"/>
            <a:ext cx="27000" cy="122040"/>
          </a:xfrm>
          <a:custGeom>
            <a:avLst/>
            <a:gdLst/>
            <a:ahLst/>
            <a:rect l="l" t="t" r="r" b="b"/>
            <a:pathLst>
              <a:path w="20" h="90">
                <a:moveTo>
                  <a:pt x="20" y="0"/>
                </a:moveTo>
                <a:lnTo>
                  <a:pt x="20" y="10"/>
                </a:lnTo>
                <a:lnTo>
                  <a:pt x="0" y="9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47" name=""/>
          <p:cNvSpPr/>
          <p:nvPr/>
        </p:nvSpPr>
        <p:spPr>
          <a:xfrm>
            <a:off x="5276880" y="3122640"/>
            <a:ext cx="33480" cy="12600"/>
          </a:xfrm>
          <a:custGeom>
            <a:avLst/>
            <a:gdLst/>
            <a:ahLst/>
            <a:rect l="l" t="t" r="r" b="b"/>
            <a:pathLst>
              <a:path w="25" h="10">
                <a:moveTo>
                  <a:pt x="0" y="5"/>
                </a:moveTo>
                <a:lnTo>
                  <a:pt x="10" y="10"/>
                </a:lnTo>
                <a:lnTo>
                  <a:pt x="25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48" name=""/>
          <p:cNvSpPr/>
          <p:nvPr/>
        </p:nvSpPr>
        <p:spPr>
          <a:xfrm>
            <a:off x="5289480" y="3135240"/>
            <a:ext cx="6480" cy="1584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49" name=""/>
          <p:cNvSpPr/>
          <p:nvPr/>
        </p:nvSpPr>
        <p:spPr>
          <a:xfrm>
            <a:off x="5170320" y="2932200"/>
            <a:ext cx="171720" cy="203040"/>
          </a:xfrm>
          <a:custGeom>
            <a:avLst/>
            <a:gdLst/>
            <a:ahLst/>
            <a:rect l="l" t="t" r="r" b="b"/>
            <a:pathLst>
              <a:path w="129" h="148">
                <a:moveTo>
                  <a:pt x="0" y="148"/>
                </a:moveTo>
                <a:lnTo>
                  <a:pt x="78" y="74"/>
                </a:lnTo>
                <a:lnTo>
                  <a:pt x="114" y="26"/>
                </a:lnTo>
                <a:lnTo>
                  <a:pt x="129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0" name=""/>
          <p:cNvSpPr/>
          <p:nvPr/>
        </p:nvSpPr>
        <p:spPr>
          <a:xfrm flipV="1">
            <a:off x="5337000" y="2976480"/>
            <a:ext cx="28800" cy="3672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0080" bIns="-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1" name=""/>
          <p:cNvSpPr/>
          <p:nvPr/>
        </p:nvSpPr>
        <p:spPr>
          <a:xfrm flipV="1">
            <a:off x="5337000" y="2976480"/>
            <a:ext cx="28800" cy="3672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0080" bIns="-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2" name=""/>
          <p:cNvSpPr/>
          <p:nvPr/>
        </p:nvSpPr>
        <p:spPr>
          <a:xfrm flipV="1">
            <a:off x="5337000" y="2984400"/>
            <a:ext cx="28800" cy="2880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3" name=""/>
          <p:cNvSpPr/>
          <p:nvPr/>
        </p:nvSpPr>
        <p:spPr>
          <a:xfrm flipV="1">
            <a:off x="5342040" y="2984040"/>
            <a:ext cx="30240" cy="3492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4" name=""/>
          <p:cNvSpPr/>
          <p:nvPr/>
        </p:nvSpPr>
        <p:spPr>
          <a:xfrm>
            <a:off x="5342040" y="2984400"/>
            <a:ext cx="112680" cy="28800"/>
          </a:xfrm>
          <a:custGeom>
            <a:avLst/>
            <a:gdLst/>
            <a:ahLst/>
            <a:rect l="l" t="t" r="r" b="b"/>
            <a:pathLst>
              <a:path w="83" h="21">
                <a:moveTo>
                  <a:pt x="83" y="0"/>
                </a:moveTo>
                <a:lnTo>
                  <a:pt x="78" y="11"/>
                </a:lnTo>
                <a:lnTo>
                  <a:pt x="5" y="21"/>
                </a:lnTo>
                <a:lnTo>
                  <a:pt x="0" y="16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5" name=""/>
          <p:cNvSpPr/>
          <p:nvPr/>
        </p:nvSpPr>
        <p:spPr>
          <a:xfrm>
            <a:off x="5330880" y="3005280"/>
            <a:ext cx="11160" cy="14040"/>
          </a:xfrm>
          <a:custGeom>
            <a:avLst/>
            <a:gdLst/>
            <a:ahLst/>
            <a:rect l="l" t="t" r="r" b="b"/>
            <a:pathLst>
              <a:path w="10" h="11">
                <a:moveTo>
                  <a:pt x="10" y="0"/>
                </a:moveTo>
                <a:lnTo>
                  <a:pt x="10" y="0"/>
                </a:lnTo>
                <a:lnTo>
                  <a:pt x="5" y="5"/>
                </a:lnTo>
                <a:lnTo>
                  <a:pt x="0" y="11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6" name=""/>
          <p:cNvSpPr/>
          <p:nvPr/>
        </p:nvSpPr>
        <p:spPr>
          <a:xfrm>
            <a:off x="5281560" y="3019320"/>
            <a:ext cx="49320" cy="7920"/>
          </a:xfrm>
          <a:custGeom>
            <a:avLst/>
            <a:gdLst/>
            <a:ahLst/>
            <a:rect l="l" t="t" r="r" b="b"/>
            <a:pathLst>
              <a:path w="36" h="5">
                <a:moveTo>
                  <a:pt x="36" y="0"/>
                </a:moveTo>
                <a:lnTo>
                  <a:pt x="26" y="0"/>
                </a:lnTo>
                <a:lnTo>
                  <a:pt x="10" y="5"/>
                </a:lnTo>
                <a:lnTo>
                  <a:pt x="0" y="5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7" name=""/>
          <p:cNvSpPr/>
          <p:nvPr/>
        </p:nvSpPr>
        <p:spPr>
          <a:xfrm flipV="1">
            <a:off x="5281560" y="2976120"/>
            <a:ext cx="1800" cy="5076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8" name=""/>
          <p:cNvSpPr/>
          <p:nvPr/>
        </p:nvSpPr>
        <p:spPr>
          <a:xfrm>
            <a:off x="5359320" y="2954160"/>
            <a:ext cx="31680" cy="14400"/>
          </a:xfrm>
          <a:custGeom>
            <a:avLst/>
            <a:gdLst/>
            <a:ahLst/>
            <a:rect l="l" t="t" r="r" b="b"/>
            <a:pathLst>
              <a:path w="25" h="10">
                <a:moveTo>
                  <a:pt x="25" y="5"/>
                </a:moveTo>
                <a:lnTo>
                  <a:pt x="20" y="10"/>
                </a:lnTo>
                <a:lnTo>
                  <a:pt x="0" y="10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9" name=""/>
          <p:cNvSpPr/>
          <p:nvPr/>
        </p:nvSpPr>
        <p:spPr>
          <a:xfrm>
            <a:off x="5010120" y="2976480"/>
            <a:ext cx="181080" cy="354240"/>
          </a:xfrm>
          <a:custGeom>
            <a:avLst/>
            <a:gdLst/>
            <a:ahLst/>
            <a:rect l="l" t="t" r="r" b="b"/>
            <a:pathLst>
              <a:path w="135" h="259">
                <a:moveTo>
                  <a:pt x="37" y="259"/>
                </a:moveTo>
                <a:lnTo>
                  <a:pt x="6" y="116"/>
                </a:lnTo>
                <a:lnTo>
                  <a:pt x="0" y="37"/>
                </a:lnTo>
                <a:lnTo>
                  <a:pt x="31" y="42"/>
                </a:lnTo>
                <a:lnTo>
                  <a:pt x="99" y="32"/>
                </a:lnTo>
                <a:lnTo>
                  <a:pt x="99" y="10"/>
                </a:lnTo>
                <a:lnTo>
                  <a:pt x="135" y="5"/>
                </a:lnTo>
                <a:lnTo>
                  <a:pt x="135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0" name=""/>
          <p:cNvSpPr/>
          <p:nvPr/>
        </p:nvSpPr>
        <p:spPr>
          <a:xfrm>
            <a:off x="5276880" y="2954160"/>
            <a:ext cx="19080" cy="59040"/>
          </a:xfrm>
          <a:custGeom>
            <a:avLst/>
            <a:gdLst/>
            <a:ahLst/>
            <a:rect l="l" t="t" r="r" b="b"/>
            <a:pathLst>
              <a:path w="15" h="42">
                <a:moveTo>
                  <a:pt x="0" y="10"/>
                </a:moveTo>
                <a:lnTo>
                  <a:pt x="10" y="0"/>
                </a:lnTo>
                <a:lnTo>
                  <a:pt x="10" y="10"/>
                </a:lnTo>
                <a:lnTo>
                  <a:pt x="15" y="42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2240" bIns="12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1" name=""/>
          <p:cNvSpPr/>
          <p:nvPr/>
        </p:nvSpPr>
        <p:spPr>
          <a:xfrm>
            <a:off x="5265720" y="2751120"/>
            <a:ext cx="30240" cy="65160"/>
          </a:xfrm>
          <a:custGeom>
            <a:avLst/>
            <a:gdLst/>
            <a:ahLst/>
            <a:rect l="l" t="t" r="r" b="b"/>
            <a:pathLst>
              <a:path w="21" h="48">
                <a:moveTo>
                  <a:pt x="0" y="0"/>
                </a:moveTo>
                <a:lnTo>
                  <a:pt x="0" y="11"/>
                </a:lnTo>
                <a:lnTo>
                  <a:pt x="6" y="11"/>
                </a:lnTo>
                <a:lnTo>
                  <a:pt x="11" y="27"/>
                </a:lnTo>
                <a:lnTo>
                  <a:pt x="21" y="22"/>
                </a:lnTo>
                <a:lnTo>
                  <a:pt x="21" y="4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8360" bIns="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2" name=""/>
          <p:cNvSpPr/>
          <p:nvPr/>
        </p:nvSpPr>
        <p:spPr>
          <a:xfrm>
            <a:off x="5281560" y="2889360"/>
            <a:ext cx="36720" cy="6120"/>
          </a:xfrm>
          <a:custGeom>
            <a:avLst/>
            <a:gdLst/>
            <a:ahLst/>
            <a:rect l="l" t="t" r="r" b="b"/>
            <a:pathLst>
              <a:path w="26" h="5">
                <a:moveTo>
                  <a:pt x="0" y="5"/>
                </a:moveTo>
                <a:lnTo>
                  <a:pt x="15" y="5"/>
                </a:lnTo>
                <a:lnTo>
                  <a:pt x="26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3" name=""/>
          <p:cNvSpPr/>
          <p:nvPr/>
        </p:nvSpPr>
        <p:spPr>
          <a:xfrm>
            <a:off x="5310360" y="2860560"/>
            <a:ext cx="20520" cy="65160"/>
          </a:xfrm>
          <a:custGeom>
            <a:avLst/>
            <a:gdLst/>
            <a:ahLst/>
            <a:rect l="l" t="t" r="r" b="b"/>
            <a:pathLst>
              <a:path w="16" h="48">
                <a:moveTo>
                  <a:pt x="16" y="48"/>
                </a:moveTo>
                <a:lnTo>
                  <a:pt x="0" y="32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8360" bIns="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4" name=""/>
          <p:cNvSpPr/>
          <p:nvPr/>
        </p:nvSpPr>
        <p:spPr>
          <a:xfrm>
            <a:off x="5302080" y="2830680"/>
            <a:ext cx="8280" cy="29880"/>
          </a:xfrm>
          <a:custGeom>
            <a:avLst/>
            <a:gdLst/>
            <a:ahLst/>
            <a:rect l="l" t="t" r="r" b="b"/>
            <a:pathLst>
              <a:path w="5" h="21">
                <a:moveTo>
                  <a:pt x="5" y="21"/>
                </a:moveTo>
                <a:lnTo>
                  <a:pt x="5" y="21"/>
                </a:lnTo>
                <a:lnTo>
                  <a:pt x="0" y="10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920" bIns="-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5" name=""/>
          <p:cNvSpPr/>
          <p:nvPr/>
        </p:nvSpPr>
        <p:spPr>
          <a:xfrm>
            <a:off x="5310360" y="2860560"/>
            <a:ext cx="26640" cy="57240"/>
          </a:xfrm>
          <a:custGeom>
            <a:avLst/>
            <a:gdLst/>
            <a:ahLst/>
            <a:rect l="l" t="t" r="r" b="b"/>
            <a:pathLst>
              <a:path w="21" h="42">
                <a:moveTo>
                  <a:pt x="0" y="0"/>
                </a:moveTo>
                <a:lnTo>
                  <a:pt x="6" y="26"/>
                </a:lnTo>
                <a:lnTo>
                  <a:pt x="21" y="42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6" name=""/>
          <p:cNvSpPr/>
          <p:nvPr/>
        </p:nvSpPr>
        <p:spPr>
          <a:xfrm>
            <a:off x="5324400" y="2917800"/>
            <a:ext cx="12600" cy="7920"/>
          </a:xfrm>
          <a:custGeom>
            <a:avLst/>
            <a:gdLst/>
            <a:ahLst/>
            <a:rect l="l" t="t" r="r" b="b"/>
            <a:pathLst>
              <a:path w="10" h="6">
                <a:moveTo>
                  <a:pt x="10" y="0"/>
                </a:moveTo>
                <a:lnTo>
                  <a:pt x="10" y="0"/>
                </a:lnTo>
                <a:lnTo>
                  <a:pt x="5" y="6"/>
                </a:lnTo>
                <a:lnTo>
                  <a:pt x="0" y="6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7" name=""/>
          <p:cNvSpPr/>
          <p:nvPr/>
        </p:nvSpPr>
        <p:spPr>
          <a:xfrm>
            <a:off x="5302080" y="2905200"/>
            <a:ext cx="22320" cy="20520"/>
          </a:xfrm>
          <a:custGeom>
            <a:avLst/>
            <a:gdLst/>
            <a:ahLst/>
            <a:rect l="l" t="t" r="r" b="b"/>
            <a:pathLst>
              <a:path w="16" h="16">
                <a:moveTo>
                  <a:pt x="16" y="16"/>
                </a:moveTo>
                <a:lnTo>
                  <a:pt x="11" y="10"/>
                </a:lnTo>
                <a:lnTo>
                  <a:pt x="5" y="5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8" name=""/>
          <p:cNvSpPr/>
          <p:nvPr/>
        </p:nvSpPr>
        <p:spPr>
          <a:xfrm flipV="1">
            <a:off x="5302080" y="2867040"/>
            <a:ext cx="8280" cy="3816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9" name=""/>
          <p:cNvSpPr/>
          <p:nvPr/>
        </p:nvSpPr>
        <p:spPr>
          <a:xfrm>
            <a:off x="5310360" y="2867040"/>
            <a:ext cx="20520" cy="58680"/>
          </a:xfrm>
          <a:custGeom>
            <a:avLst/>
            <a:gdLst/>
            <a:ahLst/>
            <a:rect l="l" t="t" r="r" b="b"/>
            <a:pathLst>
              <a:path w="16" h="43">
                <a:moveTo>
                  <a:pt x="0" y="0"/>
                </a:moveTo>
                <a:lnTo>
                  <a:pt x="0" y="27"/>
                </a:lnTo>
                <a:lnTo>
                  <a:pt x="16" y="43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1880" bIns="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0" name=""/>
          <p:cNvSpPr/>
          <p:nvPr/>
        </p:nvSpPr>
        <p:spPr>
          <a:xfrm>
            <a:off x="5310360" y="2909880"/>
            <a:ext cx="7920" cy="28440"/>
          </a:xfrm>
          <a:custGeom>
            <a:avLst/>
            <a:gdLst/>
            <a:ahLst/>
            <a:rect l="l" t="t" r="r" b="b"/>
            <a:pathLst>
              <a:path w="6" h="21">
                <a:moveTo>
                  <a:pt x="6" y="0"/>
                </a:moveTo>
                <a:lnTo>
                  <a:pt x="0" y="11"/>
                </a:lnTo>
                <a:lnTo>
                  <a:pt x="6" y="21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1" name=""/>
          <p:cNvSpPr/>
          <p:nvPr/>
        </p:nvSpPr>
        <p:spPr>
          <a:xfrm>
            <a:off x="5310360" y="2909880"/>
            <a:ext cx="14040" cy="36360"/>
          </a:xfrm>
          <a:custGeom>
            <a:avLst/>
            <a:gdLst/>
            <a:ahLst/>
            <a:rect l="l" t="t" r="r" b="b"/>
            <a:pathLst>
              <a:path w="11" h="27">
                <a:moveTo>
                  <a:pt x="11" y="0"/>
                </a:moveTo>
                <a:lnTo>
                  <a:pt x="6" y="5"/>
                </a:lnTo>
                <a:lnTo>
                  <a:pt x="6" y="21"/>
                </a:lnTo>
                <a:lnTo>
                  <a:pt x="0" y="27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2" name=""/>
          <p:cNvSpPr/>
          <p:nvPr/>
        </p:nvSpPr>
        <p:spPr>
          <a:xfrm>
            <a:off x="5302080" y="2909880"/>
            <a:ext cx="22320" cy="28440"/>
          </a:xfrm>
          <a:custGeom>
            <a:avLst/>
            <a:gdLst/>
            <a:ahLst/>
            <a:rect l="l" t="t" r="r" b="b"/>
            <a:pathLst>
              <a:path w="16" h="21">
                <a:moveTo>
                  <a:pt x="16" y="5"/>
                </a:moveTo>
                <a:lnTo>
                  <a:pt x="16" y="21"/>
                </a:lnTo>
                <a:lnTo>
                  <a:pt x="5" y="21"/>
                </a:lnTo>
                <a:lnTo>
                  <a:pt x="0" y="11"/>
                </a:lnTo>
                <a:lnTo>
                  <a:pt x="11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3" name=""/>
          <p:cNvSpPr/>
          <p:nvPr/>
        </p:nvSpPr>
        <p:spPr>
          <a:xfrm>
            <a:off x="5310360" y="2867040"/>
            <a:ext cx="20520" cy="58680"/>
          </a:xfrm>
          <a:custGeom>
            <a:avLst/>
            <a:gdLst/>
            <a:ahLst/>
            <a:rect l="l" t="t" r="r" b="b"/>
            <a:pathLst>
              <a:path w="16" h="43">
                <a:moveTo>
                  <a:pt x="0" y="0"/>
                </a:moveTo>
                <a:lnTo>
                  <a:pt x="0" y="27"/>
                </a:lnTo>
                <a:lnTo>
                  <a:pt x="16" y="43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1880" bIns="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4" name=""/>
          <p:cNvSpPr/>
          <p:nvPr/>
        </p:nvSpPr>
        <p:spPr>
          <a:xfrm>
            <a:off x="5302080" y="2962440"/>
            <a:ext cx="57240" cy="27000"/>
          </a:xfrm>
          <a:custGeom>
            <a:avLst/>
            <a:gdLst/>
            <a:ahLst/>
            <a:rect l="l" t="t" r="r" b="b"/>
            <a:pathLst>
              <a:path w="42" h="21">
                <a:moveTo>
                  <a:pt x="42" y="11"/>
                </a:moveTo>
                <a:lnTo>
                  <a:pt x="42" y="0"/>
                </a:lnTo>
                <a:lnTo>
                  <a:pt x="0" y="11"/>
                </a:lnTo>
                <a:lnTo>
                  <a:pt x="5" y="21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5" name=""/>
          <p:cNvSpPr/>
          <p:nvPr/>
        </p:nvSpPr>
        <p:spPr>
          <a:xfrm>
            <a:off x="5330880" y="2976480"/>
            <a:ext cx="11160" cy="1296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3840" bIns="-33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6" name=""/>
          <p:cNvSpPr/>
          <p:nvPr/>
        </p:nvSpPr>
        <p:spPr>
          <a:xfrm>
            <a:off x="5295960" y="2954160"/>
            <a:ext cx="6120" cy="44640"/>
          </a:xfrm>
          <a:custGeom>
            <a:avLst/>
            <a:gdLst/>
            <a:ahLst/>
            <a:rect l="l" t="t" r="r" b="b"/>
            <a:pathLst>
              <a:path w="5" h="32">
                <a:moveTo>
                  <a:pt x="0" y="0"/>
                </a:moveTo>
                <a:lnTo>
                  <a:pt x="0" y="5"/>
                </a:lnTo>
                <a:lnTo>
                  <a:pt x="5" y="32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7" name=""/>
          <p:cNvSpPr/>
          <p:nvPr/>
        </p:nvSpPr>
        <p:spPr>
          <a:xfrm>
            <a:off x="5413320" y="3054240"/>
            <a:ext cx="14400" cy="38160"/>
          </a:xfrm>
          <a:custGeom>
            <a:avLst/>
            <a:gdLst/>
            <a:ahLst/>
            <a:rect l="l" t="t" r="r" b="b"/>
            <a:pathLst>
              <a:path w="10" h="27">
                <a:moveTo>
                  <a:pt x="10" y="27"/>
                </a:moveTo>
                <a:lnTo>
                  <a:pt x="10" y="11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8" name=""/>
          <p:cNvSpPr/>
          <p:nvPr/>
        </p:nvSpPr>
        <p:spPr>
          <a:xfrm flipH="1">
            <a:off x="5400720" y="3294000"/>
            <a:ext cx="33120" cy="3024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9" name=""/>
          <p:cNvSpPr/>
          <p:nvPr/>
        </p:nvSpPr>
        <p:spPr>
          <a:xfrm>
            <a:off x="5400720" y="3127320"/>
            <a:ext cx="96840" cy="23760"/>
          </a:xfrm>
          <a:custGeom>
            <a:avLst/>
            <a:gdLst/>
            <a:ahLst/>
            <a:rect l="l" t="t" r="r" b="b"/>
            <a:pathLst>
              <a:path w="72" h="16">
                <a:moveTo>
                  <a:pt x="0" y="16"/>
                </a:moveTo>
                <a:lnTo>
                  <a:pt x="51" y="5"/>
                </a:lnTo>
                <a:lnTo>
                  <a:pt x="51" y="0"/>
                </a:lnTo>
                <a:lnTo>
                  <a:pt x="72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3040" bIns="-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80" name=""/>
          <p:cNvSpPr/>
          <p:nvPr/>
        </p:nvSpPr>
        <p:spPr>
          <a:xfrm>
            <a:off x="5557680" y="2976480"/>
            <a:ext cx="41400" cy="28800"/>
          </a:xfrm>
          <a:custGeom>
            <a:avLst/>
            <a:gdLst/>
            <a:ahLst/>
            <a:rect l="l" t="t" r="r" b="b"/>
            <a:pathLst>
              <a:path w="31" h="21">
                <a:moveTo>
                  <a:pt x="0" y="5"/>
                </a:moveTo>
                <a:lnTo>
                  <a:pt x="21" y="5"/>
                </a:lnTo>
                <a:lnTo>
                  <a:pt x="26" y="21"/>
                </a:lnTo>
                <a:lnTo>
                  <a:pt x="31" y="21"/>
                </a:lnTo>
                <a:lnTo>
                  <a:pt x="26" y="0"/>
                </a:lnTo>
                <a:lnTo>
                  <a:pt x="0" y="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81" name=""/>
          <p:cNvSpPr/>
          <p:nvPr/>
        </p:nvSpPr>
        <p:spPr>
          <a:xfrm>
            <a:off x="5481720" y="2809800"/>
            <a:ext cx="230040" cy="50760"/>
          </a:xfrm>
          <a:custGeom>
            <a:avLst/>
            <a:gdLst/>
            <a:ahLst/>
            <a:rect l="l" t="t" r="r" b="b"/>
            <a:pathLst>
              <a:path w="171" h="37">
                <a:moveTo>
                  <a:pt x="93" y="0"/>
                </a:moveTo>
                <a:lnTo>
                  <a:pt x="99" y="32"/>
                </a:lnTo>
                <a:lnTo>
                  <a:pt x="124" y="26"/>
                </a:lnTo>
                <a:lnTo>
                  <a:pt x="130" y="37"/>
                </a:lnTo>
                <a:lnTo>
                  <a:pt x="171" y="32"/>
                </a:lnTo>
                <a:lnTo>
                  <a:pt x="150" y="32"/>
                </a:lnTo>
                <a:lnTo>
                  <a:pt x="145" y="16"/>
                </a:lnTo>
                <a:lnTo>
                  <a:pt x="135" y="16"/>
                </a:lnTo>
                <a:lnTo>
                  <a:pt x="135" y="5"/>
                </a:lnTo>
                <a:lnTo>
                  <a:pt x="0" y="2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82" name=""/>
          <p:cNvSpPr/>
          <p:nvPr/>
        </p:nvSpPr>
        <p:spPr>
          <a:xfrm>
            <a:off x="5697360" y="2836800"/>
            <a:ext cx="14400" cy="15840"/>
          </a:xfrm>
          <a:custGeom>
            <a:avLst/>
            <a:gdLst/>
            <a:ahLst/>
            <a:rect l="l" t="t" r="r" b="b"/>
            <a:pathLst>
              <a:path w="10" h="11">
                <a:moveTo>
                  <a:pt x="5" y="0"/>
                </a:moveTo>
                <a:lnTo>
                  <a:pt x="0" y="5"/>
                </a:lnTo>
                <a:lnTo>
                  <a:pt x="10" y="1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83" name=""/>
          <p:cNvSpPr/>
          <p:nvPr/>
        </p:nvSpPr>
        <p:spPr>
          <a:xfrm>
            <a:off x="5634000" y="2766960"/>
            <a:ext cx="22320" cy="180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84" name=""/>
          <p:cNvSpPr/>
          <p:nvPr/>
        </p:nvSpPr>
        <p:spPr>
          <a:xfrm>
            <a:off x="5413320" y="2687760"/>
            <a:ext cx="55440" cy="108000"/>
          </a:xfrm>
          <a:custGeom>
            <a:avLst/>
            <a:gdLst/>
            <a:ahLst/>
            <a:rect l="l" t="t" r="r" b="b"/>
            <a:pathLst>
              <a:path w="41" h="79">
                <a:moveTo>
                  <a:pt x="41" y="63"/>
                </a:moveTo>
                <a:lnTo>
                  <a:pt x="41" y="74"/>
                </a:lnTo>
                <a:lnTo>
                  <a:pt x="41" y="79"/>
                </a:lnTo>
                <a:lnTo>
                  <a:pt x="36" y="63"/>
                </a:lnTo>
                <a:lnTo>
                  <a:pt x="26" y="58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85" name=""/>
          <p:cNvSpPr/>
          <p:nvPr/>
        </p:nvSpPr>
        <p:spPr>
          <a:xfrm>
            <a:off x="5407200" y="2643120"/>
            <a:ext cx="12600" cy="20880"/>
          </a:xfrm>
          <a:custGeom>
            <a:avLst/>
            <a:gdLst/>
            <a:ahLst/>
            <a:rect l="l" t="t" r="r" b="b"/>
            <a:pathLst>
              <a:path w="10" h="16">
                <a:moveTo>
                  <a:pt x="0" y="16"/>
                </a:moveTo>
                <a:lnTo>
                  <a:pt x="0" y="5"/>
                </a:lnTo>
                <a:lnTo>
                  <a:pt x="1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86" name=""/>
          <p:cNvSpPr/>
          <p:nvPr/>
        </p:nvSpPr>
        <p:spPr>
          <a:xfrm>
            <a:off x="5870520" y="2938320"/>
            <a:ext cx="34920" cy="180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87" name=""/>
          <p:cNvSpPr/>
          <p:nvPr/>
        </p:nvSpPr>
        <p:spPr>
          <a:xfrm flipH="1" flipV="1">
            <a:off x="5086080" y="2687760"/>
            <a:ext cx="190440" cy="5544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88" name=""/>
          <p:cNvSpPr/>
          <p:nvPr/>
        </p:nvSpPr>
        <p:spPr>
          <a:xfrm>
            <a:off x="4935600" y="3259080"/>
            <a:ext cx="61920" cy="71640"/>
          </a:xfrm>
          <a:custGeom>
            <a:avLst/>
            <a:gdLst/>
            <a:ahLst/>
            <a:rect l="l" t="t" r="r" b="b"/>
            <a:pathLst>
              <a:path w="46" h="53">
                <a:moveTo>
                  <a:pt x="46" y="53"/>
                </a:moveTo>
                <a:lnTo>
                  <a:pt x="10" y="27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4840" bIns="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89" name=""/>
          <p:cNvSpPr/>
          <p:nvPr/>
        </p:nvSpPr>
        <p:spPr>
          <a:xfrm>
            <a:off x="5324400" y="4216320"/>
            <a:ext cx="144360" cy="114480"/>
          </a:xfrm>
          <a:custGeom>
            <a:avLst/>
            <a:gdLst/>
            <a:ahLst/>
            <a:rect l="l" t="t" r="r" b="b"/>
            <a:pathLst>
              <a:path w="108" h="85">
                <a:moveTo>
                  <a:pt x="31" y="69"/>
                </a:moveTo>
                <a:lnTo>
                  <a:pt x="57" y="48"/>
                </a:lnTo>
                <a:lnTo>
                  <a:pt x="72" y="64"/>
                </a:lnTo>
                <a:lnTo>
                  <a:pt x="87" y="64"/>
                </a:lnTo>
                <a:lnTo>
                  <a:pt x="98" y="53"/>
                </a:lnTo>
                <a:lnTo>
                  <a:pt x="82" y="32"/>
                </a:lnTo>
                <a:lnTo>
                  <a:pt x="108" y="11"/>
                </a:lnTo>
                <a:lnTo>
                  <a:pt x="103" y="0"/>
                </a:lnTo>
                <a:lnTo>
                  <a:pt x="41" y="53"/>
                </a:lnTo>
                <a:lnTo>
                  <a:pt x="20" y="64"/>
                </a:lnTo>
                <a:lnTo>
                  <a:pt x="0" y="8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0" name=""/>
          <p:cNvSpPr/>
          <p:nvPr/>
        </p:nvSpPr>
        <p:spPr>
          <a:xfrm>
            <a:off x="5462640" y="3903840"/>
            <a:ext cx="360360" cy="377640"/>
          </a:xfrm>
          <a:custGeom>
            <a:avLst/>
            <a:gdLst/>
            <a:ahLst/>
            <a:rect l="l" t="t" r="r" b="b"/>
            <a:pathLst>
              <a:path w="268" h="276">
                <a:moveTo>
                  <a:pt x="0" y="239"/>
                </a:moveTo>
                <a:lnTo>
                  <a:pt x="31" y="249"/>
                </a:lnTo>
                <a:lnTo>
                  <a:pt x="52" y="265"/>
                </a:lnTo>
                <a:lnTo>
                  <a:pt x="62" y="270"/>
                </a:lnTo>
                <a:lnTo>
                  <a:pt x="83" y="260"/>
                </a:lnTo>
                <a:lnTo>
                  <a:pt x="139" y="249"/>
                </a:lnTo>
                <a:lnTo>
                  <a:pt x="155" y="249"/>
                </a:lnTo>
                <a:lnTo>
                  <a:pt x="176" y="276"/>
                </a:lnTo>
                <a:lnTo>
                  <a:pt x="227" y="244"/>
                </a:lnTo>
                <a:lnTo>
                  <a:pt x="258" y="217"/>
                </a:lnTo>
                <a:lnTo>
                  <a:pt x="243" y="212"/>
                </a:lnTo>
                <a:lnTo>
                  <a:pt x="243" y="207"/>
                </a:lnTo>
                <a:lnTo>
                  <a:pt x="212" y="186"/>
                </a:lnTo>
                <a:lnTo>
                  <a:pt x="181" y="196"/>
                </a:lnTo>
                <a:lnTo>
                  <a:pt x="176" y="191"/>
                </a:lnTo>
                <a:lnTo>
                  <a:pt x="170" y="191"/>
                </a:lnTo>
                <a:lnTo>
                  <a:pt x="155" y="143"/>
                </a:lnTo>
                <a:lnTo>
                  <a:pt x="124" y="133"/>
                </a:lnTo>
                <a:lnTo>
                  <a:pt x="119" y="138"/>
                </a:lnTo>
                <a:lnTo>
                  <a:pt x="98" y="117"/>
                </a:lnTo>
                <a:lnTo>
                  <a:pt x="103" y="43"/>
                </a:lnTo>
                <a:lnTo>
                  <a:pt x="93" y="11"/>
                </a:lnTo>
                <a:lnTo>
                  <a:pt x="93" y="0"/>
                </a:lnTo>
                <a:lnTo>
                  <a:pt x="52" y="16"/>
                </a:lnTo>
                <a:lnTo>
                  <a:pt x="41" y="16"/>
                </a:lnTo>
                <a:lnTo>
                  <a:pt x="46" y="43"/>
                </a:lnTo>
                <a:lnTo>
                  <a:pt x="52" y="64"/>
                </a:lnTo>
                <a:lnTo>
                  <a:pt x="62" y="37"/>
                </a:lnTo>
                <a:lnTo>
                  <a:pt x="103" y="43"/>
                </a:lnTo>
                <a:lnTo>
                  <a:pt x="114" y="48"/>
                </a:lnTo>
                <a:lnTo>
                  <a:pt x="119" y="69"/>
                </a:lnTo>
                <a:lnTo>
                  <a:pt x="145" y="64"/>
                </a:lnTo>
                <a:lnTo>
                  <a:pt x="201" y="85"/>
                </a:lnTo>
                <a:lnTo>
                  <a:pt x="248" y="69"/>
                </a:lnTo>
                <a:lnTo>
                  <a:pt x="268" y="13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1" name=""/>
          <p:cNvSpPr/>
          <p:nvPr/>
        </p:nvSpPr>
        <p:spPr>
          <a:xfrm>
            <a:off x="5365800" y="4013280"/>
            <a:ext cx="228600" cy="152280"/>
          </a:xfrm>
          <a:custGeom>
            <a:avLst/>
            <a:gdLst/>
            <a:ahLst/>
            <a:rect l="l" t="t" r="r" b="b"/>
            <a:pathLst>
              <a:path w="170" h="111">
                <a:moveTo>
                  <a:pt x="170" y="26"/>
                </a:moveTo>
                <a:lnTo>
                  <a:pt x="72" y="37"/>
                </a:lnTo>
                <a:lnTo>
                  <a:pt x="51" y="42"/>
                </a:lnTo>
                <a:lnTo>
                  <a:pt x="15" y="58"/>
                </a:lnTo>
                <a:lnTo>
                  <a:pt x="0" y="111"/>
                </a:lnTo>
                <a:lnTo>
                  <a:pt x="41" y="63"/>
                </a:lnTo>
                <a:lnTo>
                  <a:pt x="77" y="42"/>
                </a:lnTo>
                <a:lnTo>
                  <a:pt x="93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2" name=""/>
          <p:cNvSpPr/>
          <p:nvPr/>
        </p:nvSpPr>
        <p:spPr>
          <a:xfrm>
            <a:off x="5489640" y="3990960"/>
            <a:ext cx="33120" cy="22320"/>
          </a:xfrm>
          <a:custGeom>
            <a:avLst/>
            <a:gdLst/>
            <a:ahLst/>
            <a:rect l="l" t="t" r="r" b="b"/>
            <a:pathLst>
              <a:path w="25" h="16">
                <a:moveTo>
                  <a:pt x="0" y="16"/>
                </a:moveTo>
                <a:lnTo>
                  <a:pt x="5" y="16"/>
                </a:lnTo>
                <a:lnTo>
                  <a:pt x="15" y="5"/>
                </a:lnTo>
                <a:lnTo>
                  <a:pt x="25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3" name=""/>
          <p:cNvSpPr/>
          <p:nvPr/>
        </p:nvSpPr>
        <p:spPr>
          <a:xfrm>
            <a:off x="5522760" y="3954600"/>
            <a:ext cx="22320" cy="36360"/>
          </a:xfrm>
          <a:custGeom>
            <a:avLst/>
            <a:gdLst/>
            <a:ahLst/>
            <a:rect l="l" t="t" r="r" b="b"/>
            <a:pathLst>
              <a:path w="16" h="27">
                <a:moveTo>
                  <a:pt x="0" y="27"/>
                </a:moveTo>
                <a:lnTo>
                  <a:pt x="6" y="21"/>
                </a:lnTo>
                <a:lnTo>
                  <a:pt x="11" y="6"/>
                </a:lnTo>
                <a:lnTo>
                  <a:pt x="16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4" name=""/>
          <p:cNvSpPr/>
          <p:nvPr/>
        </p:nvSpPr>
        <p:spPr>
          <a:xfrm>
            <a:off x="5359320" y="4165560"/>
            <a:ext cx="6480" cy="34920"/>
          </a:xfrm>
          <a:custGeom>
            <a:avLst/>
            <a:gdLst/>
            <a:ahLst/>
            <a:rect l="l" t="t" r="r" b="b"/>
            <a:pathLst>
              <a:path w="5" h="26">
                <a:moveTo>
                  <a:pt x="5" y="0"/>
                </a:moveTo>
                <a:lnTo>
                  <a:pt x="5" y="21"/>
                </a:lnTo>
                <a:lnTo>
                  <a:pt x="0" y="26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5" name=""/>
          <p:cNvSpPr/>
          <p:nvPr/>
        </p:nvSpPr>
        <p:spPr>
          <a:xfrm>
            <a:off x="5342040" y="4200480"/>
            <a:ext cx="17280" cy="30240"/>
          </a:xfrm>
          <a:custGeom>
            <a:avLst/>
            <a:gdLst/>
            <a:ahLst/>
            <a:rect l="l" t="t" r="r" b="b"/>
            <a:pathLst>
              <a:path w="11" h="22">
                <a:moveTo>
                  <a:pt x="11" y="0"/>
                </a:moveTo>
                <a:lnTo>
                  <a:pt x="11" y="6"/>
                </a:lnTo>
                <a:lnTo>
                  <a:pt x="11" y="16"/>
                </a:lnTo>
                <a:lnTo>
                  <a:pt x="0" y="22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6" name=""/>
          <p:cNvSpPr/>
          <p:nvPr/>
        </p:nvSpPr>
        <p:spPr>
          <a:xfrm>
            <a:off x="5302080" y="4230720"/>
            <a:ext cx="39960" cy="28440"/>
          </a:xfrm>
          <a:custGeom>
            <a:avLst/>
            <a:gdLst/>
            <a:ahLst/>
            <a:rect l="l" t="t" r="r" b="b"/>
            <a:pathLst>
              <a:path w="31" h="21">
                <a:moveTo>
                  <a:pt x="31" y="0"/>
                </a:moveTo>
                <a:lnTo>
                  <a:pt x="26" y="0"/>
                </a:lnTo>
                <a:lnTo>
                  <a:pt x="16" y="5"/>
                </a:lnTo>
                <a:lnTo>
                  <a:pt x="0" y="21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7" name=""/>
          <p:cNvSpPr/>
          <p:nvPr/>
        </p:nvSpPr>
        <p:spPr>
          <a:xfrm>
            <a:off x="5462640" y="4078440"/>
            <a:ext cx="152280" cy="209520"/>
          </a:xfrm>
          <a:custGeom>
            <a:avLst/>
            <a:gdLst/>
            <a:ahLst/>
            <a:rect l="l" t="t" r="r" b="b"/>
            <a:pathLst>
              <a:path w="114" h="154">
                <a:moveTo>
                  <a:pt x="52" y="154"/>
                </a:moveTo>
                <a:lnTo>
                  <a:pt x="41" y="143"/>
                </a:lnTo>
                <a:lnTo>
                  <a:pt x="21" y="149"/>
                </a:lnTo>
                <a:lnTo>
                  <a:pt x="10" y="133"/>
                </a:lnTo>
                <a:lnTo>
                  <a:pt x="0" y="128"/>
                </a:lnTo>
                <a:lnTo>
                  <a:pt x="0" y="112"/>
                </a:lnTo>
                <a:lnTo>
                  <a:pt x="0" y="85"/>
                </a:lnTo>
                <a:lnTo>
                  <a:pt x="52" y="75"/>
                </a:lnTo>
                <a:lnTo>
                  <a:pt x="52" y="53"/>
                </a:lnTo>
                <a:lnTo>
                  <a:pt x="57" y="75"/>
                </a:lnTo>
                <a:lnTo>
                  <a:pt x="88" y="69"/>
                </a:lnTo>
                <a:lnTo>
                  <a:pt x="93" y="75"/>
                </a:lnTo>
                <a:lnTo>
                  <a:pt x="98" y="64"/>
                </a:lnTo>
                <a:lnTo>
                  <a:pt x="114" y="64"/>
                </a:lnTo>
                <a:lnTo>
                  <a:pt x="114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8" name=""/>
          <p:cNvSpPr/>
          <p:nvPr/>
        </p:nvSpPr>
        <p:spPr>
          <a:xfrm>
            <a:off x="5522760" y="3925800"/>
            <a:ext cx="76320" cy="44640"/>
          </a:xfrm>
          <a:custGeom>
            <a:avLst/>
            <a:gdLst/>
            <a:ahLst/>
            <a:rect l="l" t="t" r="r" b="b"/>
            <a:pathLst>
              <a:path w="57" h="32">
                <a:moveTo>
                  <a:pt x="0" y="0"/>
                </a:moveTo>
                <a:lnTo>
                  <a:pt x="16" y="5"/>
                </a:lnTo>
                <a:lnTo>
                  <a:pt x="31" y="0"/>
                </a:lnTo>
                <a:lnTo>
                  <a:pt x="42" y="0"/>
                </a:lnTo>
                <a:lnTo>
                  <a:pt x="52" y="5"/>
                </a:lnTo>
                <a:lnTo>
                  <a:pt x="57" y="32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9" name=""/>
          <p:cNvSpPr/>
          <p:nvPr/>
        </p:nvSpPr>
        <p:spPr>
          <a:xfrm>
            <a:off x="5599080" y="3932280"/>
            <a:ext cx="30240" cy="38160"/>
          </a:xfrm>
          <a:custGeom>
            <a:avLst/>
            <a:gdLst/>
            <a:ahLst/>
            <a:rect l="l" t="t" r="r" b="b"/>
            <a:pathLst>
              <a:path w="21" h="27">
                <a:moveTo>
                  <a:pt x="0" y="27"/>
                </a:moveTo>
                <a:lnTo>
                  <a:pt x="0" y="22"/>
                </a:lnTo>
                <a:lnTo>
                  <a:pt x="11" y="6"/>
                </a:lnTo>
                <a:lnTo>
                  <a:pt x="21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0" name=""/>
          <p:cNvSpPr/>
          <p:nvPr/>
        </p:nvSpPr>
        <p:spPr>
          <a:xfrm>
            <a:off x="5656320" y="3736800"/>
            <a:ext cx="33120" cy="73080"/>
          </a:xfrm>
          <a:custGeom>
            <a:avLst/>
            <a:gdLst/>
            <a:ahLst/>
            <a:rect l="l" t="t" r="r" b="b"/>
            <a:pathLst>
              <a:path w="25" h="53">
                <a:moveTo>
                  <a:pt x="25" y="53"/>
                </a:moveTo>
                <a:lnTo>
                  <a:pt x="10" y="43"/>
                </a:lnTo>
                <a:lnTo>
                  <a:pt x="0" y="32"/>
                </a:lnTo>
                <a:lnTo>
                  <a:pt x="5" y="27"/>
                </a:lnTo>
                <a:lnTo>
                  <a:pt x="5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1" name=""/>
          <p:cNvSpPr/>
          <p:nvPr/>
        </p:nvSpPr>
        <p:spPr>
          <a:xfrm>
            <a:off x="6035760" y="3643200"/>
            <a:ext cx="158760" cy="81000"/>
          </a:xfrm>
          <a:custGeom>
            <a:avLst/>
            <a:gdLst/>
            <a:ahLst/>
            <a:rect l="l" t="t" r="r" b="b"/>
            <a:pathLst>
              <a:path w="119" h="59">
                <a:moveTo>
                  <a:pt x="0" y="6"/>
                </a:moveTo>
                <a:lnTo>
                  <a:pt x="0" y="53"/>
                </a:lnTo>
                <a:lnTo>
                  <a:pt x="26" y="59"/>
                </a:lnTo>
                <a:lnTo>
                  <a:pt x="37" y="53"/>
                </a:lnTo>
                <a:lnTo>
                  <a:pt x="57" y="43"/>
                </a:lnTo>
                <a:lnTo>
                  <a:pt x="83" y="37"/>
                </a:lnTo>
                <a:lnTo>
                  <a:pt x="93" y="37"/>
                </a:lnTo>
                <a:lnTo>
                  <a:pt x="119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2" name=""/>
          <p:cNvSpPr/>
          <p:nvPr/>
        </p:nvSpPr>
        <p:spPr>
          <a:xfrm>
            <a:off x="6229440" y="3629160"/>
            <a:ext cx="112680" cy="79200"/>
          </a:xfrm>
          <a:custGeom>
            <a:avLst/>
            <a:gdLst/>
            <a:ahLst/>
            <a:rect l="l" t="t" r="r" b="b"/>
            <a:pathLst>
              <a:path w="83" h="58">
                <a:moveTo>
                  <a:pt x="83" y="53"/>
                </a:moveTo>
                <a:lnTo>
                  <a:pt x="62" y="10"/>
                </a:lnTo>
                <a:lnTo>
                  <a:pt x="0" y="0"/>
                </a:lnTo>
                <a:lnTo>
                  <a:pt x="16" y="26"/>
                </a:lnTo>
                <a:lnTo>
                  <a:pt x="21" y="32"/>
                </a:lnTo>
                <a:lnTo>
                  <a:pt x="52" y="47"/>
                </a:lnTo>
                <a:lnTo>
                  <a:pt x="72" y="5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2400" bIns="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3" name=""/>
          <p:cNvSpPr/>
          <p:nvPr/>
        </p:nvSpPr>
        <p:spPr>
          <a:xfrm>
            <a:off x="6000840" y="3714840"/>
            <a:ext cx="139680" cy="137880"/>
          </a:xfrm>
          <a:custGeom>
            <a:avLst/>
            <a:gdLst/>
            <a:ahLst/>
            <a:rect l="l" t="t" r="r" b="b"/>
            <a:pathLst>
              <a:path w="103" h="101">
                <a:moveTo>
                  <a:pt x="5" y="101"/>
                </a:moveTo>
                <a:lnTo>
                  <a:pt x="0" y="96"/>
                </a:lnTo>
                <a:lnTo>
                  <a:pt x="25" y="0"/>
                </a:lnTo>
                <a:lnTo>
                  <a:pt x="41" y="27"/>
                </a:lnTo>
                <a:lnTo>
                  <a:pt x="103" y="2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4" name=""/>
          <p:cNvSpPr/>
          <p:nvPr/>
        </p:nvSpPr>
        <p:spPr>
          <a:xfrm>
            <a:off x="5746680" y="4216320"/>
            <a:ext cx="263520" cy="160560"/>
          </a:xfrm>
          <a:custGeom>
            <a:avLst/>
            <a:gdLst/>
            <a:ahLst/>
            <a:rect l="l" t="t" r="r" b="b"/>
            <a:pathLst>
              <a:path w="196" h="117">
                <a:moveTo>
                  <a:pt x="0" y="80"/>
                </a:moveTo>
                <a:lnTo>
                  <a:pt x="10" y="74"/>
                </a:lnTo>
                <a:lnTo>
                  <a:pt x="31" y="69"/>
                </a:lnTo>
                <a:lnTo>
                  <a:pt x="46" y="48"/>
                </a:lnTo>
                <a:lnTo>
                  <a:pt x="72" y="27"/>
                </a:lnTo>
                <a:lnTo>
                  <a:pt x="93" y="27"/>
                </a:lnTo>
                <a:lnTo>
                  <a:pt x="98" y="27"/>
                </a:lnTo>
                <a:lnTo>
                  <a:pt x="134" y="21"/>
                </a:lnTo>
                <a:lnTo>
                  <a:pt x="160" y="0"/>
                </a:lnTo>
                <a:lnTo>
                  <a:pt x="191" y="32"/>
                </a:lnTo>
                <a:lnTo>
                  <a:pt x="196" y="11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5" name=""/>
          <p:cNvSpPr/>
          <p:nvPr/>
        </p:nvSpPr>
        <p:spPr>
          <a:xfrm>
            <a:off x="6000840" y="4259160"/>
            <a:ext cx="85680" cy="79560"/>
          </a:xfrm>
          <a:custGeom>
            <a:avLst/>
            <a:gdLst/>
            <a:ahLst/>
            <a:rect l="l" t="t" r="r" b="b"/>
            <a:pathLst>
              <a:path w="62" h="58">
                <a:moveTo>
                  <a:pt x="62" y="21"/>
                </a:moveTo>
                <a:lnTo>
                  <a:pt x="56" y="32"/>
                </a:lnTo>
                <a:lnTo>
                  <a:pt x="46" y="42"/>
                </a:lnTo>
                <a:lnTo>
                  <a:pt x="41" y="58"/>
                </a:lnTo>
                <a:lnTo>
                  <a:pt x="36" y="58"/>
                </a:lnTo>
                <a:lnTo>
                  <a:pt x="15" y="32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2760" bIns="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6" name=""/>
          <p:cNvSpPr/>
          <p:nvPr/>
        </p:nvSpPr>
        <p:spPr>
          <a:xfrm>
            <a:off x="6342120" y="3432240"/>
            <a:ext cx="76320" cy="253800"/>
          </a:xfrm>
          <a:custGeom>
            <a:avLst/>
            <a:gdLst/>
            <a:ahLst/>
            <a:rect l="l" t="t" r="r" b="b"/>
            <a:pathLst>
              <a:path w="56" h="185">
                <a:moveTo>
                  <a:pt x="0" y="185"/>
                </a:moveTo>
                <a:lnTo>
                  <a:pt x="10" y="159"/>
                </a:lnTo>
                <a:lnTo>
                  <a:pt x="20" y="106"/>
                </a:lnTo>
                <a:lnTo>
                  <a:pt x="36" y="84"/>
                </a:lnTo>
                <a:lnTo>
                  <a:pt x="56" y="79"/>
                </a:lnTo>
                <a:lnTo>
                  <a:pt x="51" y="69"/>
                </a:lnTo>
                <a:lnTo>
                  <a:pt x="36" y="63"/>
                </a:lnTo>
                <a:lnTo>
                  <a:pt x="10" y="47"/>
                </a:lnTo>
                <a:lnTo>
                  <a:pt x="25" y="26"/>
                </a:lnTo>
                <a:lnTo>
                  <a:pt x="20" y="21"/>
                </a:lnTo>
                <a:lnTo>
                  <a:pt x="10" y="0"/>
                </a:lnTo>
                <a:lnTo>
                  <a:pt x="25" y="21"/>
                </a:lnTo>
                <a:lnTo>
                  <a:pt x="36" y="2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7" name=""/>
          <p:cNvSpPr/>
          <p:nvPr/>
        </p:nvSpPr>
        <p:spPr>
          <a:xfrm>
            <a:off x="6253200" y="3497400"/>
            <a:ext cx="31680" cy="9360"/>
          </a:xfrm>
          <a:custGeom>
            <a:avLst/>
            <a:gdLst/>
            <a:ahLst/>
            <a:rect l="l" t="t" r="r" b="b"/>
            <a:pathLst>
              <a:path w="25" h="6">
                <a:moveTo>
                  <a:pt x="0" y="6"/>
                </a:moveTo>
                <a:lnTo>
                  <a:pt x="5" y="0"/>
                </a:lnTo>
                <a:lnTo>
                  <a:pt x="15" y="0"/>
                </a:lnTo>
                <a:lnTo>
                  <a:pt x="25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8" name=""/>
          <p:cNvSpPr/>
          <p:nvPr/>
        </p:nvSpPr>
        <p:spPr>
          <a:xfrm>
            <a:off x="6284880" y="3476520"/>
            <a:ext cx="28440" cy="20880"/>
          </a:xfrm>
          <a:custGeom>
            <a:avLst/>
            <a:gdLst/>
            <a:ahLst/>
            <a:rect l="l" t="t" r="r" b="b"/>
            <a:pathLst>
              <a:path w="21" h="16">
                <a:moveTo>
                  <a:pt x="0" y="16"/>
                </a:moveTo>
                <a:lnTo>
                  <a:pt x="6" y="11"/>
                </a:lnTo>
                <a:lnTo>
                  <a:pt x="16" y="6"/>
                </a:lnTo>
                <a:lnTo>
                  <a:pt x="21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9" name=""/>
          <p:cNvSpPr/>
          <p:nvPr/>
        </p:nvSpPr>
        <p:spPr>
          <a:xfrm>
            <a:off x="6313320" y="3476520"/>
            <a:ext cx="14400" cy="6480"/>
          </a:xfrm>
          <a:custGeom>
            <a:avLst/>
            <a:gdLst/>
            <a:ahLst/>
            <a:rect l="l" t="t" r="r" b="b"/>
            <a:pathLst>
              <a:path w="10" h="6">
                <a:moveTo>
                  <a:pt x="0" y="0"/>
                </a:moveTo>
                <a:lnTo>
                  <a:pt x="5" y="0"/>
                </a:lnTo>
                <a:lnTo>
                  <a:pt x="10" y="0"/>
                </a:lnTo>
                <a:lnTo>
                  <a:pt x="10" y="6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10" name=""/>
          <p:cNvSpPr/>
          <p:nvPr/>
        </p:nvSpPr>
        <p:spPr>
          <a:xfrm>
            <a:off x="6327720" y="3483000"/>
            <a:ext cx="33480" cy="1440"/>
          </a:xfrm>
          <a:custGeom>
            <a:avLst/>
            <a:gdLst/>
            <a:ahLst/>
            <a:rect l="l" t="t" r="r" b="b"/>
            <a:pathLst>
              <a:path w="26" h="0">
                <a:moveTo>
                  <a:pt x="0" y="0"/>
                </a:moveTo>
                <a:lnTo>
                  <a:pt x="11" y="0"/>
                </a:lnTo>
                <a:lnTo>
                  <a:pt x="16" y="0"/>
                </a:lnTo>
                <a:lnTo>
                  <a:pt x="26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11" name=""/>
          <p:cNvSpPr/>
          <p:nvPr/>
        </p:nvSpPr>
        <p:spPr>
          <a:xfrm>
            <a:off x="6381720" y="3352680"/>
            <a:ext cx="14400" cy="30240"/>
          </a:xfrm>
          <a:custGeom>
            <a:avLst/>
            <a:gdLst/>
            <a:ahLst/>
            <a:rect l="l" t="t" r="r" b="b"/>
            <a:pathLst>
              <a:path w="10" h="22">
                <a:moveTo>
                  <a:pt x="5" y="0"/>
                </a:moveTo>
                <a:lnTo>
                  <a:pt x="10" y="11"/>
                </a:lnTo>
                <a:lnTo>
                  <a:pt x="5" y="16"/>
                </a:lnTo>
                <a:lnTo>
                  <a:pt x="0" y="22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12" name=""/>
          <p:cNvSpPr/>
          <p:nvPr/>
        </p:nvSpPr>
        <p:spPr>
          <a:xfrm>
            <a:off x="6381720" y="3382920"/>
            <a:ext cx="1440" cy="6480"/>
          </a:xfrm>
          <a:prstGeom prst="rect">
            <a:avLst/>
          </a:prstGeom>
          <a:noFill/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13" name=""/>
          <p:cNvSpPr/>
          <p:nvPr/>
        </p:nvSpPr>
        <p:spPr>
          <a:xfrm>
            <a:off x="6375240" y="3389400"/>
            <a:ext cx="6480" cy="7920"/>
          </a:xfrm>
          <a:custGeom>
            <a:avLst/>
            <a:gdLst/>
            <a:ahLst/>
            <a:rect l="l" t="t" r="r" b="b"/>
            <a:pathLst>
              <a:path w="6" h="5">
                <a:moveTo>
                  <a:pt x="6" y="0"/>
                </a:moveTo>
                <a:lnTo>
                  <a:pt x="6" y="0"/>
                </a:lnTo>
                <a:lnTo>
                  <a:pt x="0" y="0"/>
                </a:lnTo>
                <a:lnTo>
                  <a:pt x="0" y="5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14" name=""/>
          <p:cNvSpPr/>
          <p:nvPr/>
        </p:nvSpPr>
        <p:spPr>
          <a:xfrm>
            <a:off x="6361200" y="3397320"/>
            <a:ext cx="14040" cy="34920"/>
          </a:xfrm>
          <a:custGeom>
            <a:avLst/>
            <a:gdLst/>
            <a:ahLst/>
            <a:rect l="l" t="t" r="r" b="b"/>
            <a:pathLst>
              <a:path w="10" h="27">
                <a:moveTo>
                  <a:pt x="10" y="0"/>
                </a:moveTo>
                <a:lnTo>
                  <a:pt x="10" y="11"/>
                </a:lnTo>
                <a:lnTo>
                  <a:pt x="5" y="16"/>
                </a:lnTo>
                <a:lnTo>
                  <a:pt x="0" y="27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15" name=""/>
          <p:cNvSpPr/>
          <p:nvPr/>
        </p:nvSpPr>
        <p:spPr>
          <a:xfrm>
            <a:off x="6292800" y="3425760"/>
            <a:ext cx="68400" cy="6480"/>
          </a:xfrm>
          <a:custGeom>
            <a:avLst/>
            <a:gdLst/>
            <a:ahLst/>
            <a:rect l="l" t="t" r="r" b="b"/>
            <a:pathLst>
              <a:path w="51" h="6">
                <a:moveTo>
                  <a:pt x="51" y="6"/>
                </a:moveTo>
                <a:lnTo>
                  <a:pt x="36" y="6"/>
                </a:lnTo>
                <a:lnTo>
                  <a:pt x="20" y="6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16" name=""/>
          <p:cNvSpPr/>
          <p:nvPr/>
        </p:nvSpPr>
        <p:spPr>
          <a:xfrm>
            <a:off x="6284880" y="3425760"/>
            <a:ext cx="7920" cy="1800"/>
          </a:xfrm>
          <a:custGeom>
            <a:avLst/>
            <a:gdLst/>
            <a:ahLst/>
            <a:rect l="l" t="t" r="r" b="b"/>
            <a:pathLst>
              <a:path w="6" h="0">
                <a:moveTo>
                  <a:pt x="6" y="0"/>
                </a:moveTo>
                <a:lnTo>
                  <a:pt x="6" y="0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17" name=""/>
          <p:cNvSpPr/>
          <p:nvPr/>
        </p:nvSpPr>
        <p:spPr>
          <a:xfrm>
            <a:off x="6424560" y="3368520"/>
            <a:ext cx="12600" cy="28800"/>
          </a:xfrm>
          <a:custGeom>
            <a:avLst/>
            <a:gdLst/>
            <a:ahLst/>
            <a:rect l="l" t="t" r="r" b="b"/>
            <a:pathLst>
              <a:path w="10" h="21">
                <a:moveTo>
                  <a:pt x="0" y="0"/>
                </a:moveTo>
                <a:lnTo>
                  <a:pt x="5" y="5"/>
                </a:lnTo>
                <a:lnTo>
                  <a:pt x="10" y="16"/>
                </a:lnTo>
                <a:lnTo>
                  <a:pt x="10" y="21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18" name=""/>
          <p:cNvSpPr/>
          <p:nvPr/>
        </p:nvSpPr>
        <p:spPr>
          <a:xfrm>
            <a:off x="6408720" y="3397320"/>
            <a:ext cx="28440" cy="4680"/>
          </a:xfrm>
          <a:custGeom>
            <a:avLst/>
            <a:gdLst/>
            <a:ahLst/>
            <a:rect l="l" t="t" r="r" b="b"/>
            <a:pathLst>
              <a:path w="21" h="5">
                <a:moveTo>
                  <a:pt x="21" y="0"/>
                </a:moveTo>
                <a:lnTo>
                  <a:pt x="16" y="5"/>
                </a:lnTo>
                <a:lnTo>
                  <a:pt x="5" y="5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19" name=""/>
          <p:cNvSpPr/>
          <p:nvPr/>
        </p:nvSpPr>
        <p:spPr>
          <a:xfrm>
            <a:off x="6396120" y="3368520"/>
            <a:ext cx="12600" cy="28800"/>
          </a:xfrm>
          <a:custGeom>
            <a:avLst/>
            <a:gdLst/>
            <a:ahLst/>
            <a:rect l="l" t="t" r="r" b="b"/>
            <a:pathLst>
              <a:path w="10" h="21">
                <a:moveTo>
                  <a:pt x="10" y="21"/>
                </a:moveTo>
                <a:lnTo>
                  <a:pt x="10" y="16"/>
                </a:lnTo>
                <a:lnTo>
                  <a:pt x="5" y="5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20" name=""/>
          <p:cNvSpPr/>
          <p:nvPr/>
        </p:nvSpPr>
        <p:spPr>
          <a:xfrm>
            <a:off x="5683320" y="3273480"/>
            <a:ext cx="47520" cy="87120"/>
          </a:xfrm>
          <a:custGeom>
            <a:avLst/>
            <a:gdLst/>
            <a:ahLst/>
            <a:rect l="l" t="t" r="r" b="b"/>
            <a:pathLst>
              <a:path w="36" h="64">
                <a:moveTo>
                  <a:pt x="0" y="64"/>
                </a:moveTo>
                <a:lnTo>
                  <a:pt x="36" y="42"/>
                </a:lnTo>
                <a:lnTo>
                  <a:pt x="31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21" name=""/>
          <p:cNvSpPr/>
          <p:nvPr/>
        </p:nvSpPr>
        <p:spPr>
          <a:xfrm>
            <a:off x="4589640" y="2903400"/>
            <a:ext cx="180720" cy="1731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22" name=""/>
          <p:cNvSpPr/>
          <p:nvPr/>
        </p:nvSpPr>
        <p:spPr>
          <a:xfrm>
            <a:off x="3086280" y="3773520"/>
            <a:ext cx="193320" cy="22536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23" name=""/>
          <p:cNvSpPr/>
          <p:nvPr/>
        </p:nvSpPr>
        <p:spPr>
          <a:xfrm>
            <a:off x="2957400" y="3747960"/>
            <a:ext cx="455760" cy="28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24" name=""/>
          <p:cNvSpPr/>
          <p:nvPr/>
        </p:nvSpPr>
        <p:spPr>
          <a:xfrm>
            <a:off x="3114000" y="3782880"/>
            <a:ext cx="1537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Palo 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25" name=""/>
          <p:cNvSpPr/>
          <p:nvPr/>
        </p:nvSpPr>
        <p:spPr>
          <a:xfrm>
            <a:off x="3093840" y="3854520"/>
            <a:ext cx="178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Verde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26" name=""/>
          <p:cNvSpPr/>
          <p:nvPr/>
        </p:nvSpPr>
        <p:spPr>
          <a:xfrm>
            <a:off x="3118680" y="392436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27" name=""/>
          <p:cNvSpPr/>
          <p:nvPr/>
        </p:nvSpPr>
        <p:spPr>
          <a:xfrm>
            <a:off x="5175360" y="4114800"/>
            <a:ext cx="241200" cy="1522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Entergy 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28" name=""/>
          <p:cNvSpPr/>
          <p:nvPr/>
        </p:nvSpPr>
        <p:spPr>
          <a:xfrm>
            <a:off x="5052960" y="4091040"/>
            <a:ext cx="452520" cy="21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29" name=""/>
          <p:cNvSpPr/>
          <p:nvPr/>
        </p:nvSpPr>
        <p:spPr>
          <a:xfrm>
            <a:off x="5213520" y="2903400"/>
            <a:ext cx="45216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30" name=""/>
          <p:cNvSpPr/>
          <p:nvPr/>
        </p:nvSpPr>
        <p:spPr>
          <a:xfrm>
            <a:off x="5315400" y="293688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Cinergy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31" name=""/>
          <p:cNvSpPr/>
          <p:nvPr/>
        </p:nvSpPr>
        <p:spPr>
          <a:xfrm>
            <a:off x="5375520" y="300816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732" name=""/>
          <p:cNvGrpSpPr/>
          <p:nvPr/>
        </p:nvGrpSpPr>
        <p:grpSpPr>
          <a:xfrm>
            <a:off x="5048280" y="2811600"/>
            <a:ext cx="230040" cy="221760"/>
            <a:chOff x="5048280" y="2811600"/>
            <a:chExt cx="230040" cy="221760"/>
          </a:xfrm>
        </p:grpSpPr>
        <p:sp>
          <p:nvSpPr>
            <p:cNvPr id="7733" name=""/>
            <p:cNvSpPr/>
            <p:nvPr/>
          </p:nvSpPr>
          <p:spPr>
            <a:xfrm>
              <a:off x="5072400" y="2811600"/>
              <a:ext cx="101520" cy="979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34" name=""/>
            <p:cNvSpPr/>
            <p:nvPr/>
          </p:nvSpPr>
          <p:spPr>
            <a:xfrm>
              <a:off x="5048280" y="2883600"/>
              <a:ext cx="230040" cy="14976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735" name=""/>
          <p:cNvGrpSpPr/>
          <p:nvPr/>
        </p:nvGrpSpPr>
        <p:grpSpPr>
          <a:xfrm>
            <a:off x="5408640" y="4057560"/>
            <a:ext cx="231840" cy="223560"/>
            <a:chOff x="5408640" y="4057560"/>
            <a:chExt cx="231840" cy="223560"/>
          </a:xfrm>
        </p:grpSpPr>
        <p:sp>
          <p:nvSpPr>
            <p:cNvPr id="7736" name=""/>
            <p:cNvSpPr/>
            <p:nvPr/>
          </p:nvSpPr>
          <p:spPr>
            <a:xfrm>
              <a:off x="5432760" y="4057560"/>
              <a:ext cx="102240" cy="9900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37" name=""/>
            <p:cNvSpPr/>
            <p:nvPr/>
          </p:nvSpPr>
          <p:spPr>
            <a:xfrm>
              <a:off x="5408640" y="4128840"/>
              <a:ext cx="231840" cy="15228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738" name=""/>
          <p:cNvGrpSpPr/>
          <p:nvPr/>
        </p:nvGrpSpPr>
        <p:grpSpPr>
          <a:xfrm>
            <a:off x="5251320" y="3879720"/>
            <a:ext cx="233640" cy="222120"/>
            <a:chOff x="5251320" y="3879720"/>
            <a:chExt cx="233640" cy="222120"/>
          </a:xfrm>
        </p:grpSpPr>
        <p:sp>
          <p:nvSpPr>
            <p:cNvPr id="7739" name=""/>
            <p:cNvSpPr/>
            <p:nvPr/>
          </p:nvSpPr>
          <p:spPr>
            <a:xfrm>
              <a:off x="5275440" y="3879720"/>
              <a:ext cx="103680" cy="9828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40" name=""/>
            <p:cNvSpPr/>
            <p:nvPr/>
          </p:nvSpPr>
          <p:spPr>
            <a:xfrm>
              <a:off x="5251320" y="3952080"/>
              <a:ext cx="233640" cy="14976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741" name=""/>
          <p:cNvGrpSpPr/>
          <p:nvPr/>
        </p:nvGrpSpPr>
        <p:grpSpPr>
          <a:xfrm>
            <a:off x="5378400" y="3703680"/>
            <a:ext cx="231840" cy="223560"/>
            <a:chOff x="5378400" y="3703680"/>
            <a:chExt cx="231840" cy="223560"/>
          </a:xfrm>
        </p:grpSpPr>
        <p:sp>
          <p:nvSpPr>
            <p:cNvPr id="7742" name=""/>
            <p:cNvSpPr/>
            <p:nvPr/>
          </p:nvSpPr>
          <p:spPr>
            <a:xfrm>
              <a:off x="5402520" y="3703680"/>
              <a:ext cx="102960" cy="997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43" name=""/>
            <p:cNvSpPr/>
            <p:nvPr/>
          </p:nvSpPr>
          <p:spPr>
            <a:xfrm>
              <a:off x="5378400" y="3776040"/>
              <a:ext cx="231840" cy="15120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744" name=""/>
          <p:cNvGrpSpPr/>
          <p:nvPr/>
        </p:nvGrpSpPr>
        <p:grpSpPr>
          <a:xfrm>
            <a:off x="5229360" y="3125880"/>
            <a:ext cx="228600" cy="223560"/>
            <a:chOff x="5229360" y="3125880"/>
            <a:chExt cx="228600" cy="223560"/>
          </a:xfrm>
        </p:grpSpPr>
        <p:sp>
          <p:nvSpPr>
            <p:cNvPr id="7745" name=""/>
            <p:cNvSpPr/>
            <p:nvPr/>
          </p:nvSpPr>
          <p:spPr>
            <a:xfrm>
              <a:off x="5251680" y="3125880"/>
              <a:ext cx="102240" cy="1000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46" name=""/>
            <p:cNvSpPr/>
            <p:nvPr/>
          </p:nvSpPr>
          <p:spPr>
            <a:xfrm>
              <a:off x="5229360" y="3198600"/>
              <a:ext cx="228600" cy="15084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747" name=""/>
          <p:cNvSpPr/>
          <p:nvPr/>
        </p:nvSpPr>
        <p:spPr>
          <a:xfrm>
            <a:off x="5008680" y="4268880"/>
            <a:ext cx="450720" cy="21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748" name=""/>
          <p:cNvGrpSpPr/>
          <p:nvPr/>
        </p:nvGrpSpPr>
        <p:grpSpPr>
          <a:xfrm>
            <a:off x="4510080" y="4179960"/>
            <a:ext cx="119160" cy="123840"/>
            <a:chOff x="4510080" y="4179960"/>
            <a:chExt cx="119160" cy="123840"/>
          </a:xfrm>
        </p:grpSpPr>
        <p:grpSp>
          <p:nvGrpSpPr>
            <p:cNvPr id="7749" name=""/>
            <p:cNvGrpSpPr/>
            <p:nvPr/>
          </p:nvGrpSpPr>
          <p:grpSpPr>
            <a:xfrm>
              <a:off x="4510080" y="4179960"/>
              <a:ext cx="119160" cy="123840"/>
              <a:chOff x="4510080" y="4179960"/>
              <a:chExt cx="119160" cy="123840"/>
            </a:xfrm>
          </p:grpSpPr>
          <p:sp>
            <p:nvSpPr>
              <p:cNvPr id="7750" name=""/>
              <p:cNvSpPr/>
              <p:nvPr/>
            </p:nvSpPr>
            <p:spPr>
              <a:xfrm>
                <a:off x="4510080" y="4179960"/>
                <a:ext cx="119160" cy="123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751" name=""/>
              <p:cNvSpPr/>
              <p:nvPr/>
            </p:nvSpPr>
            <p:spPr>
              <a:xfrm>
                <a:off x="4510080" y="4179960"/>
                <a:ext cx="116640" cy="12096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8"/>
                    </a:lnTo>
                    <a:lnTo>
                      <a:pt x="37" y="15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7" y="164"/>
                    </a:lnTo>
                    <a:lnTo>
                      <a:pt x="54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9" y="153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9" y="25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752" name=""/>
              <p:cNvSpPr/>
              <p:nvPr/>
            </p:nvSpPr>
            <p:spPr>
              <a:xfrm>
                <a:off x="4510080" y="4179960"/>
                <a:ext cx="117720" cy="122400"/>
              </a:xfrm>
              <a:prstGeom prst="ellipse">
                <a:avLst/>
              </a:prstGeom>
              <a:blipFill rotWithShape="0">
                <a:blip r:embed="rId3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0320" bIns="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753" name=""/>
              <p:cNvSpPr/>
              <p:nvPr/>
            </p:nvSpPr>
            <p:spPr>
              <a:xfrm>
                <a:off x="4510080" y="4179960"/>
                <a:ext cx="119160" cy="123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7754" name=""/>
            <p:cNvGrpSpPr/>
            <p:nvPr/>
          </p:nvGrpSpPr>
          <p:grpSpPr>
            <a:xfrm>
              <a:off x="4511160" y="4182120"/>
              <a:ext cx="116640" cy="118440"/>
              <a:chOff x="4511160" y="4182120"/>
              <a:chExt cx="116640" cy="118440"/>
            </a:xfrm>
          </p:grpSpPr>
          <p:sp>
            <p:nvSpPr>
              <p:cNvPr id="7755" name=""/>
              <p:cNvSpPr/>
              <p:nvPr/>
            </p:nvSpPr>
            <p:spPr>
              <a:xfrm>
                <a:off x="4540320" y="4212000"/>
                <a:ext cx="57600" cy="5832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040" bIns="-5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756" name=""/>
              <p:cNvSpPr/>
              <p:nvPr/>
            </p:nvSpPr>
            <p:spPr>
              <a:xfrm>
                <a:off x="4511160" y="4182120"/>
                <a:ext cx="116640" cy="1184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080" bIns="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7757" name=""/>
          <p:cNvSpPr/>
          <p:nvPr/>
        </p:nvSpPr>
        <p:spPr>
          <a:xfrm>
            <a:off x="2378160" y="2630520"/>
            <a:ext cx="452520" cy="2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58" name=""/>
          <p:cNvSpPr/>
          <p:nvPr/>
        </p:nvSpPr>
        <p:spPr>
          <a:xfrm>
            <a:off x="2363760" y="2922480"/>
            <a:ext cx="182520" cy="17640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59" name=""/>
          <p:cNvSpPr/>
          <p:nvPr/>
        </p:nvSpPr>
        <p:spPr>
          <a:xfrm>
            <a:off x="3139920" y="2606760"/>
            <a:ext cx="96840" cy="11880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0" name=""/>
          <p:cNvSpPr/>
          <p:nvPr/>
        </p:nvSpPr>
        <p:spPr>
          <a:xfrm flipH="1" flipV="1">
            <a:off x="5403960" y="3900240"/>
            <a:ext cx="54000" cy="190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1" name=""/>
          <p:cNvSpPr/>
          <p:nvPr/>
        </p:nvSpPr>
        <p:spPr>
          <a:xfrm flipH="1" flipV="1">
            <a:off x="5403960" y="3900240"/>
            <a:ext cx="54000" cy="190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2" name=""/>
          <p:cNvSpPr/>
          <p:nvPr/>
        </p:nvSpPr>
        <p:spPr>
          <a:xfrm>
            <a:off x="5662440" y="3767040"/>
            <a:ext cx="19080" cy="8280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3" name=""/>
          <p:cNvSpPr/>
          <p:nvPr/>
        </p:nvSpPr>
        <p:spPr>
          <a:xfrm flipH="1">
            <a:off x="5425560" y="3857760"/>
            <a:ext cx="1800" cy="55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4" name=""/>
          <p:cNvSpPr/>
          <p:nvPr/>
        </p:nvSpPr>
        <p:spPr>
          <a:xfrm flipH="1" flipV="1">
            <a:off x="5403960" y="3900240"/>
            <a:ext cx="54000" cy="190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5" name=""/>
          <p:cNvSpPr/>
          <p:nvPr/>
        </p:nvSpPr>
        <p:spPr>
          <a:xfrm flipH="1" flipV="1">
            <a:off x="5403960" y="3900240"/>
            <a:ext cx="54000" cy="190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6" name=""/>
          <p:cNvSpPr/>
          <p:nvPr/>
        </p:nvSpPr>
        <p:spPr>
          <a:xfrm>
            <a:off x="5362560" y="3967200"/>
            <a:ext cx="39600" cy="98280"/>
          </a:xfrm>
          <a:custGeom>
            <a:avLst/>
            <a:gdLst/>
            <a:ahLst/>
            <a:rect l="l" t="t" r="r" b="b"/>
            <a:pathLst>
              <a:path w="57" h="144">
                <a:moveTo>
                  <a:pt x="57" y="144"/>
                </a:moveTo>
                <a:lnTo>
                  <a:pt x="46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7" name=""/>
          <p:cNvSpPr/>
          <p:nvPr/>
        </p:nvSpPr>
        <p:spPr>
          <a:xfrm flipH="1">
            <a:off x="5425560" y="3857760"/>
            <a:ext cx="1800" cy="55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8" name=""/>
          <p:cNvSpPr/>
          <p:nvPr/>
        </p:nvSpPr>
        <p:spPr>
          <a:xfrm>
            <a:off x="5362560" y="3967200"/>
            <a:ext cx="39600" cy="98280"/>
          </a:xfrm>
          <a:custGeom>
            <a:avLst/>
            <a:gdLst/>
            <a:ahLst/>
            <a:rect l="l" t="t" r="r" b="b"/>
            <a:pathLst>
              <a:path w="57" h="144">
                <a:moveTo>
                  <a:pt x="57" y="144"/>
                </a:moveTo>
                <a:lnTo>
                  <a:pt x="46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9" name=""/>
          <p:cNvSpPr/>
          <p:nvPr/>
        </p:nvSpPr>
        <p:spPr>
          <a:xfrm flipH="1">
            <a:off x="5425560" y="3857760"/>
            <a:ext cx="1800" cy="55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70" name=""/>
          <p:cNvSpPr/>
          <p:nvPr/>
        </p:nvSpPr>
        <p:spPr>
          <a:xfrm>
            <a:off x="5908680" y="3825720"/>
            <a:ext cx="54000" cy="69840"/>
          </a:xfrm>
          <a:custGeom>
            <a:avLst/>
            <a:gdLst/>
            <a:ahLst/>
            <a:rect l="l" t="t" r="r" b="b"/>
            <a:pathLst>
              <a:path w="80" h="102">
                <a:moveTo>
                  <a:pt x="80" y="102"/>
                </a:moveTo>
                <a:lnTo>
                  <a:pt x="12" y="52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71" name=""/>
          <p:cNvSpPr/>
          <p:nvPr/>
        </p:nvSpPr>
        <p:spPr>
          <a:xfrm>
            <a:off x="5662440" y="3767040"/>
            <a:ext cx="19080" cy="8280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72" name=""/>
          <p:cNvSpPr/>
          <p:nvPr/>
        </p:nvSpPr>
        <p:spPr>
          <a:xfrm>
            <a:off x="5908680" y="3825720"/>
            <a:ext cx="54000" cy="69840"/>
          </a:xfrm>
          <a:custGeom>
            <a:avLst/>
            <a:gdLst/>
            <a:ahLst/>
            <a:rect l="l" t="t" r="r" b="b"/>
            <a:pathLst>
              <a:path w="80" h="102">
                <a:moveTo>
                  <a:pt x="80" y="102"/>
                </a:moveTo>
                <a:lnTo>
                  <a:pt x="12" y="52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73" name=""/>
          <p:cNvSpPr/>
          <p:nvPr/>
        </p:nvSpPr>
        <p:spPr>
          <a:xfrm>
            <a:off x="5662440" y="3767040"/>
            <a:ext cx="19080" cy="8280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74" name=""/>
          <p:cNvSpPr/>
          <p:nvPr/>
        </p:nvSpPr>
        <p:spPr>
          <a:xfrm>
            <a:off x="5662440" y="3767040"/>
            <a:ext cx="19080" cy="8280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75" name=""/>
          <p:cNvSpPr/>
          <p:nvPr/>
        </p:nvSpPr>
        <p:spPr>
          <a:xfrm flipH="1">
            <a:off x="5425560" y="3857760"/>
            <a:ext cx="1800" cy="55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76" name=""/>
          <p:cNvSpPr/>
          <p:nvPr/>
        </p:nvSpPr>
        <p:spPr>
          <a:xfrm flipH="1" flipV="1">
            <a:off x="5403960" y="3900240"/>
            <a:ext cx="54000" cy="190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77" name=""/>
          <p:cNvSpPr/>
          <p:nvPr/>
        </p:nvSpPr>
        <p:spPr>
          <a:xfrm>
            <a:off x="6102360" y="4289400"/>
            <a:ext cx="85680" cy="101520"/>
          </a:xfrm>
          <a:custGeom>
            <a:avLst/>
            <a:gdLst/>
            <a:ahLst/>
            <a:rect l="l" t="t" r="r" b="b"/>
            <a:pathLst>
              <a:path w="129" h="149">
                <a:moveTo>
                  <a:pt x="129" y="18"/>
                </a:moveTo>
                <a:lnTo>
                  <a:pt x="119" y="0"/>
                </a:lnTo>
                <a:lnTo>
                  <a:pt x="25" y="50"/>
                </a:lnTo>
                <a:lnTo>
                  <a:pt x="24" y="52"/>
                </a:lnTo>
                <a:lnTo>
                  <a:pt x="22" y="57"/>
                </a:lnTo>
                <a:lnTo>
                  <a:pt x="0" y="143"/>
                </a:lnTo>
                <a:lnTo>
                  <a:pt x="20" y="149"/>
                </a:lnTo>
                <a:lnTo>
                  <a:pt x="42" y="63"/>
                </a:lnTo>
                <a:lnTo>
                  <a:pt x="38" y="66"/>
                </a:lnTo>
                <a:lnTo>
                  <a:pt x="42" y="59"/>
                </a:lnTo>
                <a:lnTo>
                  <a:pt x="31" y="59"/>
                </a:lnTo>
                <a:lnTo>
                  <a:pt x="36" y="68"/>
                </a:lnTo>
                <a:lnTo>
                  <a:pt x="129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78" name=""/>
          <p:cNvSpPr/>
          <p:nvPr/>
        </p:nvSpPr>
        <p:spPr>
          <a:xfrm>
            <a:off x="6102360" y="4289400"/>
            <a:ext cx="85680" cy="101520"/>
          </a:xfrm>
          <a:custGeom>
            <a:avLst/>
            <a:gdLst/>
            <a:ahLst/>
            <a:rect l="l" t="t" r="r" b="b"/>
            <a:pathLst>
              <a:path w="129" h="149">
                <a:moveTo>
                  <a:pt x="129" y="18"/>
                </a:moveTo>
                <a:lnTo>
                  <a:pt x="119" y="0"/>
                </a:lnTo>
                <a:lnTo>
                  <a:pt x="25" y="50"/>
                </a:lnTo>
                <a:lnTo>
                  <a:pt x="24" y="52"/>
                </a:lnTo>
                <a:lnTo>
                  <a:pt x="22" y="57"/>
                </a:lnTo>
                <a:lnTo>
                  <a:pt x="0" y="143"/>
                </a:lnTo>
                <a:lnTo>
                  <a:pt x="20" y="149"/>
                </a:lnTo>
                <a:lnTo>
                  <a:pt x="42" y="63"/>
                </a:lnTo>
                <a:lnTo>
                  <a:pt x="38" y="66"/>
                </a:lnTo>
                <a:lnTo>
                  <a:pt x="42" y="59"/>
                </a:lnTo>
                <a:lnTo>
                  <a:pt x="31" y="59"/>
                </a:lnTo>
                <a:lnTo>
                  <a:pt x="36" y="68"/>
                </a:lnTo>
                <a:lnTo>
                  <a:pt x="129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79" name=""/>
          <p:cNvSpPr/>
          <p:nvPr/>
        </p:nvSpPr>
        <p:spPr>
          <a:xfrm>
            <a:off x="2378160" y="2630520"/>
            <a:ext cx="452520" cy="2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80" name=""/>
          <p:cNvSpPr/>
          <p:nvPr/>
        </p:nvSpPr>
        <p:spPr>
          <a:xfrm>
            <a:off x="3086280" y="3773520"/>
            <a:ext cx="193320" cy="22536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81" name=""/>
          <p:cNvSpPr/>
          <p:nvPr/>
        </p:nvSpPr>
        <p:spPr>
          <a:xfrm>
            <a:off x="2957400" y="3747960"/>
            <a:ext cx="455760" cy="28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82" name=""/>
          <p:cNvSpPr/>
          <p:nvPr/>
        </p:nvSpPr>
        <p:spPr>
          <a:xfrm>
            <a:off x="3114000" y="3782880"/>
            <a:ext cx="1537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Palo 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83" name=""/>
          <p:cNvSpPr/>
          <p:nvPr/>
        </p:nvSpPr>
        <p:spPr>
          <a:xfrm>
            <a:off x="3093840" y="3854520"/>
            <a:ext cx="178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Verde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84" name=""/>
          <p:cNvSpPr/>
          <p:nvPr/>
        </p:nvSpPr>
        <p:spPr>
          <a:xfrm>
            <a:off x="3118680" y="392436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85" name=""/>
          <p:cNvSpPr/>
          <p:nvPr/>
        </p:nvSpPr>
        <p:spPr>
          <a:xfrm>
            <a:off x="5052960" y="4091040"/>
            <a:ext cx="452520" cy="21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86" name=""/>
          <p:cNvSpPr/>
          <p:nvPr/>
        </p:nvSpPr>
        <p:spPr>
          <a:xfrm>
            <a:off x="5213520" y="2903400"/>
            <a:ext cx="45216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87" name=""/>
          <p:cNvSpPr/>
          <p:nvPr/>
        </p:nvSpPr>
        <p:spPr>
          <a:xfrm>
            <a:off x="5315400" y="293688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Cinergy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88" name=""/>
          <p:cNvSpPr/>
          <p:nvPr/>
        </p:nvSpPr>
        <p:spPr>
          <a:xfrm>
            <a:off x="5375520" y="300816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89" name=""/>
          <p:cNvSpPr/>
          <p:nvPr/>
        </p:nvSpPr>
        <p:spPr>
          <a:xfrm>
            <a:off x="3086280" y="3773520"/>
            <a:ext cx="193320" cy="22536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90" name=""/>
          <p:cNvSpPr/>
          <p:nvPr/>
        </p:nvSpPr>
        <p:spPr>
          <a:xfrm>
            <a:off x="2957400" y="3747960"/>
            <a:ext cx="455760" cy="28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91" name=""/>
          <p:cNvSpPr/>
          <p:nvPr/>
        </p:nvSpPr>
        <p:spPr>
          <a:xfrm>
            <a:off x="3114000" y="3782880"/>
            <a:ext cx="1537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Palo 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92" name=""/>
          <p:cNvSpPr/>
          <p:nvPr/>
        </p:nvSpPr>
        <p:spPr>
          <a:xfrm>
            <a:off x="3093840" y="3854520"/>
            <a:ext cx="178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Verde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93" name=""/>
          <p:cNvSpPr/>
          <p:nvPr/>
        </p:nvSpPr>
        <p:spPr>
          <a:xfrm>
            <a:off x="3118680" y="392436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94" name=""/>
          <p:cNvSpPr/>
          <p:nvPr/>
        </p:nvSpPr>
        <p:spPr>
          <a:xfrm>
            <a:off x="5052960" y="4091040"/>
            <a:ext cx="452520" cy="21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95" name=""/>
          <p:cNvSpPr/>
          <p:nvPr/>
        </p:nvSpPr>
        <p:spPr>
          <a:xfrm>
            <a:off x="5315400" y="293688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Cinergy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96" name=""/>
          <p:cNvSpPr/>
          <p:nvPr/>
        </p:nvSpPr>
        <p:spPr>
          <a:xfrm>
            <a:off x="5375520" y="300816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97" name=""/>
          <p:cNvSpPr/>
          <p:nvPr/>
        </p:nvSpPr>
        <p:spPr>
          <a:xfrm>
            <a:off x="4589640" y="2903400"/>
            <a:ext cx="180720" cy="1731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98" name=""/>
          <p:cNvSpPr/>
          <p:nvPr/>
        </p:nvSpPr>
        <p:spPr>
          <a:xfrm>
            <a:off x="2957400" y="3747960"/>
            <a:ext cx="455760" cy="28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99" name=""/>
          <p:cNvSpPr/>
          <p:nvPr/>
        </p:nvSpPr>
        <p:spPr>
          <a:xfrm>
            <a:off x="5052960" y="4091040"/>
            <a:ext cx="452520" cy="21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00" name=""/>
          <p:cNvSpPr/>
          <p:nvPr/>
        </p:nvSpPr>
        <p:spPr>
          <a:xfrm>
            <a:off x="5070600" y="2811600"/>
            <a:ext cx="104760" cy="9684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01" name=""/>
          <p:cNvSpPr/>
          <p:nvPr/>
        </p:nvSpPr>
        <p:spPr>
          <a:xfrm>
            <a:off x="5048280" y="2882880"/>
            <a:ext cx="230040" cy="15084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02" name=""/>
          <p:cNvSpPr/>
          <p:nvPr/>
        </p:nvSpPr>
        <p:spPr>
          <a:xfrm>
            <a:off x="5432400" y="4057560"/>
            <a:ext cx="101520" cy="1000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03" name=""/>
          <p:cNvSpPr/>
          <p:nvPr/>
        </p:nvSpPr>
        <p:spPr>
          <a:xfrm>
            <a:off x="5408640" y="4129200"/>
            <a:ext cx="231840" cy="1522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04" name=""/>
          <p:cNvSpPr/>
          <p:nvPr/>
        </p:nvSpPr>
        <p:spPr>
          <a:xfrm>
            <a:off x="5276880" y="3879720"/>
            <a:ext cx="101520" cy="968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05" name=""/>
          <p:cNvSpPr/>
          <p:nvPr/>
        </p:nvSpPr>
        <p:spPr>
          <a:xfrm>
            <a:off x="5251320" y="3951360"/>
            <a:ext cx="233640" cy="1508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06" name=""/>
          <p:cNvSpPr/>
          <p:nvPr/>
        </p:nvSpPr>
        <p:spPr>
          <a:xfrm>
            <a:off x="5276880" y="3879720"/>
            <a:ext cx="101520" cy="968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07" name=""/>
          <p:cNvSpPr/>
          <p:nvPr/>
        </p:nvSpPr>
        <p:spPr>
          <a:xfrm>
            <a:off x="5403960" y="3703680"/>
            <a:ext cx="101520" cy="1000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08" name=""/>
          <p:cNvSpPr/>
          <p:nvPr/>
        </p:nvSpPr>
        <p:spPr>
          <a:xfrm>
            <a:off x="5378400" y="3776760"/>
            <a:ext cx="231840" cy="1508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09" name=""/>
          <p:cNvSpPr/>
          <p:nvPr/>
        </p:nvSpPr>
        <p:spPr>
          <a:xfrm>
            <a:off x="5251320" y="3125880"/>
            <a:ext cx="103320" cy="10152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10" name=""/>
          <p:cNvSpPr/>
          <p:nvPr/>
        </p:nvSpPr>
        <p:spPr>
          <a:xfrm>
            <a:off x="5229360" y="3200400"/>
            <a:ext cx="228600" cy="14940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11" name=""/>
          <p:cNvSpPr/>
          <p:nvPr/>
        </p:nvSpPr>
        <p:spPr>
          <a:xfrm>
            <a:off x="5905440" y="4205160"/>
            <a:ext cx="325440" cy="33516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12" name=""/>
          <p:cNvSpPr/>
          <p:nvPr/>
        </p:nvSpPr>
        <p:spPr>
          <a:xfrm>
            <a:off x="5700600" y="3794040"/>
            <a:ext cx="327240" cy="33516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13" name=""/>
          <p:cNvSpPr/>
          <p:nvPr/>
        </p:nvSpPr>
        <p:spPr>
          <a:xfrm>
            <a:off x="5486400" y="3557520"/>
            <a:ext cx="326880" cy="33516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14" name=""/>
          <p:cNvSpPr/>
          <p:nvPr/>
        </p:nvSpPr>
        <p:spPr>
          <a:xfrm>
            <a:off x="5192640" y="2811600"/>
            <a:ext cx="325440" cy="33480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15" name=""/>
          <p:cNvSpPr/>
          <p:nvPr/>
        </p:nvSpPr>
        <p:spPr>
          <a:xfrm>
            <a:off x="4468680" y="3079800"/>
            <a:ext cx="327240" cy="33660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16" name=""/>
          <p:cNvSpPr/>
          <p:nvPr/>
        </p:nvSpPr>
        <p:spPr>
          <a:xfrm>
            <a:off x="4405320" y="2482920"/>
            <a:ext cx="325440" cy="33660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17" name=""/>
          <p:cNvSpPr/>
          <p:nvPr/>
        </p:nvSpPr>
        <p:spPr>
          <a:xfrm>
            <a:off x="2981160" y="2527200"/>
            <a:ext cx="327240" cy="33516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18" name=""/>
          <p:cNvSpPr/>
          <p:nvPr/>
        </p:nvSpPr>
        <p:spPr>
          <a:xfrm>
            <a:off x="2583000" y="2473200"/>
            <a:ext cx="326880" cy="33660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19" name=""/>
          <p:cNvSpPr/>
          <p:nvPr/>
        </p:nvSpPr>
        <p:spPr>
          <a:xfrm>
            <a:off x="2249640" y="3016080"/>
            <a:ext cx="325440" cy="33516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20" name=""/>
          <p:cNvSpPr/>
          <p:nvPr/>
        </p:nvSpPr>
        <p:spPr>
          <a:xfrm>
            <a:off x="2603520" y="2984400"/>
            <a:ext cx="325440" cy="33336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21" name=""/>
          <p:cNvSpPr/>
          <p:nvPr/>
        </p:nvSpPr>
        <p:spPr>
          <a:xfrm>
            <a:off x="3157560" y="3639960"/>
            <a:ext cx="326880" cy="3337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22" name=""/>
          <p:cNvSpPr/>
          <p:nvPr/>
        </p:nvSpPr>
        <p:spPr>
          <a:xfrm>
            <a:off x="4438800" y="4041720"/>
            <a:ext cx="325440" cy="33516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23" name=""/>
          <p:cNvSpPr/>
          <p:nvPr/>
        </p:nvSpPr>
        <p:spPr>
          <a:xfrm>
            <a:off x="5237280" y="3216240"/>
            <a:ext cx="325440" cy="33516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24" name=""/>
          <p:cNvSpPr/>
          <p:nvPr/>
        </p:nvSpPr>
        <p:spPr>
          <a:xfrm>
            <a:off x="4898880" y="3648240"/>
            <a:ext cx="327240" cy="33480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825" name=""/>
          <p:cNvGrpSpPr/>
          <p:nvPr/>
        </p:nvGrpSpPr>
        <p:grpSpPr>
          <a:xfrm>
            <a:off x="2647800" y="2744640"/>
            <a:ext cx="190800" cy="155520"/>
            <a:chOff x="2647800" y="2744640"/>
            <a:chExt cx="190800" cy="155520"/>
          </a:xfrm>
        </p:grpSpPr>
        <p:sp>
          <p:nvSpPr>
            <p:cNvPr id="7826" name=""/>
            <p:cNvSpPr/>
            <p:nvPr/>
          </p:nvSpPr>
          <p:spPr>
            <a:xfrm>
              <a:off x="2647800" y="2744640"/>
              <a:ext cx="190800" cy="15300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7827" name=""/>
            <p:cNvGrpSpPr/>
            <p:nvPr/>
          </p:nvGrpSpPr>
          <p:grpSpPr>
            <a:xfrm>
              <a:off x="2667960" y="2750040"/>
              <a:ext cx="142920" cy="150120"/>
              <a:chOff x="2667960" y="2750040"/>
              <a:chExt cx="142920" cy="150120"/>
            </a:xfrm>
          </p:grpSpPr>
          <p:sp>
            <p:nvSpPr>
              <p:cNvPr id="7828" name=""/>
              <p:cNvSpPr/>
              <p:nvPr/>
            </p:nvSpPr>
            <p:spPr>
              <a:xfrm>
                <a:off x="2667960" y="2750040"/>
                <a:ext cx="14292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COB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829" name=""/>
              <p:cNvSpPr/>
              <p:nvPr/>
            </p:nvSpPr>
            <p:spPr>
              <a:xfrm>
                <a:off x="2676600" y="2823840"/>
                <a:ext cx="12528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Hub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7830" name=""/>
          <p:cNvGrpSpPr/>
          <p:nvPr/>
        </p:nvGrpSpPr>
        <p:grpSpPr>
          <a:xfrm>
            <a:off x="3086280" y="3773520"/>
            <a:ext cx="193320" cy="229680"/>
            <a:chOff x="3086280" y="3773520"/>
            <a:chExt cx="193320" cy="229680"/>
          </a:xfrm>
        </p:grpSpPr>
        <p:sp>
          <p:nvSpPr>
            <p:cNvPr id="7831" name=""/>
            <p:cNvSpPr/>
            <p:nvPr/>
          </p:nvSpPr>
          <p:spPr>
            <a:xfrm>
              <a:off x="3086280" y="3773520"/>
              <a:ext cx="193320" cy="2242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32" name=""/>
            <p:cNvSpPr/>
            <p:nvPr/>
          </p:nvSpPr>
          <p:spPr>
            <a:xfrm>
              <a:off x="3115800" y="3778920"/>
              <a:ext cx="1537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Palo 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33" name=""/>
            <p:cNvSpPr/>
            <p:nvPr/>
          </p:nvSpPr>
          <p:spPr>
            <a:xfrm>
              <a:off x="3097800" y="3855600"/>
              <a:ext cx="1785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Verde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34" name=""/>
            <p:cNvSpPr/>
            <p:nvPr/>
          </p:nvSpPr>
          <p:spPr>
            <a:xfrm>
              <a:off x="3121560" y="3926880"/>
              <a:ext cx="1252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835" name=""/>
          <p:cNvGrpSpPr/>
          <p:nvPr/>
        </p:nvGrpSpPr>
        <p:grpSpPr>
          <a:xfrm>
            <a:off x="2359080" y="3352680"/>
            <a:ext cx="231840" cy="223560"/>
            <a:chOff x="2359080" y="3352680"/>
            <a:chExt cx="231840" cy="223560"/>
          </a:xfrm>
        </p:grpSpPr>
        <p:sp>
          <p:nvSpPr>
            <p:cNvPr id="7836" name=""/>
            <p:cNvSpPr/>
            <p:nvPr/>
          </p:nvSpPr>
          <p:spPr>
            <a:xfrm>
              <a:off x="2383200" y="3352680"/>
              <a:ext cx="102240" cy="1000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37" name=""/>
            <p:cNvSpPr/>
            <p:nvPr/>
          </p:nvSpPr>
          <p:spPr>
            <a:xfrm>
              <a:off x="2359080" y="3425400"/>
              <a:ext cx="231840" cy="15084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838" name=""/>
          <p:cNvGrpSpPr/>
          <p:nvPr/>
        </p:nvGrpSpPr>
        <p:grpSpPr>
          <a:xfrm>
            <a:off x="5378400" y="3703680"/>
            <a:ext cx="231840" cy="223920"/>
            <a:chOff x="5378400" y="3703680"/>
            <a:chExt cx="231840" cy="223920"/>
          </a:xfrm>
        </p:grpSpPr>
        <p:sp>
          <p:nvSpPr>
            <p:cNvPr id="7839" name=""/>
            <p:cNvSpPr/>
            <p:nvPr/>
          </p:nvSpPr>
          <p:spPr>
            <a:xfrm>
              <a:off x="5402160" y="3703680"/>
              <a:ext cx="103320" cy="9936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40" name=""/>
            <p:cNvSpPr/>
            <p:nvPr/>
          </p:nvSpPr>
          <p:spPr>
            <a:xfrm>
              <a:off x="5378400" y="3776040"/>
              <a:ext cx="231840" cy="15156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841" name=""/>
          <p:cNvSpPr/>
          <p:nvPr/>
        </p:nvSpPr>
        <p:spPr>
          <a:xfrm>
            <a:off x="5432400" y="4057560"/>
            <a:ext cx="101520" cy="1000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42" name=""/>
          <p:cNvSpPr/>
          <p:nvPr/>
        </p:nvSpPr>
        <p:spPr>
          <a:xfrm>
            <a:off x="5408640" y="4129200"/>
            <a:ext cx="231840" cy="1522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43" name=""/>
          <p:cNvSpPr/>
          <p:nvPr/>
        </p:nvSpPr>
        <p:spPr>
          <a:xfrm>
            <a:off x="2278080" y="2467080"/>
            <a:ext cx="325440" cy="33336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44" name=""/>
          <p:cNvSpPr/>
          <p:nvPr/>
        </p:nvSpPr>
        <p:spPr>
          <a:xfrm>
            <a:off x="2384280" y="4521240"/>
            <a:ext cx="67788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45" name=""/>
          <p:cNvSpPr/>
          <p:nvPr/>
        </p:nvSpPr>
        <p:spPr>
          <a:xfrm>
            <a:off x="2384280" y="4521240"/>
            <a:ext cx="67788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46" name=""/>
          <p:cNvSpPr/>
          <p:nvPr/>
        </p:nvSpPr>
        <p:spPr>
          <a:xfrm>
            <a:off x="5433840" y="3462480"/>
            <a:ext cx="100080" cy="9972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47" name=""/>
          <p:cNvSpPr/>
          <p:nvPr/>
        </p:nvSpPr>
        <p:spPr>
          <a:xfrm>
            <a:off x="5408640" y="3535200"/>
            <a:ext cx="231840" cy="15084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848" name=""/>
          <p:cNvGrpSpPr/>
          <p:nvPr/>
        </p:nvGrpSpPr>
        <p:grpSpPr>
          <a:xfrm>
            <a:off x="5294160" y="3011400"/>
            <a:ext cx="246960" cy="153360"/>
            <a:chOff x="5294160" y="3011400"/>
            <a:chExt cx="246960" cy="153360"/>
          </a:xfrm>
        </p:grpSpPr>
        <p:sp>
          <p:nvSpPr>
            <p:cNvPr id="7849" name=""/>
            <p:cNvSpPr/>
            <p:nvPr/>
          </p:nvSpPr>
          <p:spPr>
            <a:xfrm>
              <a:off x="5294160" y="3011400"/>
              <a:ext cx="241560" cy="14976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7850" name=""/>
            <p:cNvGrpSpPr/>
            <p:nvPr/>
          </p:nvGrpSpPr>
          <p:grpSpPr>
            <a:xfrm>
              <a:off x="5302080" y="3020760"/>
              <a:ext cx="239040" cy="144000"/>
              <a:chOff x="5302080" y="3020760"/>
              <a:chExt cx="239040" cy="144000"/>
            </a:xfrm>
          </p:grpSpPr>
          <p:sp>
            <p:nvSpPr>
              <p:cNvPr id="7851" name=""/>
              <p:cNvSpPr/>
              <p:nvPr/>
            </p:nvSpPr>
            <p:spPr>
              <a:xfrm>
                <a:off x="5302080" y="3020760"/>
                <a:ext cx="23904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Cinergy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852" name=""/>
              <p:cNvSpPr/>
              <p:nvPr/>
            </p:nvSpPr>
            <p:spPr>
              <a:xfrm>
                <a:off x="5357880" y="3088440"/>
                <a:ext cx="12528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Hub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7853" name=""/>
          <p:cNvGrpSpPr/>
          <p:nvPr/>
        </p:nvGrpSpPr>
        <p:grpSpPr>
          <a:xfrm>
            <a:off x="5086440" y="2711520"/>
            <a:ext cx="242640" cy="165960"/>
            <a:chOff x="5086440" y="2711520"/>
            <a:chExt cx="242640" cy="165960"/>
          </a:xfrm>
        </p:grpSpPr>
        <p:sp>
          <p:nvSpPr>
            <p:cNvPr id="7854" name=""/>
            <p:cNvSpPr/>
            <p:nvPr/>
          </p:nvSpPr>
          <p:spPr>
            <a:xfrm>
              <a:off x="5086440" y="2711520"/>
              <a:ext cx="242640" cy="149760"/>
            </a:xfrm>
            <a:prstGeom prst="rect">
              <a:avLst/>
            </a:prstGeom>
            <a:solidFill>
              <a:srgbClr val="63ff81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55" name=""/>
            <p:cNvSpPr/>
            <p:nvPr/>
          </p:nvSpPr>
          <p:spPr>
            <a:xfrm>
              <a:off x="5091840" y="2725200"/>
              <a:ext cx="234360" cy="15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ComEd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856" name=""/>
          <p:cNvGrpSpPr/>
          <p:nvPr/>
        </p:nvGrpSpPr>
        <p:grpSpPr>
          <a:xfrm>
            <a:off x="5500800" y="3911760"/>
            <a:ext cx="242640" cy="165960"/>
            <a:chOff x="5500800" y="3911760"/>
            <a:chExt cx="242640" cy="165960"/>
          </a:xfrm>
        </p:grpSpPr>
        <p:sp>
          <p:nvSpPr>
            <p:cNvPr id="7857" name=""/>
            <p:cNvSpPr/>
            <p:nvPr/>
          </p:nvSpPr>
          <p:spPr>
            <a:xfrm>
              <a:off x="5500800" y="3911760"/>
              <a:ext cx="242640" cy="148680"/>
            </a:xfrm>
            <a:prstGeom prst="rect">
              <a:avLst/>
            </a:prstGeom>
            <a:solidFill>
              <a:srgbClr val="63ff81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58" name=""/>
            <p:cNvSpPr/>
            <p:nvPr/>
          </p:nvSpPr>
          <p:spPr>
            <a:xfrm>
              <a:off x="5506200" y="3925440"/>
              <a:ext cx="235800" cy="15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TVA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859" name=""/>
          <p:cNvSpPr/>
          <p:nvPr/>
        </p:nvSpPr>
        <p:spPr>
          <a:xfrm>
            <a:off x="3935520" y="2066760"/>
            <a:ext cx="349200" cy="1378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MAPP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60" name=""/>
          <p:cNvSpPr/>
          <p:nvPr/>
        </p:nvSpPr>
        <p:spPr>
          <a:xfrm>
            <a:off x="3254400" y="3135240"/>
            <a:ext cx="384120" cy="1378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WSCC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61" name=""/>
          <p:cNvSpPr/>
          <p:nvPr/>
        </p:nvSpPr>
        <p:spPr>
          <a:xfrm>
            <a:off x="6446880" y="2449440"/>
            <a:ext cx="325440" cy="33516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62" name=""/>
          <p:cNvSpPr/>
          <p:nvPr/>
        </p:nvSpPr>
        <p:spPr>
          <a:xfrm>
            <a:off x="5549760" y="3094200"/>
            <a:ext cx="324000" cy="33480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863" name=""/>
          <p:cNvGrpSpPr/>
          <p:nvPr/>
        </p:nvGrpSpPr>
        <p:grpSpPr>
          <a:xfrm>
            <a:off x="4302000" y="3919680"/>
            <a:ext cx="231840" cy="223200"/>
            <a:chOff x="4302000" y="3919680"/>
            <a:chExt cx="231840" cy="223200"/>
          </a:xfrm>
        </p:grpSpPr>
        <p:sp>
          <p:nvSpPr>
            <p:cNvPr id="7864" name=""/>
            <p:cNvSpPr/>
            <p:nvPr/>
          </p:nvSpPr>
          <p:spPr>
            <a:xfrm>
              <a:off x="4326120" y="3919680"/>
              <a:ext cx="102240" cy="100080"/>
            </a:xfrm>
            <a:prstGeom prst="rect">
              <a:avLst/>
            </a:prstGeom>
            <a:solidFill>
              <a:srgbClr val="00cc99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65" name=""/>
            <p:cNvSpPr/>
            <p:nvPr/>
          </p:nvSpPr>
          <p:spPr>
            <a:xfrm>
              <a:off x="4302000" y="3992400"/>
              <a:ext cx="231840" cy="150480"/>
            </a:xfrm>
            <a:prstGeom prst="rect">
              <a:avLst/>
            </a:prstGeom>
            <a:solidFill>
              <a:srgbClr val="00cc99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866" name=""/>
          <p:cNvSpPr/>
          <p:nvPr/>
        </p:nvSpPr>
        <p:spPr>
          <a:xfrm>
            <a:off x="3584520" y="1476360"/>
            <a:ext cx="320760" cy="33804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867" name=""/>
          <p:cNvGrpSpPr/>
          <p:nvPr/>
        </p:nvGrpSpPr>
        <p:grpSpPr>
          <a:xfrm>
            <a:off x="4148280" y="4863960"/>
            <a:ext cx="230040" cy="223560"/>
            <a:chOff x="4148280" y="4863960"/>
            <a:chExt cx="230040" cy="223560"/>
          </a:xfrm>
        </p:grpSpPr>
        <p:sp>
          <p:nvSpPr>
            <p:cNvPr id="7868" name=""/>
            <p:cNvSpPr/>
            <p:nvPr/>
          </p:nvSpPr>
          <p:spPr>
            <a:xfrm>
              <a:off x="4172400" y="4863960"/>
              <a:ext cx="101520" cy="1000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69" name=""/>
            <p:cNvSpPr/>
            <p:nvPr/>
          </p:nvSpPr>
          <p:spPr>
            <a:xfrm>
              <a:off x="4148280" y="4936680"/>
              <a:ext cx="230040" cy="15084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870" name=""/>
          <p:cNvSpPr/>
          <p:nvPr/>
        </p:nvSpPr>
        <p:spPr>
          <a:xfrm>
            <a:off x="3911760" y="4830840"/>
            <a:ext cx="180720" cy="17460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71" name=""/>
          <p:cNvSpPr/>
          <p:nvPr/>
        </p:nvSpPr>
        <p:spPr>
          <a:xfrm>
            <a:off x="6373800" y="3009960"/>
            <a:ext cx="103320" cy="982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72" name=""/>
          <p:cNvSpPr/>
          <p:nvPr/>
        </p:nvSpPr>
        <p:spPr>
          <a:xfrm>
            <a:off x="6351480" y="3083040"/>
            <a:ext cx="228600" cy="15084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873" name=""/>
          <p:cNvGrpSpPr/>
          <p:nvPr/>
        </p:nvGrpSpPr>
        <p:grpSpPr>
          <a:xfrm>
            <a:off x="6459480" y="2700360"/>
            <a:ext cx="230400" cy="223560"/>
            <a:chOff x="6459480" y="2700360"/>
            <a:chExt cx="230400" cy="223560"/>
          </a:xfrm>
        </p:grpSpPr>
        <p:sp>
          <p:nvSpPr>
            <p:cNvPr id="7874" name=""/>
            <p:cNvSpPr/>
            <p:nvPr/>
          </p:nvSpPr>
          <p:spPr>
            <a:xfrm>
              <a:off x="6482160" y="2700360"/>
              <a:ext cx="102960" cy="9900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75" name=""/>
            <p:cNvSpPr/>
            <p:nvPr/>
          </p:nvSpPr>
          <p:spPr>
            <a:xfrm>
              <a:off x="6459480" y="2773800"/>
              <a:ext cx="230400" cy="15012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876" name=""/>
          <p:cNvSpPr/>
          <p:nvPr/>
        </p:nvSpPr>
        <p:spPr>
          <a:xfrm>
            <a:off x="3317760" y="1392120"/>
            <a:ext cx="174600" cy="1936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77" name=""/>
          <p:cNvSpPr/>
          <p:nvPr/>
        </p:nvSpPr>
        <p:spPr>
          <a:xfrm>
            <a:off x="2583000" y="1844640"/>
            <a:ext cx="174600" cy="19224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8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78" name=""/>
          <p:cNvSpPr/>
          <p:nvPr/>
        </p:nvSpPr>
        <p:spPr>
          <a:xfrm>
            <a:off x="2314440" y="2176560"/>
            <a:ext cx="389160" cy="4492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79" name=""/>
          <p:cNvSpPr/>
          <p:nvPr/>
        </p:nvSpPr>
        <p:spPr>
          <a:xfrm>
            <a:off x="3232080" y="2514600"/>
            <a:ext cx="389160" cy="4478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80" name=""/>
          <p:cNvSpPr/>
          <p:nvPr/>
        </p:nvSpPr>
        <p:spPr>
          <a:xfrm>
            <a:off x="6013440" y="3610080"/>
            <a:ext cx="317520" cy="2754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SERC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81" name=""/>
          <p:cNvSpPr/>
          <p:nvPr/>
        </p:nvSpPr>
        <p:spPr>
          <a:xfrm>
            <a:off x="403200" y="4457880"/>
            <a:ext cx="149400" cy="172800"/>
          </a:xfrm>
          <a:prstGeom prst="ellipse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82" name=""/>
          <p:cNvSpPr/>
          <p:nvPr/>
        </p:nvSpPr>
        <p:spPr>
          <a:xfrm>
            <a:off x="363600" y="5218200"/>
            <a:ext cx="228600" cy="0"/>
          </a:xfrm>
          <a:prstGeom prst="line">
            <a:avLst/>
          </a:prstGeom>
          <a:ln w="255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83" name=""/>
          <p:cNvSpPr/>
          <p:nvPr/>
        </p:nvSpPr>
        <p:spPr>
          <a:xfrm>
            <a:off x="406440" y="5340240"/>
            <a:ext cx="135000" cy="154080"/>
          </a:xfrm>
          <a:prstGeom prst="can">
            <a:avLst>
              <a:gd name="adj" fmla="val 25000"/>
            </a:avLst>
          </a:prstGeom>
          <a:solidFill>
            <a:srgbClr val="6600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84" name=""/>
          <p:cNvSpPr/>
          <p:nvPr/>
        </p:nvSpPr>
        <p:spPr>
          <a:xfrm>
            <a:off x="6843600" y="2629080"/>
            <a:ext cx="1729080" cy="2808000"/>
          </a:xfrm>
          <a:custGeom>
            <a:avLst/>
            <a:gdLst>
              <a:gd name="textAreaLeft" fmla="*/ 84240 w 1729080"/>
              <a:gd name="textAreaRight" fmla="*/ 1644840 w 1729080"/>
              <a:gd name="textAreaTop" fmla="*/ 84240 h 2808000"/>
              <a:gd name="textAreaBottom" fmla="*/ 2723760 h 2808000"/>
            </a:gdLst>
            <a:ahLst/>
            <a:cxnLst/>
            <a:rect l="textAreaLeft" t="textAreaTop" r="textAreaRight" b="textAreaBottom"/>
            <a:pathLst>
              <a:path w="21600" h="35075">
                <a:moveTo>
                  <a:pt x="3600" y="0"/>
                </a:moveTo>
                <a:arcTo wR="3600" hR="3600" stAng="16200000" swAng="-5400000"/>
                <a:lnTo>
                  <a:pt x="0" y="31475"/>
                </a:lnTo>
                <a:arcTo wR="3600" hR="3600" stAng="10800000" swAng="-5400000"/>
                <a:lnTo>
                  <a:pt x="18000" y="3507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3333cc"/>
            </a:solidFill>
            <a:miter/>
          </a:ln>
          <a:effectLst>
            <a:outerShdw dist="63504" dir="3183908" blurRad="0" rotWithShape="0">
              <a:srgbClr val="3333cc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85" name=""/>
          <p:cNvSpPr/>
          <p:nvPr/>
        </p:nvSpPr>
        <p:spPr>
          <a:xfrm>
            <a:off x="6873840" y="2793960"/>
            <a:ext cx="1827360" cy="308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3280" indent="-233280">
              <a:lnSpc>
                <a:spcPct val="100000"/>
              </a:lnSpc>
              <a:buClr>
                <a:srgbClr val="3333cc"/>
              </a:buClr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24.7 Bcf/d Natural Gas Marketed Annually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-233280">
              <a:lnSpc>
                <a:spcPct val="100000"/>
              </a:lnSpc>
              <a:buClr>
                <a:srgbClr val="3333cc"/>
              </a:buClr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-233280">
              <a:lnSpc>
                <a:spcPct val="100000"/>
              </a:lnSpc>
              <a:buClr>
                <a:srgbClr val="3333cc"/>
              </a:buClr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579 Million MWh Power Marketed Annually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-233280">
              <a:lnSpc>
                <a:spcPct val="100000"/>
              </a:lnSpc>
              <a:buClr>
                <a:srgbClr val="3333cc"/>
              </a:buClr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-233280">
              <a:lnSpc>
                <a:spcPct val="100000"/>
              </a:lnSpc>
              <a:buClr>
                <a:srgbClr val="3333cc"/>
              </a:buClr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2,520 Physical Delivery Points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-233280">
              <a:lnSpc>
                <a:spcPct val="100000"/>
              </a:lnSpc>
              <a:buClr>
                <a:srgbClr val="3333cc"/>
              </a:buClr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-233280">
              <a:lnSpc>
                <a:spcPct val="100000"/>
              </a:lnSpc>
              <a:buClr>
                <a:srgbClr val="3333cc"/>
              </a:buClr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1,250 Customers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886" name=""/>
          <p:cNvGrpSpPr/>
          <p:nvPr/>
        </p:nvGrpSpPr>
        <p:grpSpPr>
          <a:xfrm>
            <a:off x="3156120" y="1322280"/>
            <a:ext cx="149040" cy="177840"/>
            <a:chOff x="3156120" y="1322280"/>
            <a:chExt cx="149040" cy="177840"/>
          </a:xfrm>
        </p:grpSpPr>
        <p:sp>
          <p:nvSpPr>
            <p:cNvPr id="7887" name=""/>
            <p:cNvSpPr/>
            <p:nvPr/>
          </p:nvSpPr>
          <p:spPr>
            <a:xfrm>
              <a:off x="3156120" y="1322280"/>
              <a:ext cx="149040" cy="1778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88" name=""/>
            <p:cNvSpPr/>
            <p:nvPr/>
          </p:nvSpPr>
          <p:spPr>
            <a:xfrm>
              <a:off x="3156120" y="1322280"/>
              <a:ext cx="149040" cy="43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89" name=""/>
            <p:cNvSpPr/>
            <p:nvPr/>
          </p:nvSpPr>
          <p:spPr>
            <a:xfrm>
              <a:off x="3156120" y="1322280"/>
              <a:ext cx="149040" cy="1778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90" name=""/>
            <p:cNvSpPr/>
            <p:nvPr/>
          </p:nvSpPr>
          <p:spPr>
            <a:xfrm>
              <a:off x="3156120" y="1343160"/>
              <a:ext cx="149040" cy="2232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891" name=""/>
          <p:cNvGrpSpPr/>
          <p:nvPr/>
        </p:nvGrpSpPr>
        <p:grpSpPr>
          <a:xfrm>
            <a:off x="3419640" y="1290600"/>
            <a:ext cx="145800" cy="177840"/>
            <a:chOff x="3419640" y="1290600"/>
            <a:chExt cx="145800" cy="177840"/>
          </a:xfrm>
        </p:grpSpPr>
        <p:sp>
          <p:nvSpPr>
            <p:cNvPr id="7892" name=""/>
            <p:cNvSpPr/>
            <p:nvPr/>
          </p:nvSpPr>
          <p:spPr>
            <a:xfrm>
              <a:off x="3419640" y="1290600"/>
              <a:ext cx="145800" cy="1778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93" name=""/>
            <p:cNvSpPr/>
            <p:nvPr/>
          </p:nvSpPr>
          <p:spPr>
            <a:xfrm>
              <a:off x="3419640" y="1290600"/>
              <a:ext cx="145800" cy="4464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94" name=""/>
            <p:cNvSpPr/>
            <p:nvPr/>
          </p:nvSpPr>
          <p:spPr>
            <a:xfrm>
              <a:off x="3419640" y="1290600"/>
              <a:ext cx="145800" cy="1778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95" name=""/>
            <p:cNvSpPr/>
            <p:nvPr/>
          </p:nvSpPr>
          <p:spPr>
            <a:xfrm>
              <a:off x="3419640" y="1312920"/>
              <a:ext cx="145800" cy="2232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896" name=""/>
          <p:cNvGrpSpPr/>
          <p:nvPr/>
        </p:nvGrpSpPr>
        <p:grpSpPr>
          <a:xfrm>
            <a:off x="3613320" y="2025720"/>
            <a:ext cx="145800" cy="176040"/>
            <a:chOff x="3613320" y="2025720"/>
            <a:chExt cx="145800" cy="176040"/>
          </a:xfrm>
        </p:grpSpPr>
        <p:sp>
          <p:nvSpPr>
            <p:cNvPr id="7897" name=""/>
            <p:cNvSpPr/>
            <p:nvPr/>
          </p:nvSpPr>
          <p:spPr>
            <a:xfrm>
              <a:off x="3613320" y="2025720"/>
              <a:ext cx="145800" cy="1760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98" name=""/>
            <p:cNvSpPr/>
            <p:nvPr/>
          </p:nvSpPr>
          <p:spPr>
            <a:xfrm>
              <a:off x="3613320" y="2025720"/>
              <a:ext cx="145800" cy="4320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1" y="53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" bIns="-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99" name=""/>
            <p:cNvSpPr/>
            <p:nvPr/>
          </p:nvSpPr>
          <p:spPr>
            <a:xfrm>
              <a:off x="3613320" y="2025720"/>
              <a:ext cx="145800" cy="1760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00" name=""/>
            <p:cNvSpPr/>
            <p:nvPr/>
          </p:nvSpPr>
          <p:spPr>
            <a:xfrm>
              <a:off x="3613320" y="2046240"/>
              <a:ext cx="145800" cy="226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120" bIns="-24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901" name=""/>
          <p:cNvGrpSpPr/>
          <p:nvPr/>
        </p:nvGrpSpPr>
        <p:grpSpPr>
          <a:xfrm>
            <a:off x="3422520" y="2770200"/>
            <a:ext cx="150840" cy="179280"/>
            <a:chOff x="3422520" y="2770200"/>
            <a:chExt cx="150840" cy="179280"/>
          </a:xfrm>
        </p:grpSpPr>
        <p:sp>
          <p:nvSpPr>
            <p:cNvPr id="7902" name=""/>
            <p:cNvSpPr/>
            <p:nvPr/>
          </p:nvSpPr>
          <p:spPr>
            <a:xfrm>
              <a:off x="3422520" y="2770200"/>
              <a:ext cx="150840" cy="17928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03" name=""/>
            <p:cNvSpPr/>
            <p:nvPr/>
          </p:nvSpPr>
          <p:spPr>
            <a:xfrm>
              <a:off x="3422520" y="2770200"/>
              <a:ext cx="150840" cy="453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04" name=""/>
            <p:cNvSpPr/>
            <p:nvPr/>
          </p:nvSpPr>
          <p:spPr>
            <a:xfrm>
              <a:off x="3422520" y="2770200"/>
              <a:ext cx="150840" cy="17928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05" name=""/>
            <p:cNvSpPr/>
            <p:nvPr/>
          </p:nvSpPr>
          <p:spPr>
            <a:xfrm>
              <a:off x="3422520" y="2792520"/>
              <a:ext cx="150840" cy="226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120" bIns="-24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906" name=""/>
          <p:cNvGrpSpPr/>
          <p:nvPr/>
        </p:nvGrpSpPr>
        <p:grpSpPr>
          <a:xfrm>
            <a:off x="2500200" y="3240000"/>
            <a:ext cx="147600" cy="179640"/>
            <a:chOff x="2500200" y="3240000"/>
            <a:chExt cx="147600" cy="179640"/>
          </a:xfrm>
        </p:grpSpPr>
        <p:sp>
          <p:nvSpPr>
            <p:cNvPr id="7907" name=""/>
            <p:cNvSpPr/>
            <p:nvPr/>
          </p:nvSpPr>
          <p:spPr>
            <a:xfrm>
              <a:off x="2500200" y="3240000"/>
              <a:ext cx="147600" cy="17964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08" name=""/>
            <p:cNvSpPr/>
            <p:nvPr/>
          </p:nvSpPr>
          <p:spPr>
            <a:xfrm>
              <a:off x="2500200" y="3240000"/>
              <a:ext cx="147600" cy="45000"/>
            </a:xfrm>
            <a:custGeom>
              <a:avLst/>
              <a:gdLst/>
              <a:ahLst/>
              <a:rect l="l" t="t" r="r" b="b"/>
              <a:pathLst>
                <a:path w="227" h="60">
                  <a:moveTo>
                    <a:pt x="0" y="29"/>
                  </a:moveTo>
                  <a:lnTo>
                    <a:pt x="1" y="36"/>
                  </a:lnTo>
                  <a:lnTo>
                    <a:pt x="8" y="42"/>
                  </a:lnTo>
                  <a:lnTo>
                    <a:pt x="19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89" y="60"/>
                  </a:lnTo>
                  <a:lnTo>
                    <a:pt x="112" y="60"/>
                  </a:lnTo>
                  <a:lnTo>
                    <a:pt x="136" y="60"/>
                  </a:lnTo>
                  <a:lnTo>
                    <a:pt x="157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7" y="47"/>
                  </a:lnTo>
                  <a:lnTo>
                    <a:pt x="218" y="42"/>
                  </a:lnTo>
                  <a:lnTo>
                    <a:pt x="225" y="36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09" name=""/>
            <p:cNvSpPr/>
            <p:nvPr/>
          </p:nvSpPr>
          <p:spPr>
            <a:xfrm>
              <a:off x="2500200" y="3240000"/>
              <a:ext cx="147600" cy="17964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10" name=""/>
            <p:cNvSpPr/>
            <p:nvPr/>
          </p:nvSpPr>
          <p:spPr>
            <a:xfrm>
              <a:off x="2500200" y="3262320"/>
              <a:ext cx="147600" cy="2232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7"/>
                  </a:lnTo>
                  <a:lnTo>
                    <a:pt x="8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7" y="18"/>
                  </a:lnTo>
                  <a:lnTo>
                    <a:pt x="218" y="13"/>
                  </a:lnTo>
                  <a:lnTo>
                    <a:pt x="225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911" name=""/>
          <p:cNvGrpSpPr/>
          <p:nvPr/>
        </p:nvGrpSpPr>
        <p:grpSpPr>
          <a:xfrm>
            <a:off x="4446720" y="3135240"/>
            <a:ext cx="147600" cy="179640"/>
            <a:chOff x="4446720" y="3135240"/>
            <a:chExt cx="147600" cy="179640"/>
          </a:xfrm>
        </p:grpSpPr>
        <p:sp>
          <p:nvSpPr>
            <p:cNvPr id="7912" name=""/>
            <p:cNvSpPr/>
            <p:nvPr/>
          </p:nvSpPr>
          <p:spPr>
            <a:xfrm>
              <a:off x="4446720" y="3135240"/>
              <a:ext cx="147600" cy="179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13" name=""/>
            <p:cNvSpPr/>
            <p:nvPr/>
          </p:nvSpPr>
          <p:spPr>
            <a:xfrm>
              <a:off x="4446720" y="3135240"/>
              <a:ext cx="147600" cy="4500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14" name=""/>
            <p:cNvSpPr/>
            <p:nvPr/>
          </p:nvSpPr>
          <p:spPr>
            <a:xfrm>
              <a:off x="4446720" y="3135240"/>
              <a:ext cx="147600" cy="179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15" name=""/>
            <p:cNvSpPr/>
            <p:nvPr/>
          </p:nvSpPr>
          <p:spPr>
            <a:xfrm>
              <a:off x="4446720" y="3157560"/>
              <a:ext cx="147600" cy="2232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916" name=""/>
          <p:cNvGrpSpPr/>
          <p:nvPr/>
        </p:nvGrpSpPr>
        <p:grpSpPr>
          <a:xfrm>
            <a:off x="4656240" y="3960720"/>
            <a:ext cx="150840" cy="177840"/>
            <a:chOff x="4656240" y="3960720"/>
            <a:chExt cx="150840" cy="177840"/>
          </a:xfrm>
        </p:grpSpPr>
        <p:sp>
          <p:nvSpPr>
            <p:cNvPr id="7917" name=""/>
            <p:cNvSpPr/>
            <p:nvPr/>
          </p:nvSpPr>
          <p:spPr>
            <a:xfrm>
              <a:off x="4656240" y="3960720"/>
              <a:ext cx="150840" cy="1778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18" name=""/>
            <p:cNvSpPr/>
            <p:nvPr/>
          </p:nvSpPr>
          <p:spPr>
            <a:xfrm>
              <a:off x="4656240" y="3960720"/>
              <a:ext cx="150840" cy="435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6" y="3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19" name=""/>
            <p:cNvSpPr/>
            <p:nvPr/>
          </p:nvSpPr>
          <p:spPr>
            <a:xfrm>
              <a:off x="4656240" y="3960720"/>
              <a:ext cx="150840" cy="1778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20" name=""/>
            <p:cNvSpPr/>
            <p:nvPr/>
          </p:nvSpPr>
          <p:spPr>
            <a:xfrm>
              <a:off x="4656240" y="3981600"/>
              <a:ext cx="150840" cy="2232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6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921" name=""/>
          <p:cNvGrpSpPr/>
          <p:nvPr/>
        </p:nvGrpSpPr>
        <p:grpSpPr>
          <a:xfrm>
            <a:off x="4867200" y="3868560"/>
            <a:ext cx="147600" cy="177840"/>
            <a:chOff x="4867200" y="3868560"/>
            <a:chExt cx="147600" cy="177840"/>
          </a:xfrm>
        </p:grpSpPr>
        <p:sp>
          <p:nvSpPr>
            <p:cNvPr id="7922" name=""/>
            <p:cNvSpPr/>
            <p:nvPr/>
          </p:nvSpPr>
          <p:spPr>
            <a:xfrm>
              <a:off x="4867200" y="3868560"/>
              <a:ext cx="147600" cy="1778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23" name=""/>
            <p:cNvSpPr/>
            <p:nvPr/>
          </p:nvSpPr>
          <p:spPr>
            <a:xfrm>
              <a:off x="4867200" y="3868560"/>
              <a:ext cx="147600" cy="435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24" name=""/>
            <p:cNvSpPr/>
            <p:nvPr/>
          </p:nvSpPr>
          <p:spPr>
            <a:xfrm>
              <a:off x="4867200" y="3868560"/>
              <a:ext cx="147600" cy="1778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25" name=""/>
            <p:cNvSpPr/>
            <p:nvPr/>
          </p:nvSpPr>
          <p:spPr>
            <a:xfrm>
              <a:off x="4867200" y="3889440"/>
              <a:ext cx="147600" cy="2232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6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926" name=""/>
          <p:cNvGrpSpPr/>
          <p:nvPr/>
        </p:nvGrpSpPr>
        <p:grpSpPr>
          <a:xfrm>
            <a:off x="5621400" y="2351160"/>
            <a:ext cx="149040" cy="176040"/>
            <a:chOff x="5621400" y="2351160"/>
            <a:chExt cx="149040" cy="176040"/>
          </a:xfrm>
        </p:grpSpPr>
        <p:sp>
          <p:nvSpPr>
            <p:cNvPr id="7927" name=""/>
            <p:cNvSpPr/>
            <p:nvPr/>
          </p:nvSpPr>
          <p:spPr>
            <a:xfrm>
              <a:off x="5621400" y="2351160"/>
              <a:ext cx="149040" cy="1760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28" name=""/>
            <p:cNvSpPr/>
            <p:nvPr/>
          </p:nvSpPr>
          <p:spPr>
            <a:xfrm>
              <a:off x="5621400" y="2351160"/>
              <a:ext cx="149040" cy="4284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29" name=""/>
            <p:cNvSpPr/>
            <p:nvPr/>
          </p:nvSpPr>
          <p:spPr>
            <a:xfrm>
              <a:off x="5621400" y="2351160"/>
              <a:ext cx="149040" cy="1760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30" name=""/>
            <p:cNvSpPr/>
            <p:nvPr/>
          </p:nvSpPr>
          <p:spPr>
            <a:xfrm>
              <a:off x="5621400" y="2371680"/>
              <a:ext cx="149040" cy="2232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931" name=""/>
          <p:cNvGrpSpPr/>
          <p:nvPr/>
        </p:nvGrpSpPr>
        <p:grpSpPr>
          <a:xfrm>
            <a:off x="5975280" y="2174760"/>
            <a:ext cx="147600" cy="179640"/>
            <a:chOff x="5975280" y="2174760"/>
            <a:chExt cx="147600" cy="179640"/>
          </a:xfrm>
        </p:grpSpPr>
        <p:sp>
          <p:nvSpPr>
            <p:cNvPr id="7932" name=""/>
            <p:cNvSpPr/>
            <p:nvPr/>
          </p:nvSpPr>
          <p:spPr>
            <a:xfrm>
              <a:off x="5975280" y="2174760"/>
              <a:ext cx="147600" cy="179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33" name=""/>
            <p:cNvSpPr/>
            <p:nvPr/>
          </p:nvSpPr>
          <p:spPr>
            <a:xfrm>
              <a:off x="5975280" y="2174760"/>
              <a:ext cx="147600" cy="4500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34" name=""/>
            <p:cNvSpPr/>
            <p:nvPr/>
          </p:nvSpPr>
          <p:spPr>
            <a:xfrm>
              <a:off x="5975280" y="2174760"/>
              <a:ext cx="147600" cy="179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35" name=""/>
            <p:cNvSpPr/>
            <p:nvPr/>
          </p:nvSpPr>
          <p:spPr>
            <a:xfrm>
              <a:off x="5975280" y="2197080"/>
              <a:ext cx="147600" cy="2232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936" name=""/>
          <p:cNvGrpSpPr/>
          <p:nvPr/>
        </p:nvGrpSpPr>
        <p:grpSpPr>
          <a:xfrm>
            <a:off x="4802040" y="2654280"/>
            <a:ext cx="147960" cy="177840"/>
            <a:chOff x="4802040" y="2654280"/>
            <a:chExt cx="147960" cy="177840"/>
          </a:xfrm>
        </p:grpSpPr>
        <p:sp>
          <p:nvSpPr>
            <p:cNvPr id="7937" name=""/>
            <p:cNvSpPr/>
            <p:nvPr/>
          </p:nvSpPr>
          <p:spPr>
            <a:xfrm>
              <a:off x="4802040" y="2654280"/>
              <a:ext cx="147960" cy="1778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38" name=""/>
            <p:cNvSpPr/>
            <p:nvPr/>
          </p:nvSpPr>
          <p:spPr>
            <a:xfrm>
              <a:off x="4802040" y="2654280"/>
              <a:ext cx="147960" cy="4500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39" name=""/>
            <p:cNvSpPr/>
            <p:nvPr/>
          </p:nvSpPr>
          <p:spPr>
            <a:xfrm>
              <a:off x="4802040" y="2654280"/>
              <a:ext cx="147960" cy="1778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40" name=""/>
            <p:cNvSpPr/>
            <p:nvPr/>
          </p:nvSpPr>
          <p:spPr>
            <a:xfrm>
              <a:off x="4802040" y="2676960"/>
              <a:ext cx="147960" cy="2232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941" name=""/>
          <p:cNvGrpSpPr/>
          <p:nvPr/>
        </p:nvGrpSpPr>
        <p:grpSpPr>
          <a:xfrm>
            <a:off x="2876400" y="2844720"/>
            <a:ext cx="231840" cy="218880"/>
            <a:chOff x="2876400" y="2844720"/>
            <a:chExt cx="231840" cy="218880"/>
          </a:xfrm>
        </p:grpSpPr>
        <p:sp>
          <p:nvSpPr>
            <p:cNvPr id="7942" name=""/>
            <p:cNvSpPr/>
            <p:nvPr/>
          </p:nvSpPr>
          <p:spPr>
            <a:xfrm>
              <a:off x="2896200" y="2844720"/>
              <a:ext cx="101520" cy="9900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43" name=""/>
            <p:cNvSpPr/>
            <p:nvPr/>
          </p:nvSpPr>
          <p:spPr>
            <a:xfrm>
              <a:off x="2876400" y="2913480"/>
              <a:ext cx="231840" cy="1501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944" name=""/>
          <p:cNvGrpSpPr/>
          <p:nvPr/>
        </p:nvGrpSpPr>
        <p:grpSpPr>
          <a:xfrm>
            <a:off x="4987800" y="3897360"/>
            <a:ext cx="149400" cy="177840"/>
            <a:chOff x="4987800" y="3897360"/>
            <a:chExt cx="149400" cy="177840"/>
          </a:xfrm>
        </p:grpSpPr>
        <p:sp>
          <p:nvSpPr>
            <p:cNvPr id="7945" name=""/>
            <p:cNvSpPr/>
            <p:nvPr/>
          </p:nvSpPr>
          <p:spPr>
            <a:xfrm>
              <a:off x="4987800" y="3897360"/>
              <a:ext cx="149400" cy="1778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46" name=""/>
            <p:cNvSpPr/>
            <p:nvPr/>
          </p:nvSpPr>
          <p:spPr>
            <a:xfrm>
              <a:off x="4987800" y="3897360"/>
              <a:ext cx="149400" cy="435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47" name=""/>
            <p:cNvSpPr/>
            <p:nvPr/>
          </p:nvSpPr>
          <p:spPr>
            <a:xfrm>
              <a:off x="4987800" y="3897360"/>
              <a:ext cx="149400" cy="1778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48" name=""/>
            <p:cNvSpPr/>
            <p:nvPr/>
          </p:nvSpPr>
          <p:spPr>
            <a:xfrm>
              <a:off x="4987800" y="3918240"/>
              <a:ext cx="149400" cy="2232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6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949" name=""/>
          <p:cNvGrpSpPr/>
          <p:nvPr/>
        </p:nvGrpSpPr>
        <p:grpSpPr>
          <a:xfrm>
            <a:off x="4997520" y="3952800"/>
            <a:ext cx="149040" cy="179640"/>
            <a:chOff x="4997520" y="3952800"/>
            <a:chExt cx="149040" cy="179640"/>
          </a:xfrm>
        </p:grpSpPr>
        <p:sp>
          <p:nvSpPr>
            <p:cNvPr id="7950" name=""/>
            <p:cNvSpPr/>
            <p:nvPr/>
          </p:nvSpPr>
          <p:spPr>
            <a:xfrm>
              <a:off x="4997520" y="3952800"/>
              <a:ext cx="149040" cy="179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51" name=""/>
            <p:cNvSpPr/>
            <p:nvPr/>
          </p:nvSpPr>
          <p:spPr>
            <a:xfrm>
              <a:off x="4997520" y="3952800"/>
              <a:ext cx="149040" cy="4500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52" name=""/>
            <p:cNvSpPr/>
            <p:nvPr/>
          </p:nvSpPr>
          <p:spPr>
            <a:xfrm>
              <a:off x="4997520" y="3952800"/>
              <a:ext cx="149040" cy="179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53" name=""/>
            <p:cNvSpPr/>
            <p:nvPr/>
          </p:nvSpPr>
          <p:spPr>
            <a:xfrm>
              <a:off x="4997520" y="3975120"/>
              <a:ext cx="149040" cy="2232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954" name=""/>
          <p:cNvGrpSpPr/>
          <p:nvPr/>
        </p:nvGrpSpPr>
        <p:grpSpPr>
          <a:xfrm>
            <a:off x="412920" y="4030560"/>
            <a:ext cx="126720" cy="136440"/>
            <a:chOff x="412920" y="4030560"/>
            <a:chExt cx="126720" cy="136440"/>
          </a:xfrm>
        </p:grpSpPr>
        <p:sp>
          <p:nvSpPr>
            <p:cNvPr id="7955" name=""/>
            <p:cNvSpPr/>
            <p:nvPr/>
          </p:nvSpPr>
          <p:spPr>
            <a:xfrm>
              <a:off x="426600" y="4030560"/>
              <a:ext cx="54720" cy="594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2600" bIns="12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56" name=""/>
            <p:cNvSpPr/>
            <p:nvPr/>
          </p:nvSpPr>
          <p:spPr>
            <a:xfrm>
              <a:off x="412920" y="4075200"/>
              <a:ext cx="126720" cy="918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957" name=""/>
          <p:cNvSpPr/>
          <p:nvPr/>
        </p:nvSpPr>
        <p:spPr>
          <a:xfrm>
            <a:off x="4425840" y="2131920"/>
            <a:ext cx="390600" cy="4478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58" name=""/>
          <p:cNvSpPr/>
          <p:nvPr/>
        </p:nvSpPr>
        <p:spPr>
          <a:xfrm>
            <a:off x="4230720" y="3200400"/>
            <a:ext cx="277920" cy="31896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59" name=""/>
          <p:cNvSpPr/>
          <p:nvPr/>
        </p:nvSpPr>
        <p:spPr>
          <a:xfrm>
            <a:off x="3981600" y="3365640"/>
            <a:ext cx="277560" cy="31896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0" name=""/>
          <p:cNvSpPr/>
          <p:nvPr/>
        </p:nvSpPr>
        <p:spPr>
          <a:xfrm>
            <a:off x="4567320" y="3508200"/>
            <a:ext cx="390600" cy="4478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1" name=""/>
          <p:cNvSpPr/>
          <p:nvPr/>
        </p:nvSpPr>
        <p:spPr>
          <a:xfrm>
            <a:off x="4262400" y="3629160"/>
            <a:ext cx="277920" cy="31896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2" name=""/>
          <p:cNvSpPr/>
          <p:nvPr/>
        </p:nvSpPr>
        <p:spPr>
          <a:xfrm>
            <a:off x="3778200" y="3863880"/>
            <a:ext cx="390600" cy="4492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3" name=""/>
          <p:cNvSpPr/>
          <p:nvPr/>
        </p:nvSpPr>
        <p:spPr>
          <a:xfrm>
            <a:off x="3481560" y="3341520"/>
            <a:ext cx="277560" cy="31932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4" name=""/>
          <p:cNvSpPr/>
          <p:nvPr/>
        </p:nvSpPr>
        <p:spPr>
          <a:xfrm>
            <a:off x="4278240" y="4384800"/>
            <a:ext cx="277920" cy="32040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5" name=""/>
          <p:cNvSpPr/>
          <p:nvPr/>
        </p:nvSpPr>
        <p:spPr>
          <a:xfrm>
            <a:off x="4471920" y="4119480"/>
            <a:ext cx="389160" cy="4492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6" name=""/>
          <p:cNvSpPr/>
          <p:nvPr/>
        </p:nvSpPr>
        <p:spPr>
          <a:xfrm>
            <a:off x="4729320" y="4076640"/>
            <a:ext cx="172800" cy="19224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7" name=""/>
          <p:cNvSpPr/>
          <p:nvPr/>
        </p:nvSpPr>
        <p:spPr>
          <a:xfrm>
            <a:off x="5854680" y="4025880"/>
            <a:ext cx="277920" cy="31896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8" name=""/>
          <p:cNvSpPr/>
          <p:nvPr/>
        </p:nvSpPr>
        <p:spPr>
          <a:xfrm>
            <a:off x="5977080" y="4352760"/>
            <a:ext cx="277560" cy="31932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9" name=""/>
          <p:cNvSpPr/>
          <p:nvPr/>
        </p:nvSpPr>
        <p:spPr>
          <a:xfrm>
            <a:off x="5979960" y="4573440"/>
            <a:ext cx="325440" cy="1378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FRCC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70" name=""/>
          <p:cNvSpPr/>
          <p:nvPr/>
        </p:nvSpPr>
        <p:spPr>
          <a:xfrm>
            <a:off x="5168880" y="3425760"/>
            <a:ext cx="277920" cy="31932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71" name=""/>
          <p:cNvSpPr/>
          <p:nvPr/>
        </p:nvSpPr>
        <p:spPr>
          <a:xfrm>
            <a:off x="5089680" y="3641760"/>
            <a:ext cx="276120" cy="31896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972" name=""/>
          <p:cNvGrpSpPr/>
          <p:nvPr/>
        </p:nvGrpSpPr>
        <p:grpSpPr>
          <a:xfrm>
            <a:off x="5308560" y="3781440"/>
            <a:ext cx="149400" cy="176040"/>
            <a:chOff x="5308560" y="3781440"/>
            <a:chExt cx="149400" cy="176040"/>
          </a:xfrm>
        </p:grpSpPr>
        <p:sp>
          <p:nvSpPr>
            <p:cNvPr id="7973" name=""/>
            <p:cNvSpPr/>
            <p:nvPr/>
          </p:nvSpPr>
          <p:spPr>
            <a:xfrm>
              <a:off x="5308560" y="3781440"/>
              <a:ext cx="149400" cy="1760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74" name=""/>
            <p:cNvSpPr/>
            <p:nvPr/>
          </p:nvSpPr>
          <p:spPr>
            <a:xfrm>
              <a:off x="5308560" y="3781440"/>
              <a:ext cx="149400" cy="4320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" bIns="-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75" name=""/>
            <p:cNvSpPr/>
            <p:nvPr/>
          </p:nvSpPr>
          <p:spPr>
            <a:xfrm>
              <a:off x="5308560" y="3781440"/>
              <a:ext cx="149400" cy="1760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76" name=""/>
            <p:cNvSpPr/>
            <p:nvPr/>
          </p:nvSpPr>
          <p:spPr>
            <a:xfrm>
              <a:off x="5308560" y="3802320"/>
              <a:ext cx="149400" cy="2232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977" name=""/>
          <p:cNvGrpSpPr/>
          <p:nvPr/>
        </p:nvGrpSpPr>
        <p:grpSpPr>
          <a:xfrm>
            <a:off x="5251320" y="3882960"/>
            <a:ext cx="233640" cy="218880"/>
            <a:chOff x="5251320" y="3882960"/>
            <a:chExt cx="233640" cy="218880"/>
          </a:xfrm>
        </p:grpSpPr>
        <p:sp>
          <p:nvSpPr>
            <p:cNvPr id="7978" name=""/>
            <p:cNvSpPr/>
            <p:nvPr/>
          </p:nvSpPr>
          <p:spPr>
            <a:xfrm>
              <a:off x="5271480" y="3882960"/>
              <a:ext cx="102600" cy="9900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79" name=""/>
            <p:cNvSpPr/>
            <p:nvPr/>
          </p:nvSpPr>
          <p:spPr>
            <a:xfrm>
              <a:off x="5251320" y="3951720"/>
              <a:ext cx="233640" cy="1501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980" name=""/>
          <p:cNvSpPr/>
          <p:nvPr/>
        </p:nvSpPr>
        <p:spPr>
          <a:xfrm>
            <a:off x="4772160" y="3025800"/>
            <a:ext cx="276120" cy="31896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81" name=""/>
          <p:cNvSpPr/>
          <p:nvPr/>
        </p:nvSpPr>
        <p:spPr>
          <a:xfrm>
            <a:off x="5051520" y="3002040"/>
            <a:ext cx="277560" cy="31896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982" name=""/>
          <p:cNvGrpSpPr/>
          <p:nvPr/>
        </p:nvGrpSpPr>
        <p:grpSpPr>
          <a:xfrm>
            <a:off x="4998960" y="2805120"/>
            <a:ext cx="458640" cy="544320"/>
            <a:chOff x="4998960" y="2805120"/>
            <a:chExt cx="458640" cy="544320"/>
          </a:xfrm>
        </p:grpSpPr>
        <p:grpSp>
          <p:nvGrpSpPr>
            <p:cNvPr id="7983" name=""/>
            <p:cNvGrpSpPr/>
            <p:nvPr/>
          </p:nvGrpSpPr>
          <p:grpSpPr>
            <a:xfrm>
              <a:off x="4998960" y="2805120"/>
              <a:ext cx="230040" cy="222480"/>
              <a:chOff x="4998960" y="2805120"/>
              <a:chExt cx="230040" cy="222480"/>
            </a:xfrm>
          </p:grpSpPr>
          <p:sp>
            <p:nvSpPr>
              <p:cNvPr id="7984" name=""/>
              <p:cNvSpPr/>
              <p:nvPr/>
            </p:nvSpPr>
            <p:spPr>
              <a:xfrm>
                <a:off x="5022720" y="2805120"/>
                <a:ext cx="101520" cy="97920"/>
              </a:xfrm>
              <a:prstGeom prst="rect">
                <a:avLst/>
              </a:prstGeom>
              <a:solidFill>
                <a:srgbClr val="80808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985" name=""/>
              <p:cNvSpPr/>
              <p:nvPr/>
            </p:nvSpPr>
            <p:spPr>
              <a:xfrm>
                <a:off x="4998960" y="2877120"/>
                <a:ext cx="230040" cy="150480"/>
              </a:xfrm>
              <a:prstGeom prst="rect">
                <a:avLst/>
              </a:prstGeom>
              <a:solidFill>
                <a:srgbClr val="80808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7986" name=""/>
            <p:cNvSpPr/>
            <p:nvPr/>
          </p:nvSpPr>
          <p:spPr>
            <a:xfrm>
              <a:off x="5250240" y="3126600"/>
              <a:ext cx="102960" cy="9972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87" name=""/>
            <p:cNvSpPr/>
            <p:nvPr/>
          </p:nvSpPr>
          <p:spPr>
            <a:xfrm>
              <a:off x="5227560" y="3198960"/>
              <a:ext cx="230040" cy="1504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988" name=""/>
          <p:cNvSpPr/>
          <p:nvPr/>
        </p:nvSpPr>
        <p:spPr>
          <a:xfrm>
            <a:off x="5570640" y="2908440"/>
            <a:ext cx="398520" cy="4492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89" name=""/>
          <p:cNvSpPr/>
          <p:nvPr/>
        </p:nvSpPr>
        <p:spPr>
          <a:xfrm>
            <a:off x="5583240" y="2733840"/>
            <a:ext cx="285840" cy="31896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0" name=""/>
          <p:cNvSpPr/>
          <p:nvPr/>
        </p:nvSpPr>
        <p:spPr>
          <a:xfrm>
            <a:off x="5987880" y="3125880"/>
            <a:ext cx="398520" cy="4474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1" name=""/>
          <p:cNvSpPr/>
          <p:nvPr/>
        </p:nvSpPr>
        <p:spPr>
          <a:xfrm>
            <a:off x="6256440" y="3147840"/>
            <a:ext cx="100080" cy="1000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2" name=""/>
          <p:cNvSpPr/>
          <p:nvPr/>
        </p:nvSpPr>
        <p:spPr>
          <a:xfrm>
            <a:off x="6232680" y="3220920"/>
            <a:ext cx="230040" cy="15084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3" name=""/>
          <p:cNvSpPr/>
          <p:nvPr/>
        </p:nvSpPr>
        <p:spPr>
          <a:xfrm>
            <a:off x="5730840" y="2540160"/>
            <a:ext cx="277920" cy="31896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4" name=""/>
          <p:cNvSpPr/>
          <p:nvPr/>
        </p:nvSpPr>
        <p:spPr>
          <a:xfrm>
            <a:off x="5924520" y="2681280"/>
            <a:ext cx="277920" cy="31896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5" name=""/>
          <p:cNvSpPr/>
          <p:nvPr/>
        </p:nvSpPr>
        <p:spPr>
          <a:xfrm>
            <a:off x="6067440" y="2387520"/>
            <a:ext cx="390600" cy="4478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6" name=""/>
          <p:cNvSpPr/>
          <p:nvPr/>
        </p:nvSpPr>
        <p:spPr>
          <a:xfrm>
            <a:off x="5875200" y="2598840"/>
            <a:ext cx="201600" cy="19368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7" name=""/>
          <p:cNvSpPr/>
          <p:nvPr/>
        </p:nvSpPr>
        <p:spPr>
          <a:xfrm>
            <a:off x="6000840" y="2771640"/>
            <a:ext cx="326880" cy="33660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8" name=""/>
          <p:cNvSpPr/>
          <p:nvPr/>
        </p:nvSpPr>
        <p:spPr>
          <a:xfrm>
            <a:off x="6058080" y="2484360"/>
            <a:ext cx="272880" cy="2754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NPCC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9" name=""/>
          <p:cNvSpPr/>
          <p:nvPr/>
        </p:nvSpPr>
        <p:spPr>
          <a:xfrm>
            <a:off x="6006960" y="2932200"/>
            <a:ext cx="384480" cy="1378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MACC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00" name=""/>
          <p:cNvSpPr/>
          <p:nvPr/>
        </p:nvSpPr>
        <p:spPr>
          <a:xfrm>
            <a:off x="6267600" y="2771640"/>
            <a:ext cx="244440" cy="14940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01" name=""/>
          <p:cNvSpPr/>
          <p:nvPr/>
        </p:nvSpPr>
        <p:spPr>
          <a:xfrm>
            <a:off x="6284880" y="2771640"/>
            <a:ext cx="2397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PJM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02" name=""/>
          <p:cNvSpPr/>
          <p:nvPr/>
        </p:nvSpPr>
        <p:spPr>
          <a:xfrm>
            <a:off x="6327720" y="2556000"/>
            <a:ext cx="193680" cy="21420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03" name=""/>
          <p:cNvSpPr/>
          <p:nvPr/>
        </p:nvSpPr>
        <p:spPr>
          <a:xfrm>
            <a:off x="4992840" y="2249640"/>
            <a:ext cx="276120" cy="31896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04" name=""/>
          <p:cNvSpPr/>
          <p:nvPr/>
        </p:nvSpPr>
        <p:spPr>
          <a:xfrm>
            <a:off x="5141880" y="2287440"/>
            <a:ext cx="388800" cy="4492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05" name=""/>
          <p:cNvSpPr/>
          <p:nvPr/>
        </p:nvSpPr>
        <p:spPr>
          <a:xfrm>
            <a:off x="4970520" y="2357280"/>
            <a:ext cx="326880" cy="1378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MAIN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06" name=""/>
          <p:cNvSpPr/>
          <p:nvPr/>
        </p:nvSpPr>
        <p:spPr>
          <a:xfrm>
            <a:off x="5343480" y="2600280"/>
            <a:ext cx="347760" cy="1378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ECAR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007" name=""/>
          <p:cNvGrpSpPr/>
          <p:nvPr/>
        </p:nvGrpSpPr>
        <p:grpSpPr>
          <a:xfrm>
            <a:off x="5429160" y="2182680"/>
            <a:ext cx="150840" cy="177840"/>
            <a:chOff x="5429160" y="2182680"/>
            <a:chExt cx="150840" cy="177840"/>
          </a:xfrm>
        </p:grpSpPr>
        <p:sp>
          <p:nvSpPr>
            <p:cNvPr id="8008" name=""/>
            <p:cNvSpPr/>
            <p:nvPr/>
          </p:nvSpPr>
          <p:spPr>
            <a:xfrm>
              <a:off x="5429160" y="2182680"/>
              <a:ext cx="150840" cy="1778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09" name=""/>
            <p:cNvSpPr/>
            <p:nvPr/>
          </p:nvSpPr>
          <p:spPr>
            <a:xfrm>
              <a:off x="5429160" y="2182680"/>
              <a:ext cx="150840" cy="43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10" name=""/>
            <p:cNvSpPr/>
            <p:nvPr/>
          </p:nvSpPr>
          <p:spPr>
            <a:xfrm>
              <a:off x="5429160" y="2182680"/>
              <a:ext cx="150840" cy="1778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11" name=""/>
            <p:cNvSpPr/>
            <p:nvPr/>
          </p:nvSpPr>
          <p:spPr>
            <a:xfrm>
              <a:off x="5429160" y="2203200"/>
              <a:ext cx="150840" cy="226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120" bIns="-24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012" name=""/>
          <p:cNvSpPr/>
          <p:nvPr/>
        </p:nvSpPr>
        <p:spPr>
          <a:xfrm>
            <a:off x="5116680" y="2484360"/>
            <a:ext cx="172800" cy="19224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4" y="197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013" name=""/>
          <p:cNvGrpSpPr/>
          <p:nvPr/>
        </p:nvGrpSpPr>
        <p:grpSpPr>
          <a:xfrm>
            <a:off x="5424480" y="2340000"/>
            <a:ext cx="233280" cy="218520"/>
            <a:chOff x="5424480" y="2340000"/>
            <a:chExt cx="233280" cy="218520"/>
          </a:xfrm>
        </p:grpSpPr>
        <p:sp>
          <p:nvSpPr>
            <p:cNvPr id="8014" name=""/>
            <p:cNvSpPr/>
            <p:nvPr/>
          </p:nvSpPr>
          <p:spPr>
            <a:xfrm>
              <a:off x="5444640" y="2340000"/>
              <a:ext cx="102240" cy="9864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15" name=""/>
            <p:cNvSpPr/>
            <p:nvPr/>
          </p:nvSpPr>
          <p:spPr>
            <a:xfrm>
              <a:off x="5424480" y="2408760"/>
              <a:ext cx="233280" cy="14976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016" name=""/>
          <p:cNvGrpSpPr/>
          <p:nvPr/>
        </p:nvGrpSpPr>
        <p:grpSpPr>
          <a:xfrm>
            <a:off x="5446800" y="2400480"/>
            <a:ext cx="233280" cy="218520"/>
            <a:chOff x="5446800" y="2400480"/>
            <a:chExt cx="233280" cy="218520"/>
          </a:xfrm>
        </p:grpSpPr>
        <p:sp>
          <p:nvSpPr>
            <p:cNvPr id="8017" name=""/>
            <p:cNvSpPr/>
            <p:nvPr/>
          </p:nvSpPr>
          <p:spPr>
            <a:xfrm>
              <a:off x="5466960" y="2400480"/>
              <a:ext cx="102240" cy="9864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18" name=""/>
            <p:cNvSpPr/>
            <p:nvPr/>
          </p:nvSpPr>
          <p:spPr>
            <a:xfrm>
              <a:off x="5446800" y="2469240"/>
              <a:ext cx="233280" cy="14976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019" name=""/>
          <p:cNvSpPr/>
          <p:nvPr/>
        </p:nvSpPr>
        <p:spPr>
          <a:xfrm>
            <a:off x="6197760" y="2108160"/>
            <a:ext cx="277560" cy="31896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20" name=""/>
          <p:cNvSpPr/>
          <p:nvPr/>
        </p:nvSpPr>
        <p:spPr>
          <a:xfrm>
            <a:off x="3906720" y="2760840"/>
            <a:ext cx="277920" cy="31896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21" name=""/>
          <p:cNvSpPr/>
          <p:nvPr/>
        </p:nvSpPr>
        <p:spPr>
          <a:xfrm>
            <a:off x="3828960" y="2744640"/>
            <a:ext cx="173160" cy="1936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5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022" name=""/>
          <p:cNvGrpSpPr/>
          <p:nvPr/>
        </p:nvGrpSpPr>
        <p:grpSpPr>
          <a:xfrm>
            <a:off x="3838680" y="2949480"/>
            <a:ext cx="145800" cy="176400"/>
            <a:chOff x="3838680" y="2949480"/>
            <a:chExt cx="145800" cy="176400"/>
          </a:xfrm>
        </p:grpSpPr>
        <p:sp>
          <p:nvSpPr>
            <p:cNvPr id="8023" name=""/>
            <p:cNvSpPr/>
            <p:nvPr/>
          </p:nvSpPr>
          <p:spPr>
            <a:xfrm>
              <a:off x="3838680" y="2949480"/>
              <a:ext cx="145800" cy="1764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24" name=""/>
            <p:cNvSpPr/>
            <p:nvPr/>
          </p:nvSpPr>
          <p:spPr>
            <a:xfrm>
              <a:off x="3838680" y="2949480"/>
              <a:ext cx="145800" cy="4320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" bIns="-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25" name=""/>
            <p:cNvSpPr/>
            <p:nvPr/>
          </p:nvSpPr>
          <p:spPr>
            <a:xfrm>
              <a:off x="3838680" y="2949480"/>
              <a:ext cx="145800" cy="1764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26" name=""/>
            <p:cNvSpPr/>
            <p:nvPr/>
          </p:nvSpPr>
          <p:spPr>
            <a:xfrm>
              <a:off x="3838680" y="2970360"/>
              <a:ext cx="145800" cy="2232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027" name=""/>
          <p:cNvSpPr/>
          <p:nvPr/>
        </p:nvSpPr>
        <p:spPr>
          <a:xfrm>
            <a:off x="4106880" y="2927520"/>
            <a:ext cx="277920" cy="31896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28" name=""/>
          <p:cNvSpPr/>
          <p:nvPr/>
        </p:nvSpPr>
        <p:spPr>
          <a:xfrm>
            <a:off x="4016520" y="3205080"/>
            <a:ext cx="358560" cy="1378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SPP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29" name=""/>
          <p:cNvSpPr/>
          <p:nvPr/>
        </p:nvSpPr>
        <p:spPr>
          <a:xfrm>
            <a:off x="2367000" y="2782800"/>
            <a:ext cx="276120" cy="31932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30" name=""/>
          <p:cNvSpPr/>
          <p:nvPr/>
        </p:nvSpPr>
        <p:spPr>
          <a:xfrm>
            <a:off x="2363760" y="2922480"/>
            <a:ext cx="182520" cy="17640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31" name=""/>
          <p:cNvSpPr/>
          <p:nvPr/>
        </p:nvSpPr>
        <p:spPr>
          <a:xfrm>
            <a:off x="2759040" y="3257640"/>
            <a:ext cx="388800" cy="4474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32" name=""/>
          <p:cNvSpPr/>
          <p:nvPr/>
        </p:nvSpPr>
        <p:spPr>
          <a:xfrm>
            <a:off x="2855880" y="3282840"/>
            <a:ext cx="325440" cy="33516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33" name=""/>
          <p:cNvSpPr/>
          <p:nvPr/>
        </p:nvSpPr>
        <p:spPr>
          <a:xfrm>
            <a:off x="3936960" y="4213080"/>
            <a:ext cx="347760" cy="2754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ERCOT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34" name=""/>
          <p:cNvSpPr/>
          <p:nvPr/>
        </p:nvSpPr>
        <p:spPr>
          <a:xfrm>
            <a:off x="545760" y="4125960"/>
            <a:ext cx="1188360" cy="3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520" rIns="101520" tIns="50760" bIns="50760" anchor="t">
            <a:spAutoFit/>
          </a:bodyPr>
          <a:p>
            <a:pPr>
              <a:lnSpc>
                <a:spcPct val="20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Marketing Activity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3200EA0-BBD2-4261-B680-060710F36F05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5" name=""/>
          <p:cNvSpPr/>
          <p:nvPr/>
        </p:nvSpPr>
        <p:spPr>
          <a:xfrm>
            <a:off x="496800" y="838080"/>
            <a:ext cx="3567240" cy="4908600"/>
          </a:xfrm>
          <a:custGeom>
            <a:avLst/>
            <a:gdLst>
              <a:gd name="textAreaLeft" fmla="*/ 173880 w 3567240"/>
              <a:gd name="textAreaRight" fmla="*/ 3393360 w 3567240"/>
              <a:gd name="textAreaTop" fmla="*/ 173880 h 4908600"/>
              <a:gd name="textAreaBottom" fmla="*/ 4734720 h 4908600"/>
            </a:gdLst>
            <a:ahLst/>
            <a:cxnLst/>
            <a:rect l="textAreaLeft" t="textAreaTop" r="textAreaRight" b="textAreaBottom"/>
            <a:pathLst>
              <a:path w="21600" h="29721">
                <a:moveTo>
                  <a:pt x="3600" y="0"/>
                </a:moveTo>
                <a:arcTo wR="3600" hR="3600" stAng="16200000" swAng="-5400000"/>
                <a:lnTo>
                  <a:pt x="0" y="26121"/>
                </a:lnTo>
                <a:arcTo wR="3600" hR="3600" stAng="10800000" swAng="-5400000"/>
                <a:lnTo>
                  <a:pt x="18000" y="2972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0">
            <a:noFill/>
          </a:ln>
          <a:effectLst>
            <a:outerShdw dist="99192" dir="2381944" blurRad="0" rotWithShape="0">
              <a:srgbClr val="3333cc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36" name=""/>
          <p:cNvSpPr/>
          <p:nvPr/>
        </p:nvSpPr>
        <p:spPr>
          <a:xfrm>
            <a:off x="4778280" y="849240"/>
            <a:ext cx="3552840" cy="4891320"/>
          </a:xfrm>
          <a:custGeom>
            <a:avLst/>
            <a:gdLst>
              <a:gd name="textAreaLeft" fmla="*/ 173160 w 3552840"/>
              <a:gd name="textAreaRight" fmla="*/ 3379680 w 3552840"/>
              <a:gd name="textAreaTop" fmla="*/ 173160 h 4891320"/>
              <a:gd name="textAreaBottom" fmla="*/ 4718160 h 4891320"/>
            </a:gdLst>
            <a:ahLst/>
            <a:cxnLst/>
            <a:rect l="textAreaLeft" t="textAreaTop" r="textAreaRight" b="textAreaBottom"/>
            <a:pathLst>
              <a:path w="21600" h="29737">
                <a:moveTo>
                  <a:pt x="3600" y="0"/>
                </a:moveTo>
                <a:arcTo wR="3600" hR="3600" stAng="16200000" swAng="-5400000"/>
                <a:lnTo>
                  <a:pt x="0" y="26137"/>
                </a:lnTo>
                <a:arcTo wR="3600" hR="3600" stAng="10800000" swAng="-5400000"/>
                <a:lnTo>
                  <a:pt x="18000" y="29737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0">
            <a:noFill/>
          </a:ln>
          <a:effectLst>
            <a:outerShdw dist="81185" dir="2321969" blurRad="0" rotWithShape="0">
              <a:srgbClr val="3333cc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37" name="PlaceHolder 1"/>
          <p:cNvSpPr>
            <a:spLocks noGrp="1"/>
          </p:cNvSpPr>
          <p:nvPr>
            <p:ph type="title"/>
          </p:nvPr>
        </p:nvSpPr>
        <p:spPr>
          <a:xfrm>
            <a:off x="380520" y="0"/>
            <a:ext cx="8534520" cy="70488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Volume Growth – North America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aphicFrame>
        <p:nvGraphicFramePr>
          <p:cNvPr id="8038" name=""/>
          <p:cNvGraphicFramePr/>
          <p:nvPr/>
        </p:nvGraphicFramePr>
        <p:xfrm>
          <a:off x="809640" y="1795320"/>
          <a:ext cx="3117960" cy="32720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03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09640" y="1795320"/>
                    <a:ext cx="3117960" cy="3272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040" name=""/>
          <p:cNvSpPr/>
          <p:nvPr/>
        </p:nvSpPr>
        <p:spPr>
          <a:xfrm>
            <a:off x="1044720" y="5253120"/>
            <a:ext cx="244944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ctr" pos="290520"/>
                <a:tab algn="ctr" pos="2120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041" name=""/>
          <p:cNvGraphicFramePr/>
          <p:nvPr/>
        </p:nvGraphicFramePr>
        <p:xfrm>
          <a:off x="4897440" y="1284120"/>
          <a:ext cx="3279600" cy="40831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04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897440" y="1284120"/>
                    <a:ext cx="3279600" cy="4083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043" name=""/>
          <p:cNvSpPr/>
          <p:nvPr/>
        </p:nvSpPr>
        <p:spPr>
          <a:xfrm>
            <a:off x="750960" y="950760"/>
            <a:ext cx="289224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ctr" pos="515880"/>
                <a:tab algn="ctr" pos="2116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ctr" pos="515880"/>
                <a:tab algn="ctr" pos="2116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(Bcf/d)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44" name=""/>
          <p:cNvSpPr/>
          <p:nvPr/>
        </p:nvSpPr>
        <p:spPr>
          <a:xfrm>
            <a:off x="4937040" y="960480"/>
            <a:ext cx="297828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ctr" pos="515880"/>
                <a:tab algn="ctr" pos="2116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ctr" pos="515880"/>
                <a:tab algn="ctr" pos="2116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(Millions MWh)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45" name=""/>
          <p:cNvSpPr/>
          <p:nvPr/>
        </p:nvSpPr>
        <p:spPr>
          <a:xfrm>
            <a:off x="857160" y="3141720"/>
            <a:ext cx="973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ctr" pos="515880"/>
                <a:tab algn="ctr" pos="2116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13.9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46" name=""/>
          <p:cNvSpPr/>
          <p:nvPr/>
        </p:nvSpPr>
        <p:spPr>
          <a:xfrm>
            <a:off x="2448000" y="1697040"/>
            <a:ext cx="9619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ctr" pos="515880"/>
                <a:tab algn="ctr" pos="2116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24.7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47" name=""/>
          <p:cNvSpPr/>
          <p:nvPr/>
        </p:nvSpPr>
        <p:spPr>
          <a:xfrm>
            <a:off x="5334120" y="2819520"/>
            <a:ext cx="10332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ctr" pos="515880"/>
                <a:tab algn="ctr" pos="2116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381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48" name=""/>
          <p:cNvSpPr/>
          <p:nvPr/>
        </p:nvSpPr>
        <p:spPr>
          <a:xfrm>
            <a:off x="6850080" y="1697040"/>
            <a:ext cx="10335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ctr" pos="515880"/>
                <a:tab algn="ctr" pos="2116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579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49" name=""/>
          <p:cNvSpPr/>
          <p:nvPr/>
        </p:nvSpPr>
        <p:spPr>
          <a:xfrm>
            <a:off x="1666800" y="3575160"/>
            <a:ext cx="846360" cy="336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+77%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50" name=""/>
          <p:cNvSpPr/>
          <p:nvPr/>
        </p:nvSpPr>
        <p:spPr>
          <a:xfrm>
            <a:off x="6129360" y="3583080"/>
            <a:ext cx="874800" cy="333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+52%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51" name=""/>
          <p:cNvSpPr/>
          <p:nvPr/>
        </p:nvSpPr>
        <p:spPr>
          <a:xfrm>
            <a:off x="4919760" y="5257800"/>
            <a:ext cx="297648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ctr" pos="687240"/>
                <a:tab algn="ctr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04B65AB-1F2E-40EE-9A0E-C07057728170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2" name="PlaceHolder 1"/>
          <p:cNvSpPr>
            <a:spLocks noGrp="1"/>
          </p:cNvSpPr>
          <p:nvPr>
            <p:ph type="title"/>
          </p:nvPr>
        </p:nvSpPr>
        <p:spPr>
          <a:xfrm>
            <a:off x="304920" y="95400"/>
            <a:ext cx="8534160" cy="76176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Ecommerce Control Center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pic>
        <p:nvPicPr>
          <p:cNvPr id="8053" name="Center" descr=""/>
          <p:cNvPicPr/>
          <p:nvPr/>
        </p:nvPicPr>
        <p:blipFill>
          <a:blip r:embed="rId1"/>
          <a:stretch/>
        </p:blipFill>
        <p:spPr>
          <a:xfrm>
            <a:off x="825480" y="826920"/>
            <a:ext cx="7281720" cy="5457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A164513-5906-49C6-80F8-4001443B3DAF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4" name=""/>
          <p:cNvSpPr/>
          <p:nvPr/>
        </p:nvSpPr>
        <p:spPr>
          <a:xfrm>
            <a:off x="738720" y="1467720"/>
            <a:ext cx="7704720" cy="96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75000"/>
              </a:lnSpc>
              <a:spcBef>
                <a:spcPts val="8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Free Internet-based, Global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Transaction System Which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75000"/>
              </a:lnSpc>
              <a:spcBef>
                <a:spcPts val="8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Allow Counterparties to View 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Real Time Prices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From Enron’s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75000"/>
              </a:lnSpc>
              <a:spcBef>
                <a:spcPts val="8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Traders and 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 Instantly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Online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55" name=""/>
          <p:cNvSpPr/>
          <p:nvPr/>
        </p:nvSpPr>
        <p:spPr>
          <a:xfrm>
            <a:off x="1146960" y="255600"/>
            <a:ext cx="6854760" cy="78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85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EnronOnline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spcBef>
                <a:spcPts val="48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Changing the Way Commodities are Traded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056" name=""/>
          <p:cNvGrpSpPr/>
          <p:nvPr/>
        </p:nvGrpSpPr>
        <p:grpSpPr>
          <a:xfrm>
            <a:off x="1630440" y="2622600"/>
            <a:ext cx="5875200" cy="3606840"/>
            <a:chOff x="1630440" y="2622600"/>
            <a:chExt cx="5875200" cy="3606840"/>
          </a:xfrm>
        </p:grpSpPr>
        <p:graphicFrame>
          <p:nvGraphicFramePr>
            <p:cNvPr id="8057" name=""/>
            <p:cNvGraphicFramePr/>
            <p:nvPr/>
          </p:nvGraphicFramePr>
          <p:xfrm>
            <a:off x="1630440" y="3399120"/>
            <a:ext cx="5875200" cy="2830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8058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1630440" y="3399120"/>
                      <a:ext cx="5875200" cy="2830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  <a:effectLst>
                      <a:outerShdw dist="107932" dir="2700000" blurRad="0" rotWithShape="0">
                        <a:srgbClr val="808080"/>
                      </a:outerShdw>
                    </a:effectLst>
                  </p:spPr>
                </p:pic>
              </p:oleObj>
            </a:graphicData>
          </a:graphic>
        </p:graphicFrame>
        <p:graphicFrame>
          <p:nvGraphicFramePr>
            <p:cNvPr id="8059" name=""/>
            <p:cNvGraphicFramePr/>
            <p:nvPr/>
          </p:nvGraphicFramePr>
          <p:xfrm>
            <a:off x="1630440" y="2622600"/>
            <a:ext cx="5872320" cy="76968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8060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1630440" y="2622600"/>
                      <a:ext cx="5872320" cy="7696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  <a:effectLst>
                      <a:outerShdw dist="107932" dir="2700000" blurRad="0" rotWithShape="0">
                        <a:srgbClr val="808080"/>
                      </a:outerShdw>
                    </a:effectLst>
                  </p:spPr>
                </p:pic>
              </p:oleObj>
            </a:graphicData>
          </a:graphic>
        </p:graphicFrame>
      </p:grp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3BD6A9D-6700-477C-BAD9-7E002EADA936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"/>
          <p:cNvSpPr/>
          <p:nvPr/>
        </p:nvSpPr>
        <p:spPr>
          <a:xfrm>
            <a:off x="227160" y="4822920"/>
            <a:ext cx="4109760" cy="155556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fefefe"/>
              </a:gs>
            </a:gsLst>
            <a:path path="rect">
              <a:fillToRect l="50000" t="50000" r="50000" b="50000"/>
            </a:path>
          </a:gradFill>
          <a:ln w="1260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169920" y="1407960"/>
            <a:ext cx="8843760" cy="297504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fefefe"/>
              </a:gs>
            </a:gsLst>
            <a:path path="rect">
              <a:fillToRect l="50000" t="50000" r="50000" b="50000"/>
            </a:path>
          </a:gradFill>
          <a:ln w="1260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4" name=""/>
          <p:cNvGraphicFramePr/>
          <p:nvPr/>
        </p:nvGraphicFramePr>
        <p:xfrm>
          <a:off x="152280" y="1371600"/>
          <a:ext cx="8844120" cy="3017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280" y="1371600"/>
                    <a:ext cx="8844120" cy="3017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6" name=""/>
          <p:cNvSpPr/>
          <p:nvPr/>
        </p:nvSpPr>
        <p:spPr>
          <a:xfrm>
            <a:off x="682560" y="2135160"/>
            <a:ext cx="2622600" cy="15462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5691240" y="2063880"/>
            <a:ext cx="2647800" cy="16920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3449520" y="2479680"/>
            <a:ext cx="2105280" cy="16923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228600" y="0"/>
            <a:ext cx="5029200" cy="67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- Ranked at the Top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3755880" y="3092400"/>
            <a:ext cx="1051200" cy="181080"/>
          </a:xfrm>
          <a:prstGeom prst="rect">
            <a:avLst/>
          </a:prstGeom>
          <a:gradFill rotWithShape="0">
            <a:gsLst>
              <a:gs pos="0">
                <a:srgbClr val="fefefe"/>
              </a:gs>
              <a:gs pos="100000">
                <a:srgbClr val="fd0a0a"/>
              </a:gs>
            </a:gsLst>
            <a:lin ang="10800000"/>
          </a:gra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3780720" y="2606760"/>
            <a:ext cx="1681560" cy="115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Innovativeness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 Enron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 Charles Schwab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 Herman Miller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1063800" y="3079800"/>
            <a:ext cx="1050840" cy="181080"/>
          </a:xfrm>
          <a:prstGeom prst="rect">
            <a:avLst/>
          </a:prstGeom>
          <a:gradFill rotWithShape="0">
            <a:gsLst>
              <a:gs pos="0">
                <a:srgbClr val="fefefe"/>
              </a:gs>
              <a:gs pos="100000">
                <a:srgbClr val="fd0a0a"/>
              </a:gs>
            </a:gsLst>
            <a:lin ang="10800000"/>
          </a:gra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544680" y="4049640"/>
            <a:ext cx="2881080" cy="45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Fortune Magazine March 1, 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530640" y="6477120"/>
            <a:ext cx="175212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Risk Magazine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569520" y="1440000"/>
            <a:ext cx="4389120" cy="6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FORTUNE’S Most Admired Companies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(500 Companies Ranked)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682560" y="2165400"/>
            <a:ext cx="2610000" cy="180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Overall Ranking By Revenue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16. Sears Roebuck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17. American International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18. Enron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19. TIAA-CREF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20. Compaq Computer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6143760" y="2552760"/>
            <a:ext cx="1050840" cy="181080"/>
          </a:xfrm>
          <a:prstGeom prst="rect">
            <a:avLst/>
          </a:prstGeom>
          <a:gradFill rotWithShape="0">
            <a:gsLst>
              <a:gs pos="0">
                <a:srgbClr val="fefefe"/>
              </a:gs>
              <a:gs pos="100000">
                <a:srgbClr val="fd0a0a"/>
              </a:gs>
            </a:gsLst>
            <a:lin ang="10800000"/>
          </a:gra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6096600" y="2092320"/>
            <a:ext cx="2127600" cy="158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Companies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  Enron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  Williams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  El Paso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  Dynergy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  Equitable Resources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9" name=""/>
          <p:cNvGraphicFramePr/>
          <p:nvPr/>
        </p:nvGraphicFramePr>
        <p:xfrm>
          <a:off x="241200" y="4876920"/>
          <a:ext cx="4025880" cy="14475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0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41200" y="4876920"/>
                    <a:ext cx="4025880" cy="1447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1" name=""/>
          <p:cNvSpPr/>
          <p:nvPr/>
        </p:nvSpPr>
        <p:spPr>
          <a:xfrm>
            <a:off x="1322280" y="5300640"/>
            <a:ext cx="1065240" cy="7491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2647800" y="5305320"/>
            <a:ext cx="1065240" cy="7495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385920" y="4952880"/>
            <a:ext cx="5114880" cy="97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5440" rIns="55440" tIns="27000" bIns="270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330120"/>
                <a:tab algn="l" pos="660240"/>
                <a:tab algn="l" pos="990720"/>
                <a:tab algn="l" pos="1320840"/>
                <a:tab algn="l" pos="1650960"/>
                <a:tab algn="l" pos="1981080"/>
                <a:tab algn="l" pos="2311560"/>
                <a:tab algn="l" pos="2641680"/>
                <a:tab algn="l" pos="2971800"/>
                <a:tab algn="l" pos="3301920"/>
                <a:tab algn="l" pos="3632040"/>
                <a:tab algn="l" pos="3962520"/>
                <a:tab algn="l" pos="4292640"/>
                <a:tab algn="l" pos="4622760"/>
                <a:tab algn="l" pos="4952880"/>
                <a:tab algn="l" pos="5283360"/>
                <a:tab algn="l" pos="5613480"/>
                <a:tab algn="l" pos="5943600"/>
                <a:tab algn="l" pos="6273720"/>
                <a:tab algn="l" pos="660384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Management Rankings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330120"/>
                <a:tab algn="l" pos="660240"/>
                <a:tab algn="l" pos="990720"/>
                <a:tab algn="l" pos="1320840"/>
                <a:tab algn="l" pos="1650960"/>
                <a:tab algn="l" pos="1981080"/>
                <a:tab algn="l" pos="2311560"/>
                <a:tab algn="l" pos="2641680"/>
                <a:tab algn="l" pos="2971800"/>
                <a:tab algn="l" pos="3301920"/>
                <a:tab algn="l" pos="3632040"/>
                <a:tab algn="l" pos="3962520"/>
                <a:tab algn="l" pos="4292640"/>
                <a:tab algn="l" pos="4622760"/>
                <a:tab algn="l" pos="4952880"/>
                <a:tab algn="l" pos="5283360"/>
                <a:tab algn="l" pos="5613480"/>
                <a:tab algn="l" pos="5943600"/>
                <a:tab algn="l" pos="6273720"/>
                <a:tab algn="l" pos="660384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30000"/>
              </a:lnSpc>
              <a:tabLst>
                <a:tab algn="l" pos="0"/>
                <a:tab algn="l" pos="330120"/>
                <a:tab algn="l" pos="660240"/>
                <a:tab algn="l" pos="990720"/>
                <a:tab algn="l" pos="1320840"/>
                <a:tab algn="l" pos="1650960"/>
                <a:tab algn="l" pos="1981080"/>
                <a:tab algn="l" pos="2311560"/>
                <a:tab algn="l" pos="2641680"/>
                <a:tab algn="l" pos="2971800"/>
                <a:tab algn="l" pos="3301920"/>
                <a:tab algn="l" pos="3632040"/>
                <a:tab algn="l" pos="3962520"/>
                <a:tab algn="l" pos="4292640"/>
                <a:tab algn="l" pos="4622760"/>
                <a:tab algn="l" pos="4952880"/>
                <a:tab algn="l" pos="5283360"/>
                <a:tab algn="l" pos="5613480"/>
                <a:tab algn="l" pos="5943600"/>
                <a:tab algn="l" pos="6273720"/>
                <a:tab algn="l" pos="660384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Derivatives</a:t>
            </a: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330120"/>
                <a:tab algn="l" pos="660240"/>
                <a:tab algn="l" pos="990720"/>
                <a:tab algn="l" pos="1320840"/>
                <a:tab algn="l" pos="1650960"/>
                <a:tab algn="l" pos="1981080"/>
                <a:tab algn="l" pos="2311560"/>
                <a:tab algn="l" pos="2641680"/>
                <a:tab algn="l" pos="2971800"/>
                <a:tab algn="l" pos="3301920"/>
                <a:tab algn="l" pos="3632040"/>
                <a:tab algn="l" pos="3962520"/>
                <a:tab algn="l" pos="4292640"/>
                <a:tab algn="l" pos="4622760"/>
                <a:tab algn="l" pos="4952880"/>
                <a:tab algn="l" pos="5283360"/>
                <a:tab algn="l" pos="5613480"/>
                <a:tab algn="l" pos="5943600"/>
                <a:tab algn="l" pos="6273720"/>
                <a:tab algn="l" pos="660384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330120"/>
                <a:tab algn="l" pos="660240"/>
                <a:tab algn="l" pos="990720"/>
                <a:tab algn="l" pos="1320840"/>
                <a:tab algn="l" pos="1650960"/>
                <a:tab algn="l" pos="1981080"/>
                <a:tab algn="l" pos="2311560"/>
                <a:tab algn="l" pos="2641680"/>
                <a:tab algn="l" pos="2971800"/>
                <a:tab algn="l" pos="3301920"/>
                <a:tab algn="l" pos="3632040"/>
                <a:tab algn="l" pos="3962520"/>
                <a:tab algn="l" pos="4292640"/>
                <a:tab algn="l" pos="4622760"/>
                <a:tab algn="l" pos="4952880"/>
                <a:tab algn="l" pos="5283360"/>
                <a:tab algn="l" pos="5613480"/>
                <a:tab algn="l" pos="5943600"/>
                <a:tab algn="l" pos="6273720"/>
                <a:tab algn="l" pos="660384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1. Enron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1. Enron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4494240" y="4822920"/>
            <a:ext cx="4110120" cy="155556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fefefe"/>
              </a:gs>
            </a:gsLst>
            <a:path path="rect">
              <a:fillToRect l="50000" t="50000" r="50000" b="50000"/>
            </a:path>
          </a:gradFill>
          <a:ln w="1260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65" name=""/>
          <p:cNvGraphicFramePr/>
          <p:nvPr/>
        </p:nvGraphicFramePr>
        <p:xfrm>
          <a:off x="4584600" y="4876920"/>
          <a:ext cx="4025880" cy="14475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66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584600" y="4876920"/>
                    <a:ext cx="4025880" cy="1447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7" name=""/>
          <p:cNvSpPr/>
          <p:nvPr/>
        </p:nvSpPr>
        <p:spPr>
          <a:xfrm>
            <a:off x="4648320" y="4876920"/>
            <a:ext cx="3429000" cy="26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100000"/>
              </a:lnSpc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Advisory Ratings </a:t>
            </a: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(Overall Category)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5619600" y="5187960"/>
            <a:ext cx="2451240" cy="9777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5638680" y="5181480"/>
            <a:ext cx="2286000" cy="119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100000"/>
              </a:lnSpc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    </a:t>
            </a:r>
            <a:r>
              <a:rPr b="1" lang="en-US" sz="11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1997 </a:t>
            </a: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</a:t>
            </a:r>
            <a:r>
              <a:rPr b="1" lang="en-US" sz="11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Juniors</a:t>
            </a: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Intermediates</a:t>
            </a: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Seniors</a:t>
            </a: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</a:t>
            </a: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3022FEF-F248-410F-BBBF-2CF07AA87BD6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1" name="PlaceHolder 1"/>
          <p:cNvSpPr>
            <a:spLocks noGrp="1"/>
          </p:cNvSpPr>
          <p:nvPr>
            <p:ph type="title"/>
          </p:nvPr>
        </p:nvSpPr>
        <p:spPr>
          <a:xfrm>
            <a:off x="380520" y="0"/>
            <a:ext cx="8534520" cy="70488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EnronOnline - 2000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8062" name="PlaceHolder 2"/>
          <p:cNvSpPr>
            <a:spLocks noGrp="1"/>
          </p:cNvSpPr>
          <p:nvPr>
            <p:ph/>
          </p:nvPr>
        </p:nvSpPr>
        <p:spPr>
          <a:xfrm>
            <a:off x="779040" y="1257480"/>
            <a:ext cx="8093160" cy="431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0000" lnSpcReduction="19999"/>
          </a:bodyPr>
          <a:p>
            <a:pPr>
              <a:buClr>
                <a:srgbClr val="3333cc"/>
              </a:buClr>
              <a:buSzPct val="75000"/>
              <a:buFont typeface="Monotype Sorts" charset="2"/>
              <a:buChar char=""/>
              <a:tabLst>
                <a:tab algn="ctr" pos="81216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Number of Transactions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548,000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3333cc"/>
              </a:buClr>
              <a:buSzPct val="75000"/>
              <a:buFont typeface="Monotype Sorts" charset="2"/>
              <a:buChar char=""/>
              <a:tabLst>
                <a:tab algn="ctr" pos="81216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Gross Notional Value Transacted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$336 Bn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ctr" pos="81216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3333cc"/>
              </a:buClr>
              <a:buSzPct val="75000"/>
              <a:buFont typeface="Monotype Sorts" charset="2"/>
              <a:buChar char=""/>
              <a:tabLst>
                <a:tab algn="ctr" pos="81216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Daily Transactions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*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3,900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3333cc"/>
              </a:buClr>
              <a:buSzPct val="75000"/>
              <a:buFont typeface="Monotype Sorts" charset="2"/>
              <a:buChar char=""/>
              <a:tabLst>
                <a:tab algn="ctr" pos="81216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Daily Notional Value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*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$3.0 Bn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ctr" pos="81216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3333cc"/>
              </a:buClr>
              <a:buSzPct val="75000"/>
              <a:buFont typeface="Monotype Sorts" charset="2"/>
              <a:buChar char=""/>
              <a:tabLst>
                <a:tab algn="ctr" pos="81216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Products Offered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*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1,157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ctr" pos="81216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3333cc"/>
              </a:buClr>
              <a:buSzPct val="75000"/>
              <a:buFont typeface="Monotype Sorts" charset="2"/>
              <a:buChar char=""/>
              <a:tabLst>
                <a:tab algn="ctr" pos="81216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Customers Logged On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*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3,000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63" name=""/>
          <p:cNvSpPr/>
          <p:nvPr/>
        </p:nvSpPr>
        <p:spPr>
          <a:xfrm>
            <a:off x="1187280" y="5600880"/>
            <a:ext cx="6545520" cy="825480"/>
          </a:xfrm>
          <a:prstGeom prst="rect">
            <a:avLst/>
          </a:prstGeom>
          <a:solidFill>
            <a:srgbClr val="3333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World’s Largest Web-Based Ecommerce Site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64" name=""/>
          <p:cNvSpPr/>
          <p:nvPr/>
        </p:nvSpPr>
        <p:spPr>
          <a:xfrm>
            <a:off x="563400" y="1424160"/>
            <a:ext cx="146160" cy="16488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65" name=""/>
          <p:cNvSpPr/>
          <p:nvPr/>
        </p:nvSpPr>
        <p:spPr>
          <a:xfrm>
            <a:off x="571680" y="1846440"/>
            <a:ext cx="145800" cy="16488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66" name=""/>
          <p:cNvSpPr/>
          <p:nvPr/>
        </p:nvSpPr>
        <p:spPr>
          <a:xfrm>
            <a:off x="582480" y="2706840"/>
            <a:ext cx="147600" cy="16488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67" name=""/>
          <p:cNvSpPr/>
          <p:nvPr/>
        </p:nvSpPr>
        <p:spPr>
          <a:xfrm>
            <a:off x="579600" y="3144960"/>
            <a:ext cx="147600" cy="16488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68" name=""/>
          <p:cNvSpPr/>
          <p:nvPr/>
        </p:nvSpPr>
        <p:spPr>
          <a:xfrm>
            <a:off x="588960" y="4038480"/>
            <a:ext cx="146160" cy="16524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69" name=""/>
          <p:cNvSpPr/>
          <p:nvPr/>
        </p:nvSpPr>
        <p:spPr>
          <a:xfrm>
            <a:off x="585720" y="4883040"/>
            <a:ext cx="146160" cy="16524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70" name=""/>
          <p:cNvSpPr/>
          <p:nvPr/>
        </p:nvSpPr>
        <p:spPr>
          <a:xfrm>
            <a:off x="501480" y="6348240"/>
            <a:ext cx="1268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*4Q00 Average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935FD30-8553-4506-87E9-7FD623CEC305}" type="slidenum">
              <a:t>30</a:t>
            </a:fld>
          </a:p>
        </p:txBody>
      </p:sp>
    </p:spTree>
  </p:cSld>
  <p:transition spd="med">
    <p:wipe dir="r"/>
  </p:transition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71" name=""/>
          <p:cNvGraphicFramePr/>
          <p:nvPr/>
        </p:nvGraphicFramePr>
        <p:xfrm>
          <a:off x="546120" y="1303200"/>
          <a:ext cx="8298000" cy="5029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07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46120" y="1303200"/>
                    <a:ext cx="8298000" cy="5029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8073" name=""/>
          <p:cNvGrpSpPr/>
          <p:nvPr/>
        </p:nvGrpSpPr>
        <p:grpSpPr>
          <a:xfrm>
            <a:off x="2406600" y="5756040"/>
            <a:ext cx="6135840" cy="91800"/>
            <a:chOff x="2406600" y="5756040"/>
            <a:chExt cx="6135840" cy="91800"/>
          </a:xfrm>
        </p:grpSpPr>
        <p:sp>
          <p:nvSpPr>
            <p:cNvPr id="8074" name=""/>
            <p:cNvSpPr/>
            <p:nvPr/>
          </p:nvSpPr>
          <p:spPr>
            <a:xfrm>
              <a:off x="2406600" y="5802120"/>
              <a:ext cx="613584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75" name=""/>
            <p:cNvSpPr/>
            <p:nvPr/>
          </p:nvSpPr>
          <p:spPr>
            <a:xfrm flipV="1">
              <a:off x="2406600" y="5759280"/>
              <a:ext cx="0" cy="885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760" bIns="41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76" name=""/>
            <p:cNvSpPr/>
            <p:nvPr/>
          </p:nvSpPr>
          <p:spPr>
            <a:xfrm flipV="1">
              <a:off x="8542440" y="5756040"/>
              <a:ext cx="0" cy="885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760" bIns="41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077" name="PlaceHolder 1"/>
          <p:cNvSpPr>
            <a:spLocks noGrp="1"/>
          </p:cNvSpPr>
          <p:nvPr>
            <p:ph type="title"/>
          </p:nvPr>
        </p:nvSpPr>
        <p:spPr>
          <a:xfrm>
            <a:off x="304920" y="310680"/>
            <a:ext cx="8534160" cy="76212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EnronOnline Utilization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8078" name=""/>
          <p:cNvSpPr/>
          <p:nvPr/>
        </p:nvSpPr>
        <p:spPr>
          <a:xfrm>
            <a:off x="2268360" y="917640"/>
            <a:ext cx="467208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Online Transactions as a % of Total Transactions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79" name=""/>
          <p:cNvSpPr/>
          <p:nvPr/>
        </p:nvSpPr>
        <p:spPr>
          <a:xfrm>
            <a:off x="993600" y="3079800"/>
            <a:ext cx="1106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77%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80" name=""/>
          <p:cNvSpPr/>
          <p:nvPr/>
        </p:nvSpPr>
        <p:spPr>
          <a:xfrm>
            <a:off x="2597040" y="2665440"/>
            <a:ext cx="1106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54%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81" name=""/>
          <p:cNvSpPr/>
          <p:nvPr/>
        </p:nvSpPr>
        <p:spPr>
          <a:xfrm>
            <a:off x="4230720" y="2208240"/>
            <a:ext cx="1106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39%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82" name=""/>
          <p:cNvSpPr/>
          <p:nvPr/>
        </p:nvSpPr>
        <p:spPr>
          <a:xfrm>
            <a:off x="5834160" y="1893960"/>
            <a:ext cx="1106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33%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83" name=""/>
          <p:cNvSpPr/>
          <p:nvPr/>
        </p:nvSpPr>
        <p:spPr>
          <a:xfrm>
            <a:off x="7431120" y="1614600"/>
            <a:ext cx="1106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26%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84" name=""/>
          <p:cNvSpPr/>
          <p:nvPr/>
        </p:nvSpPr>
        <p:spPr>
          <a:xfrm>
            <a:off x="969840" y="4614840"/>
            <a:ext cx="1106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23%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85" name=""/>
          <p:cNvSpPr/>
          <p:nvPr/>
        </p:nvSpPr>
        <p:spPr>
          <a:xfrm>
            <a:off x="2560680" y="3732120"/>
            <a:ext cx="1106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46%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86" name=""/>
          <p:cNvSpPr/>
          <p:nvPr/>
        </p:nvSpPr>
        <p:spPr>
          <a:xfrm>
            <a:off x="4254480" y="3230640"/>
            <a:ext cx="1106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61%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87" name=""/>
          <p:cNvSpPr/>
          <p:nvPr/>
        </p:nvSpPr>
        <p:spPr>
          <a:xfrm>
            <a:off x="5851440" y="2890800"/>
            <a:ext cx="1106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67%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88" name=""/>
          <p:cNvSpPr/>
          <p:nvPr/>
        </p:nvSpPr>
        <p:spPr>
          <a:xfrm>
            <a:off x="7439040" y="2523960"/>
            <a:ext cx="1106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74%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089" name=""/>
          <p:cNvGrpSpPr/>
          <p:nvPr/>
        </p:nvGrpSpPr>
        <p:grpSpPr>
          <a:xfrm>
            <a:off x="1422360" y="6102360"/>
            <a:ext cx="2995200" cy="576360"/>
            <a:chOff x="1422360" y="6102360"/>
            <a:chExt cx="2995200" cy="576360"/>
          </a:xfrm>
        </p:grpSpPr>
        <p:sp>
          <p:nvSpPr>
            <p:cNvPr id="8090" name=""/>
            <p:cNvSpPr/>
            <p:nvPr/>
          </p:nvSpPr>
          <p:spPr>
            <a:xfrm>
              <a:off x="1422360" y="6434280"/>
              <a:ext cx="211320" cy="149040"/>
            </a:xfrm>
            <a:prstGeom prst="rect">
              <a:avLst/>
            </a:prstGeom>
            <a:solidFill>
              <a:srgbClr val="3333cc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91" name=""/>
            <p:cNvSpPr/>
            <p:nvPr/>
          </p:nvSpPr>
          <p:spPr>
            <a:xfrm>
              <a:off x="1629360" y="6102360"/>
              <a:ext cx="2788200" cy="576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437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Traditional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437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EnronOnline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92" name=""/>
            <p:cNvSpPr/>
            <p:nvPr/>
          </p:nvSpPr>
          <p:spPr>
            <a:xfrm>
              <a:off x="1422360" y="6173640"/>
              <a:ext cx="211320" cy="149400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093" name=""/>
          <p:cNvSpPr/>
          <p:nvPr/>
        </p:nvSpPr>
        <p:spPr>
          <a:xfrm>
            <a:off x="1208160" y="47520"/>
            <a:ext cx="7022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 American Natural Gas and Power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94" name=""/>
          <p:cNvSpPr/>
          <p:nvPr/>
        </p:nvSpPr>
        <p:spPr>
          <a:xfrm>
            <a:off x="5297040" y="5718240"/>
            <a:ext cx="451800" cy="244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095" name=""/>
          <p:cNvGrpSpPr/>
          <p:nvPr/>
        </p:nvGrpSpPr>
        <p:grpSpPr>
          <a:xfrm>
            <a:off x="825480" y="5763960"/>
            <a:ext cx="1319400" cy="91800"/>
            <a:chOff x="825480" y="5763960"/>
            <a:chExt cx="1319400" cy="91800"/>
          </a:xfrm>
        </p:grpSpPr>
        <p:sp>
          <p:nvSpPr>
            <p:cNvPr id="8096" name=""/>
            <p:cNvSpPr/>
            <p:nvPr/>
          </p:nvSpPr>
          <p:spPr>
            <a:xfrm flipV="1">
              <a:off x="825480" y="5809320"/>
              <a:ext cx="1319400" cy="25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97" name=""/>
            <p:cNvSpPr/>
            <p:nvPr/>
          </p:nvSpPr>
          <p:spPr>
            <a:xfrm flipV="1">
              <a:off x="825480" y="5763960"/>
              <a:ext cx="0" cy="918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98" name=""/>
            <p:cNvSpPr/>
            <p:nvPr/>
          </p:nvSpPr>
          <p:spPr>
            <a:xfrm flipV="1">
              <a:off x="2144880" y="5763960"/>
              <a:ext cx="0" cy="918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099" name=""/>
          <p:cNvSpPr/>
          <p:nvPr/>
        </p:nvSpPr>
        <p:spPr>
          <a:xfrm>
            <a:off x="1225440" y="5715000"/>
            <a:ext cx="435240" cy="487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00" name=""/>
          <p:cNvSpPr/>
          <p:nvPr/>
        </p:nvSpPr>
        <p:spPr>
          <a:xfrm>
            <a:off x="1265400" y="5446800"/>
            <a:ext cx="7578720" cy="487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ctr" pos="2122560"/>
                <a:tab algn="ctr" pos="3894120"/>
                <a:tab algn="ctr" pos="5715000"/>
                <a:tab algn="ctr" pos="760248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4Q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1Q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2Q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3Q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4Q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2BAFD29-C3D0-41EF-885D-E03460809837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1" name="PlaceHolder 1"/>
          <p:cNvSpPr>
            <a:spLocks noGrp="1"/>
          </p:cNvSpPr>
          <p:nvPr>
            <p:ph type="title"/>
          </p:nvPr>
        </p:nvSpPr>
        <p:spPr>
          <a:xfrm>
            <a:off x="754200" y="0"/>
            <a:ext cx="7788240" cy="70488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aphicFrame>
        <p:nvGraphicFramePr>
          <p:cNvPr id="8102" name=""/>
          <p:cNvGraphicFramePr/>
          <p:nvPr/>
        </p:nvGraphicFramePr>
        <p:xfrm>
          <a:off x="819000" y="2212920"/>
          <a:ext cx="3348360" cy="3613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10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19000" y="2212920"/>
                    <a:ext cx="3348360" cy="3613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104" name=""/>
          <p:cNvSpPr/>
          <p:nvPr/>
        </p:nvSpPr>
        <p:spPr>
          <a:xfrm>
            <a:off x="831960" y="1077840"/>
            <a:ext cx="330192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5360" indent="-22536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Daily Customers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5360" indent="-22536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05" name=""/>
          <p:cNvSpPr/>
          <p:nvPr/>
        </p:nvSpPr>
        <p:spPr>
          <a:xfrm>
            <a:off x="3475080" y="1498680"/>
            <a:ext cx="606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spcBef>
                <a:spcPts val="876"/>
              </a:spcBef>
              <a:tabLst>
                <a:tab algn="l" pos="0"/>
                <a:tab algn="ctr" pos="912960"/>
                <a:tab algn="ctr" pos="1481040"/>
                <a:tab algn="ctr" pos="2063880"/>
                <a:tab algn="ctr" pos="2631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06" name=""/>
          <p:cNvSpPr/>
          <p:nvPr/>
        </p:nvSpPr>
        <p:spPr>
          <a:xfrm>
            <a:off x="2847960" y="2287440"/>
            <a:ext cx="6048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spcBef>
                <a:spcPts val="876"/>
              </a:spcBef>
              <a:tabLst>
                <a:tab algn="l" pos="0"/>
                <a:tab algn="ctr" pos="912960"/>
                <a:tab algn="ctr" pos="1481040"/>
                <a:tab algn="ctr" pos="2063880"/>
                <a:tab algn="ctr" pos="2631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2,427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07" name=""/>
          <p:cNvSpPr/>
          <p:nvPr/>
        </p:nvSpPr>
        <p:spPr>
          <a:xfrm>
            <a:off x="2190600" y="3963960"/>
            <a:ext cx="6051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spcBef>
                <a:spcPts val="876"/>
              </a:spcBef>
              <a:tabLst>
                <a:tab algn="l" pos="0"/>
                <a:tab algn="ctr" pos="912960"/>
                <a:tab algn="ctr" pos="1481040"/>
                <a:tab algn="ctr" pos="2063880"/>
                <a:tab algn="ctr" pos="2631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1,227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08" name=""/>
          <p:cNvSpPr/>
          <p:nvPr/>
        </p:nvSpPr>
        <p:spPr>
          <a:xfrm>
            <a:off x="1568520" y="5361120"/>
            <a:ext cx="604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ctr" pos="912960"/>
                <a:tab algn="ctr" pos="1481040"/>
                <a:tab algn="ctr" pos="2063880"/>
                <a:tab algn="ctr" pos="2631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224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09" name=""/>
          <p:cNvSpPr/>
          <p:nvPr/>
        </p:nvSpPr>
        <p:spPr>
          <a:xfrm>
            <a:off x="919080" y="5605560"/>
            <a:ext cx="604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ctr" pos="912960"/>
                <a:tab algn="ctr" pos="1481040"/>
                <a:tab algn="ctr" pos="2063880"/>
                <a:tab algn="ctr" pos="2631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10" name=""/>
          <p:cNvSpPr/>
          <p:nvPr/>
        </p:nvSpPr>
        <p:spPr>
          <a:xfrm>
            <a:off x="655560" y="973080"/>
            <a:ext cx="3656160" cy="52214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111" name=""/>
          <p:cNvGraphicFramePr/>
          <p:nvPr/>
        </p:nvGraphicFramePr>
        <p:xfrm>
          <a:off x="4863960" y="1457280"/>
          <a:ext cx="3559320" cy="4575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11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863960" y="1457280"/>
                    <a:ext cx="3559320" cy="4575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113" name=""/>
          <p:cNvSpPr/>
          <p:nvPr/>
        </p:nvSpPr>
        <p:spPr>
          <a:xfrm>
            <a:off x="4997520" y="1077840"/>
            <a:ext cx="330192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5360" indent="-22536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Daily Products Offered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5360" indent="-22536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14" name=""/>
          <p:cNvSpPr/>
          <p:nvPr/>
        </p:nvSpPr>
        <p:spPr>
          <a:xfrm>
            <a:off x="5040360" y="5919840"/>
            <a:ext cx="32781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ctr" pos="1079640"/>
                <a:tab algn="ctr" pos="1778040"/>
                <a:tab algn="ctr" pos="2460600"/>
                <a:tab algn="ctr" pos="32544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Q499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Q100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Q200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Q400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15" name=""/>
          <p:cNvSpPr/>
          <p:nvPr/>
        </p:nvSpPr>
        <p:spPr>
          <a:xfrm>
            <a:off x="7666200" y="1473120"/>
            <a:ext cx="606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spcBef>
                <a:spcPts val="876"/>
              </a:spcBef>
              <a:tabLst>
                <a:tab algn="l" pos="0"/>
                <a:tab algn="ctr" pos="912960"/>
                <a:tab algn="ctr" pos="1481040"/>
                <a:tab algn="ctr" pos="2063880"/>
                <a:tab algn="ctr" pos="2631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1,157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16" name=""/>
          <p:cNvSpPr/>
          <p:nvPr/>
        </p:nvSpPr>
        <p:spPr>
          <a:xfrm>
            <a:off x="6939000" y="2351160"/>
            <a:ext cx="604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spcBef>
                <a:spcPts val="876"/>
              </a:spcBef>
              <a:tabLst>
                <a:tab algn="l" pos="0"/>
                <a:tab algn="ctr" pos="912960"/>
                <a:tab algn="ctr" pos="1481040"/>
                <a:tab algn="ctr" pos="2063880"/>
                <a:tab algn="ctr" pos="2631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909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17" name=""/>
          <p:cNvSpPr/>
          <p:nvPr/>
        </p:nvSpPr>
        <p:spPr>
          <a:xfrm>
            <a:off x="6269040" y="3405240"/>
            <a:ext cx="606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spcBef>
                <a:spcPts val="876"/>
              </a:spcBef>
              <a:tabLst>
                <a:tab algn="l" pos="0"/>
                <a:tab algn="ctr" pos="912960"/>
                <a:tab algn="ctr" pos="1481040"/>
                <a:tab algn="ctr" pos="2063880"/>
                <a:tab algn="ctr" pos="2631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623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18" name=""/>
          <p:cNvSpPr/>
          <p:nvPr/>
        </p:nvSpPr>
        <p:spPr>
          <a:xfrm>
            <a:off x="5727600" y="4471920"/>
            <a:ext cx="604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ctr" pos="912960"/>
                <a:tab algn="ctr" pos="1481040"/>
                <a:tab algn="ctr" pos="2063880"/>
                <a:tab algn="ctr" pos="2631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323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19" name=""/>
          <p:cNvSpPr/>
          <p:nvPr/>
        </p:nvSpPr>
        <p:spPr>
          <a:xfrm>
            <a:off x="5086440" y="5443560"/>
            <a:ext cx="606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ctr" pos="912960"/>
                <a:tab algn="ctr" pos="1481040"/>
                <a:tab algn="ctr" pos="2063880"/>
                <a:tab algn="ctr" pos="2631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20" name=""/>
          <p:cNvSpPr/>
          <p:nvPr/>
        </p:nvSpPr>
        <p:spPr>
          <a:xfrm>
            <a:off x="4819680" y="973080"/>
            <a:ext cx="3656160" cy="52214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21" name=""/>
          <p:cNvSpPr/>
          <p:nvPr/>
        </p:nvSpPr>
        <p:spPr>
          <a:xfrm>
            <a:off x="839880" y="5919840"/>
            <a:ext cx="32781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ctr" pos="1082520"/>
                <a:tab algn="ctr" pos="1778040"/>
                <a:tab algn="ctr" pos="2517840"/>
                <a:tab algn="ctr" pos="32544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Q499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Q100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Q200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Q400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77A6204-D060-4C20-99AA-4DC76DD48178}" type="slidenum">
              <a:t>32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2" name=""/>
          <p:cNvSpPr/>
          <p:nvPr/>
        </p:nvSpPr>
        <p:spPr>
          <a:xfrm>
            <a:off x="163440" y="152280"/>
            <a:ext cx="8771040" cy="96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EnronOnline</a:t>
            </a:r>
            <a:br>
              <a:rPr sz="2000"/>
            </a:b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Transactions per day</a:t>
            </a:r>
            <a:br>
              <a:rPr sz="17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23" name=""/>
          <p:cNvSpPr/>
          <p:nvPr/>
        </p:nvSpPr>
        <p:spPr>
          <a:xfrm>
            <a:off x="1306440" y="1268280"/>
            <a:ext cx="538632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5360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Free, Reliable Transaction System with Enron as Principal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24" name=""/>
          <p:cNvSpPr/>
          <p:nvPr/>
        </p:nvSpPr>
        <p:spPr>
          <a:xfrm>
            <a:off x="600120" y="4981680"/>
            <a:ext cx="7978680" cy="334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125" name=""/>
          <p:cNvGraphicFramePr/>
          <p:nvPr/>
        </p:nvGraphicFramePr>
        <p:xfrm>
          <a:off x="158760" y="1328760"/>
          <a:ext cx="8335800" cy="47959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812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8760" y="1328760"/>
                    <a:ext cx="8335800" cy="4795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127" name=""/>
          <p:cNvSpPr/>
          <p:nvPr/>
        </p:nvSpPr>
        <p:spPr>
          <a:xfrm>
            <a:off x="344520" y="5627520"/>
            <a:ext cx="8281800" cy="544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128" name=""/>
          <p:cNvGrpSpPr/>
          <p:nvPr/>
        </p:nvGrpSpPr>
        <p:grpSpPr>
          <a:xfrm>
            <a:off x="491760" y="5506560"/>
            <a:ext cx="8040240" cy="507600"/>
            <a:chOff x="491760" y="5506560"/>
            <a:chExt cx="8040240" cy="507600"/>
          </a:xfrm>
        </p:grpSpPr>
        <p:grpSp>
          <p:nvGrpSpPr>
            <p:cNvPr id="8129" name=""/>
            <p:cNvGrpSpPr/>
            <p:nvPr/>
          </p:nvGrpSpPr>
          <p:grpSpPr>
            <a:xfrm>
              <a:off x="491760" y="5524200"/>
              <a:ext cx="7823880" cy="489960"/>
              <a:chOff x="491760" y="5524200"/>
              <a:chExt cx="7823880" cy="489960"/>
            </a:xfrm>
          </p:grpSpPr>
          <p:sp>
            <p:nvSpPr>
              <p:cNvPr id="8130" name=""/>
              <p:cNvSpPr/>
              <p:nvPr/>
            </p:nvSpPr>
            <p:spPr>
              <a:xfrm rot="19020000">
                <a:off x="477360" y="570960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11/29/99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31" name=""/>
              <p:cNvSpPr/>
              <p:nvPr/>
            </p:nvSpPr>
            <p:spPr>
              <a:xfrm rot="19020000">
                <a:off x="683640" y="570996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12/10/99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32" name=""/>
              <p:cNvSpPr/>
              <p:nvPr/>
            </p:nvSpPr>
            <p:spPr>
              <a:xfrm rot="19020000">
                <a:off x="900000" y="570780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12/21/99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33" name=""/>
              <p:cNvSpPr/>
              <p:nvPr/>
            </p:nvSpPr>
            <p:spPr>
              <a:xfrm rot="19020000">
                <a:off x="1103400" y="570996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01/01/00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34" name=""/>
              <p:cNvSpPr/>
              <p:nvPr/>
            </p:nvSpPr>
            <p:spPr>
              <a:xfrm rot="19020000">
                <a:off x="1316520" y="571320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01/12/00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35" name=""/>
              <p:cNvSpPr/>
              <p:nvPr/>
            </p:nvSpPr>
            <p:spPr>
              <a:xfrm rot="19020000">
                <a:off x="1521360" y="571284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01/23/00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36" name=""/>
              <p:cNvSpPr/>
              <p:nvPr/>
            </p:nvSpPr>
            <p:spPr>
              <a:xfrm rot="19020000">
                <a:off x="1734480" y="571284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02/03/00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37" name=""/>
              <p:cNvSpPr/>
              <p:nvPr/>
            </p:nvSpPr>
            <p:spPr>
              <a:xfrm rot="19020000">
                <a:off x="1942920" y="571284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02/14/00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38" name=""/>
              <p:cNvSpPr/>
              <p:nvPr/>
            </p:nvSpPr>
            <p:spPr>
              <a:xfrm rot="19020000">
                <a:off x="2145960" y="571284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02/25/00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39" name=""/>
              <p:cNvSpPr/>
              <p:nvPr/>
            </p:nvSpPr>
            <p:spPr>
              <a:xfrm rot="19020000">
                <a:off x="2359080" y="571284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03/07/00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40" name=""/>
              <p:cNvSpPr/>
              <p:nvPr/>
            </p:nvSpPr>
            <p:spPr>
              <a:xfrm rot="19020000">
                <a:off x="2568600" y="571104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03/18/00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41" name=""/>
              <p:cNvSpPr/>
              <p:nvPr/>
            </p:nvSpPr>
            <p:spPr>
              <a:xfrm rot="19020000">
                <a:off x="2782080" y="571284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03/29/00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42" name=""/>
              <p:cNvSpPr/>
              <p:nvPr/>
            </p:nvSpPr>
            <p:spPr>
              <a:xfrm rot="19020000">
                <a:off x="2987280" y="571284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04/09/00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43" name=""/>
              <p:cNvSpPr/>
              <p:nvPr/>
            </p:nvSpPr>
            <p:spPr>
              <a:xfrm rot="19020000">
                <a:off x="3200040" y="571320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04/20/00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44" name=""/>
              <p:cNvSpPr/>
              <p:nvPr/>
            </p:nvSpPr>
            <p:spPr>
              <a:xfrm rot="19020000">
                <a:off x="3401640" y="571320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05/01/00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45" name=""/>
              <p:cNvSpPr/>
              <p:nvPr/>
            </p:nvSpPr>
            <p:spPr>
              <a:xfrm rot="19020000">
                <a:off x="3621240" y="571104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05/12/00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46" name=""/>
              <p:cNvSpPr/>
              <p:nvPr/>
            </p:nvSpPr>
            <p:spPr>
              <a:xfrm rot="19020000">
                <a:off x="3826440" y="571284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05/23/00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47" name=""/>
              <p:cNvSpPr/>
              <p:nvPr/>
            </p:nvSpPr>
            <p:spPr>
              <a:xfrm rot="19020000">
                <a:off x="4039560" y="571284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06/03/00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48" name=""/>
              <p:cNvSpPr/>
              <p:nvPr/>
            </p:nvSpPr>
            <p:spPr>
              <a:xfrm rot="19020000">
                <a:off x="4249440" y="570636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06/14/00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49" name=""/>
              <p:cNvSpPr/>
              <p:nvPr/>
            </p:nvSpPr>
            <p:spPr>
              <a:xfrm rot="19020000">
                <a:off x="4449240" y="570960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06/25/00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50" name=""/>
              <p:cNvSpPr/>
              <p:nvPr/>
            </p:nvSpPr>
            <p:spPr>
              <a:xfrm rot="19020000">
                <a:off x="4663440" y="571140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07/06/00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51" name=""/>
              <p:cNvSpPr/>
              <p:nvPr/>
            </p:nvSpPr>
            <p:spPr>
              <a:xfrm rot="19020000">
                <a:off x="4868640" y="571284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07/17/00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52" name=""/>
              <p:cNvSpPr/>
              <p:nvPr/>
            </p:nvSpPr>
            <p:spPr>
              <a:xfrm rot="19020000">
                <a:off x="5082120" y="571284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07/28/00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53" name=""/>
              <p:cNvSpPr/>
              <p:nvPr/>
            </p:nvSpPr>
            <p:spPr>
              <a:xfrm rot="19020000">
                <a:off x="5286960" y="571284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08/08/00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54" name=""/>
              <p:cNvSpPr/>
              <p:nvPr/>
            </p:nvSpPr>
            <p:spPr>
              <a:xfrm rot="19020000">
                <a:off x="5500080" y="571284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08/19/00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55" name=""/>
              <p:cNvSpPr/>
              <p:nvPr/>
            </p:nvSpPr>
            <p:spPr>
              <a:xfrm rot="19020000">
                <a:off x="5703120" y="571284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08/30/00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56" name=""/>
              <p:cNvSpPr/>
              <p:nvPr/>
            </p:nvSpPr>
            <p:spPr>
              <a:xfrm rot="19020000">
                <a:off x="5921280" y="571284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09/10/00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57" name=""/>
              <p:cNvSpPr/>
              <p:nvPr/>
            </p:nvSpPr>
            <p:spPr>
              <a:xfrm rot="19020000">
                <a:off x="6126120" y="571284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09/21/00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58" name=""/>
              <p:cNvSpPr/>
              <p:nvPr/>
            </p:nvSpPr>
            <p:spPr>
              <a:xfrm rot="19020000">
                <a:off x="6327720" y="571284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10/02/00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59" name=""/>
              <p:cNvSpPr/>
              <p:nvPr/>
            </p:nvSpPr>
            <p:spPr>
              <a:xfrm rot="19020000">
                <a:off x="6547320" y="570996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10/13/00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60" name=""/>
              <p:cNvSpPr/>
              <p:nvPr/>
            </p:nvSpPr>
            <p:spPr>
              <a:xfrm rot="19020000">
                <a:off x="6750360" y="571104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10/24/00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61" name=""/>
              <p:cNvSpPr/>
              <p:nvPr/>
            </p:nvSpPr>
            <p:spPr>
              <a:xfrm rot="19020000">
                <a:off x="6963840" y="571284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11/04/00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62" name=""/>
              <p:cNvSpPr/>
              <p:nvPr/>
            </p:nvSpPr>
            <p:spPr>
              <a:xfrm rot="19020000">
                <a:off x="7169040" y="571284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11/15/00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63" name=""/>
              <p:cNvSpPr/>
              <p:nvPr/>
            </p:nvSpPr>
            <p:spPr>
              <a:xfrm rot="19020000">
                <a:off x="7388280" y="570960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11/26/00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64" name=""/>
              <p:cNvSpPr/>
              <p:nvPr/>
            </p:nvSpPr>
            <p:spPr>
              <a:xfrm rot="19020000">
                <a:off x="7593120" y="570780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12/07/00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65" name=""/>
              <p:cNvSpPr/>
              <p:nvPr/>
            </p:nvSpPr>
            <p:spPr>
              <a:xfrm rot="19020000">
                <a:off x="7836120" y="567144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01/31/01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8166" name=""/>
            <p:cNvSpPr/>
            <p:nvPr/>
          </p:nvSpPr>
          <p:spPr>
            <a:xfrm rot="19020000">
              <a:off x="8052480" y="565380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02/28/01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167" name=""/>
          <p:cNvSpPr/>
          <p:nvPr/>
        </p:nvSpPr>
        <p:spPr>
          <a:xfrm>
            <a:off x="521280" y="5972040"/>
            <a:ext cx="1181880" cy="3074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1999 -  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68" name=""/>
          <p:cNvSpPr/>
          <p:nvPr/>
        </p:nvSpPr>
        <p:spPr>
          <a:xfrm>
            <a:off x="1549440" y="6134040"/>
            <a:ext cx="63244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69" name=""/>
          <p:cNvSpPr/>
          <p:nvPr/>
        </p:nvSpPr>
        <p:spPr>
          <a:xfrm>
            <a:off x="7826760" y="59720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5ABC8B0-4C8E-402A-95DF-9F1A6F0AA738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0" name=""/>
          <p:cNvSpPr/>
          <p:nvPr/>
        </p:nvSpPr>
        <p:spPr>
          <a:xfrm>
            <a:off x="1197000" y="5977080"/>
            <a:ext cx="6746760" cy="457200"/>
          </a:xfrm>
          <a:prstGeom prst="rect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marL="225360"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Free, reliable transaction system with Enron as principal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171" name=""/>
          <p:cNvGrpSpPr/>
          <p:nvPr/>
        </p:nvGrpSpPr>
        <p:grpSpPr>
          <a:xfrm>
            <a:off x="471600" y="2670120"/>
            <a:ext cx="3660840" cy="2523960"/>
            <a:chOff x="471600" y="2670120"/>
            <a:chExt cx="3660840" cy="2523960"/>
          </a:xfrm>
        </p:grpSpPr>
        <p:graphicFrame>
          <p:nvGraphicFramePr>
            <p:cNvPr id="8172" name=""/>
            <p:cNvGraphicFramePr/>
            <p:nvPr/>
          </p:nvGraphicFramePr>
          <p:xfrm>
            <a:off x="471600" y="3213360"/>
            <a:ext cx="3660840" cy="19807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8173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471600" y="3213360"/>
                      <a:ext cx="3660840" cy="19807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8174" name=""/>
            <p:cNvGraphicFramePr/>
            <p:nvPr/>
          </p:nvGraphicFramePr>
          <p:xfrm>
            <a:off x="471600" y="2670120"/>
            <a:ext cx="3659040" cy="53856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8175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471600" y="2670120"/>
                      <a:ext cx="3659040" cy="5385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8176" name="PlaceHolder 1"/>
          <p:cNvSpPr>
            <a:spLocks noGrp="1"/>
          </p:cNvSpPr>
          <p:nvPr>
            <p:ph type="title"/>
          </p:nvPr>
        </p:nvSpPr>
        <p:spPr>
          <a:xfrm>
            <a:off x="207720" y="428760"/>
            <a:ext cx="8707320" cy="96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EnronOnline</a:t>
            </a:r>
            <a:br>
              <a:rPr sz="2300"/>
            </a:b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Instantaneous Market Making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8177" name=""/>
          <p:cNvSpPr/>
          <p:nvPr/>
        </p:nvSpPr>
        <p:spPr>
          <a:xfrm>
            <a:off x="4724280" y="2287440"/>
            <a:ext cx="40705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5360"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Growth of Daily Transactions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78" name=""/>
          <p:cNvSpPr/>
          <p:nvPr/>
        </p:nvSpPr>
        <p:spPr>
          <a:xfrm>
            <a:off x="4425840" y="5003640"/>
            <a:ext cx="4130640" cy="355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79" name=""/>
          <p:cNvSpPr/>
          <p:nvPr/>
        </p:nvSpPr>
        <p:spPr>
          <a:xfrm>
            <a:off x="4586400" y="5010120"/>
            <a:ext cx="4016160" cy="247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180" name=""/>
          <p:cNvGraphicFramePr/>
          <p:nvPr/>
        </p:nvGraphicFramePr>
        <p:xfrm>
          <a:off x="4800600" y="2666880"/>
          <a:ext cx="3801960" cy="2343240"/>
        </p:xfrm>
        <a:graphic>
          <a:graphicData uri="http://schemas.openxmlformats.org/presentationml/2006/ole">
            <p:oleObj progId="Excel.Sheet.12" r:id="rId5" spid="">
              <p:embed/>
              <p:pic>
                <p:nvPicPr>
                  <p:cNvPr id="8181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800600" y="2666880"/>
                    <a:ext cx="3801960" cy="2343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8182" name=""/>
          <p:cNvGrpSpPr/>
          <p:nvPr/>
        </p:nvGrpSpPr>
        <p:grpSpPr>
          <a:xfrm>
            <a:off x="4866120" y="4960440"/>
            <a:ext cx="3826800" cy="158040"/>
            <a:chOff x="4866120" y="4960440"/>
            <a:chExt cx="3826800" cy="158040"/>
          </a:xfrm>
        </p:grpSpPr>
        <p:sp>
          <p:nvSpPr>
            <p:cNvPr id="8183" name=""/>
            <p:cNvSpPr/>
            <p:nvPr/>
          </p:nvSpPr>
          <p:spPr>
            <a:xfrm>
              <a:off x="4866120" y="4960440"/>
              <a:ext cx="2822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1999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84" name=""/>
            <p:cNvSpPr/>
            <p:nvPr/>
          </p:nvSpPr>
          <p:spPr>
            <a:xfrm>
              <a:off x="5124600" y="5041800"/>
              <a:ext cx="143640" cy="14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85" name=""/>
            <p:cNvSpPr/>
            <p:nvPr/>
          </p:nvSpPr>
          <p:spPr>
            <a:xfrm>
              <a:off x="5249880" y="4960440"/>
              <a:ext cx="2822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2000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86" name=""/>
            <p:cNvSpPr/>
            <p:nvPr/>
          </p:nvSpPr>
          <p:spPr>
            <a:xfrm flipV="1">
              <a:off x="5512320" y="5041800"/>
              <a:ext cx="2925000" cy="14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87" name=""/>
            <p:cNvSpPr/>
            <p:nvPr/>
          </p:nvSpPr>
          <p:spPr>
            <a:xfrm>
              <a:off x="8410680" y="4965480"/>
              <a:ext cx="282240" cy="15300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2001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188" name=""/>
          <p:cNvSpPr/>
          <p:nvPr/>
        </p:nvSpPr>
        <p:spPr>
          <a:xfrm>
            <a:off x="4894200" y="4753080"/>
            <a:ext cx="3683160" cy="21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189" name="" descr=""/>
          <p:cNvPicPr/>
          <p:nvPr/>
        </p:nvPicPr>
        <p:blipFill>
          <a:blip r:embed="rId7"/>
          <a:stretch/>
        </p:blipFill>
        <p:spPr>
          <a:xfrm>
            <a:off x="5033880" y="4673520"/>
            <a:ext cx="3583080" cy="228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4EBC623-AF29-49C6-8ED4-30F4C3F17412}" type="slidenum">
              <a:t>34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0" name="PlaceHolder 1"/>
          <p:cNvSpPr>
            <a:spLocks noGrp="1"/>
          </p:cNvSpPr>
          <p:nvPr>
            <p:ph type="title"/>
          </p:nvPr>
        </p:nvSpPr>
        <p:spPr>
          <a:xfrm>
            <a:off x="834840" y="46080"/>
            <a:ext cx="7608600" cy="63648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EnronOnline Product Slate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8191" name=""/>
          <p:cNvSpPr/>
          <p:nvPr/>
        </p:nvSpPr>
        <p:spPr>
          <a:xfrm>
            <a:off x="157320" y="1030320"/>
            <a:ext cx="1741320" cy="433440"/>
          </a:xfrm>
          <a:prstGeom prst="rect">
            <a:avLst/>
          </a:prstGeom>
          <a:solidFill>
            <a:srgbClr val="3333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1999 - 4Q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92" name=""/>
          <p:cNvSpPr/>
          <p:nvPr/>
        </p:nvSpPr>
        <p:spPr>
          <a:xfrm>
            <a:off x="2228760" y="1030320"/>
            <a:ext cx="6605640" cy="433440"/>
          </a:xfrm>
          <a:prstGeom prst="rect">
            <a:avLst/>
          </a:prstGeom>
          <a:solidFill>
            <a:srgbClr val="3333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March 2001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93" name=""/>
          <p:cNvSpPr/>
          <p:nvPr/>
        </p:nvSpPr>
        <p:spPr>
          <a:xfrm>
            <a:off x="247680" y="1569960"/>
            <a:ext cx="1708200" cy="449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90000"/>
              </a:lnSpc>
              <a:buClr>
                <a:srgbClr val="ffb31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Natural Gas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buClr>
                <a:srgbClr val="ffb310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buClr>
                <a:srgbClr val="ffb310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Canada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buClr>
                <a:srgbClr val="ffb31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buClr>
                <a:srgbClr val="ffb31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Power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buClr>
                <a:srgbClr val="ffb310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buClr>
                <a:srgbClr val="ffb310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Nordic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buClr>
                <a:srgbClr val="ffb310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buClr>
                <a:srgbClr val="ffb310"/>
              </a:buClr>
              <a:buSzPct val="150000"/>
              <a:buFont typeface="Arial"/>
              <a:buChar char="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Coal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buClr>
                <a:srgbClr val="ffb310"/>
              </a:buClr>
              <a:buSzPct val="150000"/>
              <a:buFont typeface="Arial"/>
              <a:buChar char="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buClr>
                <a:srgbClr val="ffb31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Pulp &amp; Paper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buClr>
                <a:srgbClr val="ffb31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buClr>
                <a:srgbClr val="ffb31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Plastics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94" name=""/>
          <p:cNvSpPr/>
          <p:nvPr/>
        </p:nvSpPr>
        <p:spPr>
          <a:xfrm>
            <a:off x="4853160" y="1512720"/>
            <a:ext cx="2131920" cy="463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"/>
              <a:tabLst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Bandwidth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"/>
              <a:tabLst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"/>
              <a:tabLst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Weather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–"/>
              <a:tabLst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  <a:tab algn="l" pos="600084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–"/>
              <a:tabLst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  <a:tab algn="l" pos="600084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–"/>
              <a:tabLst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  <a:tab algn="l" pos="600084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Japan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–"/>
              <a:tabLst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  <a:tab algn="l" pos="600084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"/>
              <a:tabLst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"/>
              <a:tabLst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Emissions Credits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"/>
              <a:tabLst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"/>
              <a:tabLst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Crude &amp; Refined 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"/>
              <a:tabLst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"/>
              <a:tabLst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Petrochemicals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"/>
              <a:tabLst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"/>
              <a:tabLst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Plastics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"/>
              <a:tabLst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"/>
              <a:tabLst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LPG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"/>
              <a:tabLst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"/>
              <a:tabLst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Steel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"/>
              <a:tabLst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"/>
              <a:tabLst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Pulp &amp; Paper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95" name=""/>
          <p:cNvSpPr/>
          <p:nvPr/>
        </p:nvSpPr>
        <p:spPr>
          <a:xfrm>
            <a:off x="6862680" y="1569960"/>
            <a:ext cx="2459160" cy="463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•"/>
              <a:tabLst>
                <a:tab algn="l" pos="39996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Metals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35080" indent="-120600"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–"/>
              <a:tabLst>
                <a:tab algn="l" pos="39996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U.S.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35080" indent="-120600"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–"/>
              <a:tabLst>
                <a:tab algn="l" pos="39996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U.K.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35080" indent="-120600"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–"/>
              <a:tabLst>
                <a:tab algn="l" pos="39996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Japan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35080" indent="-120600"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–"/>
              <a:tabLst>
                <a:tab algn="l" pos="39996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Asia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•"/>
              <a:tabLst>
                <a:tab algn="l" pos="39996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•"/>
              <a:tabLst>
                <a:tab algn="l" pos="39996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Seafreight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•"/>
              <a:tabLst>
                <a:tab algn="l" pos="39996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•"/>
              <a:tabLst>
                <a:tab algn="l" pos="39996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Lumber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•"/>
              <a:tabLst>
                <a:tab algn="l" pos="39996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•"/>
              <a:tabLst>
                <a:tab algn="l" pos="39996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Auctions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35080" indent="-120600"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–"/>
              <a:tabLst>
                <a:tab algn="l" pos="39996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Emissions 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35080" indent="-120600"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–"/>
              <a:tabLst>
                <a:tab algn="l" pos="39996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EnBank Virtual 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35080" indent="-120600">
              <a:lnSpc>
                <a:spcPct val="100000"/>
              </a:lnSpc>
              <a:tabLst>
                <a:tab algn="l" pos="0"/>
                <a:tab algn="l" pos="39996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Storage 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35080" indent="-120600"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–"/>
              <a:tabLst>
                <a:tab algn="l" pos="39996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•"/>
              <a:tabLst>
                <a:tab algn="l" pos="39996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Pipeline Capacity 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39996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Auction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•"/>
              <a:tabLst>
                <a:tab algn="l" pos="39996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•"/>
              <a:tabLst>
                <a:tab algn="l" pos="39996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Credit Derivatives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•"/>
              <a:tabLst>
                <a:tab algn="l" pos="39996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•"/>
              <a:tabLst>
                <a:tab algn="l" pos="39996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Aluminum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35080" indent="-120600"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–"/>
              <a:tabLst>
                <a:tab algn="l" pos="39996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Japan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35080" indent="-120600">
              <a:lnSpc>
                <a:spcPct val="100000"/>
              </a:lnSpc>
              <a:buClr>
                <a:srgbClr val="ffb310"/>
              </a:buClr>
              <a:buSzPct val="150000"/>
              <a:buFont typeface="Arial"/>
              <a:buChar char="–"/>
              <a:tabLst>
                <a:tab algn="l" pos="39996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Holland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196" name=""/>
          <p:cNvGrpSpPr/>
          <p:nvPr/>
        </p:nvGrpSpPr>
        <p:grpSpPr>
          <a:xfrm>
            <a:off x="2193840" y="1541520"/>
            <a:ext cx="2508120" cy="4638600"/>
            <a:chOff x="2193840" y="1541520"/>
            <a:chExt cx="2508120" cy="4638600"/>
          </a:xfrm>
        </p:grpSpPr>
        <p:sp>
          <p:nvSpPr>
            <p:cNvPr id="8197" name=""/>
            <p:cNvSpPr/>
            <p:nvPr/>
          </p:nvSpPr>
          <p:spPr>
            <a:xfrm>
              <a:off x="2193840" y="1541520"/>
              <a:ext cx="2152800" cy="4638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90000"/>
                </a:lnSpc>
                <a:buClr>
                  <a:srgbClr val="ffb310"/>
                </a:buClr>
                <a:buSzPct val="150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 Natural Gas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399960" indent="-285480">
                <a:lnSpc>
                  <a:spcPct val="90000"/>
                </a:lnSpc>
                <a:buClr>
                  <a:srgbClr val="ffb310"/>
                </a:buClr>
                <a:buSzPct val="150000"/>
                <a:buFont typeface="Arial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U.K.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399960" indent="-285480">
                <a:lnSpc>
                  <a:spcPct val="90000"/>
                </a:lnSpc>
                <a:buClr>
                  <a:srgbClr val="ffb310"/>
                </a:buClr>
                <a:buSzPct val="150000"/>
                <a:buFont typeface="Arial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Belgium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399960" indent="-285480">
                <a:lnSpc>
                  <a:spcPct val="90000"/>
                </a:lnSpc>
                <a:buClr>
                  <a:srgbClr val="ffb310"/>
                </a:buClr>
                <a:buSzPct val="150000"/>
                <a:buFont typeface="Arial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Argentina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399960" indent="-285480">
                <a:lnSpc>
                  <a:spcPct val="90000"/>
                </a:lnSpc>
                <a:buClr>
                  <a:srgbClr val="ffb310"/>
                </a:buClr>
                <a:buSzPct val="150000"/>
                <a:buFont typeface="Arial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Canada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90000"/>
                </a:lnSpc>
                <a:buClr>
                  <a:srgbClr val="ffb310"/>
                </a:buClr>
                <a:buSzPct val="150000"/>
                <a:buFont typeface="Arial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90000"/>
                </a:lnSpc>
                <a:buClr>
                  <a:srgbClr val="ffb310"/>
                </a:buClr>
                <a:buSzPct val="150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 Power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399960" indent="-285480">
                <a:lnSpc>
                  <a:spcPct val="90000"/>
                </a:lnSpc>
                <a:buClr>
                  <a:srgbClr val="ffb310"/>
                </a:buClr>
                <a:buSzPct val="150000"/>
                <a:buFont typeface="Arial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U.K.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399960" indent="-285480">
                <a:lnSpc>
                  <a:spcPct val="90000"/>
                </a:lnSpc>
                <a:buClr>
                  <a:srgbClr val="ffb310"/>
                </a:buClr>
                <a:buSzPct val="150000"/>
                <a:buFont typeface="Arial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Germany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399960" indent="-285480">
                <a:lnSpc>
                  <a:spcPct val="90000"/>
                </a:lnSpc>
                <a:buClr>
                  <a:srgbClr val="ffb310"/>
                </a:buClr>
                <a:buSzPct val="150000"/>
                <a:buFont typeface="Arial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Holland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399960" indent="-285480">
                <a:lnSpc>
                  <a:spcPct val="90000"/>
                </a:lnSpc>
                <a:buClr>
                  <a:srgbClr val="ffb310"/>
                </a:buClr>
                <a:buSzPct val="150000"/>
                <a:buFont typeface="Arial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Switzerland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399960" indent="-285480">
                <a:lnSpc>
                  <a:spcPct val="90000"/>
                </a:lnSpc>
                <a:buClr>
                  <a:srgbClr val="ffb310"/>
                </a:buClr>
                <a:buSzPct val="150000"/>
                <a:buFont typeface="Arial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Australia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90000"/>
                </a:lnSpc>
                <a:buClr>
                  <a:srgbClr val="ffb310"/>
                </a:buClr>
                <a:buSzPct val="150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90000"/>
                </a:lnSpc>
                <a:buClr>
                  <a:srgbClr val="ffb310"/>
                </a:buClr>
                <a:buSzPct val="150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 Coal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399960" indent="-285480">
                <a:lnSpc>
                  <a:spcPct val="90000"/>
                </a:lnSpc>
                <a:buClr>
                  <a:srgbClr val="ffb310"/>
                </a:buClr>
                <a:buSzPct val="150000"/>
                <a:buFont typeface="Arial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Europe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399960" indent="-285480">
                <a:lnSpc>
                  <a:spcPct val="90000"/>
                </a:lnSpc>
                <a:buClr>
                  <a:srgbClr val="ffb310"/>
                </a:buClr>
                <a:buSzPct val="150000"/>
                <a:buFont typeface="Arial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U.S.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399960" indent="-285480">
                <a:lnSpc>
                  <a:spcPct val="90000"/>
                </a:lnSpc>
                <a:buClr>
                  <a:srgbClr val="ffb310"/>
                </a:buClr>
                <a:buSzPct val="150000"/>
                <a:buFont typeface="Arial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International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399960" indent="-285480">
                <a:lnSpc>
                  <a:spcPct val="90000"/>
                </a:lnSpc>
                <a:buClr>
                  <a:srgbClr val="ffb310"/>
                </a:buClr>
                <a:buSzPct val="150000"/>
                <a:buFont typeface="Arial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90000"/>
                </a:lnSpc>
                <a:buClr>
                  <a:srgbClr val="ffb310"/>
                </a:buClr>
                <a:buSzPct val="150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90000"/>
                </a:lnSpc>
                <a:buClr>
                  <a:srgbClr val="ffb310"/>
                </a:buClr>
                <a:buSzPct val="150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 Options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399960" indent="-285480">
                <a:lnSpc>
                  <a:spcPct val="90000"/>
                </a:lnSpc>
                <a:buClr>
                  <a:srgbClr val="ffb310"/>
                </a:buClr>
                <a:buSzPct val="150000"/>
                <a:buFont typeface="Arial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Continental power options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399960" indent="-285480">
                <a:lnSpc>
                  <a:spcPct val="90000"/>
                </a:lnSpc>
                <a:buClr>
                  <a:srgbClr val="ffb310"/>
                </a:buClr>
                <a:buSzPct val="150000"/>
                <a:buFont typeface="Arial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399960" indent="-285480">
                <a:lnSpc>
                  <a:spcPct val="90000"/>
                </a:lnSpc>
                <a:buClr>
                  <a:srgbClr val="ffb310"/>
                </a:buClr>
                <a:buSzPct val="150000"/>
                <a:buFont typeface="Arial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Nuclear  outage knock-in call options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399960" indent="-285480">
                <a:lnSpc>
                  <a:spcPct val="90000"/>
                </a:lnSpc>
                <a:buClr>
                  <a:srgbClr val="ffb310"/>
                </a:buClr>
                <a:buSzPct val="150000"/>
                <a:buFont typeface="Arial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399960" indent="-285480">
                <a:lnSpc>
                  <a:spcPct val="90000"/>
                </a:lnSpc>
                <a:buClr>
                  <a:srgbClr val="ffb310"/>
                </a:buClr>
                <a:buSzPct val="150000"/>
                <a:buFont typeface="Arial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US &amp; UK gas options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90000"/>
                </a:lnSpc>
                <a:buClr>
                  <a:srgbClr val="ffb310"/>
                </a:buClr>
                <a:buSzPct val="150000"/>
                <a:buFont typeface="Arial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399960" indent="-285480">
                <a:lnSpc>
                  <a:spcPct val="90000"/>
                </a:lnSpc>
                <a:buClr>
                  <a:srgbClr val="ffb310"/>
                </a:buClr>
                <a:buSzPct val="150000"/>
                <a:buFont typeface="Arial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399960" indent="-285480">
                <a:lnSpc>
                  <a:spcPct val="90000"/>
                </a:lnSpc>
                <a:buClr>
                  <a:srgbClr val="ffb310"/>
                </a:buClr>
                <a:buSzPct val="150000"/>
                <a:buFont typeface="Arial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90000"/>
                </a:lnSpc>
                <a:buClr>
                  <a:srgbClr val="ffb310"/>
                </a:buClr>
                <a:buSzPct val="150000"/>
                <a:buFont typeface="Arial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98" name=""/>
            <p:cNvSpPr/>
            <p:nvPr/>
          </p:nvSpPr>
          <p:spPr>
            <a:xfrm>
              <a:off x="3337200" y="2693880"/>
              <a:ext cx="1364760" cy="1733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95000"/>
                </a:lnSpc>
                <a:buClr>
                  <a:srgbClr val="ffb310"/>
                </a:buClr>
                <a:buSzPct val="150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399960" indent="-285480">
                <a:lnSpc>
                  <a:spcPct val="95000"/>
                </a:lnSpc>
                <a:buClr>
                  <a:srgbClr val="ffb310"/>
                </a:buClr>
                <a:buSzPct val="150000"/>
                <a:buFont typeface="Arial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Spain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399960" indent="-285480">
                <a:lnSpc>
                  <a:spcPct val="95000"/>
                </a:lnSpc>
                <a:buClr>
                  <a:srgbClr val="ffb310"/>
                </a:buClr>
                <a:buSzPct val="150000"/>
                <a:buFont typeface="Arial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Austria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399960" indent="-285480">
                <a:lnSpc>
                  <a:spcPct val="95000"/>
                </a:lnSpc>
                <a:buClr>
                  <a:srgbClr val="ffb310"/>
                </a:buClr>
                <a:buSzPct val="150000"/>
                <a:buFont typeface="Arial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Nordic Pool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399960" indent="-285480">
                <a:lnSpc>
                  <a:spcPct val="95000"/>
                </a:lnSpc>
                <a:buClr>
                  <a:srgbClr val="ffb310"/>
                </a:buClr>
                <a:buSzPct val="150000"/>
                <a:buFont typeface="Arial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Canada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C652EFE-9D3E-489A-911F-8598D67DB95A}" type="slidenum">
              <a:t>35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9" name=""/>
          <p:cNvGraphicFramePr/>
          <p:nvPr/>
        </p:nvGraphicFramePr>
        <p:xfrm>
          <a:off x="860400" y="1303200"/>
          <a:ext cx="7667640" cy="5029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20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60400" y="1303200"/>
                    <a:ext cx="7667640" cy="5029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8201" name=""/>
          <p:cNvGrpSpPr/>
          <p:nvPr/>
        </p:nvGrpSpPr>
        <p:grpSpPr>
          <a:xfrm>
            <a:off x="2406600" y="5756040"/>
            <a:ext cx="6135840" cy="91800"/>
            <a:chOff x="2406600" y="5756040"/>
            <a:chExt cx="6135840" cy="91800"/>
          </a:xfrm>
        </p:grpSpPr>
        <p:sp>
          <p:nvSpPr>
            <p:cNvPr id="8202" name=""/>
            <p:cNvSpPr/>
            <p:nvPr/>
          </p:nvSpPr>
          <p:spPr>
            <a:xfrm>
              <a:off x="2406600" y="5802120"/>
              <a:ext cx="613584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03" name=""/>
            <p:cNvSpPr/>
            <p:nvPr/>
          </p:nvSpPr>
          <p:spPr>
            <a:xfrm flipV="1">
              <a:off x="2406600" y="5759280"/>
              <a:ext cx="0" cy="885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760" bIns="41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04" name=""/>
            <p:cNvSpPr/>
            <p:nvPr/>
          </p:nvSpPr>
          <p:spPr>
            <a:xfrm flipV="1">
              <a:off x="8542440" y="5756040"/>
              <a:ext cx="0" cy="885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760" bIns="41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205" name="PlaceHolder 1"/>
          <p:cNvSpPr>
            <a:spLocks noGrp="1"/>
          </p:cNvSpPr>
          <p:nvPr>
            <p:ph type="title"/>
          </p:nvPr>
        </p:nvSpPr>
        <p:spPr>
          <a:xfrm>
            <a:off x="304920" y="310680"/>
            <a:ext cx="8534160" cy="76212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EnronOnline Utilization</a:t>
            </a:r>
            <a:br>
              <a:rPr sz="2000"/>
            </a:b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 American Natural Gas and Power</a:t>
            </a:r>
            <a:br>
              <a:rPr sz="1700"/>
            </a:br>
            <a:endParaRPr b="0" lang="en-US" sz="17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8206" name=""/>
          <p:cNvSpPr/>
          <p:nvPr/>
        </p:nvSpPr>
        <p:spPr>
          <a:xfrm>
            <a:off x="1143000" y="2022480"/>
            <a:ext cx="2589120" cy="751680"/>
          </a:xfrm>
          <a:prstGeom prst="rect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Online Transactions as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% of Total Transactions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07" name=""/>
          <p:cNvSpPr/>
          <p:nvPr/>
        </p:nvSpPr>
        <p:spPr>
          <a:xfrm>
            <a:off x="1181160" y="4081320"/>
            <a:ext cx="1106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23%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08" name=""/>
          <p:cNvSpPr/>
          <p:nvPr/>
        </p:nvSpPr>
        <p:spPr>
          <a:xfrm>
            <a:off x="2773440" y="3198960"/>
            <a:ext cx="1106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46%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09" name=""/>
          <p:cNvSpPr/>
          <p:nvPr/>
        </p:nvSpPr>
        <p:spPr>
          <a:xfrm>
            <a:off x="4170240" y="2525760"/>
            <a:ext cx="1106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61%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10" name=""/>
          <p:cNvSpPr/>
          <p:nvPr/>
        </p:nvSpPr>
        <p:spPr>
          <a:xfrm>
            <a:off x="5691240" y="2357280"/>
            <a:ext cx="1106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67%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11" name=""/>
          <p:cNvSpPr/>
          <p:nvPr/>
        </p:nvSpPr>
        <p:spPr>
          <a:xfrm>
            <a:off x="7143840" y="2048040"/>
            <a:ext cx="1104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74%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12" name=""/>
          <p:cNvSpPr/>
          <p:nvPr/>
        </p:nvSpPr>
        <p:spPr>
          <a:xfrm>
            <a:off x="5297040" y="5718240"/>
            <a:ext cx="451800" cy="244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213" name=""/>
          <p:cNvGrpSpPr/>
          <p:nvPr/>
        </p:nvGrpSpPr>
        <p:grpSpPr>
          <a:xfrm>
            <a:off x="825480" y="5763960"/>
            <a:ext cx="1319400" cy="91800"/>
            <a:chOff x="825480" y="5763960"/>
            <a:chExt cx="1319400" cy="91800"/>
          </a:xfrm>
        </p:grpSpPr>
        <p:sp>
          <p:nvSpPr>
            <p:cNvPr id="8214" name=""/>
            <p:cNvSpPr/>
            <p:nvPr/>
          </p:nvSpPr>
          <p:spPr>
            <a:xfrm flipV="1">
              <a:off x="825480" y="5809320"/>
              <a:ext cx="1319400" cy="25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15" name=""/>
            <p:cNvSpPr/>
            <p:nvPr/>
          </p:nvSpPr>
          <p:spPr>
            <a:xfrm flipV="1">
              <a:off x="825480" y="5763960"/>
              <a:ext cx="0" cy="918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16" name=""/>
            <p:cNvSpPr/>
            <p:nvPr/>
          </p:nvSpPr>
          <p:spPr>
            <a:xfrm flipV="1">
              <a:off x="2144880" y="5763960"/>
              <a:ext cx="0" cy="918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217" name=""/>
          <p:cNvSpPr/>
          <p:nvPr/>
        </p:nvSpPr>
        <p:spPr>
          <a:xfrm>
            <a:off x="1225440" y="5715000"/>
            <a:ext cx="435240" cy="487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18" name=""/>
          <p:cNvSpPr/>
          <p:nvPr/>
        </p:nvSpPr>
        <p:spPr>
          <a:xfrm>
            <a:off x="1265400" y="5446800"/>
            <a:ext cx="7578720" cy="487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ctr" pos="2122560"/>
                <a:tab algn="ctr" pos="3894120"/>
                <a:tab algn="ctr" pos="5715000"/>
                <a:tab algn="ctr" pos="760248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4Q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1Q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2Q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3Q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4Q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6593159-9C3D-49DD-94B0-83BF3B320BCC}" type="slidenum">
              <a:t>36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9" name="PlaceHolder 1"/>
          <p:cNvSpPr>
            <a:spLocks noGrp="1"/>
          </p:cNvSpPr>
          <p:nvPr>
            <p:ph type="title"/>
          </p:nvPr>
        </p:nvSpPr>
        <p:spPr>
          <a:xfrm>
            <a:off x="380520" y="0"/>
            <a:ext cx="8534520" cy="70488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EnronOnline - 2000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8220" name="PlaceHolder 2"/>
          <p:cNvSpPr>
            <a:spLocks noGrp="1"/>
          </p:cNvSpPr>
          <p:nvPr>
            <p:ph/>
          </p:nvPr>
        </p:nvSpPr>
        <p:spPr>
          <a:xfrm>
            <a:off x="1057320" y="1752480"/>
            <a:ext cx="7400880" cy="333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0000" lnSpcReduction="19999"/>
          </a:bodyPr>
          <a:p>
            <a:pPr marL="289080" indent="-289080">
              <a:lnSpc>
                <a:spcPct val="90000"/>
              </a:lnSpc>
              <a:buClr>
                <a:srgbClr val="3333cc"/>
              </a:buClr>
              <a:buSzPct val="75000"/>
              <a:buFont typeface="Monotype Sorts" charset="2"/>
              <a:buChar char=""/>
              <a:tabLst>
                <a:tab algn="ctr" pos="81216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Number of Transactions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548,000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9080" indent="-289080">
              <a:lnSpc>
                <a:spcPct val="90000"/>
              </a:lnSpc>
              <a:buClr>
                <a:srgbClr val="3333cc"/>
              </a:buClr>
              <a:buSzPct val="75000"/>
              <a:buFont typeface="Monotype Sorts" charset="2"/>
              <a:buChar char=""/>
              <a:tabLst>
                <a:tab algn="ctr" pos="81216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Gross Notional Value Transacted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$336 Bn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9080" indent="0">
              <a:lnSpc>
                <a:spcPct val="90000"/>
              </a:lnSpc>
              <a:buNone/>
              <a:tabLst>
                <a:tab algn="ctr" pos="81216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9080" indent="-289080">
              <a:lnSpc>
                <a:spcPct val="90000"/>
              </a:lnSpc>
              <a:buClr>
                <a:srgbClr val="3333cc"/>
              </a:buClr>
              <a:buSzPct val="75000"/>
              <a:buFont typeface="Monotype Sorts" charset="2"/>
              <a:buChar char=""/>
              <a:tabLst>
                <a:tab algn="ctr" pos="81216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Daily Transactions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*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3,900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9080" indent="-289080">
              <a:lnSpc>
                <a:spcPct val="90000"/>
              </a:lnSpc>
              <a:buClr>
                <a:srgbClr val="3333cc"/>
              </a:buClr>
              <a:buSzPct val="75000"/>
              <a:buFont typeface="Monotype Sorts" charset="2"/>
              <a:buChar char=""/>
              <a:tabLst>
                <a:tab algn="ctr" pos="81216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Daily Notional Value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*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$3.0 Bn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9080" indent="0">
              <a:lnSpc>
                <a:spcPct val="90000"/>
              </a:lnSpc>
              <a:buNone/>
              <a:tabLst>
                <a:tab algn="ctr" pos="81216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9080" indent="-289080">
              <a:lnSpc>
                <a:spcPct val="90000"/>
              </a:lnSpc>
              <a:buClr>
                <a:srgbClr val="3333cc"/>
              </a:buClr>
              <a:buSzPct val="75000"/>
              <a:buFont typeface="Monotype Sorts" charset="2"/>
              <a:buChar char=""/>
              <a:tabLst>
                <a:tab algn="ctr" pos="81216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Products Offered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*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1,157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9080" indent="0">
              <a:lnSpc>
                <a:spcPct val="90000"/>
              </a:lnSpc>
              <a:buNone/>
              <a:tabLst>
                <a:tab algn="ctr" pos="81216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9080" indent="-289080">
              <a:lnSpc>
                <a:spcPct val="90000"/>
              </a:lnSpc>
              <a:buClr>
                <a:srgbClr val="3333cc"/>
              </a:buClr>
              <a:buSzPct val="75000"/>
              <a:buFont typeface="Monotype Sorts" charset="2"/>
              <a:buChar char=""/>
              <a:tabLst>
                <a:tab algn="ctr" pos="81216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Customers Logged On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*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3,000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21" name=""/>
          <p:cNvSpPr/>
          <p:nvPr/>
        </p:nvSpPr>
        <p:spPr>
          <a:xfrm>
            <a:off x="911160" y="5212800"/>
            <a:ext cx="7361280" cy="509400"/>
          </a:xfrm>
          <a:prstGeom prst="roundRect">
            <a:avLst>
              <a:gd name="adj" fmla="val 16667"/>
            </a:avLst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World’s Largest Web-Based Ecommerce Site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22" name=""/>
          <p:cNvSpPr/>
          <p:nvPr/>
        </p:nvSpPr>
        <p:spPr>
          <a:xfrm>
            <a:off x="501480" y="6348240"/>
            <a:ext cx="1268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*4Q00 Average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7CB8ABD-6D6C-4449-85A8-5F535F0D261F}" type="slidenum">
              <a:t>37</a:t>
            </a:fld>
          </a:p>
        </p:txBody>
      </p:sp>
    </p:spTree>
  </p:cSld>
  <p:transition spd="med">
    <p:wipe dir="r"/>
  </p:transition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23" name=""/>
          <p:cNvGraphicFramePr/>
          <p:nvPr/>
        </p:nvGraphicFramePr>
        <p:xfrm>
          <a:off x="-299880" y="1355760"/>
          <a:ext cx="9378720" cy="5149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22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-299880" y="1355760"/>
                    <a:ext cx="9378720" cy="5149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225" name=""/>
          <p:cNvSpPr/>
          <p:nvPr/>
        </p:nvSpPr>
        <p:spPr>
          <a:xfrm>
            <a:off x="304920" y="-54000"/>
            <a:ext cx="853416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North American Natural Gas and Power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26" name=""/>
          <p:cNvSpPr/>
          <p:nvPr/>
        </p:nvSpPr>
        <p:spPr>
          <a:xfrm>
            <a:off x="272880" y="457200"/>
            <a:ext cx="8571240" cy="125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 vs. All Major Reporting Platforms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(TBtue)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27" name=""/>
          <p:cNvSpPr/>
          <p:nvPr/>
        </p:nvSpPr>
        <p:spPr>
          <a:xfrm>
            <a:off x="3585960" y="1557360"/>
            <a:ext cx="879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22,594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28" name=""/>
          <p:cNvSpPr/>
          <p:nvPr/>
        </p:nvSpPr>
        <p:spPr>
          <a:xfrm>
            <a:off x="5534640" y="1459080"/>
            <a:ext cx="879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23,149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29" name=""/>
          <p:cNvSpPr/>
          <p:nvPr/>
        </p:nvSpPr>
        <p:spPr>
          <a:xfrm>
            <a:off x="7434000" y="1143000"/>
            <a:ext cx="879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31,151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30" name=""/>
          <p:cNvSpPr/>
          <p:nvPr/>
        </p:nvSpPr>
        <p:spPr>
          <a:xfrm>
            <a:off x="1612800" y="3486240"/>
            <a:ext cx="879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10,625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31" name=""/>
          <p:cNvSpPr/>
          <p:nvPr/>
        </p:nvSpPr>
        <p:spPr>
          <a:xfrm>
            <a:off x="829440" y="5054760"/>
            <a:ext cx="75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1,021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32" name=""/>
          <p:cNvSpPr/>
          <p:nvPr/>
        </p:nvSpPr>
        <p:spPr>
          <a:xfrm>
            <a:off x="2753280" y="4932360"/>
            <a:ext cx="75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1,689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33" name=""/>
          <p:cNvSpPr/>
          <p:nvPr/>
        </p:nvSpPr>
        <p:spPr>
          <a:xfrm>
            <a:off x="4682160" y="4960800"/>
            <a:ext cx="75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1,452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34" name=""/>
          <p:cNvSpPr/>
          <p:nvPr/>
        </p:nvSpPr>
        <p:spPr>
          <a:xfrm>
            <a:off x="6653880" y="4597560"/>
            <a:ext cx="75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3,680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235" name=""/>
          <p:cNvGrpSpPr/>
          <p:nvPr/>
        </p:nvGrpSpPr>
        <p:grpSpPr>
          <a:xfrm>
            <a:off x="746280" y="5575320"/>
            <a:ext cx="7540200" cy="274680"/>
            <a:chOff x="746280" y="5575320"/>
            <a:chExt cx="7540200" cy="274680"/>
          </a:xfrm>
        </p:grpSpPr>
        <p:grpSp>
          <p:nvGrpSpPr>
            <p:cNvPr id="8236" name=""/>
            <p:cNvGrpSpPr/>
            <p:nvPr/>
          </p:nvGrpSpPr>
          <p:grpSpPr>
            <a:xfrm>
              <a:off x="746280" y="5640480"/>
              <a:ext cx="1756800" cy="144360"/>
              <a:chOff x="746280" y="5640480"/>
              <a:chExt cx="1756800" cy="144360"/>
            </a:xfrm>
          </p:grpSpPr>
          <p:sp>
            <p:nvSpPr>
              <p:cNvPr id="8237" name=""/>
              <p:cNvSpPr/>
              <p:nvPr/>
            </p:nvSpPr>
            <p:spPr>
              <a:xfrm>
                <a:off x="746280" y="5708520"/>
                <a:ext cx="1755360" cy="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238" name=""/>
              <p:cNvSpPr/>
              <p:nvPr/>
            </p:nvSpPr>
            <p:spPr>
              <a:xfrm>
                <a:off x="746280" y="5640480"/>
                <a:ext cx="0" cy="14436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239" name=""/>
              <p:cNvSpPr/>
              <p:nvPr/>
            </p:nvSpPr>
            <p:spPr>
              <a:xfrm>
                <a:off x="2503080" y="5640480"/>
                <a:ext cx="0" cy="14436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8240" name=""/>
            <p:cNvGrpSpPr/>
            <p:nvPr/>
          </p:nvGrpSpPr>
          <p:grpSpPr>
            <a:xfrm>
              <a:off x="2685240" y="5640480"/>
              <a:ext cx="1756800" cy="144360"/>
              <a:chOff x="2685240" y="5640480"/>
              <a:chExt cx="1756800" cy="144360"/>
            </a:xfrm>
          </p:grpSpPr>
          <p:sp>
            <p:nvSpPr>
              <p:cNvPr id="8241" name=""/>
              <p:cNvSpPr/>
              <p:nvPr/>
            </p:nvSpPr>
            <p:spPr>
              <a:xfrm>
                <a:off x="2685240" y="5708520"/>
                <a:ext cx="1755360" cy="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242" name=""/>
              <p:cNvSpPr/>
              <p:nvPr/>
            </p:nvSpPr>
            <p:spPr>
              <a:xfrm>
                <a:off x="2685240" y="5640480"/>
                <a:ext cx="0" cy="14436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243" name=""/>
              <p:cNvSpPr/>
              <p:nvPr/>
            </p:nvSpPr>
            <p:spPr>
              <a:xfrm>
                <a:off x="4442040" y="5640480"/>
                <a:ext cx="0" cy="14436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8244" name=""/>
            <p:cNvGrpSpPr/>
            <p:nvPr/>
          </p:nvGrpSpPr>
          <p:grpSpPr>
            <a:xfrm>
              <a:off x="4599000" y="5640480"/>
              <a:ext cx="1756800" cy="144360"/>
              <a:chOff x="4599000" y="5640480"/>
              <a:chExt cx="1756800" cy="144360"/>
            </a:xfrm>
          </p:grpSpPr>
          <p:sp>
            <p:nvSpPr>
              <p:cNvPr id="8245" name=""/>
              <p:cNvSpPr/>
              <p:nvPr/>
            </p:nvSpPr>
            <p:spPr>
              <a:xfrm>
                <a:off x="4599000" y="5708520"/>
                <a:ext cx="1755360" cy="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246" name=""/>
              <p:cNvSpPr/>
              <p:nvPr/>
            </p:nvSpPr>
            <p:spPr>
              <a:xfrm>
                <a:off x="4599000" y="5640480"/>
                <a:ext cx="0" cy="14436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247" name=""/>
              <p:cNvSpPr/>
              <p:nvPr/>
            </p:nvSpPr>
            <p:spPr>
              <a:xfrm>
                <a:off x="6355800" y="5640480"/>
                <a:ext cx="0" cy="14436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8248" name=""/>
            <p:cNvGrpSpPr/>
            <p:nvPr/>
          </p:nvGrpSpPr>
          <p:grpSpPr>
            <a:xfrm>
              <a:off x="6529680" y="5640480"/>
              <a:ext cx="1756800" cy="144360"/>
              <a:chOff x="6529680" y="5640480"/>
              <a:chExt cx="1756800" cy="144360"/>
            </a:xfrm>
          </p:grpSpPr>
          <p:sp>
            <p:nvSpPr>
              <p:cNvPr id="8249" name=""/>
              <p:cNvSpPr/>
              <p:nvPr/>
            </p:nvSpPr>
            <p:spPr>
              <a:xfrm>
                <a:off x="6529680" y="5708520"/>
                <a:ext cx="1755360" cy="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250" name=""/>
              <p:cNvSpPr/>
              <p:nvPr/>
            </p:nvSpPr>
            <p:spPr>
              <a:xfrm>
                <a:off x="6529680" y="5640480"/>
                <a:ext cx="0" cy="14436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251" name=""/>
              <p:cNvSpPr/>
              <p:nvPr/>
            </p:nvSpPr>
            <p:spPr>
              <a:xfrm>
                <a:off x="8286480" y="5640480"/>
                <a:ext cx="0" cy="14436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8252" name=""/>
            <p:cNvSpPr/>
            <p:nvPr/>
          </p:nvSpPr>
          <p:spPr>
            <a:xfrm>
              <a:off x="3260520" y="5575320"/>
              <a:ext cx="559800" cy="2746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spcBef>
                  <a:spcPts val="4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2Q00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53" name=""/>
            <p:cNvSpPr/>
            <p:nvPr/>
          </p:nvSpPr>
          <p:spPr>
            <a:xfrm>
              <a:off x="5190120" y="5575320"/>
              <a:ext cx="559800" cy="2746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spcBef>
                  <a:spcPts val="4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3Q00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54" name=""/>
            <p:cNvSpPr/>
            <p:nvPr/>
          </p:nvSpPr>
          <p:spPr>
            <a:xfrm>
              <a:off x="7133400" y="5575320"/>
              <a:ext cx="559800" cy="2746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spcBef>
                  <a:spcPts val="4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4Q00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55" name=""/>
            <p:cNvSpPr/>
            <p:nvPr/>
          </p:nvSpPr>
          <p:spPr>
            <a:xfrm>
              <a:off x="1296000" y="5575320"/>
              <a:ext cx="559800" cy="2746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spcBef>
                  <a:spcPts val="4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1Q00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256" name=""/>
          <p:cNvSpPr/>
          <p:nvPr/>
        </p:nvSpPr>
        <p:spPr>
          <a:xfrm>
            <a:off x="304920" y="1205640"/>
            <a:ext cx="3197160" cy="11595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3333cc"/>
            </a:solidFill>
            <a:miter/>
          </a:ln>
          <a:effectLst>
            <a:outerShdw dist="17819" dir="2700000" blurRad="0" rotWithShape="0">
              <a:srgbClr val="3333cc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marL="339840">
              <a:lnSpc>
                <a:spcPct val="10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 Major Platforms Reporting Combined (Includes Altrade, DynegyDirect, Intercontinental Exchange and NGX)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39840">
              <a:lnSpc>
                <a:spcPct val="10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57" name=""/>
          <p:cNvSpPr/>
          <p:nvPr/>
        </p:nvSpPr>
        <p:spPr>
          <a:xfrm>
            <a:off x="487440" y="1986120"/>
            <a:ext cx="127080" cy="158760"/>
          </a:xfrm>
          <a:prstGeom prst="rect">
            <a:avLst/>
          </a:prstGeom>
          <a:solidFill>
            <a:srgbClr val="3333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58" name=""/>
          <p:cNvSpPr/>
          <p:nvPr/>
        </p:nvSpPr>
        <p:spPr>
          <a:xfrm>
            <a:off x="487440" y="1433520"/>
            <a:ext cx="127080" cy="158760"/>
          </a:xfrm>
          <a:prstGeom prst="rect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5606641-0836-484D-B64A-60B4C82D1995}" type="slidenum">
              <a:t>38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59" name=""/>
          <p:cNvGraphicFramePr/>
          <p:nvPr/>
        </p:nvGraphicFramePr>
        <p:xfrm>
          <a:off x="-299880" y="1255680"/>
          <a:ext cx="9378720" cy="5149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26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-299880" y="1255680"/>
                    <a:ext cx="9378720" cy="5149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261" name=""/>
          <p:cNvSpPr/>
          <p:nvPr/>
        </p:nvSpPr>
        <p:spPr>
          <a:xfrm>
            <a:off x="272880" y="228600"/>
            <a:ext cx="8571240" cy="112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EnronOnline vs. Major Competitors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 American Natural Gas and Power</a:t>
            </a: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(TBtue)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62" name=""/>
          <p:cNvSpPr/>
          <p:nvPr/>
        </p:nvSpPr>
        <p:spPr>
          <a:xfrm>
            <a:off x="3585960" y="1461960"/>
            <a:ext cx="879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22,594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63" name=""/>
          <p:cNvSpPr/>
          <p:nvPr/>
        </p:nvSpPr>
        <p:spPr>
          <a:xfrm>
            <a:off x="5534640" y="1363680"/>
            <a:ext cx="879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23,149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64" name=""/>
          <p:cNvSpPr/>
          <p:nvPr/>
        </p:nvSpPr>
        <p:spPr>
          <a:xfrm>
            <a:off x="7434000" y="1047600"/>
            <a:ext cx="879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31,151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65" name=""/>
          <p:cNvSpPr/>
          <p:nvPr/>
        </p:nvSpPr>
        <p:spPr>
          <a:xfrm>
            <a:off x="1612800" y="3390840"/>
            <a:ext cx="879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10,625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66" name=""/>
          <p:cNvSpPr/>
          <p:nvPr/>
        </p:nvSpPr>
        <p:spPr>
          <a:xfrm>
            <a:off x="829440" y="4959360"/>
            <a:ext cx="75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1,021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67" name=""/>
          <p:cNvSpPr/>
          <p:nvPr/>
        </p:nvSpPr>
        <p:spPr>
          <a:xfrm>
            <a:off x="2753280" y="4836960"/>
            <a:ext cx="75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1,689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68" name=""/>
          <p:cNvSpPr/>
          <p:nvPr/>
        </p:nvSpPr>
        <p:spPr>
          <a:xfrm>
            <a:off x="4682160" y="4865760"/>
            <a:ext cx="75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1,452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69" name=""/>
          <p:cNvSpPr/>
          <p:nvPr/>
        </p:nvSpPr>
        <p:spPr>
          <a:xfrm>
            <a:off x="6653880" y="4502160"/>
            <a:ext cx="75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3,680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270" name=""/>
          <p:cNvGrpSpPr/>
          <p:nvPr/>
        </p:nvGrpSpPr>
        <p:grpSpPr>
          <a:xfrm>
            <a:off x="746280" y="5475240"/>
            <a:ext cx="7540200" cy="274680"/>
            <a:chOff x="746280" y="5475240"/>
            <a:chExt cx="7540200" cy="274680"/>
          </a:xfrm>
        </p:grpSpPr>
        <p:grpSp>
          <p:nvGrpSpPr>
            <p:cNvPr id="8271" name=""/>
            <p:cNvGrpSpPr/>
            <p:nvPr/>
          </p:nvGrpSpPr>
          <p:grpSpPr>
            <a:xfrm>
              <a:off x="746280" y="5540400"/>
              <a:ext cx="1756800" cy="144360"/>
              <a:chOff x="746280" y="5540400"/>
              <a:chExt cx="1756800" cy="144360"/>
            </a:xfrm>
          </p:grpSpPr>
          <p:sp>
            <p:nvSpPr>
              <p:cNvPr id="8272" name=""/>
              <p:cNvSpPr/>
              <p:nvPr/>
            </p:nvSpPr>
            <p:spPr>
              <a:xfrm>
                <a:off x="746280" y="5608440"/>
                <a:ext cx="1755360" cy="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273" name=""/>
              <p:cNvSpPr/>
              <p:nvPr/>
            </p:nvSpPr>
            <p:spPr>
              <a:xfrm>
                <a:off x="746280" y="5540400"/>
                <a:ext cx="0" cy="14436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274" name=""/>
              <p:cNvSpPr/>
              <p:nvPr/>
            </p:nvSpPr>
            <p:spPr>
              <a:xfrm>
                <a:off x="2503080" y="5540400"/>
                <a:ext cx="0" cy="14436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8275" name=""/>
            <p:cNvGrpSpPr/>
            <p:nvPr/>
          </p:nvGrpSpPr>
          <p:grpSpPr>
            <a:xfrm>
              <a:off x="2685240" y="5540400"/>
              <a:ext cx="1756800" cy="144360"/>
              <a:chOff x="2685240" y="5540400"/>
              <a:chExt cx="1756800" cy="144360"/>
            </a:xfrm>
          </p:grpSpPr>
          <p:sp>
            <p:nvSpPr>
              <p:cNvPr id="8276" name=""/>
              <p:cNvSpPr/>
              <p:nvPr/>
            </p:nvSpPr>
            <p:spPr>
              <a:xfrm>
                <a:off x="2685240" y="5608440"/>
                <a:ext cx="1755360" cy="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277" name=""/>
              <p:cNvSpPr/>
              <p:nvPr/>
            </p:nvSpPr>
            <p:spPr>
              <a:xfrm>
                <a:off x="2685240" y="5540400"/>
                <a:ext cx="0" cy="14436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278" name=""/>
              <p:cNvSpPr/>
              <p:nvPr/>
            </p:nvSpPr>
            <p:spPr>
              <a:xfrm>
                <a:off x="4442040" y="5540400"/>
                <a:ext cx="0" cy="14436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8279" name=""/>
            <p:cNvGrpSpPr/>
            <p:nvPr/>
          </p:nvGrpSpPr>
          <p:grpSpPr>
            <a:xfrm>
              <a:off x="4599000" y="5540400"/>
              <a:ext cx="1756800" cy="144360"/>
              <a:chOff x="4599000" y="5540400"/>
              <a:chExt cx="1756800" cy="144360"/>
            </a:xfrm>
          </p:grpSpPr>
          <p:sp>
            <p:nvSpPr>
              <p:cNvPr id="8280" name=""/>
              <p:cNvSpPr/>
              <p:nvPr/>
            </p:nvSpPr>
            <p:spPr>
              <a:xfrm>
                <a:off x="4599000" y="5608440"/>
                <a:ext cx="1755360" cy="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281" name=""/>
              <p:cNvSpPr/>
              <p:nvPr/>
            </p:nvSpPr>
            <p:spPr>
              <a:xfrm>
                <a:off x="4599000" y="5540400"/>
                <a:ext cx="0" cy="14436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282" name=""/>
              <p:cNvSpPr/>
              <p:nvPr/>
            </p:nvSpPr>
            <p:spPr>
              <a:xfrm>
                <a:off x="6355800" y="5540400"/>
                <a:ext cx="0" cy="14436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8283" name=""/>
            <p:cNvGrpSpPr/>
            <p:nvPr/>
          </p:nvGrpSpPr>
          <p:grpSpPr>
            <a:xfrm>
              <a:off x="6529680" y="5540400"/>
              <a:ext cx="1756800" cy="144360"/>
              <a:chOff x="6529680" y="5540400"/>
              <a:chExt cx="1756800" cy="144360"/>
            </a:xfrm>
          </p:grpSpPr>
          <p:sp>
            <p:nvSpPr>
              <p:cNvPr id="8284" name=""/>
              <p:cNvSpPr/>
              <p:nvPr/>
            </p:nvSpPr>
            <p:spPr>
              <a:xfrm>
                <a:off x="6529680" y="5608440"/>
                <a:ext cx="1755360" cy="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285" name=""/>
              <p:cNvSpPr/>
              <p:nvPr/>
            </p:nvSpPr>
            <p:spPr>
              <a:xfrm>
                <a:off x="6529680" y="5540400"/>
                <a:ext cx="0" cy="14436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286" name=""/>
              <p:cNvSpPr/>
              <p:nvPr/>
            </p:nvSpPr>
            <p:spPr>
              <a:xfrm>
                <a:off x="8286480" y="5540400"/>
                <a:ext cx="0" cy="14436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8287" name=""/>
            <p:cNvSpPr/>
            <p:nvPr/>
          </p:nvSpPr>
          <p:spPr>
            <a:xfrm>
              <a:off x="3260520" y="5475240"/>
              <a:ext cx="559800" cy="2746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spcBef>
                  <a:spcPts val="4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2Q00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88" name=""/>
            <p:cNvSpPr/>
            <p:nvPr/>
          </p:nvSpPr>
          <p:spPr>
            <a:xfrm>
              <a:off x="5190120" y="5475240"/>
              <a:ext cx="559800" cy="2746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spcBef>
                  <a:spcPts val="4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3Q00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89" name=""/>
            <p:cNvSpPr/>
            <p:nvPr/>
          </p:nvSpPr>
          <p:spPr>
            <a:xfrm>
              <a:off x="7133400" y="5475240"/>
              <a:ext cx="559800" cy="2746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spcBef>
                  <a:spcPts val="4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4Q00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90" name=""/>
            <p:cNvSpPr/>
            <p:nvPr/>
          </p:nvSpPr>
          <p:spPr>
            <a:xfrm>
              <a:off x="1296000" y="5475240"/>
              <a:ext cx="559800" cy="2746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spcBef>
                  <a:spcPts val="4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1Q00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291" name=""/>
          <p:cNvSpPr/>
          <p:nvPr/>
        </p:nvSpPr>
        <p:spPr>
          <a:xfrm>
            <a:off x="995400" y="5888880"/>
            <a:ext cx="6669000" cy="680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marL="339840">
              <a:lnSpc>
                <a:spcPct val="10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 Major Platforms Reporting Combined (Includes Altrade, DynegyDirect, Intercontinental Exchange and NGX)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39840">
              <a:lnSpc>
                <a:spcPct val="10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92" name=""/>
          <p:cNvSpPr/>
          <p:nvPr/>
        </p:nvSpPr>
        <p:spPr>
          <a:xfrm>
            <a:off x="1108080" y="5958000"/>
            <a:ext cx="144360" cy="16344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93" name=""/>
          <p:cNvSpPr/>
          <p:nvPr/>
        </p:nvSpPr>
        <p:spPr>
          <a:xfrm>
            <a:off x="1108080" y="6342120"/>
            <a:ext cx="144360" cy="163440"/>
          </a:xfrm>
          <a:prstGeom prst="rect">
            <a:avLst/>
          </a:prstGeom>
          <a:solidFill>
            <a:srgbClr val="3333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5FB2958-8E58-4A5B-BAAB-B3816A1CC250}" type="slidenum">
              <a:t>39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80520" y="0"/>
            <a:ext cx="8534520" cy="70488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– Ranked At The Top</a:t>
            </a:r>
            <a:br>
              <a:rPr sz="2000"/>
            </a:br>
            <a:r>
              <a:rPr b="0" i="1" lang="en-US" sz="15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Ranked 7</a:t>
            </a:r>
            <a:r>
              <a:rPr b="0" i="1" lang="en-US" sz="1500" strike="noStrike" u="none" baseline="30000">
                <a:solidFill>
                  <a:srgbClr val="000000"/>
                </a:solidFill>
                <a:effectLst/>
                <a:uFillTx/>
                <a:latin typeface="Arial Black"/>
              </a:rPr>
              <a:t>th</a:t>
            </a:r>
            <a:r>
              <a:rPr b="0" i="1" lang="en-US" sz="15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 on the Fortune 500 List of America’s Largest Corporations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aphicFrame>
        <p:nvGraphicFramePr>
          <p:cNvPr id="71" name=""/>
          <p:cNvGraphicFramePr/>
          <p:nvPr/>
        </p:nvGraphicFramePr>
        <p:xfrm>
          <a:off x="0" y="1028880"/>
          <a:ext cx="8953560" cy="53719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028880"/>
                    <a:ext cx="8953560" cy="5371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0EBEDA4-F1DC-4EFE-A538-2559B13E0C98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" name=""/>
          <p:cNvSpPr/>
          <p:nvPr/>
        </p:nvSpPr>
        <p:spPr>
          <a:xfrm rot="19618200">
            <a:off x="298440" y="1165320"/>
            <a:ext cx="9439200" cy="3808440"/>
          </a:xfrm>
          <a:prstGeom prst="rightArrow">
            <a:avLst>
              <a:gd name="adj1" fmla="val 50000"/>
              <a:gd name="adj2" fmla="val 61962"/>
            </a:avLst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95" name=""/>
          <p:cNvSpPr/>
          <p:nvPr/>
        </p:nvSpPr>
        <p:spPr>
          <a:xfrm>
            <a:off x="-104760" y="816120"/>
            <a:ext cx="486252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“Set Unreasonable Expectations”</a:t>
            </a: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-  Gary Hamel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96" name=""/>
          <p:cNvSpPr/>
          <p:nvPr/>
        </p:nvSpPr>
        <p:spPr>
          <a:xfrm>
            <a:off x="563400" y="4925880"/>
            <a:ext cx="272268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Become the Premier Integrated Natural Gas Company in North America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(1986-89)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97" name=""/>
          <p:cNvSpPr/>
          <p:nvPr/>
        </p:nvSpPr>
        <p:spPr>
          <a:xfrm>
            <a:off x="1208880" y="4562640"/>
            <a:ext cx="1425600" cy="36828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First Vision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98" name=""/>
          <p:cNvSpPr/>
          <p:nvPr/>
        </p:nvSpPr>
        <p:spPr>
          <a:xfrm>
            <a:off x="2498760" y="3622680"/>
            <a:ext cx="273528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Become the World’s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First Natural Gas Major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(1990-95)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99" name=""/>
          <p:cNvSpPr/>
          <p:nvPr/>
        </p:nvSpPr>
        <p:spPr>
          <a:xfrm>
            <a:off x="2984760" y="3249720"/>
            <a:ext cx="1755720" cy="36828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Vision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00" name=""/>
          <p:cNvSpPr/>
          <p:nvPr/>
        </p:nvSpPr>
        <p:spPr>
          <a:xfrm>
            <a:off x="4356000" y="2201760"/>
            <a:ext cx="29386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Become the World’s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Leading Energy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Company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(1995-2000)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01" name=""/>
          <p:cNvSpPr/>
          <p:nvPr/>
        </p:nvSpPr>
        <p:spPr>
          <a:xfrm>
            <a:off x="5078520" y="1833480"/>
            <a:ext cx="1501560" cy="36828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Vision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02" name=""/>
          <p:cNvSpPr/>
          <p:nvPr/>
        </p:nvSpPr>
        <p:spPr>
          <a:xfrm>
            <a:off x="6880680" y="298440"/>
            <a:ext cx="1653840" cy="36828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Vision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303" name="WC-Elogo-N" descr=""/>
          <p:cNvPicPr/>
          <p:nvPr/>
        </p:nvPicPr>
        <p:blipFill>
          <a:blip r:embed="rId1"/>
          <a:stretch/>
        </p:blipFill>
        <p:spPr>
          <a:xfrm>
            <a:off x="8377200" y="6067440"/>
            <a:ext cx="625680" cy="703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04" name=""/>
          <p:cNvSpPr/>
          <p:nvPr/>
        </p:nvSpPr>
        <p:spPr>
          <a:xfrm>
            <a:off x="-139320" y="6629400"/>
            <a:ext cx="135540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2001 RB-UofH-0101-</a:t>
            </a:r>
            <a:fld id="{DCA055B8-0D6D-442B-995B-01CF12BDA853}" type="slidenum"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05" name=""/>
          <p:cNvSpPr/>
          <p:nvPr/>
        </p:nvSpPr>
        <p:spPr>
          <a:xfrm>
            <a:off x="5969160" y="839880"/>
            <a:ext cx="293832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Become the World’s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Leading Company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(2001-    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96ED06D-397F-4542-8142-AD75FD5DBA98}" type="slidenum">
              <a:t>40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6" name=""/>
          <p:cNvSpPr/>
          <p:nvPr/>
        </p:nvSpPr>
        <p:spPr>
          <a:xfrm>
            <a:off x="303120" y="3691080"/>
            <a:ext cx="8502840" cy="904680"/>
          </a:xfrm>
          <a:prstGeom prst="rect">
            <a:avLst/>
          </a:prstGeom>
          <a:solidFill>
            <a:srgbClr val="00cc99"/>
          </a:solidFill>
          <a:ln w="0">
            <a:noFill/>
          </a:ln>
          <a:effectLst>
            <a:outerShdw dist="71785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307" name="ENE_COLOR2" descr=""/>
          <p:cNvPicPr/>
          <p:nvPr/>
        </p:nvPicPr>
        <p:blipFill>
          <a:blip r:embed="rId2"/>
          <a:stretch/>
        </p:blipFill>
        <p:spPr>
          <a:xfrm>
            <a:off x="906480" y="1216080"/>
            <a:ext cx="1157400" cy="122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08" name=""/>
          <p:cNvSpPr/>
          <p:nvPr/>
        </p:nvSpPr>
        <p:spPr>
          <a:xfrm>
            <a:off x="1415160" y="2151000"/>
            <a:ext cx="75279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We’ve Outgrown Our Current Vision --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09" name=""/>
          <p:cNvSpPr/>
          <p:nvPr/>
        </p:nvSpPr>
        <p:spPr>
          <a:xfrm>
            <a:off x="36000" y="3857760"/>
            <a:ext cx="8930880" cy="53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Become the World’s Leading </a:t>
            </a:r>
            <a:r>
              <a:rPr b="1" i="1" lang="en-US" sz="2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</a:t>
            </a:r>
            <a:r>
              <a:rPr b="1" lang="en-US" sz="2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Company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10" name=""/>
          <p:cNvSpPr/>
          <p:nvPr/>
        </p:nvSpPr>
        <p:spPr>
          <a:xfrm>
            <a:off x="115560" y="4724280"/>
            <a:ext cx="158040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Announced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1996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11" name=""/>
          <p:cNvSpPr/>
          <p:nvPr/>
        </p:nvSpPr>
        <p:spPr>
          <a:xfrm>
            <a:off x="7713360" y="4724280"/>
            <a:ext cx="131220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Achieved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12" name=""/>
          <p:cNvSpPr/>
          <p:nvPr/>
        </p:nvSpPr>
        <p:spPr>
          <a:xfrm>
            <a:off x="1596960" y="4943520"/>
            <a:ext cx="6201000" cy="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5017FA0-972A-4F18-99AF-7CB2E9123E71}" type="slidenum">
              <a:t>41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3" name=""/>
          <p:cNvSpPr/>
          <p:nvPr/>
        </p:nvSpPr>
        <p:spPr>
          <a:xfrm flipH="1" rot="3147600">
            <a:off x="7317000" y="3566160"/>
            <a:ext cx="1062000" cy="539640"/>
          </a:xfrm>
          <a:prstGeom prst="leftArrow">
            <a:avLst>
              <a:gd name="adj1" fmla="val 50000"/>
              <a:gd name="adj2" fmla="val 49199"/>
            </a:avLst>
          </a:prstGeom>
          <a:gradFill rotWithShape="0">
            <a:gsLst>
              <a:gs pos="0">
                <a:srgbClr val="ffe80f"/>
              </a:gs>
              <a:gs pos="50000">
                <a:srgbClr val="fefefe"/>
              </a:gs>
              <a:gs pos="100000">
                <a:srgbClr val="ffe80f"/>
              </a:gs>
            </a:gsLst>
            <a:lin ang="108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14" name=""/>
          <p:cNvSpPr/>
          <p:nvPr/>
        </p:nvSpPr>
        <p:spPr>
          <a:xfrm flipH="1" flipV="1">
            <a:off x="7051680" y="3794040"/>
            <a:ext cx="14400" cy="1008000"/>
          </a:xfrm>
          <a:prstGeom prst="line">
            <a:avLst/>
          </a:prstGeom>
          <a:ln w="38160">
            <a:solidFill>
              <a:srgbClr val="0091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15" name=""/>
          <p:cNvSpPr/>
          <p:nvPr/>
        </p:nvSpPr>
        <p:spPr>
          <a:xfrm flipV="1">
            <a:off x="1917720" y="3793680"/>
            <a:ext cx="3240" cy="1027080"/>
          </a:xfrm>
          <a:prstGeom prst="line">
            <a:avLst/>
          </a:prstGeom>
          <a:ln w="38160">
            <a:solidFill>
              <a:srgbClr val="0091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16" name=""/>
          <p:cNvSpPr/>
          <p:nvPr/>
        </p:nvSpPr>
        <p:spPr>
          <a:xfrm>
            <a:off x="4259160" y="1622520"/>
            <a:ext cx="620640" cy="58428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e80f"/>
              </a:gs>
              <a:gs pos="50000">
                <a:srgbClr val="fefefe"/>
              </a:gs>
              <a:gs pos="100000">
                <a:srgbClr val="ffe80f"/>
              </a:gs>
            </a:gsLst>
            <a:lin ang="108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17" name=""/>
          <p:cNvSpPr/>
          <p:nvPr/>
        </p:nvSpPr>
        <p:spPr>
          <a:xfrm rot="18452400">
            <a:off x="782640" y="3641400"/>
            <a:ext cx="1063440" cy="596880"/>
          </a:xfrm>
          <a:prstGeom prst="leftArrow">
            <a:avLst>
              <a:gd name="adj1" fmla="val 50000"/>
              <a:gd name="adj2" fmla="val 44542"/>
            </a:avLst>
          </a:prstGeom>
          <a:gradFill rotWithShape="0">
            <a:gsLst>
              <a:gs pos="0">
                <a:srgbClr val="ffe80f"/>
              </a:gs>
              <a:gs pos="50000">
                <a:srgbClr val="fefefe"/>
              </a:gs>
              <a:gs pos="100000">
                <a:srgbClr val="ffe80f"/>
              </a:gs>
            </a:gsLst>
            <a:lin ang="108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18" name=""/>
          <p:cNvSpPr/>
          <p:nvPr/>
        </p:nvSpPr>
        <p:spPr>
          <a:xfrm rot="12626400">
            <a:off x="2221920" y="3472920"/>
            <a:ext cx="1206360" cy="687600"/>
          </a:xfrm>
          <a:prstGeom prst="leftArrow">
            <a:avLst>
              <a:gd name="adj1" fmla="val 50000"/>
              <a:gd name="adj2" fmla="val 43861"/>
            </a:avLst>
          </a:prstGeom>
          <a:gradFill rotWithShape="0">
            <a:gsLst>
              <a:gs pos="0">
                <a:srgbClr val="ffe80f"/>
              </a:gs>
              <a:gs pos="50000">
                <a:srgbClr val="fefefe"/>
              </a:gs>
              <a:gs pos="100000">
                <a:srgbClr val="ffe80f"/>
              </a:gs>
            </a:gsLst>
            <a:lin ang="108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19" name=""/>
          <p:cNvSpPr/>
          <p:nvPr/>
        </p:nvSpPr>
        <p:spPr>
          <a:xfrm flipH="1" rot="8973600">
            <a:off x="5560560" y="3368520"/>
            <a:ext cx="1293840" cy="687600"/>
          </a:xfrm>
          <a:prstGeom prst="leftArrow">
            <a:avLst>
              <a:gd name="adj1" fmla="val 50000"/>
              <a:gd name="adj2" fmla="val 47042"/>
            </a:avLst>
          </a:prstGeom>
          <a:gradFill rotWithShape="0">
            <a:gsLst>
              <a:gs pos="0">
                <a:srgbClr val="ffe80f"/>
              </a:gs>
              <a:gs pos="50000">
                <a:srgbClr val="fefefe"/>
              </a:gs>
              <a:gs pos="100000">
                <a:srgbClr val="ffe80f"/>
              </a:gs>
            </a:gsLst>
            <a:lin ang="108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20" name=""/>
          <p:cNvSpPr/>
          <p:nvPr/>
        </p:nvSpPr>
        <p:spPr>
          <a:xfrm>
            <a:off x="3135240" y="5270400"/>
            <a:ext cx="620640" cy="52884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e80f"/>
              </a:gs>
              <a:gs pos="50000">
                <a:srgbClr val="fefefe"/>
              </a:gs>
              <a:gs pos="100000">
                <a:srgbClr val="ffe80f"/>
              </a:gs>
            </a:gsLst>
            <a:lin ang="108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21" name=""/>
          <p:cNvSpPr/>
          <p:nvPr/>
        </p:nvSpPr>
        <p:spPr>
          <a:xfrm rot="19946400">
            <a:off x="2995200" y="2763360"/>
            <a:ext cx="868320" cy="611280"/>
          </a:xfrm>
          <a:prstGeom prst="leftArrow">
            <a:avLst>
              <a:gd name="adj1" fmla="val 50000"/>
              <a:gd name="adj2" fmla="val 35512"/>
            </a:avLst>
          </a:prstGeom>
          <a:gradFill rotWithShape="0">
            <a:gsLst>
              <a:gs pos="0">
                <a:srgbClr val="ffe80f"/>
              </a:gs>
              <a:gs pos="50000">
                <a:srgbClr val="fefefe"/>
              </a:gs>
              <a:gs pos="100000">
                <a:srgbClr val="ffe80f"/>
              </a:gs>
            </a:gsLst>
            <a:lin ang="108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22" name=""/>
          <p:cNvSpPr/>
          <p:nvPr/>
        </p:nvSpPr>
        <p:spPr>
          <a:xfrm flipH="1" rot="1653600">
            <a:off x="5037120" y="2687760"/>
            <a:ext cx="1046160" cy="617760"/>
          </a:xfrm>
          <a:prstGeom prst="leftArrow">
            <a:avLst>
              <a:gd name="adj1" fmla="val 50000"/>
              <a:gd name="adj2" fmla="val 42337"/>
            </a:avLst>
          </a:prstGeom>
          <a:gradFill rotWithShape="0">
            <a:gsLst>
              <a:gs pos="0">
                <a:srgbClr val="ffe80f"/>
              </a:gs>
              <a:gs pos="50000">
                <a:srgbClr val="fefefe"/>
              </a:gs>
              <a:gs pos="100000">
                <a:srgbClr val="ffe80f"/>
              </a:gs>
            </a:gsLst>
            <a:lin ang="108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23" name=""/>
          <p:cNvSpPr/>
          <p:nvPr/>
        </p:nvSpPr>
        <p:spPr>
          <a:xfrm>
            <a:off x="3506760" y="3919680"/>
            <a:ext cx="2125800" cy="799920"/>
          </a:xfrm>
          <a:prstGeom prst="rect">
            <a:avLst/>
          </a:prstGeom>
          <a:gradFill rotWithShape="0">
            <a:gsLst>
              <a:gs pos="0">
                <a:srgbClr val="fefefe"/>
              </a:gs>
              <a:gs pos="100000">
                <a:srgbClr val="47bad6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Outsourcing</a:t>
            </a:r>
            <a:br>
              <a:rPr sz="900"/>
            </a:b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(1997-        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24" name=""/>
          <p:cNvSpPr/>
          <p:nvPr/>
        </p:nvSpPr>
        <p:spPr>
          <a:xfrm>
            <a:off x="2382840" y="5840280"/>
            <a:ext cx="2125800" cy="638280"/>
          </a:xfrm>
          <a:prstGeom prst="rect">
            <a:avLst/>
          </a:prstGeom>
          <a:gradFill rotWithShape="0">
            <a:gsLst>
              <a:gs pos="0">
                <a:srgbClr val="fefefe"/>
              </a:gs>
              <a:gs pos="100000">
                <a:srgbClr val="47bad6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Online Trading</a:t>
            </a:r>
            <a:br>
              <a:rPr sz="900"/>
            </a:b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(1999-      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25" name=""/>
          <p:cNvSpPr/>
          <p:nvPr/>
        </p:nvSpPr>
        <p:spPr>
          <a:xfrm>
            <a:off x="158760" y="4387680"/>
            <a:ext cx="1563840" cy="50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Niche Assets;</a:t>
            </a:r>
            <a:br>
              <a:rPr sz="900"/>
            </a:b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Niche Services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26" name=""/>
          <p:cNvSpPr/>
          <p:nvPr/>
        </p:nvSpPr>
        <p:spPr>
          <a:xfrm>
            <a:off x="6037200" y="2916360"/>
            <a:ext cx="2124000" cy="666720"/>
          </a:xfrm>
          <a:prstGeom prst="rect">
            <a:avLst/>
          </a:prstGeom>
          <a:gradFill rotWithShape="0">
            <a:gsLst>
              <a:gs pos="0">
                <a:srgbClr val="fefefe"/>
              </a:gs>
              <a:gs pos="100000">
                <a:srgbClr val="47bad6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Open Access: Europe </a:t>
            </a:r>
            <a:br>
              <a:rPr sz="900"/>
            </a:b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Whol. Gas and Power</a:t>
            </a:r>
            <a:br>
              <a:rPr sz="900"/>
            </a:b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(1995-      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27" name=""/>
          <p:cNvSpPr/>
          <p:nvPr/>
        </p:nvSpPr>
        <p:spPr>
          <a:xfrm>
            <a:off x="900000" y="2992320"/>
            <a:ext cx="2125800" cy="704880"/>
          </a:xfrm>
          <a:prstGeom prst="rect">
            <a:avLst/>
          </a:prstGeom>
          <a:gradFill rotWithShape="0">
            <a:gsLst>
              <a:gs pos="0">
                <a:srgbClr val="fefefe"/>
              </a:gs>
              <a:gs pos="100000">
                <a:srgbClr val="47bad6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Open Access: U.S. </a:t>
            </a:r>
            <a:br>
              <a:rPr sz="900"/>
            </a:b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 Power</a:t>
            </a:r>
            <a:br>
              <a:rPr sz="900"/>
            </a:b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(1994-       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28" name=""/>
          <p:cNvSpPr/>
          <p:nvPr/>
        </p:nvSpPr>
        <p:spPr>
          <a:xfrm>
            <a:off x="4259160" y="2604960"/>
            <a:ext cx="620640" cy="1079640"/>
          </a:xfrm>
          <a:prstGeom prst="downArrow">
            <a:avLst>
              <a:gd name="adj1" fmla="val 50000"/>
              <a:gd name="adj2" fmla="val 43489"/>
            </a:avLst>
          </a:prstGeom>
          <a:gradFill rotWithShape="0">
            <a:gsLst>
              <a:gs pos="0">
                <a:srgbClr val="ffe80f"/>
              </a:gs>
              <a:gs pos="50000">
                <a:srgbClr val="fefefe"/>
              </a:gs>
              <a:gs pos="100000">
                <a:srgbClr val="ffe80f"/>
              </a:gs>
            </a:gsLst>
            <a:lin ang="108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29" name="PlaceHolder 1"/>
          <p:cNvSpPr>
            <a:spLocks noGrp="1"/>
          </p:cNvSpPr>
          <p:nvPr>
            <p:ph type="title"/>
          </p:nvPr>
        </p:nvSpPr>
        <p:spPr>
          <a:xfrm>
            <a:off x="3506400" y="2289240"/>
            <a:ext cx="2125800" cy="676080"/>
          </a:xfrm>
          <a:prstGeom prst="rect">
            <a:avLst/>
          </a:prstGeom>
          <a:gradFill rotWithShape="0">
            <a:gsLst>
              <a:gs pos="0">
                <a:srgbClr val="fefefe"/>
              </a:gs>
              <a:gs pos="100000">
                <a:srgbClr val="47bad6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Open Access: U.S. </a:t>
            </a:r>
            <a:br>
              <a:rPr sz="900"/>
            </a:b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 Gas</a:t>
            </a:r>
            <a:br>
              <a:rPr sz="900"/>
            </a:b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(1985-       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8330" name=""/>
          <p:cNvSpPr/>
          <p:nvPr/>
        </p:nvSpPr>
        <p:spPr>
          <a:xfrm flipV="1" rot="16200000">
            <a:off x="4377240" y="2324160"/>
            <a:ext cx="214200" cy="5133960"/>
          </a:xfrm>
          <a:custGeom>
            <a:avLst/>
            <a:gdLst>
              <a:gd name="textAreaLeft" fmla="*/ 136800 w 214200"/>
              <a:gd name="textAreaRight" fmla="*/ 214560 w 214200"/>
              <a:gd name="textAreaTop" fmla="*/ 45360 h 5133960"/>
              <a:gd name="textAreaBottom" fmla="*/ 5088600 h 5133960"/>
              <a:gd name="GluePoint1X" fmla="*/ 21600 w 21600"/>
              <a:gd name="GluePoint1Y" fmla="*/ 0 h 21600"/>
              <a:gd name="GluePoint2X" fmla="*/ 0 w 21600"/>
              <a:gd name="GluePoint2Y" fmla="*/ 10800 h 21600"/>
              <a:gd name="GluePoint3X" fmla="*/ 21600 w 21600"/>
              <a:gd name="GluePoint3Y" fmla="*/ 216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21600" y="0"/>
                </a:moveTo>
                <a:cubicBezTo>
                  <a:pt x="16200" y="0"/>
                  <a:pt x="10800" y="306"/>
                  <a:pt x="10800" y="611"/>
                </a:cubicBezTo>
                <a:lnTo>
                  <a:pt x="10800" y="9847"/>
                </a:lnTo>
                <a:cubicBezTo>
                  <a:pt x="10800" y="10153"/>
                  <a:pt x="5400" y="10458"/>
                  <a:pt x="0" y="10458"/>
                </a:cubicBezTo>
                <a:cubicBezTo>
                  <a:pt x="5400" y="10458"/>
                  <a:pt x="10800" y="10764"/>
                  <a:pt x="10800" y="11069"/>
                </a:cubicBezTo>
                <a:lnTo>
                  <a:pt x="10800" y="20989"/>
                </a:lnTo>
                <a:cubicBezTo>
                  <a:pt x="10800" y="21295"/>
                  <a:pt x="16200" y="21600"/>
                  <a:pt x="21600" y="21600"/>
                </a:cubicBezTo>
              </a:path>
            </a:pathLst>
          </a:custGeom>
          <a:noFill/>
          <a:ln w="38160">
            <a:solidFill>
              <a:srgbClr val="0091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31" name=""/>
          <p:cNvSpPr/>
          <p:nvPr/>
        </p:nvSpPr>
        <p:spPr>
          <a:xfrm>
            <a:off x="3495600" y="1108080"/>
            <a:ext cx="2129040" cy="606600"/>
          </a:xfrm>
          <a:prstGeom prst="rect">
            <a:avLst/>
          </a:prstGeom>
          <a:gradFill rotWithShape="0">
            <a:gsLst>
              <a:gs pos="0">
                <a:srgbClr val="fdd7d8"/>
              </a:gs>
              <a:gs pos="100000">
                <a:srgbClr val="fe000c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Pipelines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32" name=""/>
          <p:cNvSpPr/>
          <p:nvPr/>
        </p:nvSpPr>
        <p:spPr>
          <a:xfrm>
            <a:off x="7397640" y="4282920"/>
            <a:ext cx="1563840" cy="50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Niche Assets;</a:t>
            </a:r>
            <a:br>
              <a:rPr sz="900"/>
            </a:b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Niche Services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33" name=""/>
          <p:cNvSpPr/>
          <p:nvPr/>
        </p:nvSpPr>
        <p:spPr>
          <a:xfrm>
            <a:off x="5388120" y="5270400"/>
            <a:ext cx="620640" cy="52884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e80f"/>
              </a:gs>
              <a:gs pos="50000">
                <a:srgbClr val="fefefe"/>
              </a:gs>
              <a:gs pos="100000">
                <a:srgbClr val="ffe80f"/>
              </a:gs>
            </a:gsLst>
            <a:lin ang="108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34" name=""/>
          <p:cNvSpPr/>
          <p:nvPr/>
        </p:nvSpPr>
        <p:spPr>
          <a:xfrm>
            <a:off x="4597560" y="5840280"/>
            <a:ext cx="2125440" cy="628920"/>
          </a:xfrm>
          <a:prstGeom prst="rect">
            <a:avLst/>
          </a:prstGeom>
          <a:gradFill rotWithShape="0">
            <a:gsLst>
              <a:gs pos="0">
                <a:srgbClr val="fefefe"/>
              </a:gs>
              <a:gs pos="100000">
                <a:srgbClr val="47bad6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Premium Bandwidth </a:t>
            </a:r>
            <a:br>
              <a:rPr sz="900"/>
            </a:b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Services</a:t>
            </a:r>
            <a:br>
              <a:rPr sz="900"/>
            </a:b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(1999-      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35" name=""/>
          <p:cNvSpPr/>
          <p:nvPr/>
        </p:nvSpPr>
        <p:spPr>
          <a:xfrm>
            <a:off x="228600" y="266760"/>
            <a:ext cx="873756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Expanding Scope: Market Making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5500120-B561-4BB0-8BE3-D1487792ECFA}" type="slidenum">
              <a:t>42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6" name=""/>
          <p:cNvSpPr/>
          <p:nvPr/>
        </p:nvSpPr>
        <p:spPr>
          <a:xfrm>
            <a:off x="485640" y="5759280"/>
            <a:ext cx="1517760" cy="35568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37" name=""/>
          <p:cNvSpPr/>
          <p:nvPr/>
        </p:nvSpPr>
        <p:spPr>
          <a:xfrm>
            <a:off x="2889360" y="5759280"/>
            <a:ext cx="1700280" cy="35568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38" name=""/>
          <p:cNvSpPr/>
          <p:nvPr/>
        </p:nvSpPr>
        <p:spPr>
          <a:xfrm>
            <a:off x="6275520" y="5756400"/>
            <a:ext cx="1698480" cy="35532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339" name=""/>
          <p:cNvGraphicFramePr/>
          <p:nvPr/>
        </p:nvGraphicFramePr>
        <p:xfrm>
          <a:off x="3189240" y="828720"/>
          <a:ext cx="7916760" cy="5194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3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89240" y="828720"/>
                    <a:ext cx="7916760" cy="5194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341" name=""/>
          <p:cNvSpPr/>
          <p:nvPr/>
        </p:nvSpPr>
        <p:spPr>
          <a:xfrm>
            <a:off x="228600" y="160200"/>
            <a:ext cx="91440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Income Contribution to Enron of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New Businesses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(Estimated Percent of Net Income)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42" name=""/>
          <p:cNvSpPr/>
          <p:nvPr/>
        </p:nvSpPr>
        <p:spPr>
          <a:xfrm>
            <a:off x="871200" y="5764320"/>
            <a:ext cx="747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43" name=""/>
          <p:cNvSpPr/>
          <p:nvPr/>
        </p:nvSpPr>
        <p:spPr>
          <a:xfrm>
            <a:off x="3364560" y="5764320"/>
            <a:ext cx="747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1994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44" name=""/>
          <p:cNvSpPr/>
          <p:nvPr/>
        </p:nvSpPr>
        <p:spPr>
          <a:xfrm>
            <a:off x="6758640" y="5764320"/>
            <a:ext cx="747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45" name=""/>
          <p:cNvSpPr/>
          <p:nvPr/>
        </p:nvSpPr>
        <p:spPr>
          <a:xfrm>
            <a:off x="5284800" y="3786120"/>
            <a:ext cx="554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346" name=""/>
          <p:cNvGraphicFramePr/>
          <p:nvPr/>
        </p:nvGraphicFramePr>
        <p:xfrm>
          <a:off x="-566640" y="2241720"/>
          <a:ext cx="3666960" cy="24048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34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-566640" y="2241720"/>
                    <a:ext cx="3666960" cy="2404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348" name=""/>
          <p:cNvSpPr/>
          <p:nvPr/>
        </p:nvSpPr>
        <p:spPr>
          <a:xfrm>
            <a:off x="855720" y="2013120"/>
            <a:ext cx="5112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349" name=""/>
          <p:cNvGraphicFramePr/>
          <p:nvPr/>
        </p:nvGraphicFramePr>
        <p:xfrm>
          <a:off x="851040" y="1557360"/>
          <a:ext cx="5829120" cy="38242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8350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851040" y="1557360"/>
                    <a:ext cx="5829120" cy="3824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351" name=""/>
          <p:cNvSpPr/>
          <p:nvPr/>
        </p:nvSpPr>
        <p:spPr>
          <a:xfrm>
            <a:off x="2980440" y="2903400"/>
            <a:ext cx="638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40%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52" name=""/>
          <p:cNvSpPr/>
          <p:nvPr/>
        </p:nvSpPr>
        <p:spPr>
          <a:xfrm>
            <a:off x="6272280" y="2909880"/>
            <a:ext cx="638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75%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353" name=""/>
          <p:cNvGrpSpPr/>
          <p:nvPr/>
        </p:nvGrpSpPr>
        <p:grpSpPr>
          <a:xfrm>
            <a:off x="2789280" y="6386400"/>
            <a:ext cx="3573000" cy="331920"/>
            <a:chOff x="2789280" y="6386400"/>
            <a:chExt cx="3573000" cy="331920"/>
          </a:xfrm>
        </p:grpSpPr>
        <p:sp>
          <p:nvSpPr>
            <p:cNvPr id="8354" name=""/>
            <p:cNvSpPr/>
            <p:nvPr/>
          </p:nvSpPr>
          <p:spPr>
            <a:xfrm>
              <a:off x="3174480" y="6486480"/>
              <a:ext cx="214200" cy="125280"/>
            </a:xfrm>
            <a:prstGeom prst="rect">
              <a:avLst/>
            </a:prstGeom>
            <a:solidFill>
              <a:srgbClr val="f0010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55" name=""/>
            <p:cNvSpPr/>
            <p:nvPr/>
          </p:nvSpPr>
          <p:spPr>
            <a:xfrm>
              <a:off x="3324960" y="6431040"/>
              <a:ext cx="4939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New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56" name=""/>
            <p:cNvSpPr/>
            <p:nvPr/>
          </p:nvSpPr>
          <p:spPr>
            <a:xfrm>
              <a:off x="2789280" y="6386400"/>
              <a:ext cx="3552840" cy="3319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57" name=""/>
            <p:cNvSpPr/>
            <p:nvPr/>
          </p:nvSpPr>
          <p:spPr>
            <a:xfrm>
              <a:off x="3901320" y="6486480"/>
              <a:ext cx="214200" cy="125280"/>
            </a:xfrm>
            <a:prstGeom prst="rect">
              <a:avLst/>
            </a:prstGeom>
            <a:solidFill>
              <a:srgbClr val="0066cc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58" name=""/>
            <p:cNvSpPr/>
            <p:nvPr/>
          </p:nvSpPr>
          <p:spPr>
            <a:xfrm>
              <a:off x="3945600" y="6431040"/>
              <a:ext cx="241668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Natural Gas Pipelines and E&amp;P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359" name=""/>
          <p:cNvSpPr/>
          <p:nvPr/>
        </p:nvSpPr>
        <p:spPr>
          <a:xfrm>
            <a:off x="1047600" y="2303640"/>
            <a:ext cx="63720" cy="27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60" name=""/>
          <p:cNvSpPr/>
          <p:nvPr/>
        </p:nvSpPr>
        <p:spPr>
          <a:xfrm>
            <a:off x="770040" y="5280120"/>
            <a:ext cx="9590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$226M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61" name=""/>
          <p:cNvSpPr/>
          <p:nvPr/>
        </p:nvSpPr>
        <p:spPr>
          <a:xfrm>
            <a:off x="3233880" y="5280120"/>
            <a:ext cx="9590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$453M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62" name=""/>
          <p:cNvSpPr/>
          <p:nvPr/>
        </p:nvSpPr>
        <p:spPr>
          <a:xfrm>
            <a:off x="6657120" y="5280120"/>
            <a:ext cx="9590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$893M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6A8921E-0D09-4CA7-A994-033BD30B84BD}" type="slidenum">
              <a:t>43</a:t>
            </a:fld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3" name=""/>
          <p:cNvSpPr/>
          <p:nvPr/>
        </p:nvSpPr>
        <p:spPr>
          <a:xfrm>
            <a:off x="3551400" y="2757600"/>
            <a:ext cx="2473200" cy="798840"/>
          </a:xfrm>
          <a:prstGeom prst="roundRect">
            <a:avLst>
              <a:gd name="adj" fmla="val 16667"/>
            </a:avLst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5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World’s First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Major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64" name=""/>
          <p:cNvSpPr/>
          <p:nvPr/>
        </p:nvSpPr>
        <p:spPr>
          <a:xfrm>
            <a:off x="298440" y="3848040"/>
            <a:ext cx="3289320" cy="1119600"/>
          </a:xfrm>
          <a:prstGeom prst="roundRect">
            <a:avLst>
              <a:gd name="adj" fmla="val 16667"/>
            </a:avLst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5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Premier Integrated Natural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Co. in N. America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65" name=""/>
          <p:cNvSpPr/>
          <p:nvPr/>
        </p:nvSpPr>
        <p:spPr>
          <a:xfrm>
            <a:off x="255600" y="4876920"/>
            <a:ext cx="8375760" cy="609480"/>
          </a:xfrm>
          <a:prstGeom prst="roundRect">
            <a:avLst>
              <a:gd name="adj" fmla="val 16667"/>
            </a:avLst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66" name=""/>
          <p:cNvSpPr/>
          <p:nvPr/>
        </p:nvSpPr>
        <p:spPr>
          <a:xfrm>
            <a:off x="7705800" y="4965840"/>
            <a:ext cx="1241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2000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67" name=""/>
          <p:cNvSpPr/>
          <p:nvPr/>
        </p:nvSpPr>
        <p:spPr>
          <a:xfrm>
            <a:off x="289080" y="4965840"/>
            <a:ext cx="1241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1985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68" name=""/>
          <p:cNvSpPr/>
          <p:nvPr/>
        </p:nvSpPr>
        <p:spPr>
          <a:xfrm>
            <a:off x="2863800" y="4952880"/>
            <a:ext cx="1241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1990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69" name=""/>
          <p:cNvSpPr/>
          <p:nvPr/>
        </p:nvSpPr>
        <p:spPr>
          <a:xfrm>
            <a:off x="5403960" y="4952880"/>
            <a:ext cx="1241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1995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70" name=""/>
          <p:cNvSpPr/>
          <p:nvPr/>
        </p:nvSpPr>
        <p:spPr>
          <a:xfrm>
            <a:off x="6203880" y="1600200"/>
            <a:ext cx="2471760" cy="798840"/>
          </a:xfrm>
          <a:prstGeom prst="roundRect">
            <a:avLst>
              <a:gd name="adj" fmla="val 16667"/>
            </a:avLst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5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World’s Leading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Company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71" name=""/>
          <p:cNvSpPr/>
          <p:nvPr/>
        </p:nvSpPr>
        <p:spPr>
          <a:xfrm>
            <a:off x="0" y="152280"/>
            <a:ext cx="9144000" cy="100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“Set Unreasonable Expectations”</a:t>
            </a:r>
            <a:br>
              <a:rPr sz="20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                        </a:t>
            </a:r>
            <a:r>
              <a:rPr b="0" i="1" lang="en-US" sz="17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- Gary Hamel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72" name=""/>
          <p:cNvSpPr/>
          <p:nvPr/>
        </p:nvSpPr>
        <p:spPr>
          <a:xfrm>
            <a:off x="8346960" y="4622760"/>
            <a:ext cx="619200" cy="1106640"/>
          </a:xfrm>
          <a:custGeom>
            <a:avLst/>
            <a:gdLst/>
            <a:ahLst/>
            <a:rect l="l" t="t" r="r" b="b"/>
            <a:pathLst>
              <a:path w="439" h="697">
                <a:moveTo>
                  <a:pt x="10" y="0"/>
                </a:moveTo>
                <a:lnTo>
                  <a:pt x="439" y="353"/>
                </a:lnTo>
                <a:lnTo>
                  <a:pt x="47" y="695"/>
                </a:lnTo>
                <a:cubicBezTo>
                  <a:pt x="0" y="697"/>
                  <a:pt x="156" y="567"/>
                  <a:pt x="156" y="366"/>
                </a:cubicBezTo>
                <a:cubicBezTo>
                  <a:pt x="156" y="165"/>
                  <a:pt x="37" y="70"/>
                  <a:pt x="10" y="0"/>
                </a:cubicBezTo>
                <a:close/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69930CE-E730-4CE3-8276-77A799F7ECC2}" type="slidenum">
              <a:t>44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73" name=""/>
          <p:cNvGraphicFramePr/>
          <p:nvPr/>
        </p:nvGraphicFramePr>
        <p:xfrm>
          <a:off x="1025640" y="841320"/>
          <a:ext cx="1258920" cy="5203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37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25640" y="841320"/>
                    <a:ext cx="1258920" cy="5203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75" name=""/>
          <p:cNvGraphicFramePr/>
          <p:nvPr/>
        </p:nvGraphicFramePr>
        <p:xfrm>
          <a:off x="2573280" y="814320"/>
          <a:ext cx="5857920" cy="51818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37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573280" y="814320"/>
                    <a:ext cx="5857920" cy="5181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377" name="PlaceHolder 1"/>
          <p:cNvSpPr>
            <a:spLocks noGrp="1"/>
          </p:cNvSpPr>
          <p:nvPr>
            <p:ph type="title"/>
          </p:nvPr>
        </p:nvSpPr>
        <p:spPr>
          <a:xfrm>
            <a:off x="380520" y="69480"/>
            <a:ext cx="8534520" cy="59364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 America</a:t>
            </a:r>
            <a:br>
              <a:rPr sz="17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Enron’s Leading Market Position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8378" name=""/>
          <p:cNvSpPr/>
          <p:nvPr/>
        </p:nvSpPr>
        <p:spPr>
          <a:xfrm>
            <a:off x="0" y="703440"/>
            <a:ext cx="914400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Quarter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(TBtue/d)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79" name=""/>
          <p:cNvSpPr/>
          <p:nvPr/>
        </p:nvSpPr>
        <p:spPr>
          <a:xfrm>
            <a:off x="2611800" y="5994360"/>
            <a:ext cx="553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Duke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80" name=""/>
          <p:cNvSpPr/>
          <p:nvPr/>
        </p:nvSpPr>
        <p:spPr>
          <a:xfrm>
            <a:off x="5740920" y="5994360"/>
            <a:ext cx="731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Dynegy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81" name=""/>
          <p:cNvSpPr/>
          <p:nvPr/>
        </p:nvSpPr>
        <p:spPr>
          <a:xfrm>
            <a:off x="3943440" y="5994360"/>
            <a:ext cx="493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AEP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82" name=""/>
          <p:cNvSpPr/>
          <p:nvPr/>
        </p:nvSpPr>
        <p:spPr>
          <a:xfrm>
            <a:off x="7673400" y="5981760"/>
            <a:ext cx="739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Sempra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83" name=""/>
          <p:cNvSpPr/>
          <p:nvPr/>
        </p:nvSpPr>
        <p:spPr>
          <a:xfrm>
            <a:off x="5881320" y="403236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13.1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84" name=""/>
          <p:cNvSpPr/>
          <p:nvPr/>
        </p:nvSpPr>
        <p:spPr>
          <a:xfrm>
            <a:off x="3351600" y="370368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15.0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85" name=""/>
          <p:cNvSpPr/>
          <p:nvPr/>
        </p:nvSpPr>
        <p:spPr>
          <a:xfrm>
            <a:off x="3977640" y="388764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14.1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86" name=""/>
          <p:cNvSpPr/>
          <p:nvPr/>
        </p:nvSpPr>
        <p:spPr>
          <a:xfrm>
            <a:off x="7125840" y="428292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10.9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87" name=""/>
          <p:cNvSpPr/>
          <p:nvPr/>
        </p:nvSpPr>
        <p:spPr>
          <a:xfrm>
            <a:off x="7802640" y="4422600"/>
            <a:ext cx="392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9.9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88" name=""/>
          <p:cNvSpPr/>
          <p:nvPr/>
        </p:nvSpPr>
        <p:spPr>
          <a:xfrm>
            <a:off x="1049400" y="5992920"/>
            <a:ext cx="6001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Aft>
                <a:spcPts val="37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FY00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89" name=""/>
          <p:cNvSpPr/>
          <p:nvPr/>
        </p:nvSpPr>
        <p:spPr>
          <a:xfrm>
            <a:off x="5892840" y="2300400"/>
            <a:ext cx="181080" cy="15876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90" name=""/>
          <p:cNvSpPr/>
          <p:nvPr/>
        </p:nvSpPr>
        <p:spPr>
          <a:xfrm>
            <a:off x="5892840" y="2590920"/>
            <a:ext cx="181080" cy="15876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91" name=""/>
          <p:cNvSpPr/>
          <p:nvPr/>
        </p:nvSpPr>
        <p:spPr>
          <a:xfrm>
            <a:off x="6118560" y="2254680"/>
            <a:ext cx="637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92" name=""/>
          <p:cNvSpPr/>
          <p:nvPr/>
        </p:nvSpPr>
        <p:spPr>
          <a:xfrm>
            <a:off x="6116400" y="2545200"/>
            <a:ext cx="468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93" name=""/>
          <p:cNvSpPr/>
          <p:nvPr/>
        </p:nvSpPr>
        <p:spPr>
          <a:xfrm>
            <a:off x="1314360" y="6545160"/>
            <a:ext cx="0" cy="1144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94" name=""/>
          <p:cNvSpPr/>
          <p:nvPr/>
        </p:nvSpPr>
        <p:spPr>
          <a:xfrm>
            <a:off x="2095560" y="6540480"/>
            <a:ext cx="0" cy="1144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95" name=""/>
          <p:cNvSpPr/>
          <p:nvPr/>
        </p:nvSpPr>
        <p:spPr>
          <a:xfrm>
            <a:off x="2836800" y="6540480"/>
            <a:ext cx="0" cy="1144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96" name=""/>
          <p:cNvSpPr/>
          <p:nvPr/>
        </p:nvSpPr>
        <p:spPr>
          <a:xfrm>
            <a:off x="3902040" y="6605640"/>
            <a:ext cx="0" cy="493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97" name=""/>
          <p:cNvSpPr/>
          <p:nvPr/>
        </p:nvSpPr>
        <p:spPr>
          <a:xfrm>
            <a:off x="4933800" y="6540480"/>
            <a:ext cx="0" cy="1144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98" name=""/>
          <p:cNvSpPr/>
          <p:nvPr/>
        </p:nvSpPr>
        <p:spPr>
          <a:xfrm>
            <a:off x="7164360" y="6540480"/>
            <a:ext cx="0" cy="1144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99" name=""/>
          <p:cNvSpPr/>
          <p:nvPr/>
        </p:nvSpPr>
        <p:spPr>
          <a:xfrm>
            <a:off x="8105760" y="6531120"/>
            <a:ext cx="0" cy="1141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00" name=""/>
          <p:cNvSpPr/>
          <p:nvPr/>
        </p:nvSpPr>
        <p:spPr>
          <a:xfrm>
            <a:off x="3216960" y="5994360"/>
            <a:ext cx="646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Aquila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01" name=""/>
          <p:cNvSpPr/>
          <p:nvPr/>
        </p:nvSpPr>
        <p:spPr>
          <a:xfrm>
            <a:off x="6254640" y="6567480"/>
            <a:ext cx="0" cy="1144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02" name=""/>
          <p:cNvSpPr/>
          <p:nvPr/>
        </p:nvSpPr>
        <p:spPr>
          <a:xfrm>
            <a:off x="1117080" y="126828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40.5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03" name=""/>
          <p:cNvSpPr/>
          <p:nvPr/>
        </p:nvSpPr>
        <p:spPr>
          <a:xfrm>
            <a:off x="4596840" y="401004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13.3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04" name=""/>
          <p:cNvSpPr/>
          <p:nvPr/>
        </p:nvSpPr>
        <p:spPr>
          <a:xfrm>
            <a:off x="5223960" y="401328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13.2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05" name=""/>
          <p:cNvSpPr/>
          <p:nvPr/>
        </p:nvSpPr>
        <p:spPr>
          <a:xfrm>
            <a:off x="6508080" y="411804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12.3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06" name=""/>
          <p:cNvSpPr/>
          <p:nvPr/>
        </p:nvSpPr>
        <p:spPr>
          <a:xfrm>
            <a:off x="4530960" y="5994360"/>
            <a:ext cx="612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PG&amp;E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07" name=""/>
          <p:cNvSpPr/>
          <p:nvPr/>
        </p:nvSpPr>
        <p:spPr>
          <a:xfrm>
            <a:off x="5130000" y="5994360"/>
            <a:ext cx="688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Reliant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08" name=""/>
          <p:cNvSpPr/>
          <p:nvPr/>
        </p:nvSpPr>
        <p:spPr>
          <a:xfrm>
            <a:off x="7119000" y="5979960"/>
            <a:ext cx="570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09" name=""/>
          <p:cNvSpPr/>
          <p:nvPr/>
        </p:nvSpPr>
        <p:spPr>
          <a:xfrm>
            <a:off x="6323040" y="5986440"/>
            <a:ext cx="849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Southern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10" name=""/>
          <p:cNvSpPr/>
          <p:nvPr/>
        </p:nvSpPr>
        <p:spPr>
          <a:xfrm>
            <a:off x="398520" y="6516720"/>
            <a:ext cx="291132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Gas Daily, Power Markets Week, Oil Daily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11" name=""/>
          <p:cNvSpPr/>
          <p:nvPr/>
        </p:nvSpPr>
        <p:spPr>
          <a:xfrm>
            <a:off x="2756880" y="329724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19.2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12" name=""/>
          <p:cNvSpPr/>
          <p:nvPr/>
        </p:nvSpPr>
        <p:spPr>
          <a:xfrm>
            <a:off x="1643040" y="6006960"/>
            <a:ext cx="658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br>
              <a:rPr sz="1200"/>
            </a:b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13" name=""/>
          <p:cNvSpPr/>
          <p:nvPr/>
        </p:nvSpPr>
        <p:spPr>
          <a:xfrm>
            <a:off x="6124320" y="282960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14" name=""/>
          <p:cNvSpPr/>
          <p:nvPr/>
        </p:nvSpPr>
        <p:spPr>
          <a:xfrm>
            <a:off x="1936800" y="2971800"/>
            <a:ext cx="6167520" cy="2332080"/>
          </a:xfrm>
          <a:custGeom>
            <a:avLst/>
            <a:gdLst/>
            <a:ahLst/>
            <a:rect l="l" t="t" r="r" b="b"/>
            <a:pathLst>
              <a:path w="4370" h="1469">
                <a:moveTo>
                  <a:pt x="0" y="0"/>
                </a:moveTo>
                <a:lnTo>
                  <a:pt x="731" y="732"/>
                </a:lnTo>
                <a:lnTo>
                  <a:pt x="1188" y="651"/>
                </a:lnTo>
                <a:lnTo>
                  <a:pt x="1667" y="546"/>
                </a:lnTo>
                <a:lnTo>
                  <a:pt x="2078" y="643"/>
                </a:lnTo>
                <a:lnTo>
                  <a:pt x="2543" y="1088"/>
                </a:lnTo>
                <a:lnTo>
                  <a:pt x="3015" y="975"/>
                </a:lnTo>
                <a:lnTo>
                  <a:pt x="3449" y="918"/>
                </a:lnTo>
                <a:lnTo>
                  <a:pt x="3906" y="1040"/>
                </a:lnTo>
                <a:lnTo>
                  <a:pt x="4370" y="1469"/>
                </a:ln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15" name=""/>
          <p:cNvSpPr/>
          <p:nvPr/>
        </p:nvSpPr>
        <p:spPr>
          <a:xfrm>
            <a:off x="2940120" y="4081320"/>
            <a:ext cx="74520" cy="874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16" name=""/>
          <p:cNvSpPr/>
          <p:nvPr/>
        </p:nvSpPr>
        <p:spPr>
          <a:xfrm>
            <a:off x="3587760" y="3948120"/>
            <a:ext cx="76320" cy="8892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6200" bIns="16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17" name=""/>
          <p:cNvSpPr/>
          <p:nvPr/>
        </p:nvSpPr>
        <p:spPr>
          <a:xfrm>
            <a:off x="4240080" y="3808440"/>
            <a:ext cx="73080" cy="8712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18" name=""/>
          <p:cNvSpPr/>
          <p:nvPr/>
        </p:nvSpPr>
        <p:spPr>
          <a:xfrm>
            <a:off x="4824360" y="3936960"/>
            <a:ext cx="73080" cy="8892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6200" bIns="16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19" name=""/>
          <p:cNvSpPr/>
          <p:nvPr/>
        </p:nvSpPr>
        <p:spPr>
          <a:xfrm>
            <a:off x="5491080" y="4630680"/>
            <a:ext cx="74520" cy="8892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6200" bIns="16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20" name=""/>
          <p:cNvSpPr/>
          <p:nvPr/>
        </p:nvSpPr>
        <p:spPr>
          <a:xfrm>
            <a:off x="6153120" y="4464000"/>
            <a:ext cx="74520" cy="874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21" name=""/>
          <p:cNvSpPr/>
          <p:nvPr/>
        </p:nvSpPr>
        <p:spPr>
          <a:xfrm>
            <a:off x="6788160" y="4381560"/>
            <a:ext cx="74520" cy="8712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22" name=""/>
          <p:cNvSpPr/>
          <p:nvPr/>
        </p:nvSpPr>
        <p:spPr>
          <a:xfrm>
            <a:off x="7386480" y="4564080"/>
            <a:ext cx="74880" cy="8892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6200" bIns="16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23" name=""/>
          <p:cNvSpPr/>
          <p:nvPr/>
        </p:nvSpPr>
        <p:spPr>
          <a:xfrm>
            <a:off x="8055000" y="5235480"/>
            <a:ext cx="73080" cy="8892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6200" bIns="16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24" name=""/>
          <p:cNvSpPr/>
          <p:nvPr/>
        </p:nvSpPr>
        <p:spPr>
          <a:xfrm flipH="1">
            <a:off x="5886000" y="2968560"/>
            <a:ext cx="20340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25" name=""/>
          <p:cNvSpPr/>
          <p:nvPr/>
        </p:nvSpPr>
        <p:spPr>
          <a:xfrm>
            <a:off x="5938920" y="2916360"/>
            <a:ext cx="83880" cy="936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9440" bIns="19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26" name=""/>
          <p:cNvSpPr/>
          <p:nvPr/>
        </p:nvSpPr>
        <p:spPr>
          <a:xfrm>
            <a:off x="1693800" y="6311880"/>
            <a:ext cx="65692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27" name=""/>
          <p:cNvSpPr/>
          <p:nvPr/>
        </p:nvSpPr>
        <p:spPr>
          <a:xfrm>
            <a:off x="4623120" y="6202440"/>
            <a:ext cx="688680" cy="27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3QYTD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28" name=""/>
          <p:cNvSpPr/>
          <p:nvPr/>
        </p:nvSpPr>
        <p:spPr>
          <a:xfrm>
            <a:off x="1693800" y="5932440"/>
            <a:ext cx="66600" cy="152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29" name=""/>
          <p:cNvSpPr/>
          <p:nvPr/>
        </p:nvSpPr>
        <p:spPr>
          <a:xfrm>
            <a:off x="1735560" y="144612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37.4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30" name=""/>
          <p:cNvSpPr/>
          <p:nvPr/>
        </p:nvSpPr>
        <p:spPr>
          <a:xfrm>
            <a:off x="1897200" y="2927520"/>
            <a:ext cx="72720" cy="8712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31" name=""/>
          <p:cNvSpPr/>
          <p:nvPr/>
        </p:nvSpPr>
        <p:spPr>
          <a:xfrm>
            <a:off x="5742000" y="2151000"/>
            <a:ext cx="1077840" cy="10303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46C1BAC-03E4-4485-97F7-E7A648F1350B}" type="slidenum">
              <a:t>45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2" name=""/>
          <p:cNvSpPr/>
          <p:nvPr/>
        </p:nvSpPr>
        <p:spPr>
          <a:xfrm>
            <a:off x="0" y="-152280"/>
            <a:ext cx="9144000" cy="121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Outgrowing the Vision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33" name=""/>
          <p:cNvSpPr/>
          <p:nvPr/>
        </p:nvSpPr>
        <p:spPr>
          <a:xfrm>
            <a:off x="239760" y="4292640"/>
            <a:ext cx="8080200" cy="765000"/>
          </a:xfrm>
          <a:prstGeom prst="roundRect">
            <a:avLst>
              <a:gd name="adj" fmla="val 16667"/>
            </a:avLst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34" name=""/>
          <p:cNvSpPr/>
          <p:nvPr/>
        </p:nvSpPr>
        <p:spPr>
          <a:xfrm>
            <a:off x="36360" y="3605040"/>
            <a:ext cx="1535400" cy="56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5000"/>
              </a:lnSpc>
              <a:spcBef>
                <a:spcPts val="2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EBS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spcBef>
                <a:spcPts val="2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Created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35" name=""/>
          <p:cNvSpPr/>
          <p:nvPr/>
        </p:nvSpPr>
        <p:spPr>
          <a:xfrm>
            <a:off x="781200" y="2760840"/>
            <a:ext cx="1625400" cy="56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5000"/>
              </a:lnSpc>
              <a:spcBef>
                <a:spcPts val="2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spcBef>
                <a:spcPts val="2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Launched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36" name=""/>
          <p:cNvSpPr/>
          <p:nvPr/>
        </p:nvSpPr>
        <p:spPr>
          <a:xfrm>
            <a:off x="1797120" y="3616200"/>
            <a:ext cx="1906560" cy="52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5000"/>
              </a:lnSpc>
              <a:spcBef>
                <a:spcPts val="2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EnronCredit.com Launched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37" name=""/>
          <p:cNvSpPr/>
          <p:nvPr/>
        </p:nvSpPr>
        <p:spPr>
          <a:xfrm>
            <a:off x="2735280" y="2778120"/>
            <a:ext cx="1906560" cy="56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5000"/>
              </a:lnSpc>
              <a:spcBef>
                <a:spcPts val="2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Networks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spcBef>
                <a:spcPts val="2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Formed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38" name=""/>
          <p:cNvSpPr/>
          <p:nvPr/>
        </p:nvSpPr>
        <p:spPr>
          <a:xfrm>
            <a:off x="4076640" y="3552840"/>
            <a:ext cx="1908360" cy="56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5000"/>
              </a:lnSpc>
              <a:spcBef>
                <a:spcPts val="2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Power 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spcBef>
                <a:spcPts val="2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Company Formed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39" name=""/>
          <p:cNvSpPr/>
          <p:nvPr/>
        </p:nvSpPr>
        <p:spPr>
          <a:xfrm>
            <a:off x="5353200" y="2749680"/>
            <a:ext cx="1908000" cy="56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5000"/>
              </a:lnSpc>
              <a:spcBef>
                <a:spcPts val="2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Launched 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spcBef>
                <a:spcPts val="2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Metals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40" name=""/>
          <p:cNvSpPr/>
          <p:nvPr/>
        </p:nvSpPr>
        <p:spPr>
          <a:xfrm>
            <a:off x="6369120" y="3649680"/>
            <a:ext cx="1906560" cy="56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5000"/>
              </a:lnSpc>
              <a:spcBef>
                <a:spcPts val="2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Created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spcBef>
                <a:spcPts val="2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EGM &amp; EIM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41" name=""/>
          <p:cNvSpPr/>
          <p:nvPr/>
        </p:nvSpPr>
        <p:spPr>
          <a:xfrm>
            <a:off x="7066080" y="2736720"/>
            <a:ext cx="1906560" cy="56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5000"/>
              </a:lnSpc>
              <a:spcBef>
                <a:spcPts val="2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Launched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spcBef>
                <a:spcPts val="2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Clickpaper.com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42" name=""/>
          <p:cNvSpPr/>
          <p:nvPr/>
        </p:nvSpPr>
        <p:spPr>
          <a:xfrm>
            <a:off x="202680" y="4699080"/>
            <a:ext cx="9838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Jan. 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43" name=""/>
          <p:cNvSpPr/>
          <p:nvPr/>
        </p:nvSpPr>
        <p:spPr>
          <a:xfrm>
            <a:off x="1114200" y="4317840"/>
            <a:ext cx="1013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Nov. 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44" name=""/>
          <p:cNvSpPr/>
          <p:nvPr/>
        </p:nvSpPr>
        <p:spPr>
          <a:xfrm>
            <a:off x="2132280" y="4724280"/>
            <a:ext cx="993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Feb. 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45" name=""/>
          <p:cNvSpPr/>
          <p:nvPr/>
        </p:nvSpPr>
        <p:spPr>
          <a:xfrm>
            <a:off x="3184560" y="4329000"/>
            <a:ext cx="1082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April  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46" name=""/>
          <p:cNvSpPr/>
          <p:nvPr/>
        </p:nvSpPr>
        <p:spPr>
          <a:xfrm>
            <a:off x="4430880" y="4749840"/>
            <a:ext cx="1023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May  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47" name=""/>
          <p:cNvSpPr/>
          <p:nvPr/>
        </p:nvSpPr>
        <p:spPr>
          <a:xfrm>
            <a:off x="5705640" y="4295880"/>
            <a:ext cx="10332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July  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48" name=""/>
          <p:cNvSpPr/>
          <p:nvPr/>
        </p:nvSpPr>
        <p:spPr>
          <a:xfrm>
            <a:off x="6783120" y="4761000"/>
            <a:ext cx="1023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Aug. 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49" name=""/>
          <p:cNvSpPr/>
          <p:nvPr/>
        </p:nvSpPr>
        <p:spPr>
          <a:xfrm>
            <a:off x="7993080" y="3990960"/>
            <a:ext cx="799920" cy="1349280"/>
          </a:xfrm>
          <a:custGeom>
            <a:avLst/>
            <a:gdLst/>
            <a:ahLst/>
            <a:rect l="l" t="t" r="r" b="b"/>
            <a:pathLst>
              <a:path w="522" h="850">
                <a:moveTo>
                  <a:pt x="54" y="0"/>
                </a:moveTo>
                <a:lnTo>
                  <a:pt x="522" y="413"/>
                </a:lnTo>
                <a:lnTo>
                  <a:pt x="60" y="848"/>
                </a:lnTo>
                <a:cubicBezTo>
                  <a:pt x="0" y="850"/>
                  <a:pt x="164" y="566"/>
                  <a:pt x="163" y="425"/>
                </a:cubicBezTo>
                <a:cubicBezTo>
                  <a:pt x="163" y="190"/>
                  <a:pt x="83" y="82"/>
                  <a:pt x="54" y="0"/>
                </a:cubicBezTo>
                <a:close/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50" name=""/>
          <p:cNvSpPr/>
          <p:nvPr/>
        </p:nvSpPr>
        <p:spPr>
          <a:xfrm>
            <a:off x="7451640" y="4295880"/>
            <a:ext cx="10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Sept. 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F71DC23-1AD2-4E91-9FA2-1736EA7BDF62}" type="slidenum">
              <a:t>46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1" name="PlaceHolder 1"/>
          <p:cNvSpPr>
            <a:spLocks noGrp="1"/>
          </p:cNvSpPr>
          <p:nvPr>
            <p:ph type="title"/>
          </p:nvPr>
        </p:nvSpPr>
        <p:spPr>
          <a:xfrm>
            <a:off x="685800" y="34740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S&amp;P 500 </a:t>
            </a:r>
            <a:br>
              <a:rPr sz="20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6</a:t>
            </a:r>
            <a:r>
              <a:rPr b="0" lang="en-US" sz="2000" strike="noStrike" u="none" baseline="30000">
                <a:solidFill>
                  <a:srgbClr val="000000"/>
                </a:solidFill>
                <a:effectLst/>
                <a:uFillTx/>
                <a:latin typeface="Arial Black"/>
              </a:rPr>
              <a:t>th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 in Revenues</a:t>
            </a:r>
            <a:br>
              <a:rPr sz="2000"/>
            </a:b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aphicFrame>
        <p:nvGraphicFramePr>
          <p:cNvPr id="8452" name=""/>
          <p:cNvGraphicFramePr/>
          <p:nvPr/>
        </p:nvGraphicFramePr>
        <p:xfrm>
          <a:off x="487440" y="-76320"/>
          <a:ext cx="8175600" cy="6708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45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87440" y="-76320"/>
                    <a:ext cx="8175600" cy="6708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454" name=""/>
          <p:cNvSpPr/>
          <p:nvPr/>
        </p:nvSpPr>
        <p:spPr>
          <a:xfrm>
            <a:off x="1150920" y="4853160"/>
            <a:ext cx="696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Exxon Mobil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55" name=""/>
          <p:cNvSpPr/>
          <p:nvPr/>
        </p:nvSpPr>
        <p:spPr>
          <a:xfrm>
            <a:off x="1828800" y="4886280"/>
            <a:ext cx="1133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Wal-Mart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56" name=""/>
          <p:cNvSpPr/>
          <p:nvPr/>
        </p:nvSpPr>
        <p:spPr>
          <a:xfrm>
            <a:off x="4711680" y="4851360"/>
            <a:ext cx="9907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57" name=""/>
          <p:cNvSpPr/>
          <p:nvPr/>
        </p:nvSpPr>
        <p:spPr>
          <a:xfrm>
            <a:off x="2712960" y="4876920"/>
            <a:ext cx="57168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58" name=""/>
          <p:cNvSpPr/>
          <p:nvPr/>
        </p:nvSpPr>
        <p:spPr>
          <a:xfrm>
            <a:off x="3386160" y="4876920"/>
            <a:ext cx="568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59" name=""/>
          <p:cNvSpPr/>
          <p:nvPr/>
        </p:nvSpPr>
        <p:spPr>
          <a:xfrm>
            <a:off x="4203720" y="4876920"/>
            <a:ext cx="571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60" name=""/>
          <p:cNvSpPr/>
          <p:nvPr/>
        </p:nvSpPr>
        <p:spPr>
          <a:xfrm>
            <a:off x="5541840" y="4867200"/>
            <a:ext cx="723960" cy="48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Royal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Dutch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61" name=""/>
          <p:cNvSpPr/>
          <p:nvPr/>
        </p:nvSpPr>
        <p:spPr>
          <a:xfrm>
            <a:off x="6006960" y="4871880"/>
            <a:ext cx="819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IBM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62" name=""/>
          <p:cNvSpPr/>
          <p:nvPr/>
        </p:nvSpPr>
        <p:spPr>
          <a:xfrm>
            <a:off x="6858000" y="4876920"/>
            <a:ext cx="885960" cy="50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Philip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Morris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63" name=""/>
          <p:cNvSpPr/>
          <p:nvPr/>
        </p:nvSpPr>
        <p:spPr>
          <a:xfrm>
            <a:off x="7486560" y="4881600"/>
            <a:ext cx="1219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Citigroup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64" name=""/>
          <p:cNvSpPr/>
          <p:nvPr/>
        </p:nvSpPr>
        <p:spPr>
          <a:xfrm rot="16206000">
            <a:off x="77040" y="3146400"/>
            <a:ext cx="771480" cy="49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Billions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65" name=""/>
          <p:cNvSpPr/>
          <p:nvPr/>
        </p:nvSpPr>
        <p:spPr>
          <a:xfrm>
            <a:off x="7794720" y="348624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66" name=""/>
          <p:cNvSpPr/>
          <p:nvPr/>
        </p:nvSpPr>
        <p:spPr>
          <a:xfrm>
            <a:off x="7102080" y="339408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67" name=""/>
          <p:cNvSpPr/>
          <p:nvPr/>
        </p:nvSpPr>
        <p:spPr>
          <a:xfrm>
            <a:off x="6389280" y="332280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68" name=""/>
          <p:cNvSpPr/>
          <p:nvPr/>
        </p:nvSpPr>
        <p:spPr>
          <a:xfrm>
            <a:off x="5643720" y="321300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69" name=""/>
          <p:cNvSpPr/>
          <p:nvPr/>
        </p:nvSpPr>
        <p:spPr>
          <a:xfrm>
            <a:off x="4902480" y="3130560"/>
            <a:ext cx="518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70" name=""/>
          <p:cNvSpPr/>
          <p:nvPr/>
        </p:nvSpPr>
        <p:spPr>
          <a:xfrm>
            <a:off x="4198680" y="284940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71" name=""/>
          <p:cNvSpPr/>
          <p:nvPr/>
        </p:nvSpPr>
        <p:spPr>
          <a:xfrm>
            <a:off x="3476520" y="239868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72" name=""/>
          <p:cNvSpPr/>
          <p:nvPr/>
        </p:nvSpPr>
        <p:spPr>
          <a:xfrm>
            <a:off x="2776320" y="222408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184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73" name=""/>
          <p:cNvSpPr/>
          <p:nvPr/>
        </p:nvSpPr>
        <p:spPr>
          <a:xfrm>
            <a:off x="2070720" y="220968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186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74" name=""/>
          <p:cNvSpPr/>
          <p:nvPr/>
        </p:nvSpPr>
        <p:spPr>
          <a:xfrm>
            <a:off x="1344600" y="166536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233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1711305-BF38-4C3A-BB73-9977BCD7F3EE}" type="slidenum">
              <a:t>47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75" name=""/>
          <p:cNvGraphicFramePr/>
          <p:nvPr/>
        </p:nvGraphicFramePr>
        <p:xfrm>
          <a:off x="92160" y="504720"/>
          <a:ext cx="9439200" cy="5873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47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2160" y="504720"/>
                    <a:ext cx="9439200" cy="587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477" name="PlaceHolder 1"/>
          <p:cNvSpPr>
            <a:spLocks noGrp="1"/>
          </p:cNvSpPr>
          <p:nvPr>
            <p:ph type="title"/>
          </p:nvPr>
        </p:nvSpPr>
        <p:spPr>
          <a:xfrm>
            <a:off x="685800" y="70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Global 15 Companies</a:t>
            </a:r>
            <a:br>
              <a:rPr sz="20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10th in Revenues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8478" name=""/>
          <p:cNvSpPr/>
          <p:nvPr/>
        </p:nvSpPr>
        <p:spPr>
          <a:xfrm>
            <a:off x="1100160" y="4876920"/>
            <a:ext cx="696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Exxon Mobil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79" name=""/>
          <p:cNvSpPr/>
          <p:nvPr/>
        </p:nvSpPr>
        <p:spPr>
          <a:xfrm>
            <a:off x="1574640" y="4876920"/>
            <a:ext cx="1133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Wal-Mart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80" name=""/>
          <p:cNvSpPr/>
          <p:nvPr/>
        </p:nvSpPr>
        <p:spPr>
          <a:xfrm>
            <a:off x="5580000" y="4834080"/>
            <a:ext cx="10429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81" name=""/>
          <p:cNvSpPr/>
          <p:nvPr/>
        </p:nvSpPr>
        <p:spPr>
          <a:xfrm>
            <a:off x="2235240" y="4876920"/>
            <a:ext cx="5713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82" name=""/>
          <p:cNvSpPr/>
          <p:nvPr/>
        </p:nvSpPr>
        <p:spPr>
          <a:xfrm>
            <a:off x="2709720" y="4876920"/>
            <a:ext cx="1122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Ford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83" name=""/>
          <p:cNvSpPr/>
          <p:nvPr/>
        </p:nvSpPr>
        <p:spPr>
          <a:xfrm>
            <a:off x="3129120" y="4853160"/>
            <a:ext cx="923760" cy="46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Daimler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Chrysler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84" name=""/>
          <p:cNvSpPr/>
          <p:nvPr/>
        </p:nvSpPr>
        <p:spPr>
          <a:xfrm>
            <a:off x="4287960" y="4863960"/>
            <a:ext cx="723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85" name=""/>
          <p:cNvSpPr/>
          <p:nvPr/>
        </p:nvSpPr>
        <p:spPr>
          <a:xfrm>
            <a:off x="4538520" y="4881600"/>
            <a:ext cx="817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Toyota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86" name=""/>
          <p:cNvSpPr/>
          <p:nvPr/>
        </p:nvSpPr>
        <p:spPr>
          <a:xfrm>
            <a:off x="3809880" y="4869000"/>
            <a:ext cx="795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BP Amoco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87" name=""/>
          <p:cNvSpPr/>
          <p:nvPr/>
        </p:nvSpPr>
        <p:spPr>
          <a:xfrm>
            <a:off x="5148360" y="4862520"/>
            <a:ext cx="923760" cy="46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Elf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88" name=""/>
          <p:cNvSpPr/>
          <p:nvPr/>
        </p:nvSpPr>
        <p:spPr>
          <a:xfrm>
            <a:off x="6230880" y="4856040"/>
            <a:ext cx="990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NTT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89" name=""/>
          <p:cNvSpPr/>
          <p:nvPr/>
        </p:nvSpPr>
        <p:spPr>
          <a:xfrm>
            <a:off x="6678720" y="4848120"/>
            <a:ext cx="990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Royal          Dutch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90" name=""/>
          <p:cNvSpPr/>
          <p:nvPr/>
        </p:nvSpPr>
        <p:spPr>
          <a:xfrm>
            <a:off x="7218360" y="4849920"/>
            <a:ext cx="990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AXA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91" name=""/>
          <p:cNvSpPr/>
          <p:nvPr/>
        </p:nvSpPr>
        <p:spPr>
          <a:xfrm>
            <a:off x="7696080" y="4856040"/>
            <a:ext cx="990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IBM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92" name=""/>
          <p:cNvSpPr/>
          <p:nvPr/>
        </p:nvSpPr>
        <p:spPr>
          <a:xfrm>
            <a:off x="8107200" y="4842000"/>
            <a:ext cx="990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Phillip Morris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93" name=""/>
          <p:cNvSpPr/>
          <p:nvPr/>
        </p:nvSpPr>
        <p:spPr>
          <a:xfrm rot="16206000">
            <a:off x="77040" y="3146400"/>
            <a:ext cx="771480" cy="49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Billions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94" name=""/>
          <p:cNvSpPr/>
          <p:nvPr/>
        </p:nvSpPr>
        <p:spPr>
          <a:xfrm>
            <a:off x="7811640" y="354816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95" name=""/>
          <p:cNvSpPr/>
          <p:nvPr/>
        </p:nvSpPr>
        <p:spPr>
          <a:xfrm>
            <a:off x="6300360" y="341460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96" name=""/>
          <p:cNvSpPr/>
          <p:nvPr/>
        </p:nvSpPr>
        <p:spPr>
          <a:xfrm>
            <a:off x="5274360" y="327672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97" name=""/>
          <p:cNvSpPr/>
          <p:nvPr/>
        </p:nvSpPr>
        <p:spPr>
          <a:xfrm>
            <a:off x="4782960" y="318132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98" name=""/>
          <p:cNvSpPr/>
          <p:nvPr/>
        </p:nvSpPr>
        <p:spPr>
          <a:xfrm>
            <a:off x="4262400" y="306216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99" name=""/>
          <p:cNvSpPr/>
          <p:nvPr/>
        </p:nvSpPr>
        <p:spPr>
          <a:xfrm>
            <a:off x="2805840" y="259092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00" name=""/>
          <p:cNvSpPr/>
          <p:nvPr/>
        </p:nvSpPr>
        <p:spPr>
          <a:xfrm>
            <a:off x="2277360" y="243828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184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01" name=""/>
          <p:cNvSpPr/>
          <p:nvPr/>
        </p:nvSpPr>
        <p:spPr>
          <a:xfrm>
            <a:off x="1816920" y="243828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186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02" name=""/>
          <p:cNvSpPr/>
          <p:nvPr/>
        </p:nvSpPr>
        <p:spPr>
          <a:xfrm>
            <a:off x="1308960" y="195264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233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03" name=""/>
          <p:cNvSpPr/>
          <p:nvPr/>
        </p:nvSpPr>
        <p:spPr>
          <a:xfrm>
            <a:off x="3295440" y="284472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04" name=""/>
          <p:cNvSpPr/>
          <p:nvPr/>
        </p:nvSpPr>
        <p:spPr>
          <a:xfrm>
            <a:off x="3779640" y="307656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05" name=""/>
          <p:cNvSpPr/>
          <p:nvPr/>
        </p:nvSpPr>
        <p:spPr>
          <a:xfrm>
            <a:off x="5743800" y="3373560"/>
            <a:ext cx="518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06" name=""/>
          <p:cNvSpPr/>
          <p:nvPr/>
        </p:nvSpPr>
        <p:spPr>
          <a:xfrm>
            <a:off x="6799320" y="341460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07" name=""/>
          <p:cNvSpPr/>
          <p:nvPr/>
        </p:nvSpPr>
        <p:spPr>
          <a:xfrm>
            <a:off x="7299720" y="352908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08" name=""/>
          <p:cNvSpPr/>
          <p:nvPr/>
        </p:nvSpPr>
        <p:spPr>
          <a:xfrm>
            <a:off x="8292600" y="361944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6B1EBE8-8491-4B2C-9D7A-55503BD88F16}" type="slidenum">
              <a:t>48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09" name=""/>
          <p:cNvGraphicFramePr/>
          <p:nvPr/>
        </p:nvGraphicFramePr>
        <p:xfrm>
          <a:off x="581040" y="-173160"/>
          <a:ext cx="8767800" cy="68551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51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81040" y="-173160"/>
                    <a:ext cx="8767800" cy="6855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511" name="PlaceHolder 1"/>
          <p:cNvSpPr>
            <a:spLocks noGrp="1"/>
          </p:cNvSpPr>
          <p:nvPr>
            <p:ph type="title"/>
          </p:nvPr>
        </p:nvSpPr>
        <p:spPr>
          <a:xfrm>
            <a:off x="744120" y="-57600"/>
            <a:ext cx="7790040" cy="134460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Global 15 Companies</a:t>
            </a:r>
            <a:br>
              <a:rPr sz="20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1st in 5-Year Compound Revenue Growth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8512" name=""/>
          <p:cNvSpPr/>
          <p:nvPr/>
        </p:nvSpPr>
        <p:spPr>
          <a:xfrm>
            <a:off x="1380960" y="1368360"/>
            <a:ext cx="8384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56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13" name=""/>
          <p:cNvSpPr/>
          <p:nvPr/>
        </p:nvSpPr>
        <p:spPr>
          <a:xfrm>
            <a:off x="1887480" y="3687840"/>
            <a:ext cx="838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14" name=""/>
          <p:cNvSpPr/>
          <p:nvPr/>
        </p:nvSpPr>
        <p:spPr>
          <a:xfrm>
            <a:off x="2362320" y="3763800"/>
            <a:ext cx="838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15" name=""/>
          <p:cNvSpPr/>
          <p:nvPr/>
        </p:nvSpPr>
        <p:spPr>
          <a:xfrm>
            <a:off x="2833560" y="3808440"/>
            <a:ext cx="838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16" name=""/>
          <p:cNvSpPr/>
          <p:nvPr/>
        </p:nvSpPr>
        <p:spPr>
          <a:xfrm>
            <a:off x="3322800" y="3863880"/>
            <a:ext cx="838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17" name=""/>
          <p:cNvSpPr/>
          <p:nvPr/>
        </p:nvSpPr>
        <p:spPr>
          <a:xfrm>
            <a:off x="3836880" y="3909960"/>
            <a:ext cx="838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18" name=""/>
          <p:cNvSpPr/>
          <p:nvPr/>
        </p:nvSpPr>
        <p:spPr>
          <a:xfrm>
            <a:off x="5322960" y="4378320"/>
            <a:ext cx="838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19" name=""/>
          <p:cNvSpPr/>
          <p:nvPr/>
        </p:nvSpPr>
        <p:spPr>
          <a:xfrm>
            <a:off x="6754680" y="4446720"/>
            <a:ext cx="338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20" name=""/>
          <p:cNvSpPr/>
          <p:nvPr/>
        </p:nvSpPr>
        <p:spPr>
          <a:xfrm>
            <a:off x="4827600" y="4373640"/>
            <a:ext cx="838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21" name=""/>
          <p:cNvSpPr/>
          <p:nvPr/>
        </p:nvSpPr>
        <p:spPr>
          <a:xfrm>
            <a:off x="7680240" y="4540320"/>
            <a:ext cx="838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22" name=""/>
          <p:cNvSpPr/>
          <p:nvPr/>
        </p:nvSpPr>
        <p:spPr>
          <a:xfrm>
            <a:off x="627120" y="1195560"/>
            <a:ext cx="609480" cy="385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35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60%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35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35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50%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35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35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40%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35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35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30%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35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35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20%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35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35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10%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35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35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0%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23" name=""/>
          <p:cNvSpPr/>
          <p:nvPr/>
        </p:nvSpPr>
        <p:spPr>
          <a:xfrm>
            <a:off x="1198440" y="1584360"/>
            <a:ext cx="3240" cy="33624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24" name=""/>
          <p:cNvSpPr/>
          <p:nvPr/>
        </p:nvSpPr>
        <p:spPr>
          <a:xfrm>
            <a:off x="1123920" y="4888080"/>
            <a:ext cx="716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25" name=""/>
          <p:cNvSpPr/>
          <p:nvPr/>
        </p:nvSpPr>
        <p:spPr>
          <a:xfrm>
            <a:off x="1123920" y="3784680"/>
            <a:ext cx="730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26" name=""/>
          <p:cNvSpPr/>
          <p:nvPr/>
        </p:nvSpPr>
        <p:spPr>
          <a:xfrm>
            <a:off x="1123920" y="3241800"/>
            <a:ext cx="730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27" name=""/>
          <p:cNvSpPr/>
          <p:nvPr/>
        </p:nvSpPr>
        <p:spPr>
          <a:xfrm>
            <a:off x="1125360" y="2708280"/>
            <a:ext cx="730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28" name=""/>
          <p:cNvSpPr/>
          <p:nvPr/>
        </p:nvSpPr>
        <p:spPr>
          <a:xfrm>
            <a:off x="1125360" y="2160720"/>
            <a:ext cx="730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29" name=""/>
          <p:cNvSpPr/>
          <p:nvPr/>
        </p:nvSpPr>
        <p:spPr>
          <a:xfrm>
            <a:off x="1125360" y="1579680"/>
            <a:ext cx="730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30" name=""/>
          <p:cNvSpPr/>
          <p:nvPr/>
        </p:nvSpPr>
        <p:spPr>
          <a:xfrm>
            <a:off x="2786040" y="4915080"/>
            <a:ext cx="695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Exxon Mobil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31" name=""/>
          <p:cNvSpPr/>
          <p:nvPr/>
        </p:nvSpPr>
        <p:spPr>
          <a:xfrm>
            <a:off x="2100240" y="4924440"/>
            <a:ext cx="1131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Wal-Mart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32" name=""/>
          <p:cNvSpPr/>
          <p:nvPr/>
        </p:nvSpPr>
        <p:spPr>
          <a:xfrm>
            <a:off x="1103400" y="4856040"/>
            <a:ext cx="9903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33" name=""/>
          <p:cNvSpPr/>
          <p:nvPr/>
        </p:nvSpPr>
        <p:spPr>
          <a:xfrm>
            <a:off x="6573960" y="4910040"/>
            <a:ext cx="5713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34" name=""/>
          <p:cNvSpPr/>
          <p:nvPr/>
        </p:nvSpPr>
        <p:spPr>
          <a:xfrm>
            <a:off x="6130800" y="4915080"/>
            <a:ext cx="519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Ford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35" name=""/>
          <p:cNvSpPr/>
          <p:nvPr/>
        </p:nvSpPr>
        <p:spPr>
          <a:xfrm>
            <a:off x="7472520" y="4910040"/>
            <a:ext cx="923760" cy="46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Daimler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Chrysler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36" name=""/>
          <p:cNvSpPr/>
          <p:nvPr/>
        </p:nvSpPr>
        <p:spPr>
          <a:xfrm>
            <a:off x="3321000" y="4924440"/>
            <a:ext cx="723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37" name=""/>
          <p:cNvSpPr/>
          <p:nvPr/>
        </p:nvSpPr>
        <p:spPr>
          <a:xfrm>
            <a:off x="4967280" y="4905360"/>
            <a:ext cx="8190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Toyota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38" name=""/>
          <p:cNvSpPr/>
          <p:nvPr/>
        </p:nvSpPr>
        <p:spPr>
          <a:xfrm>
            <a:off x="3765600" y="4915080"/>
            <a:ext cx="6555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BP               Amoco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39" name=""/>
          <p:cNvSpPr/>
          <p:nvPr/>
        </p:nvSpPr>
        <p:spPr>
          <a:xfrm>
            <a:off x="1733400" y="4905360"/>
            <a:ext cx="925560" cy="46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Elf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40" name=""/>
          <p:cNvSpPr/>
          <p:nvPr/>
        </p:nvSpPr>
        <p:spPr>
          <a:xfrm>
            <a:off x="1116000" y="4375080"/>
            <a:ext cx="712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41" name=""/>
          <p:cNvSpPr/>
          <p:nvPr/>
        </p:nvSpPr>
        <p:spPr>
          <a:xfrm>
            <a:off x="4346640" y="4251240"/>
            <a:ext cx="298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42" name=""/>
          <p:cNvSpPr/>
          <p:nvPr/>
        </p:nvSpPr>
        <p:spPr>
          <a:xfrm>
            <a:off x="4032360" y="4889520"/>
            <a:ext cx="820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NTT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43" name=""/>
          <p:cNvSpPr/>
          <p:nvPr/>
        </p:nvSpPr>
        <p:spPr>
          <a:xfrm>
            <a:off x="4481640" y="4910040"/>
            <a:ext cx="820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IBM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44" name=""/>
          <p:cNvSpPr/>
          <p:nvPr/>
        </p:nvSpPr>
        <p:spPr>
          <a:xfrm>
            <a:off x="5505480" y="4906800"/>
            <a:ext cx="820800" cy="48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Phillip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Morris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45" name=""/>
          <p:cNvSpPr/>
          <p:nvPr/>
        </p:nvSpPr>
        <p:spPr>
          <a:xfrm>
            <a:off x="6815160" y="4910040"/>
            <a:ext cx="820800" cy="48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Royal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Dutch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46" name=""/>
          <p:cNvSpPr/>
          <p:nvPr/>
        </p:nvSpPr>
        <p:spPr>
          <a:xfrm>
            <a:off x="8083440" y="4903920"/>
            <a:ext cx="925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AXA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47" name=""/>
          <p:cNvSpPr/>
          <p:nvPr/>
        </p:nvSpPr>
        <p:spPr>
          <a:xfrm>
            <a:off x="5803920" y="4386240"/>
            <a:ext cx="838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48" name=""/>
          <p:cNvSpPr/>
          <p:nvPr/>
        </p:nvSpPr>
        <p:spPr>
          <a:xfrm>
            <a:off x="6291360" y="4384800"/>
            <a:ext cx="349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49" name=""/>
          <p:cNvSpPr/>
          <p:nvPr/>
        </p:nvSpPr>
        <p:spPr>
          <a:xfrm>
            <a:off x="7210440" y="4527720"/>
            <a:ext cx="3380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50" name=""/>
          <p:cNvSpPr/>
          <p:nvPr/>
        </p:nvSpPr>
        <p:spPr>
          <a:xfrm>
            <a:off x="8163000" y="4533840"/>
            <a:ext cx="838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9332882-2E02-475F-A450-31F6122730D2}" type="slidenum">
              <a:t>49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" descr=""/>
          <p:cNvPicPr/>
          <p:nvPr/>
        </p:nvPicPr>
        <p:blipFill>
          <a:blip r:embed="rId1"/>
          <a:stretch/>
        </p:blipFill>
        <p:spPr>
          <a:xfrm>
            <a:off x="241200" y="0"/>
            <a:ext cx="8682120" cy="5425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140004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International Energy Companies </a:t>
            </a:r>
            <a:br>
              <a:rPr sz="17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Enron’s Leading Market Position - N</a:t>
            </a: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atural Gas and Power</a:t>
            </a:r>
            <a:br>
              <a:rPr sz="1700"/>
            </a:br>
            <a:endParaRPr b="0" lang="en-US" sz="17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75" name=""/>
          <p:cNvSpPr/>
          <p:nvPr/>
        </p:nvSpPr>
        <p:spPr>
          <a:xfrm>
            <a:off x="5952960" y="4954680"/>
            <a:ext cx="1005120" cy="61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144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Royal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Dutch Shell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5132520" y="4948200"/>
            <a:ext cx="757080" cy="29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1440" bIns="0" anchor="t">
            <a:noAutofit/>
          </a:bodyPr>
          <a:p>
            <a:pPr algn="ctr">
              <a:lnSpc>
                <a:spcPct val="100000"/>
              </a:lnSpc>
              <a:spcAft>
                <a:spcPts val="87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Chevron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2341440" y="4937040"/>
            <a:ext cx="757440" cy="56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1440" bIns="0" anchor="t">
            <a:noAutofit/>
          </a:bodyPr>
          <a:p>
            <a:pPr algn="ctr">
              <a:lnSpc>
                <a:spcPct val="100000"/>
              </a:lnSpc>
              <a:spcAft>
                <a:spcPts val="4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EdF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Aft>
                <a:spcPts val="4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France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>
            <a:off x="2533680" y="5276880"/>
            <a:ext cx="358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>
            <a:off x="7007400" y="4170240"/>
            <a:ext cx="758520" cy="30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1440" bIns="0" anchor="t">
            <a:noAutofit/>
          </a:bodyPr>
          <a:p>
            <a:pPr algn="ctr">
              <a:lnSpc>
                <a:spcPct val="100000"/>
              </a:lnSpc>
              <a:spcAft>
                <a:spcPts val="87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6099120" y="4121280"/>
            <a:ext cx="757440" cy="30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1440" bIns="0" anchor="t">
            <a:noAutofit/>
          </a:bodyPr>
          <a:p>
            <a:pPr algn="ctr">
              <a:lnSpc>
                <a:spcPct val="100000"/>
              </a:lnSpc>
              <a:spcAft>
                <a:spcPts val="87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8.2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3265560" y="3916440"/>
            <a:ext cx="757080" cy="30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1440" bIns="0" anchor="t">
            <a:noAutofit/>
          </a:bodyPr>
          <a:p>
            <a:pPr algn="ctr">
              <a:lnSpc>
                <a:spcPct val="100000"/>
              </a:lnSpc>
              <a:spcAft>
                <a:spcPts val="87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11.5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Aft>
                <a:spcPts val="87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5132520" y="4089240"/>
            <a:ext cx="757080" cy="30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1440" bIns="0" anchor="t">
            <a:noAutofit/>
          </a:bodyPr>
          <a:p>
            <a:pPr algn="ctr">
              <a:lnSpc>
                <a:spcPct val="100000"/>
              </a:lnSpc>
              <a:spcAft>
                <a:spcPts val="87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8.9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4216320" y="3959280"/>
            <a:ext cx="757440" cy="30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1440" bIns="0" anchor="t">
            <a:noAutofit/>
          </a:bodyPr>
          <a:p>
            <a:pPr algn="ctr">
              <a:lnSpc>
                <a:spcPct val="100000"/>
              </a:lnSpc>
              <a:spcAft>
                <a:spcPts val="87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10.6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2328840" y="3863880"/>
            <a:ext cx="757440" cy="30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1440" bIns="0" anchor="t">
            <a:noAutofit/>
          </a:bodyPr>
          <a:p>
            <a:pPr algn="ctr">
              <a:lnSpc>
                <a:spcPct val="100000"/>
              </a:lnSpc>
              <a:spcAft>
                <a:spcPts val="87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12.3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419040" y="4938840"/>
            <a:ext cx="757440" cy="27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1440" bIns="0" anchor="t">
            <a:noAutofit/>
          </a:bodyPr>
          <a:p>
            <a:pPr algn="ctr">
              <a:lnSpc>
                <a:spcPct val="100000"/>
              </a:lnSpc>
              <a:spcAft>
                <a:spcPts val="4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469800" y="1743120"/>
            <a:ext cx="757440" cy="30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1440" bIns="0" anchor="t">
            <a:noAutofit/>
          </a:bodyPr>
          <a:p>
            <a:pPr algn="ctr">
              <a:lnSpc>
                <a:spcPct val="100000"/>
              </a:lnSpc>
              <a:spcAft>
                <a:spcPts val="87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45.6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19080" y="6638760"/>
            <a:ext cx="2870280" cy="21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spcAft>
                <a:spcPts val="62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Company Reports, Enron Analysis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7954920" y="4257720"/>
            <a:ext cx="757440" cy="30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1440" bIns="0" anchor="t">
            <a:noAutofit/>
          </a:bodyPr>
          <a:p>
            <a:pPr algn="ctr">
              <a:lnSpc>
                <a:spcPct val="100000"/>
              </a:lnSpc>
              <a:spcAft>
                <a:spcPts val="87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4346640" y="5297400"/>
            <a:ext cx="4888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4221000" y="4960800"/>
            <a:ext cx="770040" cy="56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1440" bIns="0" anchor="t">
            <a:noAutofit/>
          </a:bodyPr>
          <a:p>
            <a:pPr algn="ctr">
              <a:lnSpc>
                <a:spcPct val="100000"/>
              </a:lnSpc>
              <a:spcAft>
                <a:spcPts val="4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RWE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Aft>
                <a:spcPts val="4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Germany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3297240" y="4929120"/>
            <a:ext cx="716040" cy="56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1440" bIns="0" anchor="t">
            <a:noAutofit/>
          </a:bodyPr>
          <a:p>
            <a:pPr algn="ctr">
              <a:lnSpc>
                <a:spcPct val="100000"/>
              </a:lnSpc>
              <a:spcAft>
                <a:spcPts val="4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Exxon Mobil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1371600" y="4941720"/>
            <a:ext cx="757080" cy="56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1440" bIns="0" anchor="t">
            <a:noAutofit/>
          </a:bodyPr>
          <a:p>
            <a:pPr algn="ctr">
              <a:lnSpc>
                <a:spcPct val="100000"/>
              </a:lnSpc>
              <a:spcAft>
                <a:spcPts val="4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BP Amoco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1374840" y="3811680"/>
            <a:ext cx="757080" cy="30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1440" bIns="0" anchor="t">
            <a:noAutofit/>
          </a:bodyPr>
          <a:p>
            <a:pPr algn="ctr">
              <a:lnSpc>
                <a:spcPct val="100000"/>
              </a:lnSpc>
              <a:spcAft>
                <a:spcPts val="87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13.0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7924680" y="4933800"/>
            <a:ext cx="838440" cy="56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1440" bIns="0" anchor="t">
            <a:noAutofit/>
          </a:bodyPr>
          <a:p>
            <a:pPr algn="ctr">
              <a:lnSpc>
                <a:spcPct val="100000"/>
              </a:lnSpc>
              <a:spcAft>
                <a:spcPts val="4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Aft>
                <a:spcPts val="4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Italy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8055000" y="5270400"/>
            <a:ext cx="5414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6908760" y="4927680"/>
            <a:ext cx="106056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144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Tokyo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Aft>
                <a:spcPts val="4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Aft>
                <a:spcPts val="4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Japan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7072200" y="5472000"/>
            <a:ext cx="7066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3854520" y="1139760"/>
            <a:ext cx="1181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(TBtue/d)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D0D70B7-95BD-478D-9668-1C54E9638564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51" name=""/>
          <p:cNvGraphicFramePr/>
          <p:nvPr/>
        </p:nvGraphicFramePr>
        <p:xfrm>
          <a:off x="838080" y="-34920"/>
          <a:ext cx="7567560" cy="6435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55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38080" y="-34920"/>
                    <a:ext cx="7567560" cy="6435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553" name="PlaceHolder 1"/>
          <p:cNvSpPr>
            <a:spLocks noGrp="1"/>
          </p:cNvSpPr>
          <p:nvPr>
            <p:ph type="title"/>
          </p:nvPr>
        </p:nvSpPr>
        <p:spPr>
          <a:xfrm>
            <a:off x="762120" y="759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S&amp;P 500 </a:t>
            </a:r>
            <a:br>
              <a:rPr sz="20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3</a:t>
            </a:r>
            <a:r>
              <a:rPr b="0" lang="en-US" sz="2000" strike="noStrike" u="none" baseline="30000">
                <a:solidFill>
                  <a:srgbClr val="000000"/>
                </a:solidFill>
                <a:effectLst/>
                <a:uFillTx/>
                <a:latin typeface="Arial Black"/>
              </a:rPr>
              <a:t>rd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 in 5-Year Revenue Growth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8554" name=""/>
          <p:cNvSpPr/>
          <p:nvPr/>
        </p:nvSpPr>
        <p:spPr>
          <a:xfrm>
            <a:off x="1171440" y="4836960"/>
            <a:ext cx="571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AOL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55" name=""/>
          <p:cNvSpPr/>
          <p:nvPr/>
        </p:nvSpPr>
        <p:spPr>
          <a:xfrm>
            <a:off x="1685880" y="4846680"/>
            <a:ext cx="1133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WorldCom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56" name=""/>
          <p:cNvSpPr/>
          <p:nvPr/>
        </p:nvSpPr>
        <p:spPr>
          <a:xfrm>
            <a:off x="2536920" y="4789440"/>
            <a:ext cx="9903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57" name=""/>
          <p:cNvSpPr/>
          <p:nvPr/>
        </p:nvSpPr>
        <p:spPr>
          <a:xfrm>
            <a:off x="3292560" y="4846680"/>
            <a:ext cx="571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Tyco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58" name=""/>
          <p:cNvSpPr/>
          <p:nvPr/>
        </p:nvSpPr>
        <p:spPr>
          <a:xfrm>
            <a:off x="3794040" y="4846680"/>
            <a:ext cx="1123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Qualcomm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59" name=""/>
          <p:cNvSpPr/>
          <p:nvPr/>
        </p:nvSpPr>
        <p:spPr>
          <a:xfrm>
            <a:off x="4708440" y="4856040"/>
            <a:ext cx="571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Cisco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60" name=""/>
          <p:cNvSpPr/>
          <p:nvPr/>
        </p:nvSpPr>
        <p:spPr>
          <a:xfrm>
            <a:off x="5419800" y="4865760"/>
            <a:ext cx="571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Dell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61" name=""/>
          <p:cNvSpPr/>
          <p:nvPr/>
        </p:nvSpPr>
        <p:spPr>
          <a:xfrm>
            <a:off x="5892840" y="4861080"/>
            <a:ext cx="819000" cy="48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Morgan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Stanley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62" name=""/>
          <p:cNvSpPr/>
          <p:nvPr/>
        </p:nvSpPr>
        <p:spPr>
          <a:xfrm>
            <a:off x="6597720" y="4865760"/>
            <a:ext cx="885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Citigroup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63" name=""/>
          <p:cNvSpPr/>
          <p:nvPr/>
        </p:nvSpPr>
        <p:spPr>
          <a:xfrm>
            <a:off x="7515360" y="4884840"/>
            <a:ext cx="571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EMC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564" name=""/>
          <p:cNvGrpSpPr/>
          <p:nvPr/>
        </p:nvGrpSpPr>
        <p:grpSpPr>
          <a:xfrm>
            <a:off x="422280" y="1413000"/>
            <a:ext cx="609480" cy="3472560"/>
            <a:chOff x="422280" y="1413000"/>
            <a:chExt cx="609480" cy="3472560"/>
          </a:xfrm>
        </p:grpSpPr>
        <p:sp>
          <p:nvSpPr>
            <p:cNvPr id="8565" name=""/>
            <p:cNvSpPr/>
            <p:nvPr/>
          </p:nvSpPr>
          <p:spPr>
            <a:xfrm>
              <a:off x="422280" y="1413000"/>
              <a:ext cx="609480" cy="3472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35000"/>
                </a:lnSpc>
                <a:spcBef>
                  <a:spcPts val="5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100%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35000"/>
                </a:lnSpc>
                <a:spcBef>
                  <a:spcPts val="5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90%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35000"/>
                </a:lnSpc>
                <a:spcBef>
                  <a:spcPts val="5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80%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35000"/>
                </a:lnSpc>
                <a:spcBef>
                  <a:spcPts val="5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70%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35000"/>
                </a:lnSpc>
                <a:spcBef>
                  <a:spcPts val="5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60%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35000"/>
                </a:lnSpc>
                <a:spcBef>
                  <a:spcPts val="5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50%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35000"/>
                </a:lnSpc>
                <a:spcBef>
                  <a:spcPts val="5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40%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35000"/>
                </a:lnSpc>
                <a:spcBef>
                  <a:spcPts val="5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30%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35000"/>
                </a:lnSpc>
                <a:spcBef>
                  <a:spcPts val="5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20%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35000"/>
                </a:lnSpc>
                <a:spcBef>
                  <a:spcPts val="5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10%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35000"/>
                </a:lnSpc>
                <a:spcBef>
                  <a:spcPts val="5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  0%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8566" name=""/>
            <p:cNvGrpSpPr/>
            <p:nvPr/>
          </p:nvGrpSpPr>
          <p:grpSpPr>
            <a:xfrm>
              <a:off x="928440" y="1584720"/>
              <a:ext cx="79560" cy="3138120"/>
              <a:chOff x="928440" y="1584720"/>
              <a:chExt cx="79560" cy="3138120"/>
            </a:xfrm>
          </p:grpSpPr>
          <p:sp>
            <p:nvSpPr>
              <p:cNvPr id="8567" name=""/>
              <p:cNvSpPr/>
              <p:nvPr/>
            </p:nvSpPr>
            <p:spPr>
              <a:xfrm>
                <a:off x="1003320" y="1590120"/>
                <a:ext cx="4680" cy="313272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68" name=""/>
              <p:cNvSpPr/>
              <p:nvPr/>
            </p:nvSpPr>
            <p:spPr>
              <a:xfrm>
                <a:off x="928440" y="4651560"/>
                <a:ext cx="71640" cy="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69" name=""/>
              <p:cNvSpPr/>
              <p:nvPr/>
            </p:nvSpPr>
            <p:spPr>
              <a:xfrm>
                <a:off x="930240" y="4347360"/>
                <a:ext cx="71280" cy="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70" name=""/>
              <p:cNvSpPr/>
              <p:nvPr/>
            </p:nvSpPr>
            <p:spPr>
              <a:xfrm>
                <a:off x="930240" y="4029120"/>
                <a:ext cx="71280" cy="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71" name=""/>
              <p:cNvSpPr/>
              <p:nvPr/>
            </p:nvSpPr>
            <p:spPr>
              <a:xfrm>
                <a:off x="928440" y="3717000"/>
                <a:ext cx="71640" cy="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72" name=""/>
              <p:cNvSpPr/>
              <p:nvPr/>
            </p:nvSpPr>
            <p:spPr>
              <a:xfrm>
                <a:off x="930240" y="3416400"/>
                <a:ext cx="71280" cy="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73" name=""/>
              <p:cNvSpPr/>
              <p:nvPr/>
            </p:nvSpPr>
            <p:spPr>
              <a:xfrm>
                <a:off x="930240" y="3121560"/>
                <a:ext cx="71280" cy="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74" name=""/>
              <p:cNvSpPr/>
              <p:nvPr/>
            </p:nvSpPr>
            <p:spPr>
              <a:xfrm>
                <a:off x="928440" y="2821320"/>
                <a:ext cx="71640" cy="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75" name=""/>
              <p:cNvSpPr/>
              <p:nvPr/>
            </p:nvSpPr>
            <p:spPr>
              <a:xfrm>
                <a:off x="931680" y="2526480"/>
                <a:ext cx="71640" cy="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76" name=""/>
              <p:cNvSpPr/>
              <p:nvPr/>
            </p:nvSpPr>
            <p:spPr>
              <a:xfrm>
                <a:off x="930240" y="2220120"/>
                <a:ext cx="71280" cy="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77" name=""/>
              <p:cNvSpPr/>
              <p:nvPr/>
            </p:nvSpPr>
            <p:spPr>
              <a:xfrm>
                <a:off x="931680" y="1884600"/>
                <a:ext cx="71640" cy="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78" name=""/>
              <p:cNvSpPr/>
              <p:nvPr/>
            </p:nvSpPr>
            <p:spPr>
              <a:xfrm>
                <a:off x="931680" y="1584720"/>
                <a:ext cx="71640" cy="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8579" name=""/>
          <p:cNvSpPr/>
          <p:nvPr/>
        </p:nvSpPr>
        <p:spPr>
          <a:xfrm>
            <a:off x="1337760" y="1609560"/>
            <a:ext cx="406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80" name=""/>
          <p:cNvSpPr/>
          <p:nvPr/>
        </p:nvSpPr>
        <p:spPr>
          <a:xfrm>
            <a:off x="2030760" y="2095560"/>
            <a:ext cx="406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81" name=""/>
          <p:cNvSpPr/>
          <p:nvPr/>
        </p:nvSpPr>
        <p:spPr>
          <a:xfrm>
            <a:off x="2703600" y="2562120"/>
            <a:ext cx="434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82" name=""/>
          <p:cNvSpPr/>
          <p:nvPr/>
        </p:nvSpPr>
        <p:spPr>
          <a:xfrm>
            <a:off x="3412440" y="2840040"/>
            <a:ext cx="406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83" name=""/>
          <p:cNvSpPr/>
          <p:nvPr/>
        </p:nvSpPr>
        <p:spPr>
          <a:xfrm>
            <a:off x="4060080" y="2949480"/>
            <a:ext cx="406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84" name=""/>
          <p:cNvSpPr/>
          <p:nvPr/>
        </p:nvSpPr>
        <p:spPr>
          <a:xfrm>
            <a:off x="4779360" y="2949480"/>
            <a:ext cx="406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85" name=""/>
          <p:cNvSpPr/>
          <p:nvPr/>
        </p:nvSpPr>
        <p:spPr>
          <a:xfrm>
            <a:off x="5479560" y="3014640"/>
            <a:ext cx="406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86" name=""/>
          <p:cNvSpPr/>
          <p:nvPr/>
        </p:nvSpPr>
        <p:spPr>
          <a:xfrm>
            <a:off x="6174000" y="3051000"/>
            <a:ext cx="406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87" name=""/>
          <p:cNvSpPr/>
          <p:nvPr/>
        </p:nvSpPr>
        <p:spPr>
          <a:xfrm>
            <a:off x="6862320" y="3079800"/>
            <a:ext cx="406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88" name=""/>
          <p:cNvSpPr/>
          <p:nvPr/>
        </p:nvSpPr>
        <p:spPr>
          <a:xfrm>
            <a:off x="7558920" y="3164040"/>
            <a:ext cx="406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753C125-BE4D-47AC-AAE0-AA1362CEC60A}" type="slidenum">
              <a:t>50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89" name=""/>
          <p:cNvGraphicFramePr/>
          <p:nvPr/>
        </p:nvGraphicFramePr>
        <p:xfrm>
          <a:off x="68400" y="-838080"/>
          <a:ext cx="9021600" cy="7994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59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8400" y="-838080"/>
                    <a:ext cx="9021600" cy="7994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591" name="PlaceHolder 1"/>
          <p:cNvSpPr>
            <a:spLocks noGrp="1"/>
          </p:cNvSpPr>
          <p:nvPr>
            <p:ph type="title"/>
          </p:nvPr>
        </p:nvSpPr>
        <p:spPr>
          <a:xfrm>
            <a:off x="685800" y="70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Global 15 Companies</a:t>
            </a:r>
            <a:br>
              <a:rPr sz="20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1st in Revenues per Employee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8592" name=""/>
          <p:cNvSpPr/>
          <p:nvPr/>
        </p:nvSpPr>
        <p:spPr>
          <a:xfrm>
            <a:off x="1344600" y="1293840"/>
            <a:ext cx="838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5.6M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93" name=""/>
          <p:cNvSpPr/>
          <p:nvPr/>
        </p:nvSpPr>
        <p:spPr>
          <a:xfrm>
            <a:off x="1905120" y="3486240"/>
            <a:ext cx="838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1.9M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94" name=""/>
          <p:cNvSpPr/>
          <p:nvPr/>
        </p:nvSpPr>
        <p:spPr>
          <a:xfrm>
            <a:off x="2363760" y="3616200"/>
            <a:ext cx="838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1.6M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95" name=""/>
          <p:cNvSpPr/>
          <p:nvPr/>
        </p:nvSpPr>
        <p:spPr>
          <a:xfrm>
            <a:off x="2873520" y="3705120"/>
            <a:ext cx="838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1.5M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96" name=""/>
          <p:cNvSpPr/>
          <p:nvPr/>
        </p:nvSpPr>
        <p:spPr>
          <a:xfrm>
            <a:off x="4832280" y="4214880"/>
            <a:ext cx="83844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564</a:t>
            </a:r>
            <a:r>
              <a:rPr b="1" lang="en-US" sz="12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Th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97" name=""/>
          <p:cNvSpPr/>
          <p:nvPr/>
        </p:nvSpPr>
        <p:spPr>
          <a:xfrm>
            <a:off x="5326200" y="4260960"/>
            <a:ext cx="83808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476</a:t>
            </a:r>
            <a:r>
              <a:rPr b="1" lang="en-US" sz="12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Th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98" name=""/>
          <p:cNvSpPr/>
          <p:nvPr/>
        </p:nvSpPr>
        <p:spPr>
          <a:xfrm>
            <a:off x="6870600" y="4359240"/>
            <a:ext cx="83844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382</a:t>
            </a:r>
            <a:r>
              <a:rPr b="1" lang="en-US" sz="12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Th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99" name=""/>
          <p:cNvSpPr/>
          <p:nvPr/>
        </p:nvSpPr>
        <p:spPr>
          <a:xfrm>
            <a:off x="7302600" y="4373640"/>
            <a:ext cx="83808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320</a:t>
            </a:r>
            <a:r>
              <a:rPr b="1" lang="en-US" sz="12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Th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00" name=""/>
          <p:cNvSpPr/>
          <p:nvPr/>
        </p:nvSpPr>
        <p:spPr>
          <a:xfrm>
            <a:off x="5824440" y="4303800"/>
            <a:ext cx="83844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467</a:t>
            </a:r>
            <a:r>
              <a:rPr b="1" lang="en-US" sz="12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Th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01" name=""/>
          <p:cNvSpPr/>
          <p:nvPr/>
        </p:nvSpPr>
        <p:spPr>
          <a:xfrm>
            <a:off x="8267760" y="4448160"/>
            <a:ext cx="83808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163</a:t>
            </a:r>
            <a:r>
              <a:rPr b="1" lang="en-US" sz="12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Th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02" name=""/>
          <p:cNvSpPr/>
          <p:nvPr/>
        </p:nvSpPr>
        <p:spPr>
          <a:xfrm>
            <a:off x="409680" y="5313240"/>
            <a:ext cx="1830240" cy="69876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       indicates Millions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       indicates Thousands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03" name=""/>
          <p:cNvSpPr/>
          <p:nvPr/>
        </p:nvSpPr>
        <p:spPr>
          <a:xfrm>
            <a:off x="1886040" y="4857840"/>
            <a:ext cx="695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Exxon Mobil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04" name=""/>
          <p:cNvSpPr/>
          <p:nvPr/>
        </p:nvSpPr>
        <p:spPr>
          <a:xfrm>
            <a:off x="8147160" y="4886280"/>
            <a:ext cx="1131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Wal-Mart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05" name=""/>
          <p:cNvSpPr/>
          <p:nvPr/>
        </p:nvSpPr>
        <p:spPr>
          <a:xfrm>
            <a:off x="1236600" y="4842000"/>
            <a:ext cx="9907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06" name=""/>
          <p:cNvSpPr/>
          <p:nvPr/>
        </p:nvSpPr>
        <p:spPr>
          <a:xfrm>
            <a:off x="5321160" y="4883040"/>
            <a:ext cx="57168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07" name=""/>
          <p:cNvSpPr/>
          <p:nvPr/>
        </p:nvSpPr>
        <p:spPr>
          <a:xfrm>
            <a:off x="5756400" y="4897440"/>
            <a:ext cx="1123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Ford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08" name=""/>
          <p:cNvSpPr/>
          <p:nvPr/>
        </p:nvSpPr>
        <p:spPr>
          <a:xfrm>
            <a:off x="7137360" y="4876920"/>
            <a:ext cx="922320" cy="46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Daimler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Chrysler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09" name=""/>
          <p:cNvSpPr/>
          <p:nvPr/>
        </p:nvSpPr>
        <p:spPr>
          <a:xfrm>
            <a:off x="6786720" y="4873680"/>
            <a:ext cx="723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10" name=""/>
          <p:cNvSpPr/>
          <p:nvPr/>
        </p:nvSpPr>
        <p:spPr>
          <a:xfrm>
            <a:off x="4568760" y="4862520"/>
            <a:ext cx="819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Toyota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11" name=""/>
          <p:cNvSpPr/>
          <p:nvPr/>
        </p:nvSpPr>
        <p:spPr>
          <a:xfrm>
            <a:off x="2386080" y="4853160"/>
            <a:ext cx="1218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BP             Amoco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12" name=""/>
          <p:cNvSpPr/>
          <p:nvPr/>
        </p:nvSpPr>
        <p:spPr>
          <a:xfrm>
            <a:off x="2836800" y="4862520"/>
            <a:ext cx="924120" cy="46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Elf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13" name=""/>
          <p:cNvSpPr/>
          <p:nvPr/>
        </p:nvSpPr>
        <p:spPr>
          <a:xfrm>
            <a:off x="3367080" y="3983040"/>
            <a:ext cx="838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14" name=""/>
          <p:cNvSpPr/>
          <p:nvPr/>
        </p:nvSpPr>
        <p:spPr>
          <a:xfrm>
            <a:off x="3305160" y="4853160"/>
            <a:ext cx="922320" cy="46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Royal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Dutch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15" name=""/>
          <p:cNvSpPr/>
          <p:nvPr/>
        </p:nvSpPr>
        <p:spPr>
          <a:xfrm>
            <a:off x="3786120" y="4867200"/>
            <a:ext cx="922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AXA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16" name=""/>
          <p:cNvSpPr/>
          <p:nvPr/>
        </p:nvSpPr>
        <p:spPr>
          <a:xfrm>
            <a:off x="4200480" y="4865760"/>
            <a:ext cx="924120" cy="46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Phillip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Morris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17" name=""/>
          <p:cNvSpPr/>
          <p:nvPr/>
        </p:nvSpPr>
        <p:spPr>
          <a:xfrm>
            <a:off x="6256440" y="4888080"/>
            <a:ext cx="9237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NTT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18" name=""/>
          <p:cNvSpPr/>
          <p:nvPr/>
        </p:nvSpPr>
        <p:spPr>
          <a:xfrm>
            <a:off x="7746840" y="4888080"/>
            <a:ext cx="922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IBM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19" name=""/>
          <p:cNvSpPr/>
          <p:nvPr/>
        </p:nvSpPr>
        <p:spPr>
          <a:xfrm>
            <a:off x="3895560" y="4014720"/>
            <a:ext cx="83844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963</a:t>
            </a:r>
            <a:r>
              <a:rPr b="1" lang="en-US" sz="12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Th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20" name=""/>
          <p:cNvSpPr/>
          <p:nvPr/>
        </p:nvSpPr>
        <p:spPr>
          <a:xfrm>
            <a:off x="4363920" y="4229280"/>
            <a:ext cx="83844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587</a:t>
            </a:r>
            <a:r>
              <a:rPr b="1" lang="en-US" sz="12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Th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21" name=""/>
          <p:cNvSpPr/>
          <p:nvPr/>
        </p:nvSpPr>
        <p:spPr>
          <a:xfrm>
            <a:off x="6342120" y="4330800"/>
            <a:ext cx="83808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437</a:t>
            </a:r>
            <a:r>
              <a:rPr b="1" lang="en-US" sz="12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Th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22" name=""/>
          <p:cNvSpPr/>
          <p:nvPr/>
        </p:nvSpPr>
        <p:spPr>
          <a:xfrm>
            <a:off x="7831080" y="4417920"/>
            <a:ext cx="83808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249</a:t>
            </a:r>
            <a:r>
              <a:rPr b="1" lang="en-US" sz="12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Th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188F18E-D1CE-4BE5-A3E6-8D738A8C6223}" type="slidenum">
              <a:t>51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23" name=""/>
          <p:cNvGrpSpPr/>
          <p:nvPr/>
        </p:nvGrpSpPr>
        <p:grpSpPr>
          <a:xfrm>
            <a:off x="2844720" y="1527120"/>
            <a:ext cx="3426480" cy="3392280"/>
            <a:chOff x="2844720" y="1527120"/>
            <a:chExt cx="3426480" cy="3392280"/>
          </a:xfrm>
        </p:grpSpPr>
        <p:pic>
          <p:nvPicPr>
            <p:cNvPr id="8624" name="ENE_C_WHI" descr=""/>
            <p:cNvPicPr/>
            <p:nvPr/>
          </p:nvPicPr>
          <p:blipFill>
            <a:blip r:embed="rId1"/>
            <a:stretch/>
          </p:blipFill>
          <p:spPr>
            <a:xfrm>
              <a:off x="2844720" y="1527120"/>
              <a:ext cx="3373200" cy="33922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8625" name=""/>
            <p:cNvSpPr/>
            <p:nvPr/>
          </p:nvSpPr>
          <p:spPr>
            <a:xfrm>
              <a:off x="5919840" y="3520080"/>
              <a:ext cx="35136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91ff"/>
                  </a:solidFill>
                  <a:effectLst/>
                  <a:uFillTx/>
                  <a:latin typeface="Times New Roman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626" name=""/>
          <p:cNvSpPr/>
          <p:nvPr/>
        </p:nvSpPr>
        <p:spPr>
          <a:xfrm>
            <a:off x="8096400" y="5562720"/>
            <a:ext cx="1047600" cy="1293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27" name=""/>
          <p:cNvSpPr/>
          <p:nvPr/>
        </p:nvSpPr>
        <p:spPr>
          <a:xfrm>
            <a:off x="0" y="6323040"/>
            <a:ext cx="5486400" cy="5335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5AC7A6B-FDE0-41BF-B7BB-4CA36D097910}" type="slidenum">
              <a:t>52</a:t>
            </a:fld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"/>
          <p:cNvSpPr/>
          <p:nvPr/>
        </p:nvSpPr>
        <p:spPr>
          <a:xfrm>
            <a:off x="304920" y="3139920"/>
            <a:ext cx="1828800" cy="13003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0">
            <a:noFill/>
          </a:ln>
          <a:effectLst>
            <a:outerShdw dist="71785" dir="2700000" blurRad="0" rotWithShape="0">
              <a:srgbClr val="3333cc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&amp;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4724280" y="3139920"/>
            <a:ext cx="1828800" cy="13003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0">
            <a:noFill/>
          </a:ln>
          <a:effectLst>
            <a:outerShdw dist="71785" dir="2700000" blurRad="0" rotWithShape="0">
              <a:srgbClr val="3333cc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2514600" y="3139920"/>
            <a:ext cx="1828800" cy="1300320"/>
          </a:xfrm>
          <a:prstGeom prst="roundRect">
            <a:avLst>
              <a:gd name="adj" fmla="val 16667"/>
            </a:avLst>
          </a:prstGeom>
          <a:solidFill>
            <a:srgbClr val="3333cc"/>
          </a:solidFill>
          <a:ln w="0">
            <a:noFill/>
          </a:ln>
          <a:effectLst>
            <a:outerShdw dist="71785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Wholesale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6934320" y="3139920"/>
            <a:ext cx="1828800" cy="13003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0">
            <a:noFill/>
          </a:ln>
          <a:effectLst>
            <a:outerShdw dist="71785" dir="2700000" blurRad="0" rotWithShape="0">
              <a:srgbClr val="3333cc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Broadband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103" name=""/>
          <p:cNvCxnSpPr>
            <a:stCxn id="102" idx="0"/>
            <a:endCxn id="104" idx="2"/>
          </p:cNvCxnSpPr>
          <p:nvPr/>
        </p:nvCxnSpPr>
        <p:spPr>
          <a:xfrm flipV="1" rot="16200000">
            <a:off x="6464880" y="774720"/>
            <a:ext cx="848160" cy="3882240"/>
          </a:xfrm>
          <a:prstGeom prst="bentConnector3">
            <a:avLst>
              <a:gd name="adj1" fmla="val 49978"/>
            </a:avLst>
          </a:prstGeom>
          <a:ln w="12600">
            <a:solidFill>
              <a:srgbClr val="000000"/>
            </a:solidFill>
            <a:miter/>
          </a:ln>
        </p:spPr>
      </p:cxnSp>
      <p:cxnSp>
        <p:nvCxnSpPr>
          <p:cNvPr id="105" name=""/>
          <p:cNvCxnSpPr>
            <a:stCxn id="99" idx="0"/>
            <a:endCxn id="104" idx="2"/>
          </p:cNvCxnSpPr>
          <p:nvPr/>
        </p:nvCxnSpPr>
        <p:spPr>
          <a:xfrm flipH="1" flipV="1" rot="5400000">
            <a:off x="2735640" y="927360"/>
            <a:ext cx="848160" cy="3577320"/>
          </a:xfrm>
          <a:prstGeom prst="bentConnector3">
            <a:avLst>
              <a:gd name="adj1" fmla="val 49978"/>
            </a:avLst>
          </a:prstGeom>
          <a:ln w="12600">
            <a:solidFill>
              <a:srgbClr val="000000"/>
            </a:solidFill>
            <a:miter/>
          </a:ln>
        </p:spPr>
      </p:cxnSp>
      <p:cxnSp>
        <p:nvCxnSpPr>
          <p:cNvPr id="106" name=""/>
          <p:cNvCxnSpPr>
            <a:stCxn id="101" idx="0"/>
            <a:endCxn id="104" idx="2"/>
          </p:cNvCxnSpPr>
          <p:nvPr/>
        </p:nvCxnSpPr>
        <p:spPr>
          <a:xfrm flipH="1" flipV="1" rot="5400000">
            <a:off x="3978720" y="2170440"/>
            <a:ext cx="848160" cy="1091160"/>
          </a:xfrm>
          <a:prstGeom prst="bentConnector3">
            <a:avLst>
              <a:gd name="adj1" fmla="val 49978"/>
            </a:avLst>
          </a:prstGeom>
          <a:ln w="12600">
            <a:solidFill>
              <a:srgbClr val="000000"/>
            </a:solidFill>
            <a:miter/>
          </a:ln>
        </p:spPr>
      </p:cxnSp>
      <p:cxnSp>
        <p:nvCxnSpPr>
          <p:cNvPr id="107" name=""/>
          <p:cNvCxnSpPr>
            <a:stCxn id="100" idx="0"/>
            <a:endCxn id="104" idx="2"/>
          </p:cNvCxnSpPr>
          <p:nvPr/>
        </p:nvCxnSpPr>
        <p:spPr>
          <a:xfrm flipV="1" rot="16200000">
            <a:off x="5222160" y="2018160"/>
            <a:ext cx="848160" cy="1395720"/>
          </a:xfrm>
          <a:prstGeom prst="bentConnector3">
            <a:avLst>
              <a:gd name="adj1" fmla="val 49978"/>
            </a:avLst>
          </a:prstGeom>
          <a:ln w="12600">
            <a:solidFill>
              <a:srgbClr val="000000"/>
            </a:solidFill>
            <a:miter/>
          </a:ln>
        </p:spPr>
      </p:cxnSp>
      <p:pic>
        <p:nvPicPr>
          <p:cNvPr id="108" name="ENE_COLOR2" descr=""/>
          <p:cNvPicPr/>
          <p:nvPr/>
        </p:nvPicPr>
        <p:blipFill>
          <a:blip r:embed="rId1"/>
          <a:stretch/>
        </p:blipFill>
        <p:spPr>
          <a:xfrm>
            <a:off x="3581280" y="457200"/>
            <a:ext cx="1632240" cy="1835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9" name=""/>
          <p:cNvSpPr/>
          <p:nvPr/>
        </p:nvSpPr>
        <p:spPr>
          <a:xfrm>
            <a:off x="258840" y="4564080"/>
            <a:ext cx="195084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 and Electric Distribution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2438280" y="4575240"/>
            <a:ext cx="21672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Marketing and Delivery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 Commodities       Worldwide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4511520" y="4564080"/>
            <a:ext cx="196416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Outsourcing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Commercial and 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Industrial Customers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6858000" y="4564080"/>
            <a:ext cx="213372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Bandwidth Intermediation and Content 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1ACD73F-0260-4D6F-906E-C344B4290D22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"/>
          <p:cNvSpPr/>
          <p:nvPr/>
        </p:nvSpPr>
        <p:spPr>
          <a:xfrm flipH="1">
            <a:off x="1669680" y="1371600"/>
            <a:ext cx="1693800" cy="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 flipH="1">
            <a:off x="1677600" y="1371600"/>
            <a:ext cx="1693800" cy="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 flipH="1">
            <a:off x="5756040" y="4038480"/>
            <a:ext cx="173988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 flipH="1">
            <a:off x="1690200" y="4305240"/>
            <a:ext cx="171468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5746680" y="4302000"/>
            <a:ext cx="169236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 flipH="1">
            <a:off x="5759280" y="1371600"/>
            <a:ext cx="174816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 flipH="1">
            <a:off x="5757480" y="3060720"/>
            <a:ext cx="172260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 flipH="1">
            <a:off x="5718240" y="2921040"/>
            <a:ext cx="1714320" cy="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 flipH="1">
            <a:off x="5756040" y="2711520"/>
            <a:ext cx="173988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>
            <a:off x="1546200" y="4051440"/>
            <a:ext cx="1897200" cy="3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30040" indent="-23004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Products &amp; Services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1603440" y="4394160"/>
            <a:ext cx="1760400" cy="3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30040" indent="-23004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Information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 flipH="1">
            <a:off x="1288800" y="4433760"/>
            <a:ext cx="2082600" cy="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 flipH="1">
            <a:off x="1593360" y="4038480"/>
            <a:ext cx="1778040" cy="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"/>
          <p:cNvSpPr/>
          <p:nvPr/>
        </p:nvSpPr>
        <p:spPr>
          <a:xfrm>
            <a:off x="2372400" y="379404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1546200" y="2705040"/>
            <a:ext cx="1897200" cy="38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30040" indent="-23004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Products &amp; Services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1603440" y="3024360"/>
            <a:ext cx="1760400" cy="3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30040" indent="-23004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Information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 flipH="1">
            <a:off x="1647360" y="3059280"/>
            <a:ext cx="1731960" cy="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 flipH="1">
            <a:off x="1677600" y="2921040"/>
            <a:ext cx="169380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 flipH="1">
            <a:off x="1677600" y="2717640"/>
            <a:ext cx="1693800" cy="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2383560" y="243828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1214280" y="4968720"/>
            <a:ext cx="6899400" cy="924120"/>
          </a:xfrm>
          <a:prstGeom prst="rect">
            <a:avLst/>
          </a:prstGeom>
          <a:solidFill>
            <a:srgbClr val="3333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marL="347760">
              <a:lnSpc>
                <a:spcPct val="105000"/>
              </a:lnSpc>
              <a:spcAft>
                <a:spcPts val="56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Rapid Capture of Real Time Market and Grid Information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7760">
              <a:lnSpc>
                <a:spcPct val="105000"/>
              </a:lnSpc>
              <a:spcAft>
                <a:spcPts val="56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Quickly Disseminated and Acted Upon By Enron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3936960" y="4048200"/>
            <a:ext cx="1362240" cy="104616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1538280" y="1390680"/>
            <a:ext cx="1897200" cy="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pPr marL="230040" indent="-23004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Products &amp; Services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69560" y="0"/>
            <a:ext cx="8534520" cy="57168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North America’s</a:t>
            </a:r>
            <a:br>
              <a:rPr sz="20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Network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37" name=""/>
          <p:cNvSpPr/>
          <p:nvPr/>
        </p:nvSpPr>
        <p:spPr>
          <a:xfrm>
            <a:off x="506520" y="1023840"/>
            <a:ext cx="1096920" cy="95580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5689440" y="1346040"/>
            <a:ext cx="1897200" cy="38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30040" indent="-23004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Products &amp; Services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5689440" y="2705040"/>
            <a:ext cx="1897200" cy="38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30040" indent="-23004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Products &amp; Services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5672160" y="4048200"/>
            <a:ext cx="1897200" cy="3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30040" indent="-23004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Products &amp; Services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>
            <a:off x="1614600" y="1674720"/>
            <a:ext cx="1760400" cy="38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30040" indent="-23004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Information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 flipH="1">
            <a:off x="1695600" y="1574640"/>
            <a:ext cx="173664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 flipH="1">
            <a:off x="1577520" y="1711440"/>
            <a:ext cx="1785960" cy="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>
            <a:off x="5734080" y="4394160"/>
            <a:ext cx="1762200" cy="3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30040" indent="-23004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Information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5746680" y="3029040"/>
            <a:ext cx="1760760" cy="3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30040" indent="-23004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Information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5746680" y="1676520"/>
            <a:ext cx="1760760" cy="3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30040" indent="-23004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Information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5757840" y="1717560"/>
            <a:ext cx="1803600" cy="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"/>
          <p:cNvSpPr/>
          <p:nvPr/>
        </p:nvSpPr>
        <p:spPr>
          <a:xfrm>
            <a:off x="5746680" y="1568520"/>
            <a:ext cx="167184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"/>
          <p:cNvSpPr/>
          <p:nvPr/>
        </p:nvSpPr>
        <p:spPr>
          <a:xfrm>
            <a:off x="5746680" y="4427640"/>
            <a:ext cx="1790640" cy="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141120" y="3665520"/>
            <a:ext cx="1557360" cy="109692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Producers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139680" y="2324160"/>
            <a:ext cx="1557360" cy="109692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Financial Market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146160" y="952560"/>
            <a:ext cx="1558800" cy="109692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Industrials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"/>
          <p:cNvSpPr/>
          <p:nvPr/>
        </p:nvSpPr>
        <p:spPr>
          <a:xfrm>
            <a:off x="7429680" y="3665520"/>
            <a:ext cx="1557000" cy="109692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Utilities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"/>
          <p:cNvSpPr/>
          <p:nvPr/>
        </p:nvSpPr>
        <p:spPr>
          <a:xfrm>
            <a:off x="7427880" y="2324160"/>
            <a:ext cx="1557360" cy="109692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Marketers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>
            <a:off x="7408800" y="952560"/>
            <a:ext cx="1557360" cy="109692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Power Plants /IPPS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"/>
          <p:cNvSpPr/>
          <p:nvPr/>
        </p:nvSpPr>
        <p:spPr>
          <a:xfrm>
            <a:off x="3378240" y="1244520"/>
            <a:ext cx="2370240" cy="3367080"/>
          </a:xfrm>
          <a:prstGeom prst="rect">
            <a:avLst/>
          </a:prstGeom>
          <a:solidFill>
            <a:srgbClr val="3333cc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Aft>
                <a:spcPts val="187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People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Aft>
                <a:spcPts val="187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Technology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Aft>
                <a:spcPts val="187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Contractual Assets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Aft>
                <a:spcPts val="187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Owned Assets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"/>
          <p:cNvSpPr/>
          <p:nvPr/>
        </p:nvSpPr>
        <p:spPr>
          <a:xfrm>
            <a:off x="1233360" y="6005520"/>
            <a:ext cx="6886800" cy="61128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876"/>
              </a:spcBef>
              <a:spcAft>
                <a:spcPts val="37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Clear Information and Liquidity Advantage for Customer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" name=""/>
          <p:cNvSpPr/>
          <p:nvPr/>
        </p:nvSpPr>
        <p:spPr>
          <a:xfrm>
            <a:off x="2377440" y="111132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"/>
          <p:cNvSpPr/>
          <p:nvPr/>
        </p:nvSpPr>
        <p:spPr>
          <a:xfrm>
            <a:off x="6510960" y="242568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>
            <a:off x="6510960" y="111744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6510960" y="111744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6510960" y="378468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>
            <a:off x="1347840" y="5181480"/>
            <a:ext cx="98280" cy="11124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1346040" y="5554800"/>
            <a:ext cx="98640" cy="11088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1680" bIns="31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914326C-FE36-4C1B-93BD-125361FC44A5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/>
          </p:nvPr>
        </p:nvSpPr>
        <p:spPr>
          <a:xfrm>
            <a:off x="487440" y="2385720"/>
            <a:ext cx="1859040" cy="252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indent="0">
              <a:lnSpc>
                <a:spcPct val="90000"/>
              </a:lnSpc>
              <a:spcBef>
                <a:spcPts val="400"/>
              </a:spcBef>
              <a:spcAft>
                <a:spcPts val="10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Greater Flexibility and Speed to Market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400"/>
              </a:spcBef>
              <a:spcAft>
                <a:spcPts val="10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More Effective Risk Management in Volatile Markets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400"/>
              </a:spcBef>
              <a:spcAft>
                <a:spcPts val="10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Advantages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400"/>
              </a:spcBef>
              <a:spcAft>
                <a:spcPts val="10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Superior Market Knowledge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7037280" y="2317680"/>
            <a:ext cx="1973520" cy="868320"/>
          </a:xfrm>
          <a:prstGeom prst="rect">
            <a:avLst/>
          </a:prstGeom>
          <a:solidFill>
            <a:srgbClr val="3333cc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ctr" anchorCtr="1">
            <a:normAutofit/>
          </a:bodyPr>
          <a:p>
            <a:pPr marL="1440" algn="ctr">
              <a:lnSpc>
                <a:spcPct val="90000"/>
              </a:lnSpc>
              <a:spcBef>
                <a:spcPts val="451"/>
              </a:spcBef>
              <a:buClr>
                <a:srgbClr val="3333cc"/>
              </a:buClr>
              <a:buSzPct val="75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Premium</a:t>
            </a:r>
            <a:br>
              <a:rPr sz="1800"/>
            </a:b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Structured</a:t>
            </a:r>
            <a:br>
              <a:rPr sz="1800"/>
            </a:b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Products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7" name=""/>
          <p:cNvSpPr/>
          <p:nvPr/>
        </p:nvSpPr>
        <p:spPr>
          <a:xfrm>
            <a:off x="861840" y="6165720"/>
            <a:ext cx="7401240" cy="451080"/>
          </a:xfrm>
          <a:prstGeom prst="rect">
            <a:avLst/>
          </a:prstGeom>
          <a:solidFill>
            <a:srgbClr val="ffe80f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Generating Consistent Value Regardless of Market Conditions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>
            <a:off x="206280" y="2419200"/>
            <a:ext cx="130320" cy="14616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206280" y="3319560"/>
            <a:ext cx="130320" cy="1458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"/>
          <p:cNvSpPr/>
          <p:nvPr/>
        </p:nvSpPr>
        <p:spPr>
          <a:xfrm>
            <a:off x="206280" y="4327560"/>
            <a:ext cx="130320" cy="14616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206280" y="4959360"/>
            <a:ext cx="130320" cy="14616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162000" y="988920"/>
            <a:ext cx="2031840" cy="860400"/>
          </a:xfrm>
          <a:prstGeom prst="rect">
            <a:avLst/>
          </a:prstGeom>
          <a:solidFill>
            <a:srgbClr val="3333cc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Network Competitive Advantages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7034040" y="982800"/>
            <a:ext cx="1974960" cy="868320"/>
          </a:xfrm>
          <a:prstGeom prst="rect">
            <a:avLst/>
          </a:prstGeom>
          <a:solidFill>
            <a:srgbClr val="3333cc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Value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1568520" y="0"/>
            <a:ext cx="606744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North America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Value Formula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2455920" y="987480"/>
            <a:ext cx="2031840" cy="847800"/>
          </a:xfrm>
          <a:prstGeom prst="rect">
            <a:avLst/>
          </a:prstGeom>
          <a:solidFill>
            <a:srgbClr val="3333cc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Core Capabilities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2681280" y="1968480"/>
            <a:ext cx="150192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Physical Commodity</a:t>
            </a: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2470320" y="1879560"/>
            <a:ext cx="1979280" cy="1015920"/>
          </a:xfrm>
          <a:prstGeom prst="ellipse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/>
          <p:nvPr/>
        </p:nvSpPr>
        <p:spPr>
          <a:xfrm>
            <a:off x="2627280" y="3124080"/>
            <a:ext cx="16257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Risk</a:t>
            </a:r>
            <a:br>
              <a:rPr sz="1500"/>
            </a:b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"/>
          <p:cNvSpPr/>
          <p:nvPr/>
        </p:nvSpPr>
        <p:spPr>
          <a:xfrm>
            <a:off x="2470320" y="2895480"/>
            <a:ext cx="1979280" cy="1016280"/>
          </a:xfrm>
          <a:prstGeom prst="ellipse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"/>
          <p:cNvSpPr/>
          <p:nvPr/>
        </p:nvSpPr>
        <p:spPr>
          <a:xfrm>
            <a:off x="2562120" y="3987720"/>
            <a:ext cx="174312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Capital Structuring and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1" name=""/>
          <p:cNvSpPr/>
          <p:nvPr/>
        </p:nvSpPr>
        <p:spPr>
          <a:xfrm>
            <a:off x="2470320" y="3911760"/>
            <a:ext cx="1979280" cy="1015920"/>
          </a:xfrm>
          <a:prstGeom prst="ellipse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"/>
          <p:cNvSpPr/>
          <p:nvPr/>
        </p:nvSpPr>
        <p:spPr>
          <a:xfrm>
            <a:off x="2470320" y="4940280"/>
            <a:ext cx="1979280" cy="1015920"/>
          </a:xfrm>
          <a:prstGeom prst="ellipse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"/>
          <p:cNvSpPr/>
          <p:nvPr/>
        </p:nvSpPr>
        <p:spPr>
          <a:xfrm>
            <a:off x="2617920" y="4991040"/>
            <a:ext cx="168120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 Development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Operation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"/>
          <p:cNvSpPr/>
          <p:nvPr/>
        </p:nvSpPr>
        <p:spPr>
          <a:xfrm>
            <a:off x="2125440" y="1068480"/>
            <a:ext cx="4032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>
            <a:off x="6718320" y="1068480"/>
            <a:ext cx="4032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=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7032600" y="3484440"/>
            <a:ext cx="1974960" cy="868320"/>
          </a:xfrm>
          <a:prstGeom prst="rect">
            <a:avLst/>
          </a:prstGeom>
          <a:solidFill>
            <a:srgbClr val="3333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marL="1440"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Regional and</a:t>
            </a:r>
            <a:br>
              <a:rPr sz="1600"/>
            </a:b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Cross-Commodity</a:t>
            </a:r>
            <a:br>
              <a:rPr sz="1600"/>
            </a:b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Arbitrage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7032600" y="4654440"/>
            <a:ext cx="1976400" cy="868320"/>
          </a:xfrm>
          <a:prstGeom prst="rect">
            <a:avLst/>
          </a:prstGeom>
          <a:solidFill>
            <a:srgbClr val="3333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marL="1440"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Liquidity</a:t>
            </a:r>
            <a:br>
              <a:rPr sz="1800"/>
            </a:b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Provision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4406760" y="1068480"/>
            <a:ext cx="4032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"/>
          <p:cNvSpPr/>
          <p:nvPr/>
        </p:nvSpPr>
        <p:spPr>
          <a:xfrm>
            <a:off x="4741920" y="987480"/>
            <a:ext cx="2031840" cy="847800"/>
          </a:xfrm>
          <a:prstGeom prst="rect">
            <a:avLst/>
          </a:prstGeom>
          <a:solidFill>
            <a:srgbClr val="3333cc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Culture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"/>
          <p:cNvSpPr/>
          <p:nvPr/>
        </p:nvSpPr>
        <p:spPr>
          <a:xfrm>
            <a:off x="4921200" y="2333520"/>
            <a:ext cx="2095560" cy="32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90000"/>
              </a:lnSpc>
              <a:spcBef>
                <a:spcPts val="1125"/>
              </a:spcBef>
              <a:spcAft>
                <a:spcPts val="1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Innovative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1125"/>
              </a:spcBef>
              <a:spcAft>
                <a:spcPts val="1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Best and the Brightest Employees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1125"/>
              </a:spcBef>
              <a:spcAft>
                <a:spcPts val="1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Entrepreneurial Environment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"/>
          <p:cNvSpPr/>
          <p:nvPr/>
        </p:nvSpPr>
        <p:spPr>
          <a:xfrm>
            <a:off x="4792680" y="2432160"/>
            <a:ext cx="128520" cy="1458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" name=""/>
          <p:cNvSpPr/>
          <p:nvPr/>
        </p:nvSpPr>
        <p:spPr>
          <a:xfrm>
            <a:off x="4792680" y="2948040"/>
            <a:ext cx="128520" cy="14616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" name=""/>
          <p:cNvSpPr/>
          <p:nvPr/>
        </p:nvSpPr>
        <p:spPr>
          <a:xfrm>
            <a:off x="4792680" y="3927600"/>
            <a:ext cx="128520" cy="1458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" name=""/>
          <p:cNvSpPr/>
          <p:nvPr/>
        </p:nvSpPr>
        <p:spPr>
          <a:xfrm>
            <a:off x="2325600" y="1828800"/>
            <a:ext cx="0" cy="41227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" name=""/>
          <p:cNvSpPr/>
          <p:nvPr/>
        </p:nvSpPr>
        <p:spPr>
          <a:xfrm>
            <a:off x="4602240" y="1828800"/>
            <a:ext cx="0" cy="41227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" name=""/>
          <p:cNvSpPr/>
          <p:nvPr/>
        </p:nvSpPr>
        <p:spPr>
          <a:xfrm>
            <a:off x="6902280" y="1828800"/>
            <a:ext cx="0" cy="41227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DE8038E-C681-4049-8A75-5B6A8CD272DC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"/>
          <p:cNvSpPr/>
          <p:nvPr/>
        </p:nvSpPr>
        <p:spPr>
          <a:xfrm>
            <a:off x="109440" y="0"/>
            <a:ext cx="903456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Enron’s Wholesale Services Model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" name=""/>
          <p:cNvSpPr/>
          <p:nvPr/>
        </p:nvSpPr>
        <p:spPr>
          <a:xfrm>
            <a:off x="4865760" y="5956200"/>
            <a:ext cx="360" cy="289080"/>
          </a:xfrm>
          <a:prstGeom prst="rect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95000"/>
              </a:lnSpc>
              <a:spcBef>
                <a:spcPts val="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9" name=""/>
          <p:cNvGrpSpPr/>
          <p:nvPr/>
        </p:nvGrpSpPr>
        <p:grpSpPr>
          <a:xfrm>
            <a:off x="671400" y="5234040"/>
            <a:ext cx="7914960" cy="795240"/>
            <a:chOff x="671400" y="5234040"/>
            <a:chExt cx="7914960" cy="795240"/>
          </a:xfrm>
        </p:grpSpPr>
        <p:sp>
          <p:nvSpPr>
            <p:cNvPr id="200" name=""/>
            <p:cNvSpPr/>
            <p:nvPr/>
          </p:nvSpPr>
          <p:spPr>
            <a:xfrm>
              <a:off x="727560" y="5234040"/>
              <a:ext cx="7812720" cy="795240"/>
            </a:xfrm>
            <a:prstGeom prst="rect">
              <a:avLst/>
            </a:prstGeom>
            <a:solidFill>
              <a:srgbClr val="ffb31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" name=""/>
            <p:cNvSpPr/>
            <p:nvPr/>
          </p:nvSpPr>
          <p:spPr>
            <a:xfrm>
              <a:off x="671400" y="5286600"/>
              <a:ext cx="7914960" cy="689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95000"/>
                </a:lnSpc>
                <a:spcBef>
                  <a:spcPts val="125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 uniquely combines its origination, physical, financial and 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95000"/>
                </a:lnSpc>
                <a:spcBef>
                  <a:spcPts val="125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e-Commerce capabilities to provide wholesale commodity services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02" name=""/>
          <p:cNvGrpSpPr/>
          <p:nvPr/>
        </p:nvGrpSpPr>
        <p:grpSpPr>
          <a:xfrm>
            <a:off x="2039760" y="966960"/>
            <a:ext cx="5058000" cy="4120920"/>
            <a:chOff x="2039760" y="966960"/>
            <a:chExt cx="5058000" cy="4120920"/>
          </a:xfrm>
        </p:grpSpPr>
        <p:graphicFrame>
          <p:nvGraphicFramePr>
            <p:cNvPr id="203" name=""/>
            <p:cNvGraphicFramePr/>
            <p:nvPr/>
          </p:nvGraphicFramePr>
          <p:xfrm>
            <a:off x="2039760" y="966960"/>
            <a:ext cx="5058000" cy="41209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04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2039760" y="966960"/>
                      <a:ext cx="5058000" cy="41209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205" name=""/>
            <p:cNvSpPr/>
            <p:nvPr/>
          </p:nvSpPr>
          <p:spPr>
            <a:xfrm>
              <a:off x="4948920" y="2162160"/>
              <a:ext cx="1262880" cy="30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spAutoFit/>
            </a:bodyPr>
            <a:p>
              <a:pPr marL="114480" indent="-114480"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228600"/>
                  <a:tab algn="l" pos="343080"/>
                  <a:tab algn="l" pos="457200"/>
                  <a:tab algn="l" pos="571680"/>
                  <a:tab algn="l" pos="685800"/>
                  <a:tab algn="l" pos="800280"/>
                  <a:tab algn="l" pos="914400"/>
                  <a:tab algn="l" pos="1028880"/>
                  <a:tab algn="l" pos="1143000"/>
                  <a:tab algn="l" pos="1257480"/>
                  <a:tab algn="l" pos="1371600"/>
                  <a:tab algn="l" pos="1486080"/>
                  <a:tab algn="l" pos="1600200"/>
                  <a:tab algn="l" pos="1714680"/>
                  <a:tab algn="l" pos="1828800"/>
                  <a:tab algn="l" pos="1943280"/>
                  <a:tab algn="l" pos="2057400"/>
                  <a:tab algn="l" pos="2171880"/>
                  <a:tab algn="l" pos="2286000"/>
                  <a:tab algn="l" pos="240048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Physical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" name=""/>
            <p:cNvSpPr/>
            <p:nvPr/>
          </p:nvSpPr>
          <p:spPr>
            <a:xfrm>
              <a:off x="2771640" y="3101760"/>
              <a:ext cx="1676880" cy="30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spAutoFit/>
            </a:bodyPr>
            <a:p>
              <a:pPr marL="114480" indent="-114480"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e-Commerce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" name=""/>
            <p:cNvSpPr/>
            <p:nvPr/>
          </p:nvSpPr>
          <p:spPr>
            <a:xfrm>
              <a:off x="4772520" y="3561840"/>
              <a:ext cx="1277640" cy="30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spAutoFit/>
            </a:bodyPr>
            <a:p>
              <a:pPr marL="114480" indent="-114480"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Financial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" name=""/>
            <p:cNvSpPr/>
            <p:nvPr/>
          </p:nvSpPr>
          <p:spPr>
            <a:xfrm>
              <a:off x="3132720" y="2089080"/>
              <a:ext cx="1368000" cy="30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spAutoFit/>
            </a:bodyPr>
            <a:p>
              <a:pPr marL="114480" indent="-114480"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Origination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59B9FC0-4A98-4959-8D9A-407016DB5735}" type="slidenum">
              <a:t>9</a:t>
            </a:fld>
          </a:p>
        </p:txBody>
      </p:sp>
    </p:spTree>
  </p:cSld>
  <p:transition spd="med">
    <p:wipe dir="r"/>
  </p:transition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2001-04-20T17:37:38Z</dcterms:created>
  <dc:creator>Philip Polsky</dc:creator>
  <dc:description/>
  <dc:language>en-US</dc:language>
  <cp:lastModifiedBy>Philip Polsky</cp:lastModifiedBy>
  <cp:lastPrinted>2000-12-04T17:56:47Z</cp:lastPrinted>
  <dcterms:modified xsi:type="dcterms:W3CDTF">2001-10-16T17:19:59Z</dcterms:modified>
  <cp:revision>12</cp:revision>
  <dc:subject/>
  <dc:title>PowerPoint Presentation</dc:title>
</cp:coreProperties>
</file>