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7.wmf" ContentType="image/x-wmf"/>
  <Override PartName="/ppt/media/image8.wmf" ContentType="image/x-wmf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337F63D-9E10-4739-9C49-D0540CB8F0AA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1A2699C-B218-4A47-9998-D26044542E4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592BD1-3E1C-4E0A-836C-9053FB31C8B9}" type="slidenum"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wmf"/><Relationship Id="rId3" Type="http://schemas.openxmlformats.org/officeDocument/2006/relationships/image" Target="../media/image6.wmf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3.png"/><Relationship Id="rId9" Type="http://schemas.openxmlformats.org/officeDocument/2006/relationships/image" Target="../media/image4.png"/><Relationship Id="rId10" Type="http://schemas.openxmlformats.org/officeDocument/2006/relationships/image" Target="../media/image4.png"/><Relationship Id="rId11" Type="http://schemas.openxmlformats.org/officeDocument/2006/relationships/image" Target="../media/image3.png"/><Relationship Id="rId12" Type="http://schemas.openxmlformats.org/officeDocument/2006/relationships/image" Target="../media/image5.png"/><Relationship Id="rId13" Type="http://schemas.openxmlformats.org/officeDocument/2006/relationships/image" Target="../media/image5.png"/><Relationship Id="rId14" Type="http://schemas.openxmlformats.org/officeDocument/2006/relationships/image" Target="../media/image4.png"/><Relationship Id="rId1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04560" y="5370120"/>
            <a:ext cx="3771720" cy="7254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marL="257040" indent="-257040" algn="ctr"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3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</a:t>
            </a: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January 20</a:t>
            </a:r>
            <a:r>
              <a:rPr b="0" lang="en-US" sz="2600" strike="noStrike" u="none" baseline="30000">
                <a:solidFill>
                  <a:srgbClr val="ffffff"/>
                </a:solidFill>
                <a:effectLst/>
                <a:uFillTx/>
                <a:latin typeface="Tahoma"/>
              </a:rPr>
              <a:t>th</a:t>
            </a: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, 2000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"/>
          <p:cNvSpPr/>
          <p:nvPr/>
        </p:nvSpPr>
        <p:spPr>
          <a:xfrm>
            <a:off x="343080" y="1541520"/>
            <a:ext cx="8570880" cy="194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i="1" lang="en-US" sz="4600" strike="noStrike" u="none">
                <a:solidFill>
                  <a:srgbClr val="47209e"/>
                </a:solidFill>
                <a:effectLst/>
                <a:uFillTx/>
                <a:latin typeface="Frutiger 55 Roman"/>
              </a:rPr>
              <a:t>Government Affairs &amp;</a:t>
            </a:r>
            <a:br>
              <a:rPr sz="4600"/>
            </a:br>
            <a:r>
              <a:rPr b="1" i="1" lang="en-US" sz="4600" strike="noStrike" u="none">
                <a:solidFill>
                  <a:srgbClr val="47209e"/>
                </a:solidFill>
                <a:effectLst/>
                <a:uFillTx/>
                <a:latin typeface="Frutiger 55 Roman"/>
              </a:rPr>
              <a:t>Telecommunications Policy Strategic Planning Session</a:t>
            </a:r>
            <a:endParaRPr b="0" lang="en-US" sz="4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EF78D11-0E0D-4A98-95C3-EE0639FD2569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611280"/>
            <a:ext cx="7772400" cy="8776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Carrier Services Stack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13" name=""/>
          <p:cNvSpPr/>
          <p:nvPr/>
        </p:nvSpPr>
        <p:spPr>
          <a:xfrm>
            <a:off x="1554120" y="4027320"/>
            <a:ext cx="3170160" cy="343080"/>
          </a:xfrm>
          <a:prstGeom prst="rect">
            <a:avLst/>
          </a:prstGeom>
          <a:solidFill>
            <a:srgbClr val="00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913280" y="3352680"/>
            <a:ext cx="423072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ATM, Ethernet, Frame Relay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554120" y="3427560"/>
            <a:ext cx="3170160" cy="342720"/>
          </a:xfrm>
          <a:prstGeom prst="rect">
            <a:avLst/>
          </a:prstGeom>
          <a:solidFill>
            <a:srgbClr val="00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554120" y="4626000"/>
            <a:ext cx="3170160" cy="342720"/>
          </a:xfrm>
          <a:prstGeom prst="rect">
            <a:avLst/>
          </a:prstGeom>
          <a:solidFill>
            <a:srgbClr val="00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913280" y="4541760"/>
            <a:ext cx="423072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SONET and / or Optical Switching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554120" y="2827440"/>
            <a:ext cx="3170160" cy="342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913280" y="2741760"/>
            <a:ext cx="423072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Internet Protocol (IP)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554120" y="5226120"/>
            <a:ext cx="3170160" cy="342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913280" y="5140440"/>
            <a:ext cx="423072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DWDM and / or Optical Switching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554120" y="2227320"/>
            <a:ext cx="3170160" cy="342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924440" y="2141640"/>
            <a:ext cx="383868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VPNs, Apps, Voice, etc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716120" y="5181480"/>
            <a:ext cx="289548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003300"/>
                </a:solidFill>
                <a:effectLst/>
                <a:uFillTx/>
                <a:latin typeface="Tahoma"/>
              </a:rPr>
              <a:t>$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716120" y="4572000"/>
            <a:ext cx="289548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$$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716120" y="4038480"/>
            <a:ext cx="289548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$$$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716120" y="3429000"/>
            <a:ext cx="289548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$$$$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716120" y="2824200"/>
            <a:ext cx="289548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003300"/>
                </a:solidFill>
                <a:effectLst/>
                <a:uFillTx/>
                <a:latin typeface="Tahoma"/>
              </a:rPr>
              <a:t>$$$$$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716120" y="2214720"/>
            <a:ext cx="289548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003300"/>
                </a:solidFill>
                <a:effectLst/>
                <a:uFillTx/>
                <a:latin typeface="Tahoma"/>
              </a:rPr>
              <a:t>$$$$$$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924440" y="3967200"/>
            <a:ext cx="423072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Private Line - DS-1, DS-3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V="1">
            <a:off x="609480" y="2133360"/>
            <a:ext cx="0" cy="3352680"/>
          </a:xfrm>
          <a:prstGeom prst="line">
            <a:avLst/>
          </a:prstGeom>
          <a:ln w="57240">
            <a:solidFill>
              <a:srgbClr val="fff30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297080" y="2133720"/>
            <a:ext cx="0" cy="3352680"/>
          </a:xfrm>
          <a:prstGeom prst="line">
            <a:avLst/>
          </a:prstGeom>
          <a:ln w="572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16200000">
            <a:off x="-966600" y="3633480"/>
            <a:ext cx="383868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Commoditization - Low Margin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16200000">
            <a:off x="-1574640" y="3557520"/>
            <a:ext cx="383832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cc00"/>
                </a:solidFill>
                <a:effectLst/>
                <a:uFillTx/>
                <a:latin typeface="Tahoma"/>
              </a:rPr>
              <a:t>Applications - High Margin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22EFEA-D376-4B30-83A3-06B284D982F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771120" y="456840"/>
            <a:ext cx="7799400" cy="8571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DWDM Advances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" name=""/>
          <p:cNvSpPr/>
          <p:nvPr/>
        </p:nvSpPr>
        <p:spPr>
          <a:xfrm>
            <a:off x="2400480" y="2998800"/>
            <a:ext cx="599760" cy="942840"/>
          </a:xfrm>
          <a:prstGeom prst="rect">
            <a:avLst/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spcBef>
                <a:spcPts val="901"/>
              </a:spcBef>
              <a:spcAft>
                <a:spcPts val="2251"/>
              </a:spcAft>
              <a:buClr>
                <a:srgbClr val="cc0000"/>
              </a:buClr>
              <a:buSzPct val="75000"/>
              <a:buFont typeface="Tahoma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513480" y="2913120"/>
            <a:ext cx="600120" cy="942840"/>
          </a:xfrm>
          <a:prstGeom prst="rect">
            <a:avLst/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spcBef>
                <a:spcPts val="901"/>
              </a:spcBef>
              <a:spcAft>
                <a:spcPts val="2251"/>
              </a:spcAft>
              <a:buClr>
                <a:srgbClr val="cc0000"/>
              </a:buClr>
              <a:buSzPct val="75000"/>
              <a:buFont typeface="Tahoma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086280" y="2998800"/>
            <a:ext cx="3427200" cy="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086280" y="3170160"/>
            <a:ext cx="3427200" cy="0"/>
          </a:xfrm>
          <a:prstGeom prst="line">
            <a:avLst/>
          </a:prstGeom>
          <a:ln w="381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086280" y="3341520"/>
            <a:ext cx="3427200" cy="0"/>
          </a:xfrm>
          <a:prstGeom prst="line">
            <a:avLst/>
          </a:prstGeom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086280" y="3513240"/>
            <a:ext cx="3427200" cy="0"/>
          </a:xfrm>
          <a:prstGeom prst="line">
            <a:avLst/>
          </a:prstGeom>
          <a:ln w="381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086280" y="3684600"/>
            <a:ext cx="342720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628640" y="3054240"/>
            <a:ext cx="77184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199280" y="3054240"/>
            <a:ext cx="102888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090960" y="3084480"/>
            <a:ext cx="3429000" cy="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090960" y="3255840"/>
            <a:ext cx="3429000" cy="0"/>
          </a:xfrm>
          <a:prstGeom prst="line">
            <a:avLst/>
          </a:prstGeom>
          <a:ln w="381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090960" y="3427560"/>
            <a:ext cx="3429000" cy="0"/>
          </a:xfrm>
          <a:prstGeom prst="line">
            <a:avLst/>
          </a:prstGeom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090960" y="3598920"/>
            <a:ext cx="3429000" cy="0"/>
          </a:xfrm>
          <a:prstGeom prst="line">
            <a:avLst/>
          </a:prstGeom>
          <a:ln w="381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090960" y="3770280"/>
            <a:ext cx="342900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203960" y="3597120"/>
            <a:ext cx="102888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633680" y="3597120"/>
            <a:ext cx="77148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285920" y="4027320"/>
            <a:ext cx="737064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spcAft>
                <a:spcPts val="814"/>
              </a:spcAft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Routers, Switches and SONET gear can tap into and run over a single wavelength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53" name="" descr=""/>
          <p:cNvPicPr/>
          <p:nvPr/>
        </p:nvPicPr>
        <p:blipFill>
          <a:blip r:embed="rId2"/>
          <a:stretch/>
        </p:blipFill>
        <p:spPr>
          <a:xfrm>
            <a:off x="942840" y="2827440"/>
            <a:ext cx="943200" cy="455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54" name=""/>
          <p:cNvGrpSpPr/>
          <p:nvPr/>
        </p:nvGrpSpPr>
        <p:grpSpPr>
          <a:xfrm>
            <a:off x="1028880" y="3313080"/>
            <a:ext cx="771120" cy="600120"/>
            <a:chOff x="1028880" y="3313080"/>
            <a:chExt cx="771120" cy="600120"/>
          </a:xfrm>
        </p:grpSpPr>
        <p:sp>
          <p:nvSpPr>
            <p:cNvPr id="155" name=""/>
            <p:cNvSpPr/>
            <p:nvPr/>
          </p:nvSpPr>
          <p:spPr>
            <a:xfrm>
              <a:off x="1032480" y="3391560"/>
              <a:ext cx="759960" cy="4449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51120" bIns="511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1036080" y="3770640"/>
              <a:ext cx="762480" cy="1425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49680" bIns="49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1040040" y="3321720"/>
              <a:ext cx="759960" cy="1425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49680" bIns="49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1035000" y="3389040"/>
              <a:ext cx="758880" cy="441360"/>
            </a:xfrm>
            <a:prstGeom prst="rect">
              <a:avLst/>
            </a:prstGeom>
            <a:solidFill>
              <a:srgbClr val="00009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960" rIns="102960" tIns="51480" bIns="51480" anchor="ctr">
              <a:noAutofit/>
            </a:bodyPr>
            <a:p>
              <a:pPr algn="ctr"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1028880" y="3759120"/>
              <a:ext cx="758880" cy="141120"/>
            </a:xfrm>
            <a:prstGeom prst="ellipse">
              <a:avLst/>
            </a:prstGeom>
            <a:solidFill>
              <a:srgbClr val="00009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48960" bIns="489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1028880" y="3313080"/>
              <a:ext cx="758880" cy="142560"/>
            </a:xfrm>
            <a:prstGeom prst="ellipse">
              <a:avLst/>
            </a:prstGeom>
            <a:solidFill>
              <a:srgbClr val="00009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49680" bIns="49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1" name=""/>
            <p:cNvGrpSpPr/>
            <p:nvPr/>
          </p:nvGrpSpPr>
          <p:grpSpPr>
            <a:xfrm>
              <a:off x="1176120" y="3330360"/>
              <a:ext cx="466200" cy="106560"/>
              <a:chOff x="1176120" y="3330360"/>
              <a:chExt cx="466200" cy="106560"/>
            </a:xfrm>
          </p:grpSpPr>
          <p:grpSp>
            <p:nvGrpSpPr>
              <p:cNvPr id="162" name=""/>
              <p:cNvGrpSpPr/>
              <p:nvPr/>
            </p:nvGrpSpPr>
            <p:grpSpPr>
              <a:xfrm>
                <a:off x="1176120" y="3330360"/>
                <a:ext cx="466200" cy="106560"/>
                <a:chOff x="1176120" y="3330360"/>
                <a:chExt cx="466200" cy="106560"/>
              </a:xfrm>
            </p:grpSpPr>
            <p:sp>
              <p:nvSpPr>
                <p:cNvPr id="163" name=""/>
                <p:cNvSpPr/>
                <p:nvPr/>
              </p:nvSpPr>
              <p:spPr>
                <a:xfrm>
                  <a:off x="1176120" y="3330360"/>
                  <a:ext cx="200520" cy="38880"/>
                </a:xfrm>
                <a:custGeom>
                  <a:avLst/>
                  <a:gdLst/>
                  <a:ahLst/>
                  <a:rect l="l" t="t" r="r" b="b"/>
                  <a:pathLst>
                    <a:path w="87" h="22">
                      <a:moveTo>
                        <a:pt x="0" y="5"/>
                      </a:moveTo>
                      <a:lnTo>
                        <a:pt x="21" y="0"/>
                      </a:lnTo>
                      <a:lnTo>
                        <a:pt x="66" y="12"/>
                      </a:lnTo>
                      <a:lnTo>
                        <a:pt x="86" y="8"/>
                      </a:lnTo>
                      <a:lnTo>
                        <a:pt x="81" y="21"/>
                      </a:lnTo>
                      <a:lnTo>
                        <a:pt x="21" y="21"/>
                      </a:lnTo>
                      <a:lnTo>
                        <a:pt x="48" y="17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4" name=""/>
                <p:cNvSpPr/>
                <p:nvPr/>
              </p:nvSpPr>
              <p:spPr>
                <a:xfrm>
                  <a:off x="1176120" y="3330360"/>
                  <a:ext cx="200520" cy="38880"/>
                </a:xfrm>
                <a:custGeom>
                  <a:avLst/>
                  <a:gdLst/>
                  <a:ahLst/>
                  <a:rect l="l" t="t" r="r" b="b"/>
                  <a:pathLst>
                    <a:path w="87" h="22">
                      <a:moveTo>
                        <a:pt x="0" y="5"/>
                      </a:moveTo>
                      <a:lnTo>
                        <a:pt x="21" y="0"/>
                      </a:lnTo>
                      <a:lnTo>
                        <a:pt x="66" y="12"/>
                      </a:lnTo>
                      <a:lnTo>
                        <a:pt x="86" y="8"/>
                      </a:lnTo>
                      <a:lnTo>
                        <a:pt x="81" y="21"/>
                      </a:lnTo>
                      <a:lnTo>
                        <a:pt x="21" y="21"/>
                      </a:lnTo>
                      <a:lnTo>
                        <a:pt x="48" y="17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5" name=""/>
                <p:cNvSpPr/>
                <p:nvPr/>
              </p:nvSpPr>
              <p:spPr>
                <a:xfrm>
                  <a:off x="1432080" y="3398040"/>
                  <a:ext cx="210240" cy="38880"/>
                </a:xfrm>
                <a:custGeom>
                  <a:avLst/>
                  <a:gdLst/>
                  <a:ahLst/>
                  <a:rect l="l" t="t" r="r" b="b"/>
                  <a:pathLst>
                    <a:path w="91" h="22">
                      <a:moveTo>
                        <a:pt x="90" y="16"/>
                      </a:moveTo>
                      <a:lnTo>
                        <a:pt x="69" y="21"/>
                      </a:lnTo>
                      <a:lnTo>
                        <a:pt x="21" y="10"/>
                      </a:lnTo>
                      <a:lnTo>
                        <a:pt x="0" y="16"/>
                      </a:lnTo>
                      <a:lnTo>
                        <a:pt x="7" y="0"/>
                      </a:lnTo>
                      <a:lnTo>
                        <a:pt x="69" y="0"/>
                      </a:lnTo>
                      <a:lnTo>
                        <a:pt x="46" y="7"/>
                      </a:lnTo>
                      <a:lnTo>
                        <a:pt x="90" y="16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6" name=""/>
                <p:cNvSpPr/>
                <p:nvPr/>
              </p:nvSpPr>
              <p:spPr>
                <a:xfrm>
                  <a:off x="1432080" y="3398040"/>
                  <a:ext cx="210240" cy="38880"/>
                </a:xfrm>
                <a:custGeom>
                  <a:avLst/>
                  <a:gdLst/>
                  <a:ahLst/>
                  <a:rect l="l" t="t" r="r" b="b"/>
                  <a:pathLst>
                    <a:path w="91" h="22">
                      <a:moveTo>
                        <a:pt x="90" y="16"/>
                      </a:moveTo>
                      <a:lnTo>
                        <a:pt x="69" y="21"/>
                      </a:lnTo>
                      <a:lnTo>
                        <a:pt x="21" y="10"/>
                      </a:lnTo>
                      <a:lnTo>
                        <a:pt x="0" y="16"/>
                      </a:lnTo>
                      <a:lnTo>
                        <a:pt x="7" y="0"/>
                      </a:lnTo>
                      <a:lnTo>
                        <a:pt x="69" y="0"/>
                      </a:lnTo>
                      <a:lnTo>
                        <a:pt x="46" y="7"/>
                      </a:lnTo>
                      <a:lnTo>
                        <a:pt x="90" y="16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67" name=""/>
              <p:cNvGrpSpPr/>
              <p:nvPr/>
            </p:nvGrpSpPr>
            <p:grpSpPr>
              <a:xfrm>
                <a:off x="1187640" y="3330360"/>
                <a:ext cx="438480" cy="100800"/>
                <a:chOff x="1187640" y="3330360"/>
                <a:chExt cx="438480" cy="100800"/>
              </a:xfrm>
            </p:grpSpPr>
            <p:sp>
              <p:nvSpPr>
                <p:cNvPr id="168" name=""/>
                <p:cNvSpPr/>
                <p:nvPr/>
              </p:nvSpPr>
              <p:spPr>
                <a:xfrm>
                  <a:off x="1413720" y="3330360"/>
                  <a:ext cx="212400" cy="38880"/>
                </a:xfrm>
                <a:custGeom>
                  <a:avLst/>
                  <a:gdLst/>
                  <a:ahLst/>
                  <a:rect l="l" t="t" r="r" b="b"/>
                  <a:pathLst>
                    <a:path w="92" h="22">
                      <a:moveTo>
                        <a:pt x="0" y="17"/>
                      </a:moveTo>
                      <a:lnTo>
                        <a:pt x="22" y="21"/>
                      </a:lnTo>
                      <a:lnTo>
                        <a:pt x="68" y="8"/>
                      </a:lnTo>
                      <a:lnTo>
                        <a:pt x="91" y="12"/>
                      </a:lnTo>
                      <a:lnTo>
                        <a:pt x="82" y="0"/>
                      </a:lnTo>
                      <a:lnTo>
                        <a:pt x="22" y="0"/>
                      </a:lnTo>
                      <a:lnTo>
                        <a:pt x="52" y="5"/>
                      </a:lnTo>
                      <a:lnTo>
                        <a:pt x="0" y="17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9" name=""/>
                <p:cNvSpPr/>
                <p:nvPr/>
              </p:nvSpPr>
              <p:spPr>
                <a:xfrm>
                  <a:off x="1413720" y="3330360"/>
                  <a:ext cx="212400" cy="38880"/>
                </a:xfrm>
                <a:custGeom>
                  <a:avLst/>
                  <a:gdLst/>
                  <a:ahLst/>
                  <a:rect l="l" t="t" r="r" b="b"/>
                  <a:pathLst>
                    <a:path w="92" h="22">
                      <a:moveTo>
                        <a:pt x="0" y="17"/>
                      </a:moveTo>
                      <a:lnTo>
                        <a:pt x="22" y="21"/>
                      </a:lnTo>
                      <a:lnTo>
                        <a:pt x="68" y="8"/>
                      </a:lnTo>
                      <a:lnTo>
                        <a:pt x="91" y="12"/>
                      </a:lnTo>
                      <a:lnTo>
                        <a:pt x="82" y="0"/>
                      </a:lnTo>
                      <a:lnTo>
                        <a:pt x="22" y="0"/>
                      </a:lnTo>
                      <a:lnTo>
                        <a:pt x="52" y="5"/>
                      </a:lnTo>
                      <a:lnTo>
                        <a:pt x="0" y="17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0" name=""/>
                <p:cNvSpPr/>
                <p:nvPr/>
              </p:nvSpPr>
              <p:spPr>
                <a:xfrm>
                  <a:off x="1187640" y="3392280"/>
                  <a:ext cx="200520" cy="38880"/>
                </a:xfrm>
                <a:custGeom>
                  <a:avLst/>
                  <a:gdLst/>
                  <a:ahLst/>
                  <a:rect l="l" t="t" r="r" b="b"/>
                  <a:pathLst>
                    <a:path w="87" h="22">
                      <a:moveTo>
                        <a:pt x="86" y="4"/>
                      </a:moveTo>
                      <a:lnTo>
                        <a:pt x="66" y="0"/>
                      </a:lnTo>
                      <a:lnTo>
                        <a:pt x="21" y="12"/>
                      </a:lnTo>
                      <a:lnTo>
                        <a:pt x="0" y="9"/>
                      </a:lnTo>
                      <a:lnTo>
                        <a:pt x="7" y="21"/>
                      </a:lnTo>
                      <a:lnTo>
                        <a:pt x="66" y="21"/>
                      </a:lnTo>
                      <a:lnTo>
                        <a:pt x="39" y="17"/>
                      </a:lnTo>
                      <a:lnTo>
                        <a:pt x="86" y="4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>
                  <a:off x="1187640" y="3392280"/>
                  <a:ext cx="200520" cy="38880"/>
                </a:xfrm>
                <a:custGeom>
                  <a:avLst/>
                  <a:gdLst/>
                  <a:ahLst/>
                  <a:rect l="l" t="t" r="r" b="b"/>
                  <a:pathLst>
                    <a:path w="87" h="22">
                      <a:moveTo>
                        <a:pt x="86" y="4"/>
                      </a:moveTo>
                      <a:lnTo>
                        <a:pt x="66" y="0"/>
                      </a:lnTo>
                      <a:lnTo>
                        <a:pt x="21" y="12"/>
                      </a:lnTo>
                      <a:lnTo>
                        <a:pt x="0" y="9"/>
                      </a:lnTo>
                      <a:lnTo>
                        <a:pt x="7" y="21"/>
                      </a:lnTo>
                      <a:lnTo>
                        <a:pt x="66" y="21"/>
                      </a:lnTo>
                      <a:lnTo>
                        <a:pt x="39" y="17"/>
                      </a:lnTo>
                      <a:lnTo>
                        <a:pt x="86" y="4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72" name=""/>
            <p:cNvSpPr/>
            <p:nvPr/>
          </p:nvSpPr>
          <p:spPr>
            <a:xfrm>
              <a:off x="1076040" y="3458160"/>
              <a:ext cx="647640" cy="413640"/>
            </a:xfrm>
            <a:custGeom>
              <a:avLst/>
              <a:gdLst/>
              <a:ahLst/>
              <a:rect l="l" t="t" r="r" b="b"/>
              <a:pathLst>
                <a:path w="279" h="232">
                  <a:moveTo>
                    <a:pt x="42" y="0"/>
                  </a:moveTo>
                  <a:lnTo>
                    <a:pt x="42" y="27"/>
                  </a:lnTo>
                  <a:lnTo>
                    <a:pt x="105" y="27"/>
                  </a:lnTo>
                  <a:lnTo>
                    <a:pt x="140" y="90"/>
                  </a:lnTo>
                  <a:lnTo>
                    <a:pt x="174" y="27"/>
                  </a:lnTo>
                  <a:lnTo>
                    <a:pt x="238" y="27"/>
                  </a:lnTo>
                  <a:lnTo>
                    <a:pt x="238" y="0"/>
                  </a:lnTo>
                  <a:lnTo>
                    <a:pt x="278" y="35"/>
                  </a:lnTo>
                  <a:lnTo>
                    <a:pt x="238" y="70"/>
                  </a:lnTo>
                  <a:lnTo>
                    <a:pt x="238" y="47"/>
                  </a:lnTo>
                  <a:lnTo>
                    <a:pt x="192" y="47"/>
                  </a:lnTo>
                  <a:lnTo>
                    <a:pt x="153" y="116"/>
                  </a:lnTo>
                  <a:lnTo>
                    <a:pt x="192" y="187"/>
                  </a:lnTo>
                  <a:lnTo>
                    <a:pt x="238" y="187"/>
                  </a:lnTo>
                  <a:lnTo>
                    <a:pt x="238" y="159"/>
                  </a:lnTo>
                  <a:lnTo>
                    <a:pt x="278" y="196"/>
                  </a:lnTo>
                  <a:lnTo>
                    <a:pt x="238" y="231"/>
                  </a:lnTo>
                  <a:lnTo>
                    <a:pt x="238" y="205"/>
                  </a:lnTo>
                  <a:lnTo>
                    <a:pt x="174" y="205"/>
                  </a:lnTo>
                  <a:lnTo>
                    <a:pt x="140" y="140"/>
                  </a:lnTo>
                  <a:lnTo>
                    <a:pt x="105" y="205"/>
                  </a:lnTo>
                  <a:lnTo>
                    <a:pt x="42" y="205"/>
                  </a:lnTo>
                  <a:lnTo>
                    <a:pt x="42" y="230"/>
                  </a:lnTo>
                  <a:lnTo>
                    <a:pt x="0" y="196"/>
                  </a:lnTo>
                  <a:lnTo>
                    <a:pt x="42" y="159"/>
                  </a:lnTo>
                  <a:lnTo>
                    <a:pt x="42" y="187"/>
                  </a:lnTo>
                  <a:lnTo>
                    <a:pt x="86" y="187"/>
                  </a:lnTo>
                  <a:lnTo>
                    <a:pt x="125" y="116"/>
                  </a:lnTo>
                  <a:lnTo>
                    <a:pt x="86" y="47"/>
                  </a:lnTo>
                  <a:lnTo>
                    <a:pt x="42" y="47"/>
                  </a:lnTo>
                  <a:lnTo>
                    <a:pt x="42" y="70"/>
                  </a:lnTo>
                  <a:lnTo>
                    <a:pt x="0" y="35"/>
                  </a:lnTo>
                  <a:lnTo>
                    <a:pt x="42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51120" bIns="511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73" name="" descr=""/>
          <p:cNvPicPr/>
          <p:nvPr/>
        </p:nvPicPr>
        <p:blipFill>
          <a:blip r:embed="rId3"/>
          <a:stretch/>
        </p:blipFill>
        <p:spPr>
          <a:xfrm>
            <a:off x="7885080" y="2770200"/>
            <a:ext cx="942840" cy="4557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74" name=""/>
          <p:cNvGrpSpPr/>
          <p:nvPr/>
        </p:nvGrpSpPr>
        <p:grpSpPr>
          <a:xfrm>
            <a:off x="7970760" y="3255840"/>
            <a:ext cx="771120" cy="600120"/>
            <a:chOff x="7970760" y="3255840"/>
            <a:chExt cx="771120" cy="600120"/>
          </a:xfrm>
        </p:grpSpPr>
        <p:sp>
          <p:nvSpPr>
            <p:cNvPr id="175" name=""/>
            <p:cNvSpPr/>
            <p:nvPr/>
          </p:nvSpPr>
          <p:spPr>
            <a:xfrm>
              <a:off x="7974360" y="3334320"/>
              <a:ext cx="759960" cy="4449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51120" bIns="511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7977960" y="3713400"/>
              <a:ext cx="762480" cy="1425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49680" bIns="49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7981920" y="3264480"/>
              <a:ext cx="759960" cy="1425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49680" bIns="49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7976880" y="3331800"/>
              <a:ext cx="758880" cy="441360"/>
            </a:xfrm>
            <a:prstGeom prst="rect">
              <a:avLst/>
            </a:prstGeom>
            <a:solidFill>
              <a:srgbClr val="00009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960" rIns="102960" tIns="51480" bIns="51480" anchor="ctr">
              <a:noAutofit/>
            </a:bodyPr>
            <a:p>
              <a:pPr algn="ctr"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7970760" y="3701880"/>
              <a:ext cx="758880" cy="141120"/>
            </a:xfrm>
            <a:prstGeom prst="ellipse">
              <a:avLst/>
            </a:prstGeom>
            <a:solidFill>
              <a:srgbClr val="00009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48960" bIns="489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7970760" y="3255840"/>
              <a:ext cx="758880" cy="142560"/>
            </a:xfrm>
            <a:prstGeom prst="ellipse">
              <a:avLst/>
            </a:prstGeom>
            <a:solidFill>
              <a:srgbClr val="00009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49680" bIns="49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81" name=""/>
            <p:cNvGrpSpPr/>
            <p:nvPr/>
          </p:nvGrpSpPr>
          <p:grpSpPr>
            <a:xfrm>
              <a:off x="8118000" y="3273120"/>
              <a:ext cx="466200" cy="106560"/>
              <a:chOff x="8118000" y="3273120"/>
              <a:chExt cx="466200" cy="106560"/>
            </a:xfrm>
          </p:grpSpPr>
          <p:grpSp>
            <p:nvGrpSpPr>
              <p:cNvPr id="182" name=""/>
              <p:cNvGrpSpPr/>
              <p:nvPr/>
            </p:nvGrpSpPr>
            <p:grpSpPr>
              <a:xfrm>
                <a:off x="8118000" y="3273120"/>
                <a:ext cx="466200" cy="106560"/>
                <a:chOff x="8118000" y="3273120"/>
                <a:chExt cx="466200" cy="106560"/>
              </a:xfrm>
            </p:grpSpPr>
            <p:sp>
              <p:nvSpPr>
                <p:cNvPr id="183" name=""/>
                <p:cNvSpPr/>
                <p:nvPr/>
              </p:nvSpPr>
              <p:spPr>
                <a:xfrm>
                  <a:off x="8118000" y="3273120"/>
                  <a:ext cx="200520" cy="38880"/>
                </a:xfrm>
                <a:custGeom>
                  <a:avLst/>
                  <a:gdLst/>
                  <a:ahLst/>
                  <a:rect l="l" t="t" r="r" b="b"/>
                  <a:pathLst>
                    <a:path w="87" h="22">
                      <a:moveTo>
                        <a:pt x="0" y="5"/>
                      </a:moveTo>
                      <a:lnTo>
                        <a:pt x="21" y="0"/>
                      </a:lnTo>
                      <a:lnTo>
                        <a:pt x="66" y="12"/>
                      </a:lnTo>
                      <a:lnTo>
                        <a:pt x="86" y="8"/>
                      </a:lnTo>
                      <a:lnTo>
                        <a:pt x="81" y="21"/>
                      </a:lnTo>
                      <a:lnTo>
                        <a:pt x="21" y="21"/>
                      </a:lnTo>
                      <a:lnTo>
                        <a:pt x="48" y="17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4" name=""/>
                <p:cNvSpPr/>
                <p:nvPr/>
              </p:nvSpPr>
              <p:spPr>
                <a:xfrm>
                  <a:off x="8118000" y="3273120"/>
                  <a:ext cx="200520" cy="38880"/>
                </a:xfrm>
                <a:custGeom>
                  <a:avLst/>
                  <a:gdLst/>
                  <a:ahLst/>
                  <a:rect l="l" t="t" r="r" b="b"/>
                  <a:pathLst>
                    <a:path w="87" h="22">
                      <a:moveTo>
                        <a:pt x="0" y="5"/>
                      </a:moveTo>
                      <a:lnTo>
                        <a:pt x="21" y="0"/>
                      </a:lnTo>
                      <a:lnTo>
                        <a:pt x="66" y="12"/>
                      </a:lnTo>
                      <a:lnTo>
                        <a:pt x="86" y="8"/>
                      </a:lnTo>
                      <a:lnTo>
                        <a:pt x="81" y="21"/>
                      </a:lnTo>
                      <a:lnTo>
                        <a:pt x="21" y="21"/>
                      </a:lnTo>
                      <a:lnTo>
                        <a:pt x="48" y="17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5" name=""/>
                <p:cNvSpPr/>
                <p:nvPr/>
              </p:nvSpPr>
              <p:spPr>
                <a:xfrm>
                  <a:off x="8373960" y="3340800"/>
                  <a:ext cx="210240" cy="38880"/>
                </a:xfrm>
                <a:custGeom>
                  <a:avLst/>
                  <a:gdLst/>
                  <a:ahLst/>
                  <a:rect l="l" t="t" r="r" b="b"/>
                  <a:pathLst>
                    <a:path w="91" h="22">
                      <a:moveTo>
                        <a:pt x="90" y="16"/>
                      </a:moveTo>
                      <a:lnTo>
                        <a:pt x="69" y="21"/>
                      </a:lnTo>
                      <a:lnTo>
                        <a:pt x="21" y="10"/>
                      </a:lnTo>
                      <a:lnTo>
                        <a:pt x="0" y="16"/>
                      </a:lnTo>
                      <a:lnTo>
                        <a:pt x="7" y="0"/>
                      </a:lnTo>
                      <a:lnTo>
                        <a:pt x="69" y="0"/>
                      </a:lnTo>
                      <a:lnTo>
                        <a:pt x="46" y="7"/>
                      </a:lnTo>
                      <a:lnTo>
                        <a:pt x="90" y="16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6" name=""/>
                <p:cNvSpPr/>
                <p:nvPr/>
              </p:nvSpPr>
              <p:spPr>
                <a:xfrm>
                  <a:off x="8373960" y="3340800"/>
                  <a:ext cx="210240" cy="38880"/>
                </a:xfrm>
                <a:custGeom>
                  <a:avLst/>
                  <a:gdLst/>
                  <a:ahLst/>
                  <a:rect l="l" t="t" r="r" b="b"/>
                  <a:pathLst>
                    <a:path w="91" h="22">
                      <a:moveTo>
                        <a:pt x="90" y="16"/>
                      </a:moveTo>
                      <a:lnTo>
                        <a:pt x="69" y="21"/>
                      </a:lnTo>
                      <a:lnTo>
                        <a:pt x="21" y="10"/>
                      </a:lnTo>
                      <a:lnTo>
                        <a:pt x="0" y="16"/>
                      </a:lnTo>
                      <a:lnTo>
                        <a:pt x="7" y="0"/>
                      </a:lnTo>
                      <a:lnTo>
                        <a:pt x="69" y="0"/>
                      </a:lnTo>
                      <a:lnTo>
                        <a:pt x="46" y="7"/>
                      </a:lnTo>
                      <a:lnTo>
                        <a:pt x="90" y="16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87" name=""/>
              <p:cNvGrpSpPr/>
              <p:nvPr/>
            </p:nvGrpSpPr>
            <p:grpSpPr>
              <a:xfrm>
                <a:off x="8129520" y="3273120"/>
                <a:ext cx="438480" cy="100800"/>
                <a:chOff x="8129520" y="3273120"/>
                <a:chExt cx="438480" cy="100800"/>
              </a:xfrm>
            </p:grpSpPr>
            <p:sp>
              <p:nvSpPr>
                <p:cNvPr id="188" name=""/>
                <p:cNvSpPr/>
                <p:nvPr/>
              </p:nvSpPr>
              <p:spPr>
                <a:xfrm>
                  <a:off x="8355600" y="3273120"/>
                  <a:ext cx="212400" cy="38880"/>
                </a:xfrm>
                <a:custGeom>
                  <a:avLst/>
                  <a:gdLst/>
                  <a:ahLst/>
                  <a:rect l="l" t="t" r="r" b="b"/>
                  <a:pathLst>
                    <a:path w="92" h="22">
                      <a:moveTo>
                        <a:pt x="0" y="17"/>
                      </a:moveTo>
                      <a:lnTo>
                        <a:pt x="22" y="21"/>
                      </a:lnTo>
                      <a:lnTo>
                        <a:pt x="68" y="8"/>
                      </a:lnTo>
                      <a:lnTo>
                        <a:pt x="91" y="12"/>
                      </a:lnTo>
                      <a:lnTo>
                        <a:pt x="82" y="0"/>
                      </a:lnTo>
                      <a:lnTo>
                        <a:pt x="22" y="0"/>
                      </a:lnTo>
                      <a:lnTo>
                        <a:pt x="52" y="5"/>
                      </a:lnTo>
                      <a:lnTo>
                        <a:pt x="0" y="17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9" name=""/>
                <p:cNvSpPr/>
                <p:nvPr/>
              </p:nvSpPr>
              <p:spPr>
                <a:xfrm>
                  <a:off x="8355600" y="3273120"/>
                  <a:ext cx="212400" cy="38880"/>
                </a:xfrm>
                <a:custGeom>
                  <a:avLst/>
                  <a:gdLst/>
                  <a:ahLst/>
                  <a:rect l="l" t="t" r="r" b="b"/>
                  <a:pathLst>
                    <a:path w="92" h="22">
                      <a:moveTo>
                        <a:pt x="0" y="17"/>
                      </a:moveTo>
                      <a:lnTo>
                        <a:pt x="22" y="21"/>
                      </a:lnTo>
                      <a:lnTo>
                        <a:pt x="68" y="8"/>
                      </a:lnTo>
                      <a:lnTo>
                        <a:pt x="91" y="12"/>
                      </a:lnTo>
                      <a:lnTo>
                        <a:pt x="82" y="0"/>
                      </a:lnTo>
                      <a:lnTo>
                        <a:pt x="22" y="0"/>
                      </a:lnTo>
                      <a:lnTo>
                        <a:pt x="52" y="5"/>
                      </a:lnTo>
                      <a:lnTo>
                        <a:pt x="0" y="17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0" name=""/>
                <p:cNvSpPr/>
                <p:nvPr/>
              </p:nvSpPr>
              <p:spPr>
                <a:xfrm>
                  <a:off x="8129520" y="3335040"/>
                  <a:ext cx="200520" cy="38880"/>
                </a:xfrm>
                <a:custGeom>
                  <a:avLst/>
                  <a:gdLst/>
                  <a:ahLst/>
                  <a:rect l="l" t="t" r="r" b="b"/>
                  <a:pathLst>
                    <a:path w="87" h="22">
                      <a:moveTo>
                        <a:pt x="86" y="4"/>
                      </a:moveTo>
                      <a:lnTo>
                        <a:pt x="66" y="0"/>
                      </a:lnTo>
                      <a:lnTo>
                        <a:pt x="21" y="12"/>
                      </a:lnTo>
                      <a:lnTo>
                        <a:pt x="0" y="9"/>
                      </a:lnTo>
                      <a:lnTo>
                        <a:pt x="7" y="21"/>
                      </a:lnTo>
                      <a:lnTo>
                        <a:pt x="66" y="21"/>
                      </a:lnTo>
                      <a:lnTo>
                        <a:pt x="39" y="17"/>
                      </a:lnTo>
                      <a:lnTo>
                        <a:pt x="86" y="4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1" name=""/>
                <p:cNvSpPr/>
                <p:nvPr/>
              </p:nvSpPr>
              <p:spPr>
                <a:xfrm>
                  <a:off x="8129520" y="3335040"/>
                  <a:ext cx="200520" cy="38880"/>
                </a:xfrm>
                <a:custGeom>
                  <a:avLst/>
                  <a:gdLst/>
                  <a:ahLst/>
                  <a:rect l="l" t="t" r="r" b="b"/>
                  <a:pathLst>
                    <a:path w="87" h="22">
                      <a:moveTo>
                        <a:pt x="86" y="4"/>
                      </a:moveTo>
                      <a:lnTo>
                        <a:pt x="66" y="0"/>
                      </a:lnTo>
                      <a:lnTo>
                        <a:pt x="21" y="12"/>
                      </a:lnTo>
                      <a:lnTo>
                        <a:pt x="0" y="9"/>
                      </a:lnTo>
                      <a:lnTo>
                        <a:pt x="7" y="21"/>
                      </a:lnTo>
                      <a:lnTo>
                        <a:pt x="66" y="21"/>
                      </a:lnTo>
                      <a:lnTo>
                        <a:pt x="39" y="17"/>
                      </a:lnTo>
                      <a:lnTo>
                        <a:pt x="86" y="4"/>
                      </a:lnTo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102600" rIns="1026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92" name=""/>
            <p:cNvSpPr/>
            <p:nvPr/>
          </p:nvSpPr>
          <p:spPr>
            <a:xfrm>
              <a:off x="8017920" y="3400920"/>
              <a:ext cx="647640" cy="413640"/>
            </a:xfrm>
            <a:custGeom>
              <a:avLst/>
              <a:gdLst/>
              <a:ahLst/>
              <a:rect l="l" t="t" r="r" b="b"/>
              <a:pathLst>
                <a:path w="279" h="232">
                  <a:moveTo>
                    <a:pt x="42" y="0"/>
                  </a:moveTo>
                  <a:lnTo>
                    <a:pt x="42" y="27"/>
                  </a:lnTo>
                  <a:lnTo>
                    <a:pt x="105" y="27"/>
                  </a:lnTo>
                  <a:lnTo>
                    <a:pt x="140" y="90"/>
                  </a:lnTo>
                  <a:lnTo>
                    <a:pt x="174" y="27"/>
                  </a:lnTo>
                  <a:lnTo>
                    <a:pt x="238" y="27"/>
                  </a:lnTo>
                  <a:lnTo>
                    <a:pt x="238" y="0"/>
                  </a:lnTo>
                  <a:lnTo>
                    <a:pt x="278" y="35"/>
                  </a:lnTo>
                  <a:lnTo>
                    <a:pt x="238" y="70"/>
                  </a:lnTo>
                  <a:lnTo>
                    <a:pt x="238" y="47"/>
                  </a:lnTo>
                  <a:lnTo>
                    <a:pt x="192" y="47"/>
                  </a:lnTo>
                  <a:lnTo>
                    <a:pt x="153" y="116"/>
                  </a:lnTo>
                  <a:lnTo>
                    <a:pt x="192" y="187"/>
                  </a:lnTo>
                  <a:lnTo>
                    <a:pt x="238" y="187"/>
                  </a:lnTo>
                  <a:lnTo>
                    <a:pt x="238" y="159"/>
                  </a:lnTo>
                  <a:lnTo>
                    <a:pt x="278" y="196"/>
                  </a:lnTo>
                  <a:lnTo>
                    <a:pt x="238" y="231"/>
                  </a:lnTo>
                  <a:lnTo>
                    <a:pt x="238" y="205"/>
                  </a:lnTo>
                  <a:lnTo>
                    <a:pt x="174" y="205"/>
                  </a:lnTo>
                  <a:lnTo>
                    <a:pt x="140" y="140"/>
                  </a:lnTo>
                  <a:lnTo>
                    <a:pt x="105" y="205"/>
                  </a:lnTo>
                  <a:lnTo>
                    <a:pt x="42" y="205"/>
                  </a:lnTo>
                  <a:lnTo>
                    <a:pt x="42" y="230"/>
                  </a:lnTo>
                  <a:lnTo>
                    <a:pt x="0" y="196"/>
                  </a:lnTo>
                  <a:lnTo>
                    <a:pt x="42" y="159"/>
                  </a:lnTo>
                  <a:lnTo>
                    <a:pt x="42" y="187"/>
                  </a:lnTo>
                  <a:lnTo>
                    <a:pt x="86" y="187"/>
                  </a:lnTo>
                  <a:lnTo>
                    <a:pt x="125" y="116"/>
                  </a:lnTo>
                  <a:lnTo>
                    <a:pt x="86" y="47"/>
                  </a:lnTo>
                  <a:lnTo>
                    <a:pt x="42" y="47"/>
                  </a:lnTo>
                  <a:lnTo>
                    <a:pt x="42" y="70"/>
                  </a:lnTo>
                  <a:lnTo>
                    <a:pt x="0" y="35"/>
                  </a:lnTo>
                  <a:lnTo>
                    <a:pt x="42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51120" bIns="511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3" name=""/>
          <p:cNvSpPr/>
          <p:nvPr/>
        </p:nvSpPr>
        <p:spPr>
          <a:xfrm>
            <a:off x="857160" y="1523880"/>
            <a:ext cx="8056800" cy="110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550"/>
              </a:spcBef>
              <a:spcAft>
                <a:spcPts val="1375"/>
              </a:spcAft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Dense Wave Division Multiplexing - simply using different frequencies of light (i.e. a rainbow) to carry discrete, independent, bits or discernable pieces of information.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857160" y="4370400"/>
            <a:ext cx="8056800" cy="162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70000"/>
              </a:lnSpc>
              <a:spcBef>
                <a:spcPts val="499"/>
              </a:spcBef>
              <a:spcAft>
                <a:spcPts val="1250"/>
              </a:spcAft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Future DWDM advances include: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499"/>
              </a:spcBef>
              <a:spcAft>
                <a:spcPts val="1250"/>
              </a:spcAft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- SONET-like recovery &amp; muxing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499"/>
              </a:spcBef>
              <a:spcAft>
                <a:spcPts val="1250"/>
              </a:spcAft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- Higher Power, less regen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499"/>
              </a:spcBef>
              <a:spcAft>
                <a:spcPts val="1250"/>
              </a:spcAft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- Use of multiple harmonics &amp; sidebands - COOL!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89C4B9A-2D37-4D8F-ACC4-274E17893A5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228600" y="151920"/>
            <a:ext cx="8686800" cy="16002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Advanced Fiber Transport Solutions (AFTS)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685440" y="1676160"/>
            <a:ext cx="8142120" cy="42670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ECI offers raw, unprotected point-to-point capacity in: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OC-12 (622 Mbps) and OC-48 (2.5 Gbps) increments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Ideal applications for AFTS are: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Closing a SONET ring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Low cost entry into a new city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Perfect for IP transport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Diverse AFTS Windows or Lambdas between city pairs can be terminated into low cost SONET / DACS equipment for emerging carriers (i.e. Cerant)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AFTS is currently provisioned in 15 days or less!!!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AF2A45-5F9E-4E06-8D0A-B443CA590A50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151920" y="304920"/>
            <a:ext cx="8915400" cy="8776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Mesh vs Ring Protection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8" name=""/>
          <p:cNvGrpSpPr/>
          <p:nvPr/>
        </p:nvGrpSpPr>
        <p:grpSpPr>
          <a:xfrm>
            <a:off x="2009880" y="1295280"/>
            <a:ext cx="5998680" cy="4252680"/>
            <a:chOff x="2009880" y="1295280"/>
            <a:chExt cx="5998680" cy="4252680"/>
          </a:xfrm>
        </p:grpSpPr>
        <p:sp>
          <p:nvSpPr>
            <p:cNvPr id="199" name=""/>
            <p:cNvSpPr/>
            <p:nvPr/>
          </p:nvSpPr>
          <p:spPr>
            <a:xfrm>
              <a:off x="6035760" y="4673880"/>
              <a:ext cx="1054800" cy="874080"/>
            </a:xfrm>
            <a:custGeom>
              <a:avLst/>
              <a:gdLst/>
              <a:ahLst/>
              <a:rect l="l" t="t" r="r" b="b"/>
              <a:pathLst>
                <a:path w="907" h="704">
                  <a:moveTo>
                    <a:pt x="34" y="73"/>
                  </a:moveTo>
                  <a:lnTo>
                    <a:pt x="45" y="73"/>
                  </a:lnTo>
                  <a:lnTo>
                    <a:pt x="45" y="90"/>
                  </a:lnTo>
                  <a:lnTo>
                    <a:pt x="45" y="107"/>
                  </a:lnTo>
                  <a:lnTo>
                    <a:pt x="56" y="124"/>
                  </a:lnTo>
                  <a:lnTo>
                    <a:pt x="67" y="124"/>
                  </a:lnTo>
                  <a:lnTo>
                    <a:pt x="96" y="107"/>
                  </a:lnTo>
                  <a:lnTo>
                    <a:pt x="107" y="107"/>
                  </a:lnTo>
                  <a:lnTo>
                    <a:pt x="118" y="107"/>
                  </a:lnTo>
                  <a:lnTo>
                    <a:pt x="129" y="90"/>
                  </a:lnTo>
                  <a:lnTo>
                    <a:pt x="152" y="90"/>
                  </a:lnTo>
                  <a:lnTo>
                    <a:pt x="163" y="90"/>
                  </a:lnTo>
                  <a:lnTo>
                    <a:pt x="152" y="107"/>
                  </a:lnTo>
                  <a:lnTo>
                    <a:pt x="141" y="107"/>
                  </a:lnTo>
                  <a:lnTo>
                    <a:pt x="129" y="107"/>
                  </a:lnTo>
                  <a:lnTo>
                    <a:pt x="141" y="124"/>
                  </a:lnTo>
                  <a:lnTo>
                    <a:pt x="152" y="124"/>
                  </a:lnTo>
                  <a:lnTo>
                    <a:pt x="175" y="124"/>
                  </a:lnTo>
                  <a:lnTo>
                    <a:pt x="191" y="124"/>
                  </a:lnTo>
                  <a:lnTo>
                    <a:pt x="214" y="135"/>
                  </a:lnTo>
                  <a:lnTo>
                    <a:pt x="225" y="135"/>
                  </a:lnTo>
                  <a:lnTo>
                    <a:pt x="248" y="152"/>
                  </a:lnTo>
                  <a:lnTo>
                    <a:pt x="248" y="169"/>
                  </a:lnTo>
                  <a:lnTo>
                    <a:pt x="259" y="186"/>
                  </a:lnTo>
                  <a:lnTo>
                    <a:pt x="270" y="197"/>
                  </a:lnTo>
                  <a:lnTo>
                    <a:pt x="287" y="186"/>
                  </a:lnTo>
                  <a:lnTo>
                    <a:pt x="287" y="197"/>
                  </a:lnTo>
                  <a:lnTo>
                    <a:pt x="299" y="197"/>
                  </a:lnTo>
                  <a:lnTo>
                    <a:pt x="299" y="186"/>
                  </a:lnTo>
                  <a:lnTo>
                    <a:pt x="321" y="186"/>
                  </a:lnTo>
                  <a:lnTo>
                    <a:pt x="332" y="169"/>
                  </a:lnTo>
                  <a:lnTo>
                    <a:pt x="344" y="169"/>
                  </a:lnTo>
                  <a:lnTo>
                    <a:pt x="355" y="169"/>
                  </a:lnTo>
                  <a:lnTo>
                    <a:pt x="366" y="152"/>
                  </a:lnTo>
                  <a:lnTo>
                    <a:pt x="366" y="135"/>
                  </a:lnTo>
                  <a:lnTo>
                    <a:pt x="383" y="124"/>
                  </a:lnTo>
                  <a:lnTo>
                    <a:pt x="394" y="124"/>
                  </a:lnTo>
                  <a:lnTo>
                    <a:pt x="406" y="124"/>
                  </a:lnTo>
                  <a:lnTo>
                    <a:pt x="417" y="135"/>
                  </a:lnTo>
                  <a:lnTo>
                    <a:pt x="428" y="135"/>
                  </a:lnTo>
                  <a:lnTo>
                    <a:pt x="439" y="135"/>
                  </a:lnTo>
                  <a:lnTo>
                    <a:pt x="439" y="152"/>
                  </a:lnTo>
                  <a:lnTo>
                    <a:pt x="451" y="152"/>
                  </a:lnTo>
                  <a:lnTo>
                    <a:pt x="462" y="169"/>
                  </a:lnTo>
                  <a:lnTo>
                    <a:pt x="479" y="169"/>
                  </a:lnTo>
                  <a:lnTo>
                    <a:pt x="479" y="186"/>
                  </a:lnTo>
                  <a:lnTo>
                    <a:pt x="490" y="197"/>
                  </a:lnTo>
                  <a:lnTo>
                    <a:pt x="501" y="197"/>
                  </a:lnTo>
                  <a:lnTo>
                    <a:pt x="501" y="214"/>
                  </a:lnTo>
                  <a:lnTo>
                    <a:pt x="513" y="214"/>
                  </a:lnTo>
                  <a:lnTo>
                    <a:pt x="535" y="214"/>
                  </a:lnTo>
                  <a:lnTo>
                    <a:pt x="535" y="231"/>
                  </a:lnTo>
                  <a:lnTo>
                    <a:pt x="547" y="231"/>
                  </a:lnTo>
                  <a:lnTo>
                    <a:pt x="558" y="242"/>
                  </a:lnTo>
                  <a:lnTo>
                    <a:pt x="575" y="259"/>
                  </a:lnTo>
                  <a:lnTo>
                    <a:pt x="586" y="276"/>
                  </a:lnTo>
                  <a:lnTo>
                    <a:pt x="586" y="293"/>
                  </a:lnTo>
                  <a:lnTo>
                    <a:pt x="575" y="304"/>
                  </a:lnTo>
                  <a:lnTo>
                    <a:pt x="575" y="321"/>
                  </a:lnTo>
                  <a:lnTo>
                    <a:pt x="575" y="338"/>
                  </a:lnTo>
                  <a:lnTo>
                    <a:pt x="558" y="366"/>
                  </a:lnTo>
                  <a:lnTo>
                    <a:pt x="558" y="383"/>
                  </a:lnTo>
                  <a:lnTo>
                    <a:pt x="558" y="417"/>
                  </a:lnTo>
                  <a:lnTo>
                    <a:pt x="575" y="417"/>
                  </a:lnTo>
                  <a:lnTo>
                    <a:pt x="575" y="428"/>
                  </a:lnTo>
                  <a:lnTo>
                    <a:pt x="586" y="445"/>
                  </a:lnTo>
                  <a:lnTo>
                    <a:pt x="597" y="445"/>
                  </a:lnTo>
                  <a:lnTo>
                    <a:pt x="597" y="462"/>
                  </a:lnTo>
                  <a:lnTo>
                    <a:pt x="597" y="479"/>
                  </a:lnTo>
                  <a:lnTo>
                    <a:pt x="609" y="490"/>
                  </a:lnTo>
                  <a:lnTo>
                    <a:pt x="620" y="507"/>
                  </a:lnTo>
                  <a:lnTo>
                    <a:pt x="631" y="524"/>
                  </a:lnTo>
                  <a:lnTo>
                    <a:pt x="620" y="535"/>
                  </a:lnTo>
                  <a:lnTo>
                    <a:pt x="620" y="552"/>
                  </a:lnTo>
                  <a:lnTo>
                    <a:pt x="642" y="552"/>
                  </a:lnTo>
                  <a:lnTo>
                    <a:pt x="659" y="552"/>
                  </a:lnTo>
                  <a:lnTo>
                    <a:pt x="659" y="569"/>
                  </a:lnTo>
                  <a:lnTo>
                    <a:pt x="671" y="580"/>
                  </a:lnTo>
                  <a:lnTo>
                    <a:pt x="682" y="580"/>
                  </a:lnTo>
                  <a:lnTo>
                    <a:pt x="682" y="597"/>
                  </a:lnTo>
                  <a:lnTo>
                    <a:pt x="693" y="597"/>
                  </a:lnTo>
                  <a:lnTo>
                    <a:pt x="693" y="614"/>
                  </a:lnTo>
                  <a:lnTo>
                    <a:pt x="704" y="614"/>
                  </a:lnTo>
                  <a:lnTo>
                    <a:pt x="716" y="614"/>
                  </a:lnTo>
                  <a:lnTo>
                    <a:pt x="716" y="631"/>
                  </a:lnTo>
                  <a:lnTo>
                    <a:pt x="727" y="631"/>
                  </a:lnTo>
                  <a:lnTo>
                    <a:pt x="738" y="631"/>
                  </a:lnTo>
                  <a:lnTo>
                    <a:pt x="749" y="631"/>
                  </a:lnTo>
                  <a:lnTo>
                    <a:pt x="749" y="642"/>
                  </a:lnTo>
                  <a:lnTo>
                    <a:pt x="766" y="642"/>
                  </a:lnTo>
                  <a:lnTo>
                    <a:pt x="778" y="659"/>
                  </a:lnTo>
                  <a:lnTo>
                    <a:pt x="778" y="676"/>
                  </a:lnTo>
                  <a:lnTo>
                    <a:pt x="778" y="693"/>
                  </a:lnTo>
                  <a:lnTo>
                    <a:pt x="778" y="704"/>
                  </a:lnTo>
                  <a:lnTo>
                    <a:pt x="789" y="704"/>
                  </a:lnTo>
                  <a:lnTo>
                    <a:pt x="789" y="693"/>
                  </a:lnTo>
                  <a:lnTo>
                    <a:pt x="789" y="704"/>
                  </a:lnTo>
                  <a:lnTo>
                    <a:pt x="800" y="704"/>
                  </a:lnTo>
                  <a:lnTo>
                    <a:pt x="811" y="704"/>
                  </a:lnTo>
                  <a:lnTo>
                    <a:pt x="823" y="704"/>
                  </a:lnTo>
                  <a:lnTo>
                    <a:pt x="845" y="693"/>
                  </a:lnTo>
                  <a:lnTo>
                    <a:pt x="857" y="676"/>
                  </a:lnTo>
                  <a:lnTo>
                    <a:pt x="885" y="676"/>
                  </a:lnTo>
                  <a:lnTo>
                    <a:pt x="885" y="659"/>
                  </a:lnTo>
                  <a:lnTo>
                    <a:pt x="873" y="642"/>
                  </a:lnTo>
                  <a:lnTo>
                    <a:pt x="885" y="631"/>
                  </a:lnTo>
                  <a:lnTo>
                    <a:pt x="896" y="614"/>
                  </a:lnTo>
                  <a:lnTo>
                    <a:pt x="907" y="597"/>
                  </a:lnTo>
                  <a:lnTo>
                    <a:pt x="907" y="580"/>
                  </a:lnTo>
                  <a:lnTo>
                    <a:pt x="896" y="569"/>
                  </a:lnTo>
                  <a:lnTo>
                    <a:pt x="896" y="552"/>
                  </a:lnTo>
                  <a:lnTo>
                    <a:pt x="896" y="535"/>
                  </a:lnTo>
                  <a:lnTo>
                    <a:pt x="896" y="524"/>
                  </a:lnTo>
                  <a:lnTo>
                    <a:pt x="896" y="507"/>
                  </a:lnTo>
                  <a:lnTo>
                    <a:pt x="896" y="490"/>
                  </a:lnTo>
                  <a:lnTo>
                    <a:pt x="885" y="479"/>
                  </a:lnTo>
                  <a:lnTo>
                    <a:pt x="885" y="445"/>
                  </a:lnTo>
                  <a:lnTo>
                    <a:pt x="873" y="445"/>
                  </a:lnTo>
                  <a:lnTo>
                    <a:pt x="857" y="445"/>
                  </a:lnTo>
                  <a:lnTo>
                    <a:pt x="857" y="428"/>
                  </a:lnTo>
                  <a:lnTo>
                    <a:pt x="845" y="417"/>
                  </a:lnTo>
                  <a:lnTo>
                    <a:pt x="845" y="400"/>
                  </a:lnTo>
                  <a:lnTo>
                    <a:pt x="834" y="383"/>
                  </a:lnTo>
                  <a:lnTo>
                    <a:pt x="834" y="366"/>
                  </a:lnTo>
                  <a:lnTo>
                    <a:pt x="834" y="349"/>
                  </a:lnTo>
                  <a:lnTo>
                    <a:pt x="823" y="349"/>
                  </a:lnTo>
                  <a:lnTo>
                    <a:pt x="811" y="338"/>
                  </a:lnTo>
                  <a:lnTo>
                    <a:pt x="800" y="321"/>
                  </a:lnTo>
                  <a:lnTo>
                    <a:pt x="800" y="293"/>
                  </a:lnTo>
                  <a:lnTo>
                    <a:pt x="800" y="276"/>
                  </a:lnTo>
                  <a:lnTo>
                    <a:pt x="800" y="259"/>
                  </a:lnTo>
                  <a:lnTo>
                    <a:pt x="789" y="259"/>
                  </a:lnTo>
                  <a:lnTo>
                    <a:pt x="789" y="242"/>
                  </a:lnTo>
                  <a:lnTo>
                    <a:pt x="778" y="231"/>
                  </a:lnTo>
                  <a:lnTo>
                    <a:pt x="766" y="214"/>
                  </a:lnTo>
                  <a:lnTo>
                    <a:pt x="749" y="197"/>
                  </a:lnTo>
                  <a:lnTo>
                    <a:pt x="749" y="186"/>
                  </a:lnTo>
                  <a:lnTo>
                    <a:pt x="738" y="169"/>
                  </a:lnTo>
                  <a:lnTo>
                    <a:pt x="727" y="169"/>
                  </a:lnTo>
                  <a:lnTo>
                    <a:pt x="727" y="152"/>
                  </a:lnTo>
                  <a:lnTo>
                    <a:pt x="716" y="135"/>
                  </a:lnTo>
                  <a:lnTo>
                    <a:pt x="704" y="124"/>
                  </a:lnTo>
                  <a:lnTo>
                    <a:pt x="704" y="107"/>
                  </a:lnTo>
                  <a:lnTo>
                    <a:pt x="693" y="90"/>
                  </a:lnTo>
                  <a:lnTo>
                    <a:pt x="682" y="73"/>
                  </a:lnTo>
                  <a:lnTo>
                    <a:pt x="682" y="45"/>
                  </a:lnTo>
                  <a:lnTo>
                    <a:pt x="682" y="28"/>
                  </a:lnTo>
                  <a:lnTo>
                    <a:pt x="682" y="11"/>
                  </a:lnTo>
                  <a:lnTo>
                    <a:pt x="671" y="11"/>
                  </a:lnTo>
                  <a:lnTo>
                    <a:pt x="659" y="11"/>
                  </a:lnTo>
                  <a:lnTo>
                    <a:pt x="642" y="11"/>
                  </a:lnTo>
                  <a:lnTo>
                    <a:pt x="631" y="0"/>
                  </a:lnTo>
                  <a:lnTo>
                    <a:pt x="620" y="0"/>
                  </a:lnTo>
                  <a:lnTo>
                    <a:pt x="609" y="11"/>
                  </a:lnTo>
                  <a:lnTo>
                    <a:pt x="609" y="28"/>
                  </a:lnTo>
                  <a:lnTo>
                    <a:pt x="620" y="28"/>
                  </a:lnTo>
                  <a:lnTo>
                    <a:pt x="631" y="45"/>
                  </a:lnTo>
                  <a:lnTo>
                    <a:pt x="620" y="56"/>
                  </a:lnTo>
                  <a:lnTo>
                    <a:pt x="609" y="73"/>
                  </a:lnTo>
                  <a:lnTo>
                    <a:pt x="586" y="45"/>
                  </a:lnTo>
                  <a:lnTo>
                    <a:pt x="575" y="45"/>
                  </a:lnTo>
                  <a:lnTo>
                    <a:pt x="558" y="45"/>
                  </a:lnTo>
                  <a:lnTo>
                    <a:pt x="287" y="45"/>
                  </a:lnTo>
                  <a:lnTo>
                    <a:pt x="287" y="11"/>
                  </a:lnTo>
                  <a:lnTo>
                    <a:pt x="270" y="11"/>
                  </a:lnTo>
                  <a:lnTo>
                    <a:pt x="175" y="28"/>
                  </a:lnTo>
                  <a:lnTo>
                    <a:pt x="56" y="28"/>
                  </a:lnTo>
                  <a:lnTo>
                    <a:pt x="11" y="28"/>
                  </a:lnTo>
                  <a:lnTo>
                    <a:pt x="0" y="56"/>
                  </a:lnTo>
                  <a:lnTo>
                    <a:pt x="22" y="73"/>
                  </a:lnTo>
                  <a:lnTo>
                    <a:pt x="34" y="73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6035760" y="4673880"/>
              <a:ext cx="1054800" cy="874080"/>
            </a:xfrm>
            <a:custGeom>
              <a:avLst/>
              <a:gdLst/>
              <a:ahLst/>
              <a:rect l="l" t="t" r="r" b="b"/>
              <a:pathLst>
                <a:path w="907" h="704">
                  <a:moveTo>
                    <a:pt x="34" y="73"/>
                  </a:moveTo>
                  <a:lnTo>
                    <a:pt x="45" y="73"/>
                  </a:lnTo>
                  <a:lnTo>
                    <a:pt x="45" y="90"/>
                  </a:lnTo>
                  <a:lnTo>
                    <a:pt x="45" y="107"/>
                  </a:lnTo>
                  <a:lnTo>
                    <a:pt x="56" y="124"/>
                  </a:lnTo>
                  <a:lnTo>
                    <a:pt x="67" y="124"/>
                  </a:lnTo>
                  <a:lnTo>
                    <a:pt x="96" y="107"/>
                  </a:lnTo>
                  <a:lnTo>
                    <a:pt x="107" y="107"/>
                  </a:lnTo>
                  <a:lnTo>
                    <a:pt x="118" y="107"/>
                  </a:lnTo>
                  <a:lnTo>
                    <a:pt x="129" y="90"/>
                  </a:lnTo>
                  <a:lnTo>
                    <a:pt x="152" y="90"/>
                  </a:lnTo>
                  <a:lnTo>
                    <a:pt x="163" y="90"/>
                  </a:lnTo>
                  <a:lnTo>
                    <a:pt x="152" y="107"/>
                  </a:lnTo>
                  <a:lnTo>
                    <a:pt x="141" y="107"/>
                  </a:lnTo>
                  <a:lnTo>
                    <a:pt x="129" y="107"/>
                  </a:lnTo>
                  <a:lnTo>
                    <a:pt x="141" y="124"/>
                  </a:lnTo>
                  <a:lnTo>
                    <a:pt x="152" y="124"/>
                  </a:lnTo>
                  <a:lnTo>
                    <a:pt x="175" y="124"/>
                  </a:lnTo>
                  <a:lnTo>
                    <a:pt x="191" y="124"/>
                  </a:lnTo>
                  <a:lnTo>
                    <a:pt x="214" y="135"/>
                  </a:lnTo>
                  <a:lnTo>
                    <a:pt x="225" y="135"/>
                  </a:lnTo>
                  <a:lnTo>
                    <a:pt x="248" y="152"/>
                  </a:lnTo>
                  <a:lnTo>
                    <a:pt x="248" y="169"/>
                  </a:lnTo>
                  <a:lnTo>
                    <a:pt x="259" y="186"/>
                  </a:lnTo>
                  <a:lnTo>
                    <a:pt x="270" y="197"/>
                  </a:lnTo>
                  <a:lnTo>
                    <a:pt x="287" y="186"/>
                  </a:lnTo>
                  <a:lnTo>
                    <a:pt x="287" y="197"/>
                  </a:lnTo>
                  <a:lnTo>
                    <a:pt x="299" y="197"/>
                  </a:lnTo>
                  <a:lnTo>
                    <a:pt x="299" y="186"/>
                  </a:lnTo>
                  <a:lnTo>
                    <a:pt x="321" y="186"/>
                  </a:lnTo>
                  <a:lnTo>
                    <a:pt x="332" y="169"/>
                  </a:lnTo>
                  <a:lnTo>
                    <a:pt x="344" y="169"/>
                  </a:lnTo>
                  <a:lnTo>
                    <a:pt x="355" y="169"/>
                  </a:lnTo>
                  <a:lnTo>
                    <a:pt x="366" y="152"/>
                  </a:lnTo>
                  <a:lnTo>
                    <a:pt x="366" y="135"/>
                  </a:lnTo>
                  <a:lnTo>
                    <a:pt x="383" y="124"/>
                  </a:lnTo>
                  <a:lnTo>
                    <a:pt x="394" y="124"/>
                  </a:lnTo>
                  <a:lnTo>
                    <a:pt x="406" y="124"/>
                  </a:lnTo>
                  <a:lnTo>
                    <a:pt x="417" y="135"/>
                  </a:lnTo>
                  <a:lnTo>
                    <a:pt x="428" y="135"/>
                  </a:lnTo>
                  <a:lnTo>
                    <a:pt x="439" y="135"/>
                  </a:lnTo>
                  <a:lnTo>
                    <a:pt x="439" y="152"/>
                  </a:lnTo>
                  <a:lnTo>
                    <a:pt x="451" y="152"/>
                  </a:lnTo>
                  <a:lnTo>
                    <a:pt x="462" y="169"/>
                  </a:lnTo>
                  <a:lnTo>
                    <a:pt x="479" y="169"/>
                  </a:lnTo>
                  <a:lnTo>
                    <a:pt x="479" y="186"/>
                  </a:lnTo>
                  <a:lnTo>
                    <a:pt x="490" y="197"/>
                  </a:lnTo>
                  <a:lnTo>
                    <a:pt x="501" y="197"/>
                  </a:lnTo>
                  <a:lnTo>
                    <a:pt x="501" y="214"/>
                  </a:lnTo>
                  <a:lnTo>
                    <a:pt x="513" y="214"/>
                  </a:lnTo>
                  <a:lnTo>
                    <a:pt x="535" y="214"/>
                  </a:lnTo>
                  <a:lnTo>
                    <a:pt x="535" y="231"/>
                  </a:lnTo>
                  <a:lnTo>
                    <a:pt x="547" y="231"/>
                  </a:lnTo>
                  <a:lnTo>
                    <a:pt x="558" y="242"/>
                  </a:lnTo>
                  <a:lnTo>
                    <a:pt x="575" y="259"/>
                  </a:lnTo>
                  <a:lnTo>
                    <a:pt x="586" y="276"/>
                  </a:lnTo>
                  <a:lnTo>
                    <a:pt x="586" y="293"/>
                  </a:lnTo>
                  <a:lnTo>
                    <a:pt x="575" y="304"/>
                  </a:lnTo>
                  <a:lnTo>
                    <a:pt x="575" y="321"/>
                  </a:lnTo>
                  <a:lnTo>
                    <a:pt x="575" y="338"/>
                  </a:lnTo>
                  <a:lnTo>
                    <a:pt x="558" y="366"/>
                  </a:lnTo>
                  <a:lnTo>
                    <a:pt x="558" y="383"/>
                  </a:lnTo>
                  <a:lnTo>
                    <a:pt x="558" y="417"/>
                  </a:lnTo>
                  <a:lnTo>
                    <a:pt x="575" y="417"/>
                  </a:lnTo>
                  <a:lnTo>
                    <a:pt x="575" y="428"/>
                  </a:lnTo>
                  <a:lnTo>
                    <a:pt x="586" y="445"/>
                  </a:lnTo>
                  <a:lnTo>
                    <a:pt x="597" y="445"/>
                  </a:lnTo>
                  <a:lnTo>
                    <a:pt x="597" y="462"/>
                  </a:lnTo>
                  <a:lnTo>
                    <a:pt x="597" y="479"/>
                  </a:lnTo>
                  <a:lnTo>
                    <a:pt x="609" y="490"/>
                  </a:lnTo>
                  <a:lnTo>
                    <a:pt x="620" y="507"/>
                  </a:lnTo>
                  <a:lnTo>
                    <a:pt x="631" y="524"/>
                  </a:lnTo>
                  <a:lnTo>
                    <a:pt x="620" y="535"/>
                  </a:lnTo>
                  <a:lnTo>
                    <a:pt x="620" y="552"/>
                  </a:lnTo>
                  <a:lnTo>
                    <a:pt x="642" y="552"/>
                  </a:lnTo>
                  <a:lnTo>
                    <a:pt x="659" y="552"/>
                  </a:lnTo>
                  <a:lnTo>
                    <a:pt x="659" y="569"/>
                  </a:lnTo>
                  <a:lnTo>
                    <a:pt x="671" y="580"/>
                  </a:lnTo>
                  <a:lnTo>
                    <a:pt x="682" y="580"/>
                  </a:lnTo>
                  <a:lnTo>
                    <a:pt x="682" y="597"/>
                  </a:lnTo>
                  <a:lnTo>
                    <a:pt x="693" y="597"/>
                  </a:lnTo>
                  <a:lnTo>
                    <a:pt x="693" y="614"/>
                  </a:lnTo>
                  <a:lnTo>
                    <a:pt x="704" y="614"/>
                  </a:lnTo>
                  <a:lnTo>
                    <a:pt x="716" y="614"/>
                  </a:lnTo>
                  <a:lnTo>
                    <a:pt x="716" y="631"/>
                  </a:lnTo>
                  <a:lnTo>
                    <a:pt x="727" y="631"/>
                  </a:lnTo>
                  <a:lnTo>
                    <a:pt x="738" y="631"/>
                  </a:lnTo>
                  <a:lnTo>
                    <a:pt x="749" y="631"/>
                  </a:lnTo>
                  <a:lnTo>
                    <a:pt x="749" y="642"/>
                  </a:lnTo>
                  <a:lnTo>
                    <a:pt x="766" y="642"/>
                  </a:lnTo>
                  <a:lnTo>
                    <a:pt x="778" y="659"/>
                  </a:lnTo>
                  <a:lnTo>
                    <a:pt x="778" y="676"/>
                  </a:lnTo>
                  <a:lnTo>
                    <a:pt x="778" y="693"/>
                  </a:lnTo>
                  <a:lnTo>
                    <a:pt x="778" y="704"/>
                  </a:lnTo>
                  <a:lnTo>
                    <a:pt x="789" y="704"/>
                  </a:lnTo>
                  <a:lnTo>
                    <a:pt x="789" y="693"/>
                  </a:lnTo>
                  <a:lnTo>
                    <a:pt x="789" y="704"/>
                  </a:lnTo>
                  <a:lnTo>
                    <a:pt x="800" y="704"/>
                  </a:lnTo>
                  <a:lnTo>
                    <a:pt x="811" y="704"/>
                  </a:lnTo>
                  <a:lnTo>
                    <a:pt x="823" y="704"/>
                  </a:lnTo>
                  <a:lnTo>
                    <a:pt x="845" y="693"/>
                  </a:lnTo>
                  <a:lnTo>
                    <a:pt x="857" y="676"/>
                  </a:lnTo>
                  <a:lnTo>
                    <a:pt x="885" y="676"/>
                  </a:lnTo>
                  <a:lnTo>
                    <a:pt x="885" y="659"/>
                  </a:lnTo>
                  <a:lnTo>
                    <a:pt x="873" y="642"/>
                  </a:lnTo>
                  <a:lnTo>
                    <a:pt x="885" y="631"/>
                  </a:lnTo>
                  <a:lnTo>
                    <a:pt x="896" y="614"/>
                  </a:lnTo>
                  <a:lnTo>
                    <a:pt x="907" y="597"/>
                  </a:lnTo>
                  <a:lnTo>
                    <a:pt x="907" y="580"/>
                  </a:lnTo>
                  <a:lnTo>
                    <a:pt x="896" y="569"/>
                  </a:lnTo>
                  <a:lnTo>
                    <a:pt x="896" y="552"/>
                  </a:lnTo>
                  <a:lnTo>
                    <a:pt x="896" y="535"/>
                  </a:lnTo>
                  <a:lnTo>
                    <a:pt x="896" y="524"/>
                  </a:lnTo>
                  <a:lnTo>
                    <a:pt x="896" y="507"/>
                  </a:lnTo>
                  <a:lnTo>
                    <a:pt x="896" y="490"/>
                  </a:lnTo>
                  <a:lnTo>
                    <a:pt x="885" y="479"/>
                  </a:lnTo>
                  <a:lnTo>
                    <a:pt x="885" y="445"/>
                  </a:lnTo>
                  <a:lnTo>
                    <a:pt x="873" y="445"/>
                  </a:lnTo>
                  <a:lnTo>
                    <a:pt x="857" y="445"/>
                  </a:lnTo>
                  <a:lnTo>
                    <a:pt x="857" y="428"/>
                  </a:lnTo>
                  <a:lnTo>
                    <a:pt x="845" y="417"/>
                  </a:lnTo>
                  <a:lnTo>
                    <a:pt x="845" y="400"/>
                  </a:lnTo>
                  <a:lnTo>
                    <a:pt x="834" y="383"/>
                  </a:lnTo>
                  <a:lnTo>
                    <a:pt x="834" y="366"/>
                  </a:lnTo>
                  <a:lnTo>
                    <a:pt x="834" y="349"/>
                  </a:lnTo>
                  <a:lnTo>
                    <a:pt x="823" y="349"/>
                  </a:lnTo>
                  <a:lnTo>
                    <a:pt x="811" y="338"/>
                  </a:lnTo>
                  <a:lnTo>
                    <a:pt x="800" y="321"/>
                  </a:lnTo>
                  <a:lnTo>
                    <a:pt x="800" y="293"/>
                  </a:lnTo>
                  <a:lnTo>
                    <a:pt x="800" y="276"/>
                  </a:lnTo>
                  <a:lnTo>
                    <a:pt x="800" y="259"/>
                  </a:lnTo>
                  <a:lnTo>
                    <a:pt x="789" y="259"/>
                  </a:lnTo>
                  <a:lnTo>
                    <a:pt x="789" y="242"/>
                  </a:lnTo>
                  <a:lnTo>
                    <a:pt x="778" y="231"/>
                  </a:lnTo>
                  <a:lnTo>
                    <a:pt x="766" y="214"/>
                  </a:lnTo>
                  <a:lnTo>
                    <a:pt x="749" y="197"/>
                  </a:lnTo>
                  <a:lnTo>
                    <a:pt x="749" y="186"/>
                  </a:lnTo>
                  <a:lnTo>
                    <a:pt x="738" y="169"/>
                  </a:lnTo>
                  <a:lnTo>
                    <a:pt x="727" y="169"/>
                  </a:lnTo>
                  <a:lnTo>
                    <a:pt x="727" y="152"/>
                  </a:lnTo>
                  <a:lnTo>
                    <a:pt x="716" y="135"/>
                  </a:lnTo>
                  <a:lnTo>
                    <a:pt x="704" y="124"/>
                  </a:lnTo>
                  <a:lnTo>
                    <a:pt x="704" y="107"/>
                  </a:lnTo>
                  <a:lnTo>
                    <a:pt x="693" y="90"/>
                  </a:lnTo>
                  <a:lnTo>
                    <a:pt x="682" y="73"/>
                  </a:lnTo>
                  <a:lnTo>
                    <a:pt x="682" y="45"/>
                  </a:lnTo>
                  <a:lnTo>
                    <a:pt x="682" y="28"/>
                  </a:lnTo>
                  <a:lnTo>
                    <a:pt x="682" y="11"/>
                  </a:lnTo>
                  <a:lnTo>
                    <a:pt x="671" y="11"/>
                  </a:lnTo>
                  <a:lnTo>
                    <a:pt x="659" y="11"/>
                  </a:lnTo>
                  <a:lnTo>
                    <a:pt x="642" y="11"/>
                  </a:lnTo>
                  <a:lnTo>
                    <a:pt x="631" y="0"/>
                  </a:lnTo>
                  <a:lnTo>
                    <a:pt x="620" y="0"/>
                  </a:lnTo>
                  <a:lnTo>
                    <a:pt x="609" y="11"/>
                  </a:lnTo>
                  <a:lnTo>
                    <a:pt x="609" y="28"/>
                  </a:lnTo>
                  <a:lnTo>
                    <a:pt x="620" y="28"/>
                  </a:lnTo>
                  <a:lnTo>
                    <a:pt x="631" y="45"/>
                  </a:lnTo>
                  <a:lnTo>
                    <a:pt x="620" y="56"/>
                  </a:lnTo>
                  <a:lnTo>
                    <a:pt x="609" y="73"/>
                  </a:lnTo>
                  <a:lnTo>
                    <a:pt x="586" y="45"/>
                  </a:lnTo>
                  <a:lnTo>
                    <a:pt x="575" y="45"/>
                  </a:lnTo>
                  <a:lnTo>
                    <a:pt x="558" y="45"/>
                  </a:lnTo>
                  <a:lnTo>
                    <a:pt x="287" y="45"/>
                  </a:lnTo>
                  <a:lnTo>
                    <a:pt x="287" y="11"/>
                  </a:lnTo>
                  <a:lnTo>
                    <a:pt x="270" y="11"/>
                  </a:lnTo>
                  <a:lnTo>
                    <a:pt x="175" y="28"/>
                  </a:lnTo>
                  <a:lnTo>
                    <a:pt x="56" y="28"/>
                  </a:lnTo>
                  <a:lnTo>
                    <a:pt x="11" y="28"/>
                  </a:lnTo>
                  <a:lnTo>
                    <a:pt x="0" y="56"/>
                  </a:lnTo>
                  <a:lnTo>
                    <a:pt x="22" y="73"/>
                  </a:lnTo>
                  <a:lnTo>
                    <a:pt x="34" y="73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6519600" y="3979440"/>
              <a:ext cx="598320" cy="497880"/>
            </a:xfrm>
            <a:custGeom>
              <a:avLst/>
              <a:gdLst/>
              <a:ahLst/>
              <a:rect l="l" t="t" r="r" b="b"/>
              <a:pathLst>
                <a:path w="513" h="400">
                  <a:moveTo>
                    <a:pt x="310" y="389"/>
                  </a:moveTo>
                  <a:lnTo>
                    <a:pt x="299" y="400"/>
                  </a:lnTo>
                  <a:lnTo>
                    <a:pt x="310" y="389"/>
                  </a:lnTo>
                  <a:lnTo>
                    <a:pt x="321" y="372"/>
                  </a:lnTo>
                  <a:lnTo>
                    <a:pt x="321" y="355"/>
                  </a:lnTo>
                  <a:lnTo>
                    <a:pt x="321" y="338"/>
                  </a:lnTo>
                  <a:lnTo>
                    <a:pt x="332" y="338"/>
                  </a:lnTo>
                  <a:lnTo>
                    <a:pt x="349" y="327"/>
                  </a:lnTo>
                  <a:lnTo>
                    <a:pt x="361" y="327"/>
                  </a:lnTo>
                  <a:lnTo>
                    <a:pt x="372" y="327"/>
                  </a:lnTo>
                  <a:lnTo>
                    <a:pt x="383" y="310"/>
                  </a:lnTo>
                  <a:lnTo>
                    <a:pt x="394" y="293"/>
                  </a:lnTo>
                  <a:lnTo>
                    <a:pt x="406" y="293"/>
                  </a:lnTo>
                  <a:lnTo>
                    <a:pt x="417" y="276"/>
                  </a:lnTo>
                  <a:lnTo>
                    <a:pt x="428" y="265"/>
                  </a:lnTo>
                  <a:lnTo>
                    <a:pt x="440" y="248"/>
                  </a:lnTo>
                  <a:lnTo>
                    <a:pt x="456" y="248"/>
                  </a:lnTo>
                  <a:lnTo>
                    <a:pt x="456" y="231"/>
                  </a:lnTo>
                  <a:lnTo>
                    <a:pt x="468" y="214"/>
                  </a:lnTo>
                  <a:lnTo>
                    <a:pt x="468" y="203"/>
                  </a:lnTo>
                  <a:lnTo>
                    <a:pt x="479" y="186"/>
                  </a:lnTo>
                  <a:lnTo>
                    <a:pt x="490" y="169"/>
                  </a:lnTo>
                  <a:lnTo>
                    <a:pt x="502" y="158"/>
                  </a:lnTo>
                  <a:lnTo>
                    <a:pt x="513" y="141"/>
                  </a:lnTo>
                  <a:lnTo>
                    <a:pt x="513" y="158"/>
                  </a:lnTo>
                  <a:lnTo>
                    <a:pt x="502" y="141"/>
                  </a:lnTo>
                  <a:lnTo>
                    <a:pt x="406" y="62"/>
                  </a:lnTo>
                  <a:lnTo>
                    <a:pt x="383" y="45"/>
                  </a:lnTo>
                  <a:lnTo>
                    <a:pt x="372" y="34"/>
                  </a:lnTo>
                  <a:lnTo>
                    <a:pt x="321" y="45"/>
                  </a:lnTo>
                  <a:lnTo>
                    <a:pt x="299" y="45"/>
                  </a:lnTo>
                  <a:lnTo>
                    <a:pt x="276" y="45"/>
                  </a:lnTo>
                  <a:lnTo>
                    <a:pt x="265" y="45"/>
                  </a:lnTo>
                  <a:lnTo>
                    <a:pt x="254" y="34"/>
                  </a:lnTo>
                  <a:lnTo>
                    <a:pt x="254" y="17"/>
                  </a:lnTo>
                  <a:lnTo>
                    <a:pt x="214" y="0"/>
                  </a:lnTo>
                  <a:lnTo>
                    <a:pt x="192" y="0"/>
                  </a:lnTo>
                  <a:lnTo>
                    <a:pt x="158" y="17"/>
                  </a:lnTo>
                  <a:lnTo>
                    <a:pt x="118" y="17"/>
                  </a:lnTo>
                  <a:lnTo>
                    <a:pt x="84" y="34"/>
                  </a:lnTo>
                  <a:lnTo>
                    <a:pt x="45" y="45"/>
                  </a:lnTo>
                  <a:lnTo>
                    <a:pt x="22" y="62"/>
                  </a:lnTo>
                  <a:lnTo>
                    <a:pt x="11" y="79"/>
                  </a:lnTo>
                  <a:lnTo>
                    <a:pt x="0" y="96"/>
                  </a:lnTo>
                  <a:lnTo>
                    <a:pt x="0" y="107"/>
                  </a:lnTo>
                  <a:lnTo>
                    <a:pt x="11" y="107"/>
                  </a:lnTo>
                  <a:lnTo>
                    <a:pt x="34" y="107"/>
                  </a:lnTo>
                  <a:lnTo>
                    <a:pt x="62" y="107"/>
                  </a:lnTo>
                  <a:lnTo>
                    <a:pt x="73" y="124"/>
                  </a:lnTo>
                  <a:lnTo>
                    <a:pt x="73" y="141"/>
                  </a:lnTo>
                  <a:lnTo>
                    <a:pt x="84" y="158"/>
                  </a:lnTo>
                  <a:lnTo>
                    <a:pt x="96" y="169"/>
                  </a:lnTo>
                  <a:lnTo>
                    <a:pt x="118" y="186"/>
                  </a:lnTo>
                  <a:lnTo>
                    <a:pt x="130" y="203"/>
                  </a:lnTo>
                  <a:lnTo>
                    <a:pt x="141" y="214"/>
                  </a:lnTo>
                  <a:lnTo>
                    <a:pt x="169" y="214"/>
                  </a:lnTo>
                  <a:lnTo>
                    <a:pt x="169" y="231"/>
                  </a:lnTo>
                  <a:lnTo>
                    <a:pt x="180" y="248"/>
                  </a:lnTo>
                  <a:lnTo>
                    <a:pt x="203" y="265"/>
                  </a:lnTo>
                  <a:lnTo>
                    <a:pt x="214" y="276"/>
                  </a:lnTo>
                  <a:lnTo>
                    <a:pt x="225" y="276"/>
                  </a:lnTo>
                  <a:lnTo>
                    <a:pt x="242" y="293"/>
                  </a:lnTo>
                  <a:lnTo>
                    <a:pt x="242" y="310"/>
                  </a:lnTo>
                  <a:lnTo>
                    <a:pt x="242" y="327"/>
                  </a:lnTo>
                  <a:lnTo>
                    <a:pt x="254" y="338"/>
                  </a:lnTo>
                  <a:lnTo>
                    <a:pt x="265" y="338"/>
                  </a:lnTo>
                  <a:lnTo>
                    <a:pt x="276" y="355"/>
                  </a:lnTo>
                  <a:lnTo>
                    <a:pt x="276" y="372"/>
                  </a:lnTo>
                  <a:lnTo>
                    <a:pt x="276" y="389"/>
                  </a:lnTo>
                  <a:lnTo>
                    <a:pt x="310" y="400"/>
                  </a:lnTo>
                  <a:lnTo>
                    <a:pt x="310" y="389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6519600" y="3979440"/>
              <a:ext cx="598320" cy="497880"/>
            </a:xfrm>
            <a:custGeom>
              <a:avLst/>
              <a:gdLst/>
              <a:ahLst/>
              <a:rect l="l" t="t" r="r" b="b"/>
              <a:pathLst>
                <a:path w="513" h="400">
                  <a:moveTo>
                    <a:pt x="310" y="389"/>
                  </a:moveTo>
                  <a:lnTo>
                    <a:pt x="299" y="400"/>
                  </a:lnTo>
                  <a:lnTo>
                    <a:pt x="310" y="389"/>
                  </a:lnTo>
                  <a:lnTo>
                    <a:pt x="321" y="372"/>
                  </a:lnTo>
                  <a:lnTo>
                    <a:pt x="321" y="355"/>
                  </a:lnTo>
                  <a:lnTo>
                    <a:pt x="321" y="338"/>
                  </a:lnTo>
                  <a:lnTo>
                    <a:pt x="332" y="338"/>
                  </a:lnTo>
                  <a:lnTo>
                    <a:pt x="349" y="327"/>
                  </a:lnTo>
                  <a:lnTo>
                    <a:pt x="361" y="327"/>
                  </a:lnTo>
                  <a:lnTo>
                    <a:pt x="372" y="327"/>
                  </a:lnTo>
                  <a:lnTo>
                    <a:pt x="383" y="310"/>
                  </a:lnTo>
                  <a:lnTo>
                    <a:pt x="394" y="293"/>
                  </a:lnTo>
                  <a:lnTo>
                    <a:pt x="406" y="293"/>
                  </a:lnTo>
                  <a:lnTo>
                    <a:pt x="417" y="276"/>
                  </a:lnTo>
                  <a:lnTo>
                    <a:pt x="428" y="265"/>
                  </a:lnTo>
                  <a:lnTo>
                    <a:pt x="440" y="248"/>
                  </a:lnTo>
                  <a:lnTo>
                    <a:pt x="456" y="248"/>
                  </a:lnTo>
                  <a:lnTo>
                    <a:pt x="456" y="231"/>
                  </a:lnTo>
                  <a:lnTo>
                    <a:pt x="468" y="214"/>
                  </a:lnTo>
                  <a:lnTo>
                    <a:pt x="468" y="203"/>
                  </a:lnTo>
                  <a:lnTo>
                    <a:pt x="479" y="186"/>
                  </a:lnTo>
                  <a:lnTo>
                    <a:pt x="490" y="169"/>
                  </a:lnTo>
                  <a:lnTo>
                    <a:pt x="502" y="158"/>
                  </a:lnTo>
                  <a:lnTo>
                    <a:pt x="513" y="141"/>
                  </a:lnTo>
                  <a:lnTo>
                    <a:pt x="513" y="158"/>
                  </a:lnTo>
                  <a:lnTo>
                    <a:pt x="502" y="141"/>
                  </a:lnTo>
                  <a:lnTo>
                    <a:pt x="406" y="62"/>
                  </a:lnTo>
                  <a:lnTo>
                    <a:pt x="383" y="45"/>
                  </a:lnTo>
                  <a:lnTo>
                    <a:pt x="372" y="34"/>
                  </a:lnTo>
                  <a:lnTo>
                    <a:pt x="321" y="45"/>
                  </a:lnTo>
                  <a:lnTo>
                    <a:pt x="299" y="45"/>
                  </a:lnTo>
                  <a:lnTo>
                    <a:pt x="276" y="45"/>
                  </a:lnTo>
                  <a:lnTo>
                    <a:pt x="265" y="45"/>
                  </a:lnTo>
                  <a:lnTo>
                    <a:pt x="254" y="34"/>
                  </a:lnTo>
                  <a:lnTo>
                    <a:pt x="254" y="17"/>
                  </a:lnTo>
                  <a:lnTo>
                    <a:pt x="214" y="0"/>
                  </a:lnTo>
                  <a:lnTo>
                    <a:pt x="192" y="0"/>
                  </a:lnTo>
                  <a:lnTo>
                    <a:pt x="158" y="17"/>
                  </a:lnTo>
                  <a:lnTo>
                    <a:pt x="118" y="17"/>
                  </a:lnTo>
                  <a:lnTo>
                    <a:pt x="84" y="34"/>
                  </a:lnTo>
                  <a:lnTo>
                    <a:pt x="45" y="45"/>
                  </a:lnTo>
                  <a:lnTo>
                    <a:pt x="22" y="62"/>
                  </a:lnTo>
                  <a:lnTo>
                    <a:pt x="11" y="79"/>
                  </a:lnTo>
                  <a:lnTo>
                    <a:pt x="0" y="96"/>
                  </a:lnTo>
                  <a:lnTo>
                    <a:pt x="0" y="107"/>
                  </a:lnTo>
                  <a:lnTo>
                    <a:pt x="11" y="107"/>
                  </a:lnTo>
                  <a:lnTo>
                    <a:pt x="34" y="107"/>
                  </a:lnTo>
                  <a:lnTo>
                    <a:pt x="62" y="107"/>
                  </a:lnTo>
                  <a:lnTo>
                    <a:pt x="73" y="124"/>
                  </a:lnTo>
                  <a:lnTo>
                    <a:pt x="73" y="141"/>
                  </a:lnTo>
                  <a:lnTo>
                    <a:pt x="84" y="158"/>
                  </a:lnTo>
                  <a:lnTo>
                    <a:pt x="96" y="169"/>
                  </a:lnTo>
                  <a:lnTo>
                    <a:pt x="118" y="186"/>
                  </a:lnTo>
                  <a:lnTo>
                    <a:pt x="130" y="203"/>
                  </a:lnTo>
                  <a:lnTo>
                    <a:pt x="141" y="214"/>
                  </a:lnTo>
                  <a:lnTo>
                    <a:pt x="169" y="214"/>
                  </a:lnTo>
                  <a:lnTo>
                    <a:pt x="169" y="231"/>
                  </a:lnTo>
                  <a:lnTo>
                    <a:pt x="180" y="248"/>
                  </a:lnTo>
                  <a:lnTo>
                    <a:pt x="203" y="265"/>
                  </a:lnTo>
                  <a:lnTo>
                    <a:pt x="214" y="276"/>
                  </a:lnTo>
                  <a:lnTo>
                    <a:pt x="225" y="276"/>
                  </a:lnTo>
                  <a:lnTo>
                    <a:pt x="242" y="293"/>
                  </a:lnTo>
                  <a:lnTo>
                    <a:pt x="242" y="310"/>
                  </a:lnTo>
                  <a:lnTo>
                    <a:pt x="242" y="327"/>
                  </a:lnTo>
                  <a:lnTo>
                    <a:pt x="254" y="338"/>
                  </a:lnTo>
                  <a:lnTo>
                    <a:pt x="265" y="338"/>
                  </a:lnTo>
                  <a:lnTo>
                    <a:pt x="276" y="355"/>
                  </a:lnTo>
                  <a:lnTo>
                    <a:pt x="276" y="372"/>
                  </a:lnTo>
                  <a:lnTo>
                    <a:pt x="276" y="389"/>
                  </a:lnTo>
                  <a:lnTo>
                    <a:pt x="310" y="400"/>
                  </a:lnTo>
                  <a:lnTo>
                    <a:pt x="310" y="389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6258960" y="4056120"/>
              <a:ext cx="622800" cy="708120"/>
            </a:xfrm>
            <a:custGeom>
              <a:avLst/>
              <a:gdLst/>
              <a:ahLst/>
              <a:rect l="l" t="t" r="r" b="b"/>
              <a:pathLst>
                <a:path w="536" h="569">
                  <a:moveTo>
                    <a:pt x="0" y="34"/>
                  </a:moveTo>
                  <a:lnTo>
                    <a:pt x="46" y="214"/>
                  </a:lnTo>
                  <a:lnTo>
                    <a:pt x="68" y="248"/>
                  </a:lnTo>
                  <a:lnTo>
                    <a:pt x="57" y="265"/>
                  </a:lnTo>
                  <a:lnTo>
                    <a:pt x="57" y="293"/>
                  </a:lnTo>
                  <a:lnTo>
                    <a:pt x="79" y="327"/>
                  </a:lnTo>
                  <a:lnTo>
                    <a:pt x="79" y="355"/>
                  </a:lnTo>
                  <a:lnTo>
                    <a:pt x="68" y="372"/>
                  </a:lnTo>
                  <a:lnTo>
                    <a:pt x="68" y="383"/>
                  </a:lnTo>
                  <a:lnTo>
                    <a:pt x="68" y="417"/>
                  </a:lnTo>
                  <a:lnTo>
                    <a:pt x="79" y="434"/>
                  </a:lnTo>
                  <a:lnTo>
                    <a:pt x="79" y="479"/>
                  </a:lnTo>
                  <a:lnTo>
                    <a:pt x="79" y="507"/>
                  </a:lnTo>
                  <a:lnTo>
                    <a:pt x="96" y="507"/>
                  </a:lnTo>
                  <a:lnTo>
                    <a:pt x="96" y="541"/>
                  </a:lnTo>
                  <a:lnTo>
                    <a:pt x="367" y="541"/>
                  </a:lnTo>
                  <a:lnTo>
                    <a:pt x="384" y="541"/>
                  </a:lnTo>
                  <a:lnTo>
                    <a:pt x="395" y="541"/>
                  </a:lnTo>
                  <a:lnTo>
                    <a:pt x="418" y="569"/>
                  </a:lnTo>
                  <a:lnTo>
                    <a:pt x="429" y="552"/>
                  </a:lnTo>
                  <a:lnTo>
                    <a:pt x="440" y="541"/>
                  </a:lnTo>
                  <a:lnTo>
                    <a:pt x="429" y="524"/>
                  </a:lnTo>
                  <a:lnTo>
                    <a:pt x="418" y="524"/>
                  </a:lnTo>
                  <a:lnTo>
                    <a:pt x="418" y="507"/>
                  </a:lnTo>
                  <a:lnTo>
                    <a:pt x="429" y="496"/>
                  </a:lnTo>
                  <a:lnTo>
                    <a:pt x="440" y="496"/>
                  </a:lnTo>
                  <a:lnTo>
                    <a:pt x="451" y="507"/>
                  </a:lnTo>
                  <a:lnTo>
                    <a:pt x="468" y="507"/>
                  </a:lnTo>
                  <a:lnTo>
                    <a:pt x="480" y="507"/>
                  </a:lnTo>
                  <a:lnTo>
                    <a:pt x="491" y="507"/>
                  </a:lnTo>
                  <a:lnTo>
                    <a:pt x="502" y="496"/>
                  </a:lnTo>
                  <a:lnTo>
                    <a:pt x="491" y="479"/>
                  </a:lnTo>
                  <a:lnTo>
                    <a:pt x="491" y="462"/>
                  </a:lnTo>
                  <a:lnTo>
                    <a:pt x="502" y="462"/>
                  </a:lnTo>
                  <a:lnTo>
                    <a:pt x="502" y="445"/>
                  </a:lnTo>
                  <a:lnTo>
                    <a:pt x="502" y="417"/>
                  </a:lnTo>
                  <a:lnTo>
                    <a:pt x="502" y="400"/>
                  </a:lnTo>
                  <a:lnTo>
                    <a:pt x="502" y="383"/>
                  </a:lnTo>
                  <a:lnTo>
                    <a:pt x="513" y="383"/>
                  </a:lnTo>
                  <a:lnTo>
                    <a:pt x="525" y="372"/>
                  </a:lnTo>
                  <a:lnTo>
                    <a:pt x="536" y="355"/>
                  </a:lnTo>
                  <a:lnTo>
                    <a:pt x="536" y="338"/>
                  </a:lnTo>
                  <a:lnTo>
                    <a:pt x="502" y="327"/>
                  </a:lnTo>
                  <a:lnTo>
                    <a:pt x="502" y="310"/>
                  </a:lnTo>
                  <a:lnTo>
                    <a:pt x="502" y="293"/>
                  </a:lnTo>
                  <a:lnTo>
                    <a:pt x="491" y="276"/>
                  </a:lnTo>
                  <a:lnTo>
                    <a:pt x="480" y="276"/>
                  </a:lnTo>
                  <a:lnTo>
                    <a:pt x="468" y="265"/>
                  </a:lnTo>
                  <a:lnTo>
                    <a:pt x="468" y="248"/>
                  </a:lnTo>
                  <a:lnTo>
                    <a:pt x="468" y="231"/>
                  </a:lnTo>
                  <a:lnTo>
                    <a:pt x="451" y="214"/>
                  </a:lnTo>
                  <a:lnTo>
                    <a:pt x="440" y="214"/>
                  </a:lnTo>
                  <a:lnTo>
                    <a:pt x="429" y="203"/>
                  </a:lnTo>
                  <a:lnTo>
                    <a:pt x="406" y="186"/>
                  </a:lnTo>
                  <a:lnTo>
                    <a:pt x="395" y="169"/>
                  </a:lnTo>
                  <a:lnTo>
                    <a:pt x="395" y="152"/>
                  </a:lnTo>
                  <a:lnTo>
                    <a:pt x="367" y="152"/>
                  </a:lnTo>
                  <a:lnTo>
                    <a:pt x="356" y="141"/>
                  </a:lnTo>
                  <a:lnTo>
                    <a:pt x="344" y="124"/>
                  </a:lnTo>
                  <a:lnTo>
                    <a:pt x="322" y="107"/>
                  </a:lnTo>
                  <a:lnTo>
                    <a:pt x="310" y="96"/>
                  </a:lnTo>
                  <a:lnTo>
                    <a:pt x="299" y="79"/>
                  </a:lnTo>
                  <a:lnTo>
                    <a:pt x="299" y="62"/>
                  </a:lnTo>
                  <a:lnTo>
                    <a:pt x="288" y="45"/>
                  </a:lnTo>
                  <a:lnTo>
                    <a:pt x="260" y="45"/>
                  </a:lnTo>
                  <a:lnTo>
                    <a:pt x="237" y="45"/>
                  </a:lnTo>
                  <a:lnTo>
                    <a:pt x="226" y="45"/>
                  </a:lnTo>
                  <a:lnTo>
                    <a:pt x="226" y="34"/>
                  </a:lnTo>
                  <a:lnTo>
                    <a:pt x="237" y="17"/>
                  </a:lnTo>
                  <a:lnTo>
                    <a:pt x="248" y="0"/>
                  </a:lnTo>
                  <a:lnTo>
                    <a:pt x="237" y="0"/>
                  </a:lnTo>
                  <a:lnTo>
                    <a:pt x="130" y="0"/>
                  </a:lnTo>
                  <a:lnTo>
                    <a:pt x="130" y="17"/>
                  </a:lnTo>
                  <a:lnTo>
                    <a:pt x="0" y="17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6258960" y="4056120"/>
              <a:ext cx="622800" cy="708120"/>
            </a:xfrm>
            <a:custGeom>
              <a:avLst/>
              <a:gdLst/>
              <a:ahLst/>
              <a:rect l="l" t="t" r="r" b="b"/>
              <a:pathLst>
                <a:path w="536" h="569">
                  <a:moveTo>
                    <a:pt x="0" y="34"/>
                  </a:moveTo>
                  <a:lnTo>
                    <a:pt x="46" y="214"/>
                  </a:lnTo>
                  <a:lnTo>
                    <a:pt x="68" y="248"/>
                  </a:lnTo>
                  <a:lnTo>
                    <a:pt x="57" y="265"/>
                  </a:lnTo>
                  <a:lnTo>
                    <a:pt x="57" y="293"/>
                  </a:lnTo>
                  <a:lnTo>
                    <a:pt x="79" y="327"/>
                  </a:lnTo>
                  <a:lnTo>
                    <a:pt x="79" y="355"/>
                  </a:lnTo>
                  <a:lnTo>
                    <a:pt x="68" y="372"/>
                  </a:lnTo>
                  <a:lnTo>
                    <a:pt x="68" y="383"/>
                  </a:lnTo>
                  <a:lnTo>
                    <a:pt x="68" y="417"/>
                  </a:lnTo>
                  <a:lnTo>
                    <a:pt x="79" y="434"/>
                  </a:lnTo>
                  <a:lnTo>
                    <a:pt x="79" y="479"/>
                  </a:lnTo>
                  <a:lnTo>
                    <a:pt x="79" y="507"/>
                  </a:lnTo>
                  <a:lnTo>
                    <a:pt x="96" y="507"/>
                  </a:lnTo>
                  <a:lnTo>
                    <a:pt x="96" y="541"/>
                  </a:lnTo>
                  <a:lnTo>
                    <a:pt x="367" y="541"/>
                  </a:lnTo>
                  <a:lnTo>
                    <a:pt x="384" y="541"/>
                  </a:lnTo>
                  <a:lnTo>
                    <a:pt x="395" y="541"/>
                  </a:lnTo>
                  <a:lnTo>
                    <a:pt x="418" y="569"/>
                  </a:lnTo>
                  <a:lnTo>
                    <a:pt x="429" y="552"/>
                  </a:lnTo>
                  <a:lnTo>
                    <a:pt x="440" y="541"/>
                  </a:lnTo>
                  <a:lnTo>
                    <a:pt x="429" y="524"/>
                  </a:lnTo>
                  <a:lnTo>
                    <a:pt x="418" y="524"/>
                  </a:lnTo>
                  <a:lnTo>
                    <a:pt x="418" y="507"/>
                  </a:lnTo>
                  <a:lnTo>
                    <a:pt x="429" y="496"/>
                  </a:lnTo>
                  <a:lnTo>
                    <a:pt x="440" y="496"/>
                  </a:lnTo>
                  <a:lnTo>
                    <a:pt x="451" y="507"/>
                  </a:lnTo>
                  <a:lnTo>
                    <a:pt x="468" y="507"/>
                  </a:lnTo>
                  <a:lnTo>
                    <a:pt x="480" y="507"/>
                  </a:lnTo>
                  <a:lnTo>
                    <a:pt x="491" y="507"/>
                  </a:lnTo>
                  <a:lnTo>
                    <a:pt x="502" y="496"/>
                  </a:lnTo>
                  <a:lnTo>
                    <a:pt x="491" y="479"/>
                  </a:lnTo>
                  <a:lnTo>
                    <a:pt x="491" y="462"/>
                  </a:lnTo>
                  <a:lnTo>
                    <a:pt x="502" y="462"/>
                  </a:lnTo>
                  <a:lnTo>
                    <a:pt x="502" y="445"/>
                  </a:lnTo>
                  <a:lnTo>
                    <a:pt x="502" y="417"/>
                  </a:lnTo>
                  <a:lnTo>
                    <a:pt x="502" y="400"/>
                  </a:lnTo>
                  <a:lnTo>
                    <a:pt x="502" y="383"/>
                  </a:lnTo>
                  <a:lnTo>
                    <a:pt x="513" y="383"/>
                  </a:lnTo>
                  <a:lnTo>
                    <a:pt x="525" y="372"/>
                  </a:lnTo>
                  <a:lnTo>
                    <a:pt x="536" y="355"/>
                  </a:lnTo>
                  <a:lnTo>
                    <a:pt x="536" y="338"/>
                  </a:lnTo>
                  <a:lnTo>
                    <a:pt x="502" y="327"/>
                  </a:lnTo>
                  <a:lnTo>
                    <a:pt x="502" y="310"/>
                  </a:lnTo>
                  <a:lnTo>
                    <a:pt x="502" y="293"/>
                  </a:lnTo>
                  <a:lnTo>
                    <a:pt x="491" y="276"/>
                  </a:lnTo>
                  <a:lnTo>
                    <a:pt x="480" y="276"/>
                  </a:lnTo>
                  <a:lnTo>
                    <a:pt x="468" y="265"/>
                  </a:lnTo>
                  <a:lnTo>
                    <a:pt x="468" y="248"/>
                  </a:lnTo>
                  <a:lnTo>
                    <a:pt x="468" y="231"/>
                  </a:lnTo>
                  <a:lnTo>
                    <a:pt x="451" y="214"/>
                  </a:lnTo>
                  <a:lnTo>
                    <a:pt x="440" y="214"/>
                  </a:lnTo>
                  <a:lnTo>
                    <a:pt x="429" y="203"/>
                  </a:lnTo>
                  <a:lnTo>
                    <a:pt x="406" y="186"/>
                  </a:lnTo>
                  <a:lnTo>
                    <a:pt x="395" y="169"/>
                  </a:lnTo>
                  <a:lnTo>
                    <a:pt x="395" y="152"/>
                  </a:lnTo>
                  <a:lnTo>
                    <a:pt x="367" y="152"/>
                  </a:lnTo>
                  <a:lnTo>
                    <a:pt x="356" y="141"/>
                  </a:lnTo>
                  <a:lnTo>
                    <a:pt x="344" y="124"/>
                  </a:lnTo>
                  <a:lnTo>
                    <a:pt x="322" y="107"/>
                  </a:lnTo>
                  <a:lnTo>
                    <a:pt x="310" y="96"/>
                  </a:lnTo>
                  <a:lnTo>
                    <a:pt x="299" y="79"/>
                  </a:lnTo>
                  <a:lnTo>
                    <a:pt x="299" y="62"/>
                  </a:lnTo>
                  <a:lnTo>
                    <a:pt x="288" y="45"/>
                  </a:lnTo>
                  <a:lnTo>
                    <a:pt x="260" y="45"/>
                  </a:lnTo>
                  <a:lnTo>
                    <a:pt x="237" y="45"/>
                  </a:lnTo>
                  <a:lnTo>
                    <a:pt x="226" y="45"/>
                  </a:lnTo>
                  <a:lnTo>
                    <a:pt x="226" y="34"/>
                  </a:lnTo>
                  <a:lnTo>
                    <a:pt x="237" y="17"/>
                  </a:lnTo>
                  <a:lnTo>
                    <a:pt x="248" y="0"/>
                  </a:lnTo>
                  <a:lnTo>
                    <a:pt x="237" y="0"/>
                  </a:lnTo>
                  <a:lnTo>
                    <a:pt x="130" y="0"/>
                  </a:lnTo>
                  <a:lnTo>
                    <a:pt x="130" y="17"/>
                  </a:lnTo>
                  <a:lnTo>
                    <a:pt x="0" y="17"/>
                  </a:lnTo>
                  <a:lnTo>
                    <a:pt x="0" y="3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930640" y="4098960"/>
              <a:ext cx="419400" cy="741960"/>
            </a:xfrm>
            <a:custGeom>
              <a:avLst/>
              <a:gdLst/>
              <a:ahLst/>
              <a:rect l="l" t="t" r="r" b="b"/>
              <a:pathLst>
                <a:path w="360" h="597">
                  <a:moveTo>
                    <a:pt x="135" y="535"/>
                  </a:moveTo>
                  <a:lnTo>
                    <a:pt x="124" y="552"/>
                  </a:lnTo>
                  <a:lnTo>
                    <a:pt x="124" y="569"/>
                  </a:lnTo>
                  <a:lnTo>
                    <a:pt x="112" y="586"/>
                  </a:lnTo>
                  <a:lnTo>
                    <a:pt x="101" y="586"/>
                  </a:lnTo>
                  <a:lnTo>
                    <a:pt x="90" y="586"/>
                  </a:lnTo>
                  <a:lnTo>
                    <a:pt x="90" y="597"/>
                  </a:lnTo>
                  <a:lnTo>
                    <a:pt x="73" y="597"/>
                  </a:lnTo>
                  <a:lnTo>
                    <a:pt x="62" y="597"/>
                  </a:lnTo>
                  <a:lnTo>
                    <a:pt x="39" y="597"/>
                  </a:lnTo>
                  <a:lnTo>
                    <a:pt x="17" y="597"/>
                  </a:lnTo>
                  <a:lnTo>
                    <a:pt x="0" y="586"/>
                  </a:lnTo>
                  <a:lnTo>
                    <a:pt x="5" y="586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56" y="11"/>
                  </a:lnTo>
                  <a:lnTo>
                    <a:pt x="141" y="11"/>
                  </a:lnTo>
                  <a:lnTo>
                    <a:pt x="225" y="5"/>
                  </a:lnTo>
                  <a:lnTo>
                    <a:pt x="276" y="0"/>
                  </a:lnTo>
                  <a:lnTo>
                    <a:pt x="281" y="0"/>
                  </a:lnTo>
                  <a:lnTo>
                    <a:pt x="327" y="180"/>
                  </a:lnTo>
                  <a:lnTo>
                    <a:pt x="349" y="214"/>
                  </a:lnTo>
                  <a:lnTo>
                    <a:pt x="338" y="231"/>
                  </a:lnTo>
                  <a:lnTo>
                    <a:pt x="338" y="259"/>
                  </a:lnTo>
                  <a:lnTo>
                    <a:pt x="360" y="293"/>
                  </a:lnTo>
                  <a:lnTo>
                    <a:pt x="360" y="321"/>
                  </a:lnTo>
                  <a:lnTo>
                    <a:pt x="349" y="338"/>
                  </a:lnTo>
                  <a:lnTo>
                    <a:pt x="349" y="349"/>
                  </a:lnTo>
                  <a:lnTo>
                    <a:pt x="349" y="383"/>
                  </a:lnTo>
                  <a:lnTo>
                    <a:pt x="360" y="400"/>
                  </a:lnTo>
                  <a:lnTo>
                    <a:pt x="360" y="445"/>
                  </a:lnTo>
                  <a:lnTo>
                    <a:pt x="360" y="473"/>
                  </a:lnTo>
                  <a:lnTo>
                    <a:pt x="265" y="490"/>
                  </a:lnTo>
                  <a:lnTo>
                    <a:pt x="146" y="490"/>
                  </a:lnTo>
                  <a:lnTo>
                    <a:pt x="101" y="490"/>
                  </a:lnTo>
                  <a:lnTo>
                    <a:pt x="90" y="518"/>
                  </a:lnTo>
                  <a:lnTo>
                    <a:pt x="112" y="535"/>
                  </a:lnTo>
                  <a:lnTo>
                    <a:pt x="135" y="535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5930640" y="4098960"/>
              <a:ext cx="419400" cy="741960"/>
            </a:xfrm>
            <a:custGeom>
              <a:avLst/>
              <a:gdLst/>
              <a:ahLst/>
              <a:rect l="l" t="t" r="r" b="b"/>
              <a:pathLst>
                <a:path w="360" h="597">
                  <a:moveTo>
                    <a:pt x="135" y="535"/>
                  </a:moveTo>
                  <a:lnTo>
                    <a:pt x="124" y="552"/>
                  </a:lnTo>
                  <a:lnTo>
                    <a:pt x="124" y="569"/>
                  </a:lnTo>
                  <a:lnTo>
                    <a:pt x="112" y="586"/>
                  </a:lnTo>
                  <a:lnTo>
                    <a:pt x="101" y="586"/>
                  </a:lnTo>
                  <a:lnTo>
                    <a:pt x="90" y="586"/>
                  </a:lnTo>
                  <a:lnTo>
                    <a:pt x="90" y="597"/>
                  </a:lnTo>
                  <a:lnTo>
                    <a:pt x="73" y="597"/>
                  </a:lnTo>
                  <a:lnTo>
                    <a:pt x="62" y="597"/>
                  </a:lnTo>
                  <a:lnTo>
                    <a:pt x="39" y="597"/>
                  </a:lnTo>
                  <a:lnTo>
                    <a:pt x="17" y="597"/>
                  </a:lnTo>
                  <a:lnTo>
                    <a:pt x="0" y="586"/>
                  </a:lnTo>
                  <a:lnTo>
                    <a:pt x="5" y="586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56" y="11"/>
                  </a:lnTo>
                  <a:lnTo>
                    <a:pt x="141" y="11"/>
                  </a:lnTo>
                  <a:lnTo>
                    <a:pt x="225" y="5"/>
                  </a:lnTo>
                  <a:lnTo>
                    <a:pt x="276" y="0"/>
                  </a:lnTo>
                  <a:lnTo>
                    <a:pt x="281" y="0"/>
                  </a:lnTo>
                  <a:lnTo>
                    <a:pt x="327" y="180"/>
                  </a:lnTo>
                  <a:lnTo>
                    <a:pt x="349" y="214"/>
                  </a:lnTo>
                  <a:lnTo>
                    <a:pt x="338" y="231"/>
                  </a:lnTo>
                  <a:lnTo>
                    <a:pt x="338" y="259"/>
                  </a:lnTo>
                  <a:lnTo>
                    <a:pt x="360" y="293"/>
                  </a:lnTo>
                  <a:lnTo>
                    <a:pt x="360" y="321"/>
                  </a:lnTo>
                  <a:lnTo>
                    <a:pt x="349" y="338"/>
                  </a:lnTo>
                  <a:lnTo>
                    <a:pt x="349" y="349"/>
                  </a:lnTo>
                  <a:lnTo>
                    <a:pt x="349" y="383"/>
                  </a:lnTo>
                  <a:lnTo>
                    <a:pt x="360" y="400"/>
                  </a:lnTo>
                  <a:lnTo>
                    <a:pt x="360" y="445"/>
                  </a:lnTo>
                  <a:lnTo>
                    <a:pt x="360" y="473"/>
                  </a:lnTo>
                  <a:lnTo>
                    <a:pt x="265" y="490"/>
                  </a:lnTo>
                  <a:lnTo>
                    <a:pt x="146" y="490"/>
                  </a:lnTo>
                  <a:lnTo>
                    <a:pt x="101" y="490"/>
                  </a:lnTo>
                  <a:lnTo>
                    <a:pt x="90" y="518"/>
                  </a:lnTo>
                  <a:lnTo>
                    <a:pt x="112" y="535"/>
                  </a:lnTo>
                  <a:lnTo>
                    <a:pt x="135" y="535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550480" y="4111560"/>
              <a:ext cx="414000" cy="750960"/>
            </a:xfrm>
            <a:custGeom>
              <a:avLst/>
              <a:gdLst/>
              <a:ahLst/>
              <a:rect l="l" t="t" r="r" b="b"/>
              <a:pathLst>
                <a:path w="355" h="603">
                  <a:moveTo>
                    <a:pt x="141" y="0"/>
                  </a:moveTo>
                  <a:lnTo>
                    <a:pt x="129" y="0"/>
                  </a:lnTo>
                  <a:lnTo>
                    <a:pt x="113" y="17"/>
                  </a:lnTo>
                  <a:lnTo>
                    <a:pt x="113" y="51"/>
                  </a:lnTo>
                  <a:lnTo>
                    <a:pt x="113" y="62"/>
                  </a:lnTo>
                  <a:lnTo>
                    <a:pt x="101" y="79"/>
                  </a:lnTo>
                  <a:lnTo>
                    <a:pt x="90" y="79"/>
                  </a:lnTo>
                  <a:lnTo>
                    <a:pt x="67" y="96"/>
                  </a:lnTo>
                  <a:lnTo>
                    <a:pt x="67" y="107"/>
                  </a:lnTo>
                  <a:lnTo>
                    <a:pt x="56" y="141"/>
                  </a:lnTo>
                  <a:lnTo>
                    <a:pt x="56" y="158"/>
                  </a:lnTo>
                  <a:lnTo>
                    <a:pt x="56" y="169"/>
                  </a:lnTo>
                  <a:lnTo>
                    <a:pt x="45" y="169"/>
                  </a:lnTo>
                  <a:lnTo>
                    <a:pt x="45" y="186"/>
                  </a:lnTo>
                  <a:lnTo>
                    <a:pt x="56" y="203"/>
                  </a:lnTo>
                  <a:lnTo>
                    <a:pt x="56" y="220"/>
                  </a:lnTo>
                  <a:lnTo>
                    <a:pt x="45" y="248"/>
                  </a:lnTo>
                  <a:lnTo>
                    <a:pt x="45" y="248"/>
                  </a:lnTo>
                  <a:lnTo>
                    <a:pt x="45" y="265"/>
                  </a:lnTo>
                  <a:lnTo>
                    <a:pt x="45" y="282"/>
                  </a:lnTo>
                  <a:lnTo>
                    <a:pt x="34" y="282"/>
                  </a:lnTo>
                  <a:lnTo>
                    <a:pt x="45" y="293"/>
                  </a:lnTo>
                  <a:lnTo>
                    <a:pt x="45" y="310"/>
                  </a:lnTo>
                  <a:lnTo>
                    <a:pt x="56" y="327"/>
                  </a:lnTo>
                  <a:lnTo>
                    <a:pt x="56" y="338"/>
                  </a:lnTo>
                  <a:lnTo>
                    <a:pt x="45" y="338"/>
                  </a:lnTo>
                  <a:lnTo>
                    <a:pt x="34" y="372"/>
                  </a:lnTo>
                  <a:lnTo>
                    <a:pt x="22" y="389"/>
                  </a:lnTo>
                  <a:lnTo>
                    <a:pt x="11" y="406"/>
                  </a:lnTo>
                  <a:lnTo>
                    <a:pt x="11" y="451"/>
                  </a:lnTo>
                  <a:lnTo>
                    <a:pt x="0" y="468"/>
                  </a:lnTo>
                  <a:lnTo>
                    <a:pt x="0" y="479"/>
                  </a:lnTo>
                  <a:lnTo>
                    <a:pt x="0" y="496"/>
                  </a:lnTo>
                  <a:lnTo>
                    <a:pt x="96" y="496"/>
                  </a:lnTo>
                  <a:lnTo>
                    <a:pt x="191" y="496"/>
                  </a:lnTo>
                  <a:lnTo>
                    <a:pt x="191" y="513"/>
                  </a:lnTo>
                  <a:lnTo>
                    <a:pt x="180" y="530"/>
                  </a:lnTo>
                  <a:lnTo>
                    <a:pt x="180" y="541"/>
                  </a:lnTo>
                  <a:lnTo>
                    <a:pt x="191" y="541"/>
                  </a:lnTo>
                  <a:lnTo>
                    <a:pt x="203" y="558"/>
                  </a:lnTo>
                  <a:lnTo>
                    <a:pt x="214" y="575"/>
                  </a:lnTo>
                  <a:lnTo>
                    <a:pt x="214" y="575"/>
                  </a:lnTo>
                  <a:lnTo>
                    <a:pt x="231" y="586"/>
                  </a:lnTo>
                  <a:lnTo>
                    <a:pt x="248" y="603"/>
                  </a:lnTo>
                  <a:lnTo>
                    <a:pt x="270" y="603"/>
                  </a:lnTo>
                  <a:lnTo>
                    <a:pt x="293" y="603"/>
                  </a:lnTo>
                  <a:lnTo>
                    <a:pt x="304" y="586"/>
                  </a:lnTo>
                  <a:lnTo>
                    <a:pt x="332" y="575"/>
                  </a:lnTo>
                  <a:lnTo>
                    <a:pt x="355" y="0"/>
                  </a:lnTo>
                  <a:lnTo>
                    <a:pt x="355" y="0"/>
                  </a:lnTo>
                  <a:lnTo>
                    <a:pt x="304" y="6"/>
                  </a:lnTo>
                  <a:lnTo>
                    <a:pt x="220" y="6"/>
                  </a:lnTo>
                  <a:lnTo>
                    <a:pt x="141" y="0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5550480" y="4111560"/>
              <a:ext cx="414000" cy="750960"/>
            </a:xfrm>
            <a:custGeom>
              <a:avLst/>
              <a:gdLst/>
              <a:ahLst/>
              <a:rect l="l" t="t" r="r" b="b"/>
              <a:pathLst>
                <a:path w="355" h="603">
                  <a:moveTo>
                    <a:pt x="141" y="0"/>
                  </a:moveTo>
                  <a:lnTo>
                    <a:pt x="129" y="0"/>
                  </a:lnTo>
                  <a:lnTo>
                    <a:pt x="113" y="17"/>
                  </a:lnTo>
                  <a:lnTo>
                    <a:pt x="113" y="51"/>
                  </a:lnTo>
                  <a:lnTo>
                    <a:pt x="113" y="62"/>
                  </a:lnTo>
                  <a:lnTo>
                    <a:pt x="101" y="79"/>
                  </a:lnTo>
                  <a:lnTo>
                    <a:pt x="90" y="79"/>
                  </a:lnTo>
                  <a:lnTo>
                    <a:pt x="67" y="96"/>
                  </a:lnTo>
                  <a:lnTo>
                    <a:pt x="67" y="107"/>
                  </a:lnTo>
                  <a:lnTo>
                    <a:pt x="56" y="141"/>
                  </a:lnTo>
                  <a:lnTo>
                    <a:pt x="56" y="158"/>
                  </a:lnTo>
                  <a:lnTo>
                    <a:pt x="56" y="169"/>
                  </a:lnTo>
                  <a:lnTo>
                    <a:pt x="45" y="169"/>
                  </a:lnTo>
                  <a:lnTo>
                    <a:pt x="45" y="186"/>
                  </a:lnTo>
                  <a:lnTo>
                    <a:pt x="56" y="203"/>
                  </a:lnTo>
                  <a:lnTo>
                    <a:pt x="56" y="220"/>
                  </a:lnTo>
                  <a:lnTo>
                    <a:pt x="45" y="248"/>
                  </a:lnTo>
                  <a:lnTo>
                    <a:pt x="45" y="248"/>
                  </a:lnTo>
                  <a:lnTo>
                    <a:pt x="45" y="265"/>
                  </a:lnTo>
                  <a:lnTo>
                    <a:pt x="45" y="282"/>
                  </a:lnTo>
                  <a:lnTo>
                    <a:pt x="34" y="282"/>
                  </a:lnTo>
                  <a:lnTo>
                    <a:pt x="45" y="293"/>
                  </a:lnTo>
                  <a:lnTo>
                    <a:pt x="45" y="310"/>
                  </a:lnTo>
                  <a:lnTo>
                    <a:pt x="56" y="327"/>
                  </a:lnTo>
                  <a:lnTo>
                    <a:pt x="56" y="338"/>
                  </a:lnTo>
                  <a:lnTo>
                    <a:pt x="45" y="338"/>
                  </a:lnTo>
                  <a:lnTo>
                    <a:pt x="34" y="372"/>
                  </a:lnTo>
                  <a:lnTo>
                    <a:pt x="22" y="389"/>
                  </a:lnTo>
                  <a:lnTo>
                    <a:pt x="11" y="406"/>
                  </a:lnTo>
                  <a:lnTo>
                    <a:pt x="11" y="451"/>
                  </a:lnTo>
                  <a:lnTo>
                    <a:pt x="0" y="468"/>
                  </a:lnTo>
                  <a:lnTo>
                    <a:pt x="0" y="479"/>
                  </a:lnTo>
                  <a:lnTo>
                    <a:pt x="0" y="496"/>
                  </a:lnTo>
                  <a:lnTo>
                    <a:pt x="96" y="496"/>
                  </a:lnTo>
                  <a:lnTo>
                    <a:pt x="191" y="496"/>
                  </a:lnTo>
                  <a:lnTo>
                    <a:pt x="191" y="513"/>
                  </a:lnTo>
                  <a:lnTo>
                    <a:pt x="180" y="530"/>
                  </a:lnTo>
                  <a:lnTo>
                    <a:pt x="180" y="541"/>
                  </a:lnTo>
                  <a:lnTo>
                    <a:pt x="191" y="541"/>
                  </a:lnTo>
                  <a:lnTo>
                    <a:pt x="203" y="558"/>
                  </a:lnTo>
                  <a:lnTo>
                    <a:pt x="214" y="575"/>
                  </a:lnTo>
                  <a:lnTo>
                    <a:pt x="214" y="575"/>
                  </a:lnTo>
                  <a:lnTo>
                    <a:pt x="231" y="586"/>
                  </a:lnTo>
                  <a:lnTo>
                    <a:pt x="248" y="603"/>
                  </a:lnTo>
                  <a:lnTo>
                    <a:pt x="270" y="603"/>
                  </a:lnTo>
                  <a:lnTo>
                    <a:pt x="293" y="603"/>
                  </a:lnTo>
                  <a:lnTo>
                    <a:pt x="304" y="586"/>
                  </a:lnTo>
                  <a:lnTo>
                    <a:pt x="332" y="575"/>
                  </a:lnTo>
                  <a:lnTo>
                    <a:pt x="355" y="0"/>
                  </a:lnTo>
                  <a:lnTo>
                    <a:pt x="355" y="0"/>
                  </a:lnTo>
                  <a:lnTo>
                    <a:pt x="304" y="6"/>
                  </a:lnTo>
                  <a:lnTo>
                    <a:pt x="220" y="6"/>
                  </a:lnTo>
                  <a:lnTo>
                    <a:pt x="141" y="0"/>
                  </a:lnTo>
                  <a:lnTo>
                    <a:pt x="141" y="0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5243040" y="4422240"/>
              <a:ext cx="635400" cy="629640"/>
            </a:xfrm>
            <a:custGeom>
              <a:avLst/>
              <a:gdLst/>
              <a:ahLst/>
              <a:rect l="l" t="t" r="r" b="b"/>
              <a:pathLst>
                <a:path w="547" h="507">
                  <a:moveTo>
                    <a:pt x="22" y="400"/>
                  </a:moveTo>
                  <a:lnTo>
                    <a:pt x="34" y="400"/>
                  </a:lnTo>
                  <a:lnTo>
                    <a:pt x="45" y="400"/>
                  </a:lnTo>
                  <a:lnTo>
                    <a:pt x="68" y="400"/>
                  </a:lnTo>
                  <a:lnTo>
                    <a:pt x="90" y="400"/>
                  </a:lnTo>
                  <a:lnTo>
                    <a:pt x="107" y="400"/>
                  </a:lnTo>
                  <a:lnTo>
                    <a:pt x="130" y="400"/>
                  </a:lnTo>
                  <a:lnTo>
                    <a:pt x="152" y="417"/>
                  </a:lnTo>
                  <a:lnTo>
                    <a:pt x="158" y="428"/>
                  </a:lnTo>
                  <a:lnTo>
                    <a:pt x="175" y="440"/>
                  </a:lnTo>
                  <a:lnTo>
                    <a:pt x="192" y="434"/>
                  </a:lnTo>
                  <a:lnTo>
                    <a:pt x="203" y="434"/>
                  </a:lnTo>
                  <a:lnTo>
                    <a:pt x="214" y="434"/>
                  </a:lnTo>
                  <a:lnTo>
                    <a:pt x="225" y="417"/>
                  </a:lnTo>
                  <a:lnTo>
                    <a:pt x="214" y="417"/>
                  </a:lnTo>
                  <a:lnTo>
                    <a:pt x="203" y="417"/>
                  </a:lnTo>
                  <a:lnTo>
                    <a:pt x="214" y="406"/>
                  </a:lnTo>
                  <a:lnTo>
                    <a:pt x="214" y="400"/>
                  </a:lnTo>
                  <a:lnTo>
                    <a:pt x="225" y="400"/>
                  </a:lnTo>
                  <a:lnTo>
                    <a:pt x="237" y="400"/>
                  </a:lnTo>
                  <a:lnTo>
                    <a:pt x="248" y="400"/>
                  </a:lnTo>
                  <a:lnTo>
                    <a:pt x="259" y="400"/>
                  </a:lnTo>
                  <a:lnTo>
                    <a:pt x="259" y="417"/>
                  </a:lnTo>
                  <a:lnTo>
                    <a:pt x="270" y="434"/>
                  </a:lnTo>
                  <a:lnTo>
                    <a:pt x="282" y="434"/>
                  </a:lnTo>
                  <a:lnTo>
                    <a:pt x="299" y="434"/>
                  </a:lnTo>
                  <a:lnTo>
                    <a:pt x="310" y="445"/>
                  </a:lnTo>
                  <a:lnTo>
                    <a:pt x="304" y="462"/>
                  </a:lnTo>
                  <a:lnTo>
                    <a:pt x="310" y="462"/>
                  </a:lnTo>
                  <a:lnTo>
                    <a:pt x="321" y="462"/>
                  </a:lnTo>
                  <a:lnTo>
                    <a:pt x="344" y="479"/>
                  </a:lnTo>
                  <a:lnTo>
                    <a:pt x="355" y="490"/>
                  </a:lnTo>
                  <a:lnTo>
                    <a:pt x="366" y="479"/>
                  </a:lnTo>
                  <a:lnTo>
                    <a:pt x="378" y="479"/>
                  </a:lnTo>
                  <a:lnTo>
                    <a:pt x="394" y="479"/>
                  </a:lnTo>
                  <a:lnTo>
                    <a:pt x="406" y="462"/>
                  </a:lnTo>
                  <a:lnTo>
                    <a:pt x="417" y="479"/>
                  </a:lnTo>
                  <a:lnTo>
                    <a:pt x="428" y="479"/>
                  </a:lnTo>
                  <a:lnTo>
                    <a:pt x="440" y="479"/>
                  </a:lnTo>
                  <a:lnTo>
                    <a:pt x="451" y="462"/>
                  </a:lnTo>
                  <a:lnTo>
                    <a:pt x="462" y="445"/>
                  </a:lnTo>
                  <a:lnTo>
                    <a:pt x="473" y="434"/>
                  </a:lnTo>
                  <a:lnTo>
                    <a:pt x="485" y="440"/>
                  </a:lnTo>
                  <a:lnTo>
                    <a:pt x="490" y="445"/>
                  </a:lnTo>
                  <a:lnTo>
                    <a:pt x="473" y="462"/>
                  </a:lnTo>
                  <a:lnTo>
                    <a:pt x="490" y="468"/>
                  </a:lnTo>
                  <a:lnTo>
                    <a:pt x="502" y="479"/>
                  </a:lnTo>
                  <a:lnTo>
                    <a:pt x="502" y="496"/>
                  </a:lnTo>
                  <a:lnTo>
                    <a:pt x="513" y="507"/>
                  </a:lnTo>
                  <a:lnTo>
                    <a:pt x="524" y="507"/>
                  </a:lnTo>
                  <a:lnTo>
                    <a:pt x="530" y="501"/>
                  </a:lnTo>
                  <a:lnTo>
                    <a:pt x="535" y="496"/>
                  </a:lnTo>
                  <a:lnTo>
                    <a:pt x="547" y="496"/>
                  </a:lnTo>
                  <a:lnTo>
                    <a:pt x="547" y="479"/>
                  </a:lnTo>
                  <a:lnTo>
                    <a:pt x="547" y="462"/>
                  </a:lnTo>
                  <a:lnTo>
                    <a:pt x="535" y="462"/>
                  </a:lnTo>
                  <a:lnTo>
                    <a:pt x="524" y="462"/>
                  </a:lnTo>
                  <a:lnTo>
                    <a:pt x="513" y="462"/>
                  </a:lnTo>
                  <a:lnTo>
                    <a:pt x="502" y="445"/>
                  </a:lnTo>
                  <a:lnTo>
                    <a:pt x="490" y="445"/>
                  </a:lnTo>
                  <a:lnTo>
                    <a:pt x="485" y="445"/>
                  </a:lnTo>
                  <a:lnTo>
                    <a:pt x="473" y="434"/>
                  </a:lnTo>
                  <a:lnTo>
                    <a:pt x="490" y="434"/>
                  </a:lnTo>
                  <a:lnTo>
                    <a:pt x="502" y="417"/>
                  </a:lnTo>
                  <a:lnTo>
                    <a:pt x="490" y="400"/>
                  </a:lnTo>
                  <a:lnTo>
                    <a:pt x="502" y="400"/>
                  </a:lnTo>
                  <a:lnTo>
                    <a:pt x="502" y="378"/>
                  </a:lnTo>
                  <a:lnTo>
                    <a:pt x="513" y="389"/>
                  </a:lnTo>
                  <a:lnTo>
                    <a:pt x="502" y="389"/>
                  </a:lnTo>
                  <a:lnTo>
                    <a:pt x="490" y="372"/>
                  </a:lnTo>
                  <a:lnTo>
                    <a:pt x="462" y="355"/>
                  </a:lnTo>
                  <a:lnTo>
                    <a:pt x="451" y="355"/>
                  </a:lnTo>
                  <a:lnTo>
                    <a:pt x="440" y="372"/>
                  </a:lnTo>
                  <a:lnTo>
                    <a:pt x="428" y="372"/>
                  </a:lnTo>
                  <a:lnTo>
                    <a:pt x="417" y="372"/>
                  </a:lnTo>
                  <a:lnTo>
                    <a:pt x="406" y="355"/>
                  </a:lnTo>
                  <a:lnTo>
                    <a:pt x="406" y="338"/>
                  </a:lnTo>
                  <a:lnTo>
                    <a:pt x="417" y="338"/>
                  </a:lnTo>
                  <a:lnTo>
                    <a:pt x="428" y="327"/>
                  </a:lnTo>
                  <a:lnTo>
                    <a:pt x="440" y="338"/>
                  </a:lnTo>
                  <a:lnTo>
                    <a:pt x="451" y="338"/>
                  </a:lnTo>
                  <a:lnTo>
                    <a:pt x="468" y="338"/>
                  </a:lnTo>
                  <a:lnTo>
                    <a:pt x="468" y="338"/>
                  </a:lnTo>
                  <a:lnTo>
                    <a:pt x="479" y="327"/>
                  </a:lnTo>
                  <a:lnTo>
                    <a:pt x="468" y="310"/>
                  </a:lnTo>
                  <a:lnTo>
                    <a:pt x="456" y="293"/>
                  </a:lnTo>
                  <a:lnTo>
                    <a:pt x="445" y="293"/>
                  </a:lnTo>
                  <a:lnTo>
                    <a:pt x="445" y="282"/>
                  </a:lnTo>
                  <a:lnTo>
                    <a:pt x="456" y="265"/>
                  </a:lnTo>
                  <a:lnTo>
                    <a:pt x="456" y="248"/>
                  </a:lnTo>
                  <a:lnTo>
                    <a:pt x="361" y="248"/>
                  </a:lnTo>
                  <a:lnTo>
                    <a:pt x="265" y="248"/>
                  </a:lnTo>
                  <a:lnTo>
                    <a:pt x="265" y="231"/>
                  </a:lnTo>
                  <a:lnTo>
                    <a:pt x="265" y="220"/>
                  </a:lnTo>
                  <a:lnTo>
                    <a:pt x="276" y="203"/>
                  </a:lnTo>
                  <a:lnTo>
                    <a:pt x="276" y="158"/>
                  </a:lnTo>
                  <a:lnTo>
                    <a:pt x="287" y="141"/>
                  </a:lnTo>
                  <a:lnTo>
                    <a:pt x="299" y="124"/>
                  </a:lnTo>
                  <a:lnTo>
                    <a:pt x="310" y="90"/>
                  </a:lnTo>
                  <a:lnTo>
                    <a:pt x="321" y="90"/>
                  </a:lnTo>
                  <a:lnTo>
                    <a:pt x="321" y="79"/>
                  </a:lnTo>
                  <a:lnTo>
                    <a:pt x="310" y="62"/>
                  </a:lnTo>
                  <a:lnTo>
                    <a:pt x="310" y="45"/>
                  </a:lnTo>
                  <a:lnTo>
                    <a:pt x="299" y="34"/>
                  </a:lnTo>
                  <a:lnTo>
                    <a:pt x="310" y="34"/>
                  </a:lnTo>
                  <a:lnTo>
                    <a:pt x="310" y="17"/>
                  </a:lnTo>
                  <a:lnTo>
                    <a:pt x="310" y="0"/>
                  </a:lnTo>
                  <a:lnTo>
                    <a:pt x="310" y="0"/>
                  </a:lnTo>
                  <a:lnTo>
                    <a:pt x="11" y="0"/>
                  </a:lnTo>
                  <a:lnTo>
                    <a:pt x="11" y="17"/>
                  </a:lnTo>
                  <a:lnTo>
                    <a:pt x="0" y="45"/>
                  </a:lnTo>
                  <a:lnTo>
                    <a:pt x="0" y="79"/>
                  </a:lnTo>
                  <a:lnTo>
                    <a:pt x="0" y="107"/>
                  </a:lnTo>
                  <a:lnTo>
                    <a:pt x="0" y="141"/>
                  </a:lnTo>
                  <a:lnTo>
                    <a:pt x="22" y="152"/>
                  </a:lnTo>
                  <a:lnTo>
                    <a:pt x="34" y="169"/>
                  </a:lnTo>
                  <a:lnTo>
                    <a:pt x="45" y="186"/>
                  </a:lnTo>
                  <a:lnTo>
                    <a:pt x="45" y="214"/>
                  </a:lnTo>
                  <a:lnTo>
                    <a:pt x="56" y="231"/>
                  </a:lnTo>
                  <a:lnTo>
                    <a:pt x="56" y="259"/>
                  </a:lnTo>
                  <a:lnTo>
                    <a:pt x="45" y="276"/>
                  </a:lnTo>
                  <a:lnTo>
                    <a:pt x="45" y="293"/>
                  </a:lnTo>
                  <a:lnTo>
                    <a:pt x="34" y="310"/>
                  </a:lnTo>
                  <a:lnTo>
                    <a:pt x="45" y="327"/>
                  </a:lnTo>
                  <a:lnTo>
                    <a:pt x="45" y="338"/>
                  </a:lnTo>
                  <a:lnTo>
                    <a:pt x="45" y="355"/>
                  </a:lnTo>
                  <a:lnTo>
                    <a:pt x="34" y="372"/>
                  </a:lnTo>
                  <a:lnTo>
                    <a:pt x="11" y="400"/>
                  </a:lnTo>
                  <a:lnTo>
                    <a:pt x="22" y="400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5243040" y="4422240"/>
              <a:ext cx="635400" cy="629640"/>
            </a:xfrm>
            <a:custGeom>
              <a:avLst/>
              <a:gdLst/>
              <a:ahLst/>
              <a:rect l="l" t="t" r="r" b="b"/>
              <a:pathLst>
                <a:path w="547" h="507">
                  <a:moveTo>
                    <a:pt x="22" y="400"/>
                  </a:moveTo>
                  <a:lnTo>
                    <a:pt x="34" y="400"/>
                  </a:lnTo>
                  <a:lnTo>
                    <a:pt x="45" y="400"/>
                  </a:lnTo>
                  <a:lnTo>
                    <a:pt x="68" y="400"/>
                  </a:lnTo>
                  <a:lnTo>
                    <a:pt x="90" y="400"/>
                  </a:lnTo>
                  <a:lnTo>
                    <a:pt x="107" y="400"/>
                  </a:lnTo>
                  <a:lnTo>
                    <a:pt x="130" y="400"/>
                  </a:lnTo>
                  <a:lnTo>
                    <a:pt x="152" y="417"/>
                  </a:lnTo>
                  <a:lnTo>
                    <a:pt x="158" y="428"/>
                  </a:lnTo>
                  <a:lnTo>
                    <a:pt x="175" y="440"/>
                  </a:lnTo>
                  <a:lnTo>
                    <a:pt x="192" y="434"/>
                  </a:lnTo>
                  <a:lnTo>
                    <a:pt x="203" y="434"/>
                  </a:lnTo>
                  <a:lnTo>
                    <a:pt x="214" y="434"/>
                  </a:lnTo>
                  <a:lnTo>
                    <a:pt x="225" y="417"/>
                  </a:lnTo>
                  <a:lnTo>
                    <a:pt x="214" y="417"/>
                  </a:lnTo>
                  <a:lnTo>
                    <a:pt x="203" y="417"/>
                  </a:lnTo>
                  <a:lnTo>
                    <a:pt x="214" y="406"/>
                  </a:lnTo>
                  <a:lnTo>
                    <a:pt x="214" y="400"/>
                  </a:lnTo>
                  <a:lnTo>
                    <a:pt x="225" y="400"/>
                  </a:lnTo>
                  <a:lnTo>
                    <a:pt x="237" y="400"/>
                  </a:lnTo>
                  <a:lnTo>
                    <a:pt x="248" y="400"/>
                  </a:lnTo>
                  <a:lnTo>
                    <a:pt x="259" y="400"/>
                  </a:lnTo>
                  <a:lnTo>
                    <a:pt x="259" y="417"/>
                  </a:lnTo>
                  <a:lnTo>
                    <a:pt x="270" y="434"/>
                  </a:lnTo>
                  <a:lnTo>
                    <a:pt x="282" y="434"/>
                  </a:lnTo>
                  <a:lnTo>
                    <a:pt x="299" y="434"/>
                  </a:lnTo>
                  <a:lnTo>
                    <a:pt x="310" y="445"/>
                  </a:lnTo>
                  <a:lnTo>
                    <a:pt x="304" y="462"/>
                  </a:lnTo>
                  <a:lnTo>
                    <a:pt x="310" y="462"/>
                  </a:lnTo>
                  <a:lnTo>
                    <a:pt x="321" y="462"/>
                  </a:lnTo>
                  <a:lnTo>
                    <a:pt x="344" y="479"/>
                  </a:lnTo>
                  <a:lnTo>
                    <a:pt x="355" y="490"/>
                  </a:lnTo>
                  <a:lnTo>
                    <a:pt x="366" y="479"/>
                  </a:lnTo>
                  <a:lnTo>
                    <a:pt x="378" y="479"/>
                  </a:lnTo>
                  <a:lnTo>
                    <a:pt x="394" y="479"/>
                  </a:lnTo>
                  <a:lnTo>
                    <a:pt x="406" y="462"/>
                  </a:lnTo>
                  <a:lnTo>
                    <a:pt x="417" y="479"/>
                  </a:lnTo>
                  <a:lnTo>
                    <a:pt x="428" y="479"/>
                  </a:lnTo>
                  <a:lnTo>
                    <a:pt x="440" y="479"/>
                  </a:lnTo>
                  <a:lnTo>
                    <a:pt x="451" y="462"/>
                  </a:lnTo>
                  <a:lnTo>
                    <a:pt x="462" y="445"/>
                  </a:lnTo>
                  <a:lnTo>
                    <a:pt x="473" y="434"/>
                  </a:lnTo>
                  <a:lnTo>
                    <a:pt x="485" y="440"/>
                  </a:lnTo>
                  <a:lnTo>
                    <a:pt x="490" y="445"/>
                  </a:lnTo>
                  <a:lnTo>
                    <a:pt x="473" y="462"/>
                  </a:lnTo>
                  <a:lnTo>
                    <a:pt x="490" y="468"/>
                  </a:lnTo>
                  <a:lnTo>
                    <a:pt x="502" y="479"/>
                  </a:lnTo>
                  <a:lnTo>
                    <a:pt x="502" y="496"/>
                  </a:lnTo>
                  <a:lnTo>
                    <a:pt x="513" y="507"/>
                  </a:lnTo>
                  <a:lnTo>
                    <a:pt x="524" y="507"/>
                  </a:lnTo>
                  <a:lnTo>
                    <a:pt x="530" y="501"/>
                  </a:lnTo>
                  <a:lnTo>
                    <a:pt x="535" y="496"/>
                  </a:lnTo>
                  <a:lnTo>
                    <a:pt x="547" y="496"/>
                  </a:lnTo>
                  <a:lnTo>
                    <a:pt x="547" y="479"/>
                  </a:lnTo>
                  <a:lnTo>
                    <a:pt x="547" y="462"/>
                  </a:lnTo>
                  <a:lnTo>
                    <a:pt x="535" y="462"/>
                  </a:lnTo>
                  <a:lnTo>
                    <a:pt x="524" y="462"/>
                  </a:lnTo>
                  <a:lnTo>
                    <a:pt x="513" y="462"/>
                  </a:lnTo>
                  <a:lnTo>
                    <a:pt x="502" y="445"/>
                  </a:lnTo>
                  <a:lnTo>
                    <a:pt x="490" y="445"/>
                  </a:lnTo>
                  <a:lnTo>
                    <a:pt x="485" y="445"/>
                  </a:lnTo>
                  <a:lnTo>
                    <a:pt x="473" y="434"/>
                  </a:lnTo>
                  <a:lnTo>
                    <a:pt x="490" y="434"/>
                  </a:lnTo>
                  <a:lnTo>
                    <a:pt x="502" y="417"/>
                  </a:lnTo>
                  <a:lnTo>
                    <a:pt x="490" y="400"/>
                  </a:lnTo>
                  <a:lnTo>
                    <a:pt x="502" y="400"/>
                  </a:lnTo>
                  <a:lnTo>
                    <a:pt x="502" y="378"/>
                  </a:lnTo>
                  <a:lnTo>
                    <a:pt x="513" y="389"/>
                  </a:lnTo>
                  <a:lnTo>
                    <a:pt x="502" y="389"/>
                  </a:lnTo>
                  <a:lnTo>
                    <a:pt x="490" y="372"/>
                  </a:lnTo>
                  <a:lnTo>
                    <a:pt x="462" y="355"/>
                  </a:lnTo>
                  <a:lnTo>
                    <a:pt x="451" y="355"/>
                  </a:lnTo>
                  <a:lnTo>
                    <a:pt x="440" y="372"/>
                  </a:lnTo>
                  <a:lnTo>
                    <a:pt x="428" y="372"/>
                  </a:lnTo>
                  <a:lnTo>
                    <a:pt x="417" y="372"/>
                  </a:lnTo>
                  <a:lnTo>
                    <a:pt x="406" y="355"/>
                  </a:lnTo>
                  <a:lnTo>
                    <a:pt x="406" y="338"/>
                  </a:lnTo>
                  <a:lnTo>
                    <a:pt x="417" y="338"/>
                  </a:lnTo>
                  <a:lnTo>
                    <a:pt x="428" y="327"/>
                  </a:lnTo>
                  <a:lnTo>
                    <a:pt x="440" y="338"/>
                  </a:lnTo>
                  <a:lnTo>
                    <a:pt x="451" y="338"/>
                  </a:lnTo>
                  <a:lnTo>
                    <a:pt x="468" y="338"/>
                  </a:lnTo>
                  <a:lnTo>
                    <a:pt x="468" y="338"/>
                  </a:lnTo>
                  <a:lnTo>
                    <a:pt x="479" y="327"/>
                  </a:lnTo>
                  <a:lnTo>
                    <a:pt x="468" y="310"/>
                  </a:lnTo>
                  <a:lnTo>
                    <a:pt x="456" y="293"/>
                  </a:lnTo>
                  <a:lnTo>
                    <a:pt x="445" y="293"/>
                  </a:lnTo>
                  <a:lnTo>
                    <a:pt x="445" y="282"/>
                  </a:lnTo>
                  <a:lnTo>
                    <a:pt x="456" y="265"/>
                  </a:lnTo>
                  <a:lnTo>
                    <a:pt x="456" y="248"/>
                  </a:lnTo>
                  <a:lnTo>
                    <a:pt x="361" y="248"/>
                  </a:lnTo>
                  <a:lnTo>
                    <a:pt x="265" y="248"/>
                  </a:lnTo>
                  <a:lnTo>
                    <a:pt x="265" y="231"/>
                  </a:lnTo>
                  <a:lnTo>
                    <a:pt x="265" y="220"/>
                  </a:lnTo>
                  <a:lnTo>
                    <a:pt x="276" y="203"/>
                  </a:lnTo>
                  <a:lnTo>
                    <a:pt x="276" y="158"/>
                  </a:lnTo>
                  <a:lnTo>
                    <a:pt x="287" y="141"/>
                  </a:lnTo>
                  <a:lnTo>
                    <a:pt x="299" y="124"/>
                  </a:lnTo>
                  <a:lnTo>
                    <a:pt x="310" y="90"/>
                  </a:lnTo>
                  <a:lnTo>
                    <a:pt x="321" y="90"/>
                  </a:lnTo>
                  <a:lnTo>
                    <a:pt x="321" y="79"/>
                  </a:lnTo>
                  <a:lnTo>
                    <a:pt x="310" y="62"/>
                  </a:lnTo>
                  <a:lnTo>
                    <a:pt x="310" y="45"/>
                  </a:lnTo>
                  <a:lnTo>
                    <a:pt x="299" y="34"/>
                  </a:lnTo>
                  <a:lnTo>
                    <a:pt x="310" y="34"/>
                  </a:lnTo>
                  <a:lnTo>
                    <a:pt x="310" y="17"/>
                  </a:lnTo>
                  <a:lnTo>
                    <a:pt x="310" y="0"/>
                  </a:lnTo>
                  <a:lnTo>
                    <a:pt x="310" y="0"/>
                  </a:lnTo>
                  <a:lnTo>
                    <a:pt x="11" y="0"/>
                  </a:lnTo>
                  <a:lnTo>
                    <a:pt x="11" y="17"/>
                  </a:lnTo>
                  <a:lnTo>
                    <a:pt x="0" y="45"/>
                  </a:lnTo>
                  <a:lnTo>
                    <a:pt x="0" y="79"/>
                  </a:lnTo>
                  <a:lnTo>
                    <a:pt x="0" y="107"/>
                  </a:lnTo>
                  <a:lnTo>
                    <a:pt x="0" y="141"/>
                  </a:lnTo>
                  <a:lnTo>
                    <a:pt x="22" y="152"/>
                  </a:lnTo>
                  <a:lnTo>
                    <a:pt x="34" y="169"/>
                  </a:lnTo>
                  <a:lnTo>
                    <a:pt x="45" y="186"/>
                  </a:lnTo>
                  <a:lnTo>
                    <a:pt x="45" y="214"/>
                  </a:lnTo>
                  <a:lnTo>
                    <a:pt x="56" y="231"/>
                  </a:lnTo>
                  <a:lnTo>
                    <a:pt x="56" y="259"/>
                  </a:lnTo>
                  <a:lnTo>
                    <a:pt x="45" y="276"/>
                  </a:lnTo>
                  <a:lnTo>
                    <a:pt x="45" y="293"/>
                  </a:lnTo>
                  <a:lnTo>
                    <a:pt x="34" y="310"/>
                  </a:lnTo>
                  <a:lnTo>
                    <a:pt x="45" y="327"/>
                  </a:lnTo>
                  <a:lnTo>
                    <a:pt x="45" y="338"/>
                  </a:lnTo>
                  <a:lnTo>
                    <a:pt x="45" y="355"/>
                  </a:lnTo>
                  <a:lnTo>
                    <a:pt x="34" y="372"/>
                  </a:lnTo>
                  <a:lnTo>
                    <a:pt x="11" y="400"/>
                  </a:lnTo>
                  <a:lnTo>
                    <a:pt x="22" y="400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3682800" y="3790440"/>
              <a:ext cx="1624680" cy="1724040"/>
            </a:xfrm>
            <a:custGeom>
              <a:avLst/>
              <a:gdLst/>
              <a:ahLst/>
              <a:rect l="l" t="t" r="r" b="b"/>
              <a:pathLst>
                <a:path w="1397" h="1386">
                  <a:moveTo>
                    <a:pt x="0" y="524"/>
                  </a:moveTo>
                  <a:lnTo>
                    <a:pt x="11" y="524"/>
                  </a:lnTo>
                  <a:lnTo>
                    <a:pt x="22" y="541"/>
                  </a:lnTo>
                  <a:lnTo>
                    <a:pt x="22" y="552"/>
                  </a:lnTo>
                  <a:lnTo>
                    <a:pt x="45" y="586"/>
                  </a:lnTo>
                  <a:lnTo>
                    <a:pt x="56" y="597"/>
                  </a:lnTo>
                  <a:lnTo>
                    <a:pt x="78" y="614"/>
                  </a:lnTo>
                  <a:lnTo>
                    <a:pt x="95" y="648"/>
                  </a:lnTo>
                  <a:lnTo>
                    <a:pt x="107" y="659"/>
                  </a:lnTo>
                  <a:lnTo>
                    <a:pt x="140" y="693"/>
                  </a:lnTo>
                  <a:lnTo>
                    <a:pt x="152" y="710"/>
                  </a:lnTo>
                  <a:lnTo>
                    <a:pt x="152" y="721"/>
                  </a:lnTo>
                  <a:lnTo>
                    <a:pt x="163" y="738"/>
                  </a:lnTo>
                  <a:lnTo>
                    <a:pt x="163" y="755"/>
                  </a:lnTo>
                  <a:lnTo>
                    <a:pt x="163" y="766"/>
                  </a:lnTo>
                  <a:lnTo>
                    <a:pt x="163" y="783"/>
                  </a:lnTo>
                  <a:lnTo>
                    <a:pt x="174" y="800"/>
                  </a:lnTo>
                  <a:lnTo>
                    <a:pt x="174" y="817"/>
                  </a:lnTo>
                  <a:lnTo>
                    <a:pt x="191" y="834"/>
                  </a:lnTo>
                  <a:lnTo>
                    <a:pt x="202" y="845"/>
                  </a:lnTo>
                  <a:lnTo>
                    <a:pt x="214" y="862"/>
                  </a:lnTo>
                  <a:lnTo>
                    <a:pt x="225" y="879"/>
                  </a:lnTo>
                  <a:lnTo>
                    <a:pt x="236" y="879"/>
                  </a:lnTo>
                  <a:lnTo>
                    <a:pt x="287" y="907"/>
                  </a:lnTo>
                  <a:lnTo>
                    <a:pt x="298" y="924"/>
                  </a:lnTo>
                  <a:lnTo>
                    <a:pt x="310" y="924"/>
                  </a:lnTo>
                  <a:lnTo>
                    <a:pt x="321" y="924"/>
                  </a:lnTo>
                  <a:lnTo>
                    <a:pt x="332" y="924"/>
                  </a:lnTo>
                  <a:lnTo>
                    <a:pt x="343" y="907"/>
                  </a:lnTo>
                  <a:lnTo>
                    <a:pt x="355" y="896"/>
                  </a:lnTo>
                  <a:lnTo>
                    <a:pt x="355" y="879"/>
                  </a:lnTo>
                  <a:lnTo>
                    <a:pt x="366" y="862"/>
                  </a:lnTo>
                  <a:lnTo>
                    <a:pt x="383" y="845"/>
                  </a:lnTo>
                  <a:lnTo>
                    <a:pt x="394" y="845"/>
                  </a:lnTo>
                  <a:lnTo>
                    <a:pt x="405" y="845"/>
                  </a:lnTo>
                  <a:lnTo>
                    <a:pt x="417" y="845"/>
                  </a:lnTo>
                  <a:lnTo>
                    <a:pt x="428" y="834"/>
                  </a:lnTo>
                  <a:lnTo>
                    <a:pt x="428" y="845"/>
                  </a:lnTo>
                  <a:lnTo>
                    <a:pt x="439" y="845"/>
                  </a:lnTo>
                  <a:lnTo>
                    <a:pt x="467" y="845"/>
                  </a:lnTo>
                  <a:lnTo>
                    <a:pt x="490" y="845"/>
                  </a:lnTo>
                  <a:lnTo>
                    <a:pt x="512" y="845"/>
                  </a:lnTo>
                  <a:lnTo>
                    <a:pt x="524" y="862"/>
                  </a:lnTo>
                  <a:lnTo>
                    <a:pt x="535" y="879"/>
                  </a:lnTo>
                  <a:lnTo>
                    <a:pt x="546" y="879"/>
                  </a:lnTo>
                  <a:lnTo>
                    <a:pt x="557" y="896"/>
                  </a:lnTo>
                  <a:lnTo>
                    <a:pt x="574" y="907"/>
                  </a:lnTo>
                  <a:lnTo>
                    <a:pt x="586" y="941"/>
                  </a:lnTo>
                  <a:lnTo>
                    <a:pt x="597" y="952"/>
                  </a:lnTo>
                  <a:lnTo>
                    <a:pt x="608" y="986"/>
                  </a:lnTo>
                  <a:lnTo>
                    <a:pt x="619" y="1014"/>
                  </a:lnTo>
                  <a:lnTo>
                    <a:pt x="631" y="1031"/>
                  </a:lnTo>
                  <a:lnTo>
                    <a:pt x="631" y="1048"/>
                  </a:lnTo>
                  <a:lnTo>
                    <a:pt x="653" y="1059"/>
                  </a:lnTo>
                  <a:lnTo>
                    <a:pt x="653" y="1076"/>
                  </a:lnTo>
                  <a:lnTo>
                    <a:pt x="670" y="1093"/>
                  </a:lnTo>
                  <a:lnTo>
                    <a:pt x="670" y="1110"/>
                  </a:lnTo>
                  <a:lnTo>
                    <a:pt x="681" y="1127"/>
                  </a:lnTo>
                  <a:lnTo>
                    <a:pt x="693" y="1138"/>
                  </a:lnTo>
                  <a:lnTo>
                    <a:pt x="704" y="1138"/>
                  </a:lnTo>
                  <a:lnTo>
                    <a:pt x="715" y="1155"/>
                  </a:lnTo>
                  <a:lnTo>
                    <a:pt x="715" y="1189"/>
                  </a:lnTo>
                  <a:lnTo>
                    <a:pt x="715" y="1200"/>
                  </a:lnTo>
                  <a:lnTo>
                    <a:pt x="715" y="1217"/>
                  </a:lnTo>
                  <a:lnTo>
                    <a:pt x="715" y="1245"/>
                  </a:lnTo>
                  <a:lnTo>
                    <a:pt x="727" y="1245"/>
                  </a:lnTo>
                  <a:lnTo>
                    <a:pt x="727" y="1262"/>
                  </a:lnTo>
                  <a:lnTo>
                    <a:pt x="738" y="1279"/>
                  </a:lnTo>
                  <a:lnTo>
                    <a:pt x="738" y="1290"/>
                  </a:lnTo>
                  <a:lnTo>
                    <a:pt x="755" y="1307"/>
                  </a:lnTo>
                  <a:lnTo>
                    <a:pt x="766" y="1307"/>
                  </a:lnTo>
                  <a:lnTo>
                    <a:pt x="777" y="1307"/>
                  </a:lnTo>
                  <a:lnTo>
                    <a:pt x="789" y="1324"/>
                  </a:lnTo>
                  <a:lnTo>
                    <a:pt x="800" y="1324"/>
                  </a:lnTo>
                  <a:lnTo>
                    <a:pt x="811" y="1324"/>
                  </a:lnTo>
                  <a:lnTo>
                    <a:pt x="822" y="1341"/>
                  </a:lnTo>
                  <a:lnTo>
                    <a:pt x="834" y="1341"/>
                  </a:lnTo>
                  <a:lnTo>
                    <a:pt x="845" y="1352"/>
                  </a:lnTo>
                  <a:lnTo>
                    <a:pt x="862" y="1352"/>
                  </a:lnTo>
                  <a:lnTo>
                    <a:pt x="873" y="1352"/>
                  </a:lnTo>
                  <a:lnTo>
                    <a:pt x="884" y="1352"/>
                  </a:lnTo>
                  <a:lnTo>
                    <a:pt x="896" y="1352"/>
                  </a:lnTo>
                  <a:lnTo>
                    <a:pt x="907" y="1369"/>
                  </a:lnTo>
                  <a:lnTo>
                    <a:pt x="929" y="1386"/>
                  </a:lnTo>
                  <a:lnTo>
                    <a:pt x="941" y="1386"/>
                  </a:lnTo>
                  <a:lnTo>
                    <a:pt x="958" y="1386"/>
                  </a:lnTo>
                  <a:lnTo>
                    <a:pt x="958" y="1369"/>
                  </a:lnTo>
                  <a:lnTo>
                    <a:pt x="969" y="1369"/>
                  </a:lnTo>
                  <a:lnTo>
                    <a:pt x="980" y="1369"/>
                  </a:lnTo>
                  <a:lnTo>
                    <a:pt x="991" y="1369"/>
                  </a:lnTo>
                  <a:lnTo>
                    <a:pt x="991" y="1352"/>
                  </a:lnTo>
                  <a:lnTo>
                    <a:pt x="1003" y="1341"/>
                  </a:lnTo>
                  <a:lnTo>
                    <a:pt x="991" y="1341"/>
                  </a:lnTo>
                  <a:lnTo>
                    <a:pt x="991" y="1324"/>
                  </a:lnTo>
                  <a:lnTo>
                    <a:pt x="980" y="1307"/>
                  </a:lnTo>
                  <a:lnTo>
                    <a:pt x="969" y="1262"/>
                  </a:lnTo>
                  <a:lnTo>
                    <a:pt x="958" y="1245"/>
                  </a:lnTo>
                  <a:lnTo>
                    <a:pt x="958" y="1279"/>
                  </a:lnTo>
                  <a:lnTo>
                    <a:pt x="969" y="1290"/>
                  </a:lnTo>
                  <a:lnTo>
                    <a:pt x="980" y="1324"/>
                  </a:lnTo>
                  <a:lnTo>
                    <a:pt x="969" y="1341"/>
                  </a:lnTo>
                  <a:lnTo>
                    <a:pt x="958" y="1341"/>
                  </a:lnTo>
                  <a:lnTo>
                    <a:pt x="958" y="1324"/>
                  </a:lnTo>
                  <a:lnTo>
                    <a:pt x="941" y="1324"/>
                  </a:lnTo>
                  <a:lnTo>
                    <a:pt x="941" y="1290"/>
                  </a:lnTo>
                  <a:lnTo>
                    <a:pt x="929" y="1279"/>
                  </a:lnTo>
                  <a:lnTo>
                    <a:pt x="929" y="1262"/>
                  </a:lnTo>
                  <a:lnTo>
                    <a:pt x="929" y="1245"/>
                  </a:lnTo>
                  <a:lnTo>
                    <a:pt x="929" y="1234"/>
                  </a:lnTo>
                  <a:lnTo>
                    <a:pt x="941" y="1217"/>
                  </a:lnTo>
                  <a:lnTo>
                    <a:pt x="958" y="1200"/>
                  </a:lnTo>
                  <a:lnTo>
                    <a:pt x="958" y="1189"/>
                  </a:lnTo>
                  <a:lnTo>
                    <a:pt x="980" y="1155"/>
                  </a:lnTo>
                  <a:lnTo>
                    <a:pt x="991" y="1127"/>
                  </a:lnTo>
                  <a:lnTo>
                    <a:pt x="1014" y="1110"/>
                  </a:lnTo>
                  <a:lnTo>
                    <a:pt x="1025" y="1093"/>
                  </a:lnTo>
                  <a:lnTo>
                    <a:pt x="1053" y="1076"/>
                  </a:lnTo>
                  <a:lnTo>
                    <a:pt x="1065" y="1076"/>
                  </a:lnTo>
                  <a:lnTo>
                    <a:pt x="1087" y="1059"/>
                  </a:lnTo>
                  <a:lnTo>
                    <a:pt x="1110" y="1048"/>
                  </a:lnTo>
                  <a:lnTo>
                    <a:pt x="1132" y="1031"/>
                  </a:lnTo>
                  <a:lnTo>
                    <a:pt x="1161" y="1014"/>
                  </a:lnTo>
                  <a:lnTo>
                    <a:pt x="1183" y="1014"/>
                  </a:lnTo>
                  <a:lnTo>
                    <a:pt x="1194" y="1003"/>
                  </a:lnTo>
                  <a:lnTo>
                    <a:pt x="1217" y="1003"/>
                  </a:lnTo>
                  <a:lnTo>
                    <a:pt x="1228" y="986"/>
                  </a:lnTo>
                  <a:lnTo>
                    <a:pt x="1245" y="969"/>
                  </a:lnTo>
                  <a:lnTo>
                    <a:pt x="1256" y="952"/>
                  </a:lnTo>
                  <a:lnTo>
                    <a:pt x="1268" y="941"/>
                  </a:lnTo>
                  <a:lnTo>
                    <a:pt x="1279" y="941"/>
                  </a:lnTo>
                  <a:lnTo>
                    <a:pt x="1290" y="941"/>
                  </a:lnTo>
                  <a:lnTo>
                    <a:pt x="1313" y="924"/>
                  </a:lnTo>
                  <a:lnTo>
                    <a:pt x="1324" y="924"/>
                  </a:lnTo>
                  <a:lnTo>
                    <a:pt x="1352" y="907"/>
                  </a:lnTo>
                  <a:lnTo>
                    <a:pt x="1363" y="907"/>
                  </a:lnTo>
                  <a:lnTo>
                    <a:pt x="1352" y="907"/>
                  </a:lnTo>
                  <a:lnTo>
                    <a:pt x="1375" y="879"/>
                  </a:lnTo>
                  <a:lnTo>
                    <a:pt x="1386" y="862"/>
                  </a:lnTo>
                  <a:lnTo>
                    <a:pt x="1386" y="845"/>
                  </a:lnTo>
                  <a:lnTo>
                    <a:pt x="1386" y="834"/>
                  </a:lnTo>
                  <a:lnTo>
                    <a:pt x="1375" y="817"/>
                  </a:lnTo>
                  <a:lnTo>
                    <a:pt x="1386" y="800"/>
                  </a:lnTo>
                  <a:lnTo>
                    <a:pt x="1386" y="783"/>
                  </a:lnTo>
                  <a:lnTo>
                    <a:pt x="1397" y="766"/>
                  </a:lnTo>
                  <a:lnTo>
                    <a:pt x="1397" y="738"/>
                  </a:lnTo>
                  <a:lnTo>
                    <a:pt x="1386" y="721"/>
                  </a:lnTo>
                  <a:lnTo>
                    <a:pt x="1386" y="693"/>
                  </a:lnTo>
                  <a:lnTo>
                    <a:pt x="1375" y="676"/>
                  </a:lnTo>
                  <a:lnTo>
                    <a:pt x="1363" y="659"/>
                  </a:lnTo>
                  <a:lnTo>
                    <a:pt x="1341" y="648"/>
                  </a:lnTo>
                  <a:lnTo>
                    <a:pt x="1341" y="614"/>
                  </a:lnTo>
                  <a:lnTo>
                    <a:pt x="1341" y="586"/>
                  </a:lnTo>
                  <a:lnTo>
                    <a:pt x="1341" y="552"/>
                  </a:lnTo>
                  <a:lnTo>
                    <a:pt x="1352" y="524"/>
                  </a:lnTo>
                  <a:lnTo>
                    <a:pt x="1352" y="507"/>
                  </a:lnTo>
                  <a:lnTo>
                    <a:pt x="1352" y="507"/>
                  </a:lnTo>
                  <a:lnTo>
                    <a:pt x="1352" y="479"/>
                  </a:lnTo>
                  <a:lnTo>
                    <a:pt x="1352" y="445"/>
                  </a:lnTo>
                  <a:lnTo>
                    <a:pt x="1352" y="428"/>
                  </a:lnTo>
                  <a:lnTo>
                    <a:pt x="1341" y="417"/>
                  </a:lnTo>
                  <a:lnTo>
                    <a:pt x="1313" y="417"/>
                  </a:lnTo>
                  <a:lnTo>
                    <a:pt x="1301" y="417"/>
                  </a:lnTo>
                  <a:lnTo>
                    <a:pt x="1313" y="417"/>
                  </a:lnTo>
                  <a:lnTo>
                    <a:pt x="1301" y="417"/>
                  </a:lnTo>
                  <a:lnTo>
                    <a:pt x="1290" y="417"/>
                  </a:lnTo>
                  <a:lnTo>
                    <a:pt x="1279" y="417"/>
                  </a:lnTo>
                  <a:lnTo>
                    <a:pt x="1268" y="400"/>
                  </a:lnTo>
                  <a:lnTo>
                    <a:pt x="1256" y="400"/>
                  </a:lnTo>
                  <a:lnTo>
                    <a:pt x="1245" y="383"/>
                  </a:lnTo>
                  <a:lnTo>
                    <a:pt x="1228" y="383"/>
                  </a:lnTo>
                  <a:lnTo>
                    <a:pt x="1217" y="383"/>
                  </a:lnTo>
                  <a:lnTo>
                    <a:pt x="1206" y="383"/>
                  </a:lnTo>
                  <a:lnTo>
                    <a:pt x="1194" y="383"/>
                  </a:lnTo>
                  <a:lnTo>
                    <a:pt x="1183" y="383"/>
                  </a:lnTo>
                  <a:lnTo>
                    <a:pt x="1172" y="400"/>
                  </a:lnTo>
                  <a:lnTo>
                    <a:pt x="1161" y="400"/>
                  </a:lnTo>
                  <a:lnTo>
                    <a:pt x="1149" y="400"/>
                  </a:lnTo>
                  <a:lnTo>
                    <a:pt x="1132" y="400"/>
                  </a:lnTo>
                  <a:lnTo>
                    <a:pt x="1121" y="400"/>
                  </a:lnTo>
                  <a:lnTo>
                    <a:pt x="1099" y="400"/>
                  </a:lnTo>
                  <a:lnTo>
                    <a:pt x="1087" y="383"/>
                  </a:lnTo>
                  <a:lnTo>
                    <a:pt x="1076" y="383"/>
                  </a:lnTo>
                  <a:lnTo>
                    <a:pt x="1065" y="366"/>
                  </a:lnTo>
                  <a:lnTo>
                    <a:pt x="1053" y="355"/>
                  </a:lnTo>
                  <a:lnTo>
                    <a:pt x="1042" y="366"/>
                  </a:lnTo>
                  <a:lnTo>
                    <a:pt x="1042" y="383"/>
                  </a:lnTo>
                  <a:lnTo>
                    <a:pt x="1025" y="400"/>
                  </a:lnTo>
                  <a:lnTo>
                    <a:pt x="1014" y="383"/>
                  </a:lnTo>
                  <a:lnTo>
                    <a:pt x="1003" y="383"/>
                  </a:lnTo>
                  <a:lnTo>
                    <a:pt x="991" y="383"/>
                  </a:lnTo>
                  <a:lnTo>
                    <a:pt x="980" y="366"/>
                  </a:lnTo>
                  <a:lnTo>
                    <a:pt x="969" y="366"/>
                  </a:lnTo>
                  <a:lnTo>
                    <a:pt x="958" y="366"/>
                  </a:lnTo>
                  <a:lnTo>
                    <a:pt x="941" y="355"/>
                  </a:lnTo>
                  <a:lnTo>
                    <a:pt x="941" y="338"/>
                  </a:lnTo>
                  <a:lnTo>
                    <a:pt x="929" y="338"/>
                  </a:lnTo>
                  <a:lnTo>
                    <a:pt x="918" y="338"/>
                  </a:lnTo>
                  <a:lnTo>
                    <a:pt x="918" y="321"/>
                  </a:lnTo>
                  <a:lnTo>
                    <a:pt x="907" y="338"/>
                  </a:lnTo>
                  <a:lnTo>
                    <a:pt x="896" y="338"/>
                  </a:lnTo>
                  <a:lnTo>
                    <a:pt x="896" y="355"/>
                  </a:lnTo>
                  <a:lnTo>
                    <a:pt x="884" y="338"/>
                  </a:lnTo>
                  <a:lnTo>
                    <a:pt x="873" y="338"/>
                  </a:lnTo>
                  <a:lnTo>
                    <a:pt x="862" y="338"/>
                  </a:lnTo>
                  <a:lnTo>
                    <a:pt x="845" y="321"/>
                  </a:lnTo>
                  <a:lnTo>
                    <a:pt x="834" y="321"/>
                  </a:lnTo>
                  <a:lnTo>
                    <a:pt x="822" y="321"/>
                  </a:lnTo>
                  <a:lnTo>
                    <a:pt x="811" y="321"/>
                  </a:lnTo>
                  <a:lnTo>
                    <a:pt x="800" y="321"/>
                  </a:lnTo>
                  <a:lnTo>
                    <a:pt x="800" y="310"/>
                  </a:lnTo>
                  <a:lnTo>
                    <a:pt x="800" y="293"/>
                  </a:lnTo>
                  <a:lnTo>
                    <a:pt x="789" y="293"/>
                  </a:lnTo>
                  <a:lnTo>
                    <a:pt x="777" y="310"/>
                  </a:lnTo>
                  <a:lnTo>
                    <a:pt x="766" y="310"/>
                  </a:lnTo>
                  <a:lnTo>
                    <a:pt x="755" y="310"/>
                  </a:lnTo>
                  <a:lnTo>
                    <a:pt x="738" y="293"/>
                  </a:lnTo>
                  <a:lnTo>
                    <a:pt x="755" y="276"/>
                  </a:lnTo>
                  <a:lnTo>
                    <a:pt x="738" y="276"/>
                  </a:lnTo>
                  <a:lnTo>
                    <a:pt x="727" y="276"/>
                  </a:lnTo>
                  <a:lnTo>
                    <a:pt x="755" y="28"/>
                  </a:lnTo>
                  <a:lnTo>
                    <a:pt x="467" y="0"/>
                  </a:lnTo>
                  <a:lnTo>
                    <a:pt x="439" y="0"/>
                  </a:lnTo>
                  <a:lnTo>
                    <a:pt x="383" y="552"/>
                  </a:lnTo>
                  <a:lnTo>
                    <a:pt x="270" y="541"/>
                  </a:lnTo>
                  <a:lnTo>
                    <a:pt x="163" y="524"/>
                  </a:lnTo>
                  <a:lnTo>
                    <a:pt x="22" y="490"/>
                  </a:lnTo>
                  <a:lnTo>
                    <a:pt x="0" y="490"/>
                  </a:lnTo>
                  <a:lnTo>
                    <a:pt x="0" y="52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3682800" y="3790440"/>
              <a:ext cx="1624680" cy="1724040"/>
            </a:xfrm>
            <a:custGeom>
              <a:avLst/>
              <a:gdLst/>
              <a:ahLst/>
              <a:rect l="l" t="t" r="r" b="b"/>
              <a:pathLst>
                <a:path w="1397" h="1386">
                  <a:moveTo>
                    <a:pt x="0" y="524"/>
                  </a:moveTo>
                  <a:lnTo>
                    <a:pt x="11" y="524"/>
                  </a:lnTo>
                  <a:lnTo>
                    <a:pt x="22" y="541"/>
                  </a:lnTo>
                  <a:lnTo>
                    <a:pt x="22" y="552"/>
                  </a:lnTo>
                  <a:lnTo>
                    <a:pt x="45" y="586"/>
                  </a:lnTo>
                  <a:lnTo>
                    <a:pt x="56" y="597"/>
                  </a:lnTo>
                  <a:lnTo>
                    <a:pt x="78" y="614"/>
                  </a:lnTo>
                  <a:lnTo>
                    <a:pt x="95" y="648"/>
                  </a:lnTo>
                  <a:lnTo>
                    <a:pt x="107" y="659"/>
                  </a:lnTo>
                  <a:lnTo>
                    <a:pt x="140" y="693"/>
                  </a:lnTo>
                  <a:lnTo>
                    <a:pt x="152" y="710"/>
                  </a:lnTo>
                  <a:lnTo>
                    <a:pt x="152" y="721"/>
                  </a:lnTo>
                  <a:lnTo>
                    <a:pt x="163" y="738"/>
                  </a:lnTo>
                  <a:lnTo>
                    <a:pt x="163" y="755"/>
                  </a:lnTo>
                  <a:lnTo>
                    <a:pt x="163" y="766"/>
                  </a:lnTo>
                  <a:lnTo>
                    <a:pt x="163" y="783"/>
                  </a:lnTo>
                  <a:lnTo>
                    <a:pt x="174" y="800"/>
                  </a:lnTo>
                  <a:lnTo>
                    <a:pt x="174" y="817"/>
                  </a:lnTo>
                  <a:lnTo>
                    <a:pt x="191" y="834"/>
                  </a:lnTo>
                  <a:lnTo>
                    <a:pt x="202" y="845"/>
                  </a:lnTo>
                  <a:lnTo>
                    <a:pt x="214" y="862"/>
                  </a:lnTo>
                  <a:lnTo>
                    <a:pt x="225" y="879"/>
                  </a:lnTo>
                  <a:lnTo>
                    <a:pt x="236" y="879"/>
                  </a:lnTo>
                  <a:lnTo>
                    <a:pt x="287" y="907"/>
                  </a:lnTo>
                  <a:lnTo>
                    <a:pt x="298" y="924"/>
                  </a:lnTo>
                  <a:lnTo>
                    <a:pt x="310" y="924"/>
                  </a:lnTo>
                  <a:lnTo>
                    <a:pt x="321" y="924"/>
                  </a:lnTo>
                  <a:lnTo>
                    <a:pt x="332" y="924"/>
                  </a:lnTo>
                  <a:lnTo>
                    <a:pt x="343" y="907"/>
                  </a:lnTo>
                  <a:lnTo>
                    <a:pt x="355" y="896"/>
                  </a:lnTo>
                  <a:lnTo>
                    <a:pt x="355" y="879"/>
                  </a:lnTo>
                  <a:lnTo>
                    <a:pt x="366" y="862"/>
                  </a:lnTo>
                  <a:lnTo>
                    <a:pt x="383" y="845"/>
                  </a:lnTo>
                  <a:lnTo>
                    <a:pt x="394" y="845"/>
                  </a:lnTo>
                  <a:lnTo>
                    <a:pt x="405" y="845"/>
                  </a:lnTo>
                  <a:lnTo>
                    <a:pt x="417" y="845"/>
                  </a:lnTo>
                  <a:lnTo>
                    <a:pt x="428" y="834"/>
                  </a:lnTo>
                  <a:lnTo>
                    <a:pt x="428" y="845"/>
                  </a:lnTo>
                  <a:lnTo>
                    <a:pt x="439" y="845"/>
                  </a:lnTo>
                  <a:lnTo>
                    <a:pt x="467" y="845"/>
                  </a:lnTo>
                  <a:lnTo>
                    <a:pt x="490" y="845"/>
                  </a:lnTo>
                  <a:lnTo>
                    <a:pt x="512" y="845"/>
                  </a:lnTo>
                  <a:lnTo>
                    <a:pt x="524" y="862"/>
                  </a:lnTo>
                  <a:lnTo>
                    <a:pt x="535" y="879"/>
                  </a:lnTo>
                  <a:lnTo>
                    <a:pt x="546" y="879"/>
                  </a:lnTo>
                  <a:lnTo>
                    <a:pt x="557" y="896"/>
                  </a:lnTo>
                  <a:lnTo>
                    <a:pt x="574" y="907"/>
                  </a:lnTo>
                  <a:lnTo>
                    <a:pt x="586" y="941"/>
                  </a:lnTo>
                  <a:lnTo>
                    <a:pt x="597" y="952"/>
                  </a:lnTo>
                  <a:lnTo>
                    <a:pt x="608" y="986"/>
                  </a:lnTo>
                  <a:lnTo>
                    <a:pt x="619" y="1014"/>
                  </a:lnTo>
                  <a:lnTo>
                    <a:pt x="631" y="1031"/>
                  </a:lnTo>
                  <a:lnTo>
                    <a:pt x="631" y="1048"/>
                  </a:lnTo>
                  <a:lnTo>
                    <a:pt x="653" y="1059"/>
                  </a:lnTo>
                  <a:lnTo>
                    <a:pt x="653" y="1076"/>
                  </a:lnTo>
                  <a:lnTo>
                    <a:pt x="670" y="1093"/>
                  </a:lnTo>
                  <a:lnTo>
                    <a:pt x="670" y="1110"/>
                  </a:lnTo>
                  <a:lnTo>
                    <a:pt x="681" y="1127"/>
                  </a:lnTo>
                  <a:lnTo>
                    <a:pt x="693" y="1138"/>
                  </a:lnTo>
                  <a:lnTo>
                    <a:pt x="704" y="1138"/>
                  </a:lnTo>
                  <a:lnTo>
                    <a:pt x="715" y="1155"/>
                  </a:lnTo>
                  <a:lnTo>
                    <a:pt x="715" y="1189"/>
                  </a:lnTo>
                  <a:lnTo>
                    <a:pt x="715" y="1200"/>
                  </a:lnTo>
                  <a:lnTo>
                    <a:pt x="715" y="1217"/>
                  </a:lnTo>
                  <a:lnTo>
                    <a:pt x="715" y="1245"/>
                  </a:lnTo>
                  <a:lnTo>
                    <a:pt x="727" y="1245"/>
                  </a:lnTo>
                  <a:lnTo>
                    <a:pt x="727" y="1262"/>
                  </a:lnTo>
                  <a:lnTo>
                    <a:pt x="738" y="1279"/>
                  </a:lnTo>
                  <a:lnTo>
                    <a:pt x="738" y="1290"/>
                  </a:lnTo>
                  <a:lnTo>
                    <a:pt x="755" y="1307"/>
                  </a:lnTo>
                  <a:lnTo>
                    <a:pt x="766" y="1307"/>
                  </a:lnTo>
                  <a:lnTo>
                    <a:pt x="777" y="1307"/>
                  </a:lnTo>
                  <a:lnTo>
                    <a:pt x="789" y="1324"/>
                  </a:lnTo>
                  <a:lnTo>
                    <a:pt x="800" y="1324"/>
                  </a:lnTo>
                  <a:lnTo>
                    <a:pt x="811" y="1324"/>
                  </a:lnTo>
                  <a:lnTo>
                    <a:pt x="822" y="1341"/>
                  </a:lnTo>
                  <a:lnTo>
                    <a:pt x="834" y="1341"/>
                  </a:lnTo>
                  <a:lnTo>
                    <a:pt x="845" y="1352"/>
                  </a:lnTo>
                  <a:lnTo>
                    <a:pt x="862" y="1352"/>
                  </a:lnTo>
                  <a:lnTo>
                    <a:pt x="873" y="1352"/>
                  </a:lnTo>
                  <a:lnTo>
                    <a:pt x="884" y="1352"/>
                  </a:lnTo>
                  <a:lnTo>
                    <a:pt x="896" y="1352"/>
                  </a:lnTo>
                  <a:lnTo>
                    <a:pt x="907" y="1369"/>
                  </a:lnTo>
                  <a:lnTo>
                    <a:pt x="929" y="1386"/>
                  </a:lnTo>
                  <a:lnTo>
                    <a:pt x="941" y="1386"/>
                  </a:lnTo>
                  <a:lnTo>
                    <a:pt x="958" y="1386"/>
                  </a:lnTo>
                  <a:lnTo>
                    <a:pt x="958" y="1369"/>
                  </a:lnTo>
                  <a:lnTo>
                    <a:pt x="969" y="1369"/>
                  </a:lnTo>
                  <a:lnTo>
                    <a:pt x="980" y="1369"/>
                  </a:lnTo>
                  <a:lnTo>
                    <a:pt x="991" y="1369"/>
                  </a:lnTo>
                  <a:lnTo>
                    <a:pt x="991" y="1352"/>
                  </a:lnTo>
                  <a:lnTo>
                    <a:pt x="1003" y="1341"/>
                  </a:lnTo>
                  <a:lnTo>
                    <a:pt x="991" y="1341"/>
                  </a:lnTo>
                  <a:lnTo>
                    <a:pt x="991" y="1324"/>
                  </a:lnTo>
                  <a:lnTo>
                    <a:pt x="980" y="1307"/>
                  </a:lnTo>
                  <a:lnTo>
                    <a:pt x="969" y="1262"/>
                  </a:lnTo>
                  <a:lnTo>
                    <a:pt x="958" y="1245"/>
                  </a:lnTo>
                  <a:lnTo>
                    <a:pt x="958" y="1279"/>
                  </a:lnTo>
                  <a:lnTo>
                    <a:pt x="969" y="1290"/>
                  </a:lnTo>
                  <a:lnTo>
                    <a:pt x="980" y="1324"/>
                  </a:lnTo>
                  <a:lnTo>
                    <a:pt x="969" y="1341"/>
                  </a:lnTo>
                  <a:lnTo>
                    <a:pt x="958" y="1341"/>
                  </a:lnTo>
                  <a:lnTo>
                    <a:pt x="958" y="1324"/>
                  </a:lnTo>
                  <a:lnTo>
                    <a:pt x="941" y="1324"/>
                  </a:lnTo>
                  <a:lnTo>
                    <a:pt x="941" y="1290"/>
                  </a:lnTo>
                  <a:lnTo>
                    <a:pt x="929" y="1279"/>
                  </a:lnTo>
                  <a:lnTo>
                    <a:pt x="929" y="1262"/>
                  </a:lnTo>
                  <a:lnTo>
                    <a:pt x="929" y="1245"/>
                  </a:lnTo>
                  <a:lnTo>
                    <a:pt x="929" y="1234"/>
                  </a:lnTo>
                  <a:lnTo>
                    <a:pt x="941" y="1217"/>
                  </a:lnTo>
                  <a:lnTo>
                    <a:pt x="958" y="1200"/>
                  </a:lnTo>
                  <a:lnTo>
                    <a:pt x="958" y="1189"/>
                  </a:lnTo>
                  <a:lnTo>
                    <a:pt x="980" y="1155"/>
                  </a:lnTo>
                  <a:lnTo>
                    <a:pt x="991" y="1127"/>
                  </a:lnTo>
                  <a:lnTo>
                    <a:pt x="1014" y="1110"/>
                  </a:lnTo>
                  <a:lnTo>
                    <a:pt x="1025" y="1093"/>
                  </a:lnTo>
                  <a:lnTo>
                    <a:pt x="1053" y="1076"/>
                  </a:lnTo>
                  <a:lnTo>
                    <a:pt x="1065" y="1076"/>
                  </a:lnTo>
                  <a:lnTo>
                    <a:pt x="1087" y="1059"/>
                  </a:lnTo>
                  <a:lnTo>
                    <a:pt x="1110" y="1048"/>
                  </a:lnTo>
                  <a:lnTo>
                    <a:pt x="1132" y="1031"/>
                  </a:lnTo>
                  <a:lnTo>
                    <a:pt x="1161" y="1014"/>
                  </a:lnTo>
                  <a:lnTo>
                    <a:pt x="1183" y="1014"/>
                  </a:lnTo>
                  <a:lnTo>
                    <a:pt x="1194" y="1003"/>
                  </a:lnTo>
                  <a:lnTo>
                    <a:pt x="1217" y="1003"/>
                  </a:lnTo>
                  <a:lnTo>
                    <a:pt x="1228" y="986"/>
                  </a:lnTo>
                  <a:lnTo>
                    <a:pt x="1245" y="969"/>
                  </a:lnTo>
                  <a:lnTo>
                    <a:pt x="1256" y="952"/>
                  </a:lnTo>
                  <a:lnTo>
                    <a:pt x="1268" y="941"/>
                  </a:lnTo>
                  <a:lnTo>
                    <a:pt x="1279" y="941"/>
                  </a:lnTo>
                  <a:lnTo>
                    <a:pt x="1290" y="941"/>
                  </a:lnTo>
                  <a:lnTo>
                    <a:pt x="1313" y="924"/>
                  </a:lnTo>
                  <a:lnTo>
                    <a:pt x="1324" y="924"/>
                  </a:lnTo>
                  <a:lnTo>
                    <a:pt x="1352" y="907"/>
                  </a:lnTo>
                  <a:lnTo>
                    <a:pt x="1363" y="907"/>
                  </a:lnTo>
                  <a:lnTo>
                    <a:pt x="1352" y="907"/>
                  </a:lnTo>
                  <a:lnTo>
                    <a:pt x="1375" y="879"/>
                  </a:lnTo>
                  <a:lnTo>
                    <a:pt x="1386" y="862"/>
                  </a:lnTo>
                  <a:lnTo>
                    <a:pt x="1386" y="845"/>
                  </a:lnTo>
                  <a:lnTo>
                    <a:pt x="1386" y="834"/>
                  </a:lnTo>
                  <a:lnTo>
                    <a:pt x="1375" y="817"/>
                  </a:lnTo>
                  <a:lnTo>
                    <a:pt x="1386" y="800"/>
                  </a:lnTo>
                  <a:lnTo>
                    <a:pt x="1386" y="783"/>
                  </a:lnTo>
                  <a:lnTo>
                    <a:pt x="1397" y="766"/>
                  </a:lnTo>
                  <a:lnTo>
                    <a:pt x="1397" y="738"/>
                  </a:lnTo>
                  <a:lnTo>
                    <a:pt x="1386" y="721"/>
                  </a:lnTo>
                  <a:lnTo>
                    <a:pt x="1386" y="693"/>
                  </a:lnTo>
                  <a:lnTo>
                    <a:pt x="1375" y="676"/>
                  </a:lnTo>
                  <a:lnTo>
                    <a:pt x="1363" y="659"/>
                  </a:lnTo>
                  <a:lnTo>
                    <a:pt x="1341" y="648"/>
                  </a:lnTo>
                  <a:lnTo>
                    <a:pt x="1341" y="614"/>
                  </a:lnTo>
                  <a:lnTo>
                    <a:pt x="1341" y="586"/>
                  </a:lnTo>
                  <a:lnTo>
                    <a:pt x="1341" y="552"/>
                  </a:lnTo>
                  <a:lnTo>
                    <a:pt x="1352" y="524"/>
                  </a:lnTo>
                  <a:lnTo>
                    <a:pt x="1352" y="507"/>
                  </a:lnTo>
                  <a:lnTo>
                    <a:pt x="1352" y="507"/>
                  </a:lnTo>
                  <a:lnTo>
                    <a:pt x="1352" y="479"/>
                  </a:lnTo>
                  <a:lnTo>
                    <a:pt x="1352" y="445"/>
                  </a:lnTo>
                  <a:lnTo>
                    <a:pt x="1352" y="428"/>
                  </a:lnTo>
                  <a:lnTo>
                    <a:pt x="1341" y="417"/>
                  </a:lnTo>
                  <a:lnTo>
                    <a:pt x="1313" y="417"/>
                  </a:lnTo>
                  <a:lnTo>
                    <a:pt x="1301" y="417"/>
                  </a:lnTo>
                  <a:lnTo>
                    <a:pt x="1313" y="417"/>
                  </a:lnTo>
                  <a:lnTo>
                    <a:pt x="1301" y="417"/>
                  </a:lnTo>
                  <a:lnTo>
                    <a:pt x="1290" y="417"/>
                  </a:lnTo>
                  <a:lnTo>
                    <a:pt x="1279" y="417"/>
                  </a:lnTo>
                  <a:lnTo>
                    <a:pt x="1268" y="400"/>
                  </a:lnTo>
                  <a:lnTo>
                    <a:pt x="1256" y="400"/>
                  </a:lnTo>
                  <a:lnTo>
                    <a:pt x="1245" y="383"/>
                  </a:lnTo>
                  <a:lnTo>
                    <a:pt x="1228" y="383"/>
                  </a:lnTo>
                  <a:lnTo>
                    <a:pt x="1217" y="383"/>
                  </a:lnTo>
                  <a:lnTo>
                    <a:pt x="1206" y="383"/>
                  </a:lnTo>
                  <a:lnTo>
                    <a:pt x="1194" y="383"/>
                  </a:lnTo>
                  <a:lnTo>
                    <a:pt x="1183" y="383"/>
                  </a:lnTo>
                  <a:lnTo>
                    <a:pt x="1172" y="400"/>
                  </a:lnTo>
                  <a:lnTo>
                    <a:pt x="1161" y="400"/>
                  </a:lnTo>
                  <a:lnTo>
                    <a:pt x="1149" y="400"/>
                  </a:lnTo>
                  <a:lnTo>
                    <a:pt x="1132" y="400"/>
                  </a:lnTo>
                  <a:lnTo>
                    <a:pt x="1121" y="400"/>
                  </a:lnTo>
                  <a:lnTo>
                    <a:pt x="1099" y="400"/>
                  </a:lnTo>
                  <a:lnTo>
                    <a:pt x="1087" y="383"/>
                  </a:lnTo>
                  <a:lnTo>
                    <a:pt x="1076" y="383"/>
                  </a:lnTo>
                  <a:lnTo>
                    <a:pt x="1065" y="366"/>
                  </a:lnTo>
                  <a:lnTo>
                    <a:pt x="1053" y="355"/>
                  </a:lnTo>
                  <a:lnTo>
                    <a:pt x="1042" y="366"/>
                  </a:lnTo>
                  <a:lnTo>
                    <a:pt x="1042" y="383"/>
                  </a:lnTo>
                  <a:lnTo>
                    <a:pt x="1025" y="400"/>
                  </a:lnTo>
                  <a:lnTo>
                    <a:pt x="1014" y="383"/>
                  </a:lnTo>
                  <a:lnTo>
                    <a:pt x="1003" y="383"/>
                  </a:lnTo>
                  <a:lnTo>
                    <a:pt x="991" y="383"/>
                  </a:lnTo>
                  <a:lnTo>
                    <a:pt x="980" y="366"/>
                  </a:lnTo>
                  <a:lnTo>
                    <a:pt x="969" y="366"/>
                  </a:lnTo>
                  <a:lnTo>
                    <a:pt x="958" y="366"/>
                  </a:lnTo>
                  <a:lnTo>
                    <a:pt x="941" y="355"/>
                  </a:lnTo>
                  <a:lnTo>
                    <a:pt x="941" y="338"/>
                  </a:lnTo>
                  <a:lnTo>
                    <a:pt x="929" y="338"/>
                  </a:lnTo>
                  <a:lnTo>
                    <a:pt x="918" y="338"/>
                  </a:lnTo>
                  <a:lnTo>
                    <a:pt x="918" y="321"/>
                  </a:lnTo>
                  <a:lnTo>
                    <a:pt x="907" y="338"/>
                  </a:lnTo>
                  <a:lnTo>
                    <a:pt x="896" y="338"/>
                  </a:lnTo>
                  <a:lnTo>
                    <a:pt x="896" y="355"/>
                  </a:lnTo>
                  <a:lnTo>
                    <a:pt x="884" y="338"/>
                  </a:lnTo>
                  <a:lnTo>
                    <a:pt x="873" y="338"/>
                  </a:lnTo>
                  <a:lnTo>
                    <a:pt x="862" y="338"/>
                  </a:lnTo>
                  <a:lnTo>
                    <a:pt x="845" y="321"/>
                  </a:lnTo>
                  <a:lnTo>
                    <a:pt x="834" y="321"/>
                  </a:lnTo>
                  <a:lnTo>
                    <a:pt x="822" y="321"/>
                  </a:lnTo>
                  <a:lnTo>
                    <a:pt x="811" y="321"/>
                  </a:lnTo>
                  <a:lnTo>
                    <a:pt x="800" y="321"/>
                  </a:lnTo>
                  <a:lnTo>
                    <a:pt x="800" y="310"/>
                  </a:lnTo>
                  <a:lnTo>
                    <a:pt x="800" y="293"/>
                  </a:lnTo>
                  <a:lnTo>
                    <a:pt x="789" y="293"/>
                  </a:lnTo>
                  <a:lnTo>
                    <a:pt x="777" y="310"/>
                  </a:lnTo>
                  <a:lnTo>
                    <a:pt x="766" y="310"/>
                  </a:lnTo>
                  <a:lnTo>
                    <a:pt x="755" y="310"/>
                  </a:lnTo>
                  <a:lnTo>
                    <a:pt x="738" y="293"/>
                  </a:lnTo>
                  <a:lnTo>
                    <a:pt x="755" y="276"/>
                  </a:lnTo>
                  <a:lnTo>
                    <a:pt x="738" y="276"/>
                  </a:lnTo>
                  <a:lnTo>
                    <a:pt x="727" y="276"/>
                  </a:lnTo>
                  <a:lnTo>
                    <a:pt x="755" y="28"/>
                  </a:lnTo>
                  <a:lnTo>
                    <a:pt x="467" y="0"/>
                  </a:lnTo>
                  <a:lnTo>
                    <a:pt x="439" y="0"/>
                  </a:lnTo>
                  <a:lnTo>
                    <a:pt x="383" y="552"/>
                  </a:lnTo>
                  <a:lnTo>
                    <a:pt x="270" y="541"/>
                  </a:lnTo>
                  <a:lnTo>
                    <a:pt x="163" y="524"/>
                  </a:lnTo>
                  <a:lnTo>
                    <a:pt x="22" y="490"/>
                  </a:lnTo>
                  <a:lnTo>
                    <a:pt x="0" y="490"/>
                  </a:lnTo>
                  <a:lnTo>
                    <a:pt x="0" y="52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5184360" y="3866760"/>
              <a:ext cx="581760" cy="555120"/>
            </a:xfrm>
            <a:custGeom>
              <a:avLst/>
              <a:gdLst/>
              <a:ahLst/>
              <a:rect l="l" t="t" r="r" b="b"/>
              <a:pathLst>
                <a:path w="502" h="445">
                  <a:moveTo>
                    <a:pt x="468" y="186"/>
                  </a:moveTo>
                  <a:lnTo>
                    <a:pt x="457" y="197"/>
                  </a:lnTo>
                  <a:lnTo>
                    <a:pt x="445" y="197"/>
                  </a:lnTo>
                  <a:lnTo>
                    <a:pt x="429" y="214"/>
                  </a:lnTo>
                  <a:lnTo>
                    <a:pt x="429" y="248"/>
                  </a:lnTo>
                  <a:lnTo>
                    <a:pt x="429" y="259"/>
                  </a:lnTo>
                  <a:lnTo>
                    <a:pt x="417" y="276"/>
                  </a:lnTo>
                  <a:lnTo>
                    <a:pt x="406" y="276"/>
                  </a:lnTo>
                  <a:lnTo>
                    <a:pt x="383" y="293"/>
                  </a:lnTo>
                  <a:lnTo>
                    <a:pt x="383" y="304"/>
                  </a:lnTo>
                  <a:lnTo>
                    <a:pt x="372" y="338"/>
                  </a:lnTo>
                  <a:lnTo>
                    <a:pt x="372" y="355"/>
                  </a:lnTo>
                  <a:lnTo>
                    <a:pt x="372" y="366"/>
                  </a:lnTo>
                  <a:lnTo>
                    <a:pt x="361" y="366"/>
                  </a:lnTo>
                  <a:lnTo>
                    <a:pt x="361" y="383"/>
                  </a:lnTo>
                  <a:lnTo>
                    <a:pt x="372" y="400"/>
                  </a:lnTo>
                  <a:lnTo>
                    <a:pt x="372" y="417"/>
                  </a:lnTo>
                  <a:lnTo>
                    <a:pt x="361" y="445"/>
                  </a:lnTo>
                  <a:lnTo>
                    <a:pt x="62" y="445"/>
                  </a:lnTo>
                  <a:lnTo>
                    <a:pt x="62" y="445"/>
                  </a:lnTo>
                  <a:lnTo>
                    <a:pt x="62" y="417"/>
                  </a:lnTo>
                  <a:lnTo>
                    <a:pt x="62" y="383"/>
                  </a:lnTo>
                  <a:lnTo>
                    <a:pt x="62" y="366"/>
                  </a:lnTo>
                  <a:lnTo>
                    <a:pt x="51" y="355"/>
                  </a:lnTo>
                  <a:lnTo>
                    <a:pt x="23" y="355"/>
                  </a:lnTo>
                  <a:lnTo>
                    <a:pt x="11" y="355"/>
                  </a:lnTo>
                  <a:lnTo>
                    <a:pt x="23" y="248"/>
                  </a:lnTo>
                  <a:lnTo>
                    <a:pt x="23" y="186"/>
                  </a:lnTo>
                  <a:lnTo>
                    <a:pt x="23" y="169"/>
                  </a:lnTo>
                  <a:lnTo>
                    <a:pt x="23" y="135"/>
                  </a:lnTo>
                  <a:lnTo>
                    <a:pt x="11" y="124"/>
                  </a:lnTo>
                  <a:lnTo>
                    <a:pt x="11" y="90"/>
                  </a:lnTo>
                  <a:lnTo>
                    <a:pt x="0" y="62"/>
                  </a:lnTo>
                  <a:lnTo>
                    <a:pt x="0" y="45"/>
                  </a:lnTo>
                  <a:lnTo>
                    <a:pt x="0" y="11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85" y="0"/>
                  </a:lnTo>
                  <a:lnTo>
                    <a:pt x="141" y="5"/>
                  </a:lnTo>
                  <a:lnTo>
                    <a:pt x="203" y="5"/>
                  </a:lnTo>
                  <a:lnTo>
                    <a:pt x="259" y="5"/>
                  </a:lnTo>
                  <a:lnTo>
                    <a:pt x="321" y="5"/>
                  </a:lnTo>
                  <a:lnTo>
                    <a:pt x="383" y="0"/>
                  </a:lnTo>
                  <a:lnTo>
                    <a:pt x="440" y="0"/>
                  </a:lnTo>
                  <a:lnTo>
                    <a:pt x="457" y="0"/>
                  </a:lnTo>
                  <a:lnTo>
                    <a:pt x="468" y="0"/>
                  </a:lnTo>
                  <a:lnTo>
                    <a:pt x="468" y="11"/>
                  </a:lnTo>
                  <a:lnTo>
                    <a:pt x="457" y="28"/>
                  </a:lnTo>
                  <a:lnTo>
                    <a:pt x="445" y="45"/>
                  </a:lnTo>
                  <a:lnTo>
                    <a:pt x="429" y="62"/>
                  </a:lnTo>
                  <a:lnTo>
                    <a:pt x="445" y="62"/>
                  </a:lnTo>
                  <a:lnTo>
                    <a:pt x="491" y="67"/>
                  </a:lnTo>
                  <a:lnTo>
                    <a:pt x="491" y="79"/>
                  </a:lnTo>
                  <a:lnTo>
                    <a:pt x="502" y="79"/>
                  </a:lnTo>
                  <a:lnTo>
                    <a:pt x="491" y="90"/>
                  </a:lnTo>
                  <a:lnTo>
                    <a:pt x="491" y="107"/>
                  </a:lnTo>
                  <a:lnTo>
                    <a:pt x="479" y="107"/>
                  </a:lnTo>
                  <a:lnTo>
                    <a:pt x="479" y="124"/>
                  </a:lnTo>
                  <a:lnTo>
                    <a:pt x="479" y="135"/>
                  </a:lnTo>
                  <a:lnTo>
                    <a:pt x="468" y="135"/>
                  </a:lnTo>
                  <a:lnTo>
                    <a:pt x="457" y="135"/>
                  </a:lnTo>
                  <a:lnTo>
                    <a:pt x="457" y="152"/>
                  </a:lnTo>
                  <a:lnTo>
                    <a:pt x="468" y="152"/>
                  </a:lnTo>
                  <a:lnTo>
                    <a:pt x="468" y="169"/>
                  </a:lnTo>
                  <a:lnTo>
                    <a:pt x="468" y="186"/>
                  </a:lnTo>
                  <a:lnTo>
                    <a:pt x="457" y="197"/>
                  </a:lnTo>
                  <a:lnTo>
                    <a:pt x="468" y="186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5184360" y="3866760"/>
              <a:ext cx="581760" cy="555120"/>
            </a:xfrm>
            <a:custGeom>
              <a:avLst/>
              <a:gdLst/>
              <a:ahLst/>
              <a:rect l="l" t="t" r="r" b="b"/>
              <a:pathLst>
                <a:path w="502" h="445">
                  <a:moveTo>
                    <a:pt x="468" y="186"/>
                  </a:moveTo>
                  <a:lnTo>
                    <a:pt x="457" y="197"/>
                  </a:lnTo>
                  <a:lnTo>
                    <a:pt x="445" y="197"/>
                  </a:lnTo>
                  <a:lnTo>
                    <a:pt x="429" y="214"/>
                  </a:lnTo>
                  <a:lnTo>
                    <a:pt x="429" y="248"/>
                  </a:lnTo>
                  <a:lnTo>
                    <a:pt x="429" y="259"/>
                  </a:lnTo>
                  <a:lnTo>
                    <a:pt x="417" y="276"/>
                  </a:lnTo>
                  <a:lnTo>
                    <a:pt x="406" y="276"/>
                  </a:lnTo>
                  <a:lnTo>
                    <a:pt x="383" y="293"/>
                  </a:lnTo>
                  <a:lnTo>
                    <a:pt x="383" y="304"/>
                  </a:lnTo>
                  <a:lnTo>
                    <a:pt x="372" y="338"/>
                  </a:lnTo>
                  <a:lnTo>
                    <a:pt x="372" y="355"/>
                  </a:lnTo>
                  <a:lnTo>
                    <a:pt x="372" y="366"/>
                  </a:lnTo>
                  <a:lnTo>
                    <a:pt x="361" y="366"/>
                  </a:lnTo>
                  <a:lnTo>
                    <a:pt x="361" y="383"/>
                  </a:lnTo>
                  <a:lnTo>
                    <a:pt x="372" y="400"/>
                  </a:lnTo>
                  <a:lnTo>
                    <a:pt x="372" y="417"/>
                  </a:lnTo>
                  <a:lnTo>
                    <a:pt x="361" y="445"/>
                  </a:lnTo>
                  <a:lnTo>
                    <a:pt x="62" y="445"/>
                  </a:lnTo>
                  <a:lnTo>
                    <a:pt x="62" y="445"/>
                  </a:lnTo>
                  <a:lnTo>
                    <a:pt x="62" y="417"/>
                  </a:lnTo>
                  <a:lnTo>
                    <a:pt x="62" y="383"/>
                  </a:lnTo>
                  <a:lnTo>
                    <a:pt x="62" y="366"/>
                  </a:lnTo>
                  <a:lnTo>
                    <a:pt x="51" y="355"/>
                  </a:lnTo>
                  <a:lnTo>
                    <a:pt x="23" y="355"/>
                  </a:lnTo>
                  <a:lnTo>
                    <a:pt x="11" y="355"/>
                  </a:lnTo>
                  <a:lnTo>
                    <a:pt x="23" y="248"/>
                  </a:lnTo>
                  <a:lnTo>
                    <a:pt x="23" y="186"/>
                  </a:lnTo>
                  <a:lnTo>
                    <a:pt x="23" y="169"/>
                  </a:lnTo>
                  <a:lnTo>
                    <a:pt x="23" y="135"/>
                  </a:lnTo>
                  <a:lnTo>
                    <a:pt x="11" y="124"/>
                  </a:lnTo>
                  <a:lnTo>
                    <a:pt x="11" y="90"/>
                  </a:lnTo>
                  <a:lnTo>
                    <a:pt x="0" y="62"/>
                  </a:lnTo>
                  <a:lnTo>
                    <a:pt x="0" y="45"/>
                  </a:lnTo>
                  <a:lnTo>
                    <a:pt x="0" y="11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85" y="0"/>
                  </a:lnTo>
                  <a:lnTo>
                    <a:pt x="141" y="5"/>
                  </a:lnTo>
                  <a:lnTo>
                    <a:pt x="203" y="5"/>
                  </a:lnTo>
                  <a:lnTo>
                    <a:pt x="259" y="5"/>
                  </a:lnTo>
                  <a:lnTo>
                    <a:pt x="321" y="5"/>
                  </a:lnTo>
                  <a:lnTo>
                    <a:pt x="383" y="0"/>
                  </a:lnTo>
                  <a:lnTo>
                    <a:pt x="440" y="0"/>
                  </a:lnTo>
                  <a:lnTo>
                    <a:pt x="457" y="0"/>
                  </a:lnTo>
                  <a:lnTo>
                    <a:pt x="468" y="0"/>
                  </a:lnTo>
                  <a:lnTo>
                    <a:pt x="468" y="11"/>
                  </a:lnTo>
                  <a:lnTo>
                    <a:pt x="457" y="28"/>
                  </a:lnTo>
                  <a:lnTo>
                    <a:pt x="445" y="45"/>
                  </a:lnTo>
                  <a:lnTo>
                    <a:pt x="429" y="62"/>
                  </a:lnTo>
                  <a:lnTo>
                    <a:pt x="445" y="62"/>
                  </a:lnTo>
                  <a:lnTo>
                    <a:pt x="491" y="67"/>
                  </a:lnTo>
                  <a:lnTo>
                    <a:pt x="491" y="79"/>
                  </a:lnTo>
                  <a:lnTo>
                    <a:pt x="502" y="79"/>
                  </a:lnTo>
                  <a:lnTo>
                    <a:pt x="491" y="90"/>
                  </a:lnTo>
                  <a:lnTo>
                    <a:pt x="491" y="107"/>
                  </a:lnTo>
                  <a:lnTo>
                    <a:pt x="479" y="107"/>
                  </a:lnTo>
                  <a:lnTo>
                    <a:pt x="479" y="124"/>
                  </a:lnTo>
                  <a:lnTo>
                    <a:pt x="479" y="135"/>
                  </a:lnTo>
                  <a:lnTo>
                    <a:pt x="468" y="135"/>
                  </a:lnTo>
                  <a:lnTo>
                    <a:pt x="457" y="135"/>
                  </a:lnTo>
                  <a:lnTo>
                    <a:pt x="457" y="152"/>
                  </a:lnTo>
                  <a:lnTo>
                    <a:pt x="468" y="152"/>
                  </a:lnTo>
                  <a:lnTo>
                    <a:pt x="468" y="169"/>
                  </a:lnTo>
                  <a:lnTo>
                    <a:pt x="468" y="186"/>
                  </a:lnTo>
                  <a:lnTo>
                    <a:pt x="457" y="197"/>
                  </a:lnTo>
                  <a:lnTo>
                    <a:pt x="468" y="186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227120" y="3691800"/>
              <a:ext cx="982080" cy="617400"/>
            </a:xfrm>
            <a:custGeom>
              <a:avLst/>
              <a:gdLst/>
              <a:ahLst/>
              <a:rect l="l" t="t" r="r" b="b"/>
              <a:pathLst>
                <a:path w="846" h="496">
                  <a:moveTo>
                    <a:pt x="846" y="496"/>
                  </a:moveTo>
                  <a:lnTo>
                    <a:pt x="834" y="496"/>
                  </a:lnTo>
                  <a:lnTo>
                    <a:pt x="823" y="496"/>
                  </a:lnTo>
                  <a:lnTo>
                    <a:pt x="812" y="496"/>
                  </a:lnTo>
                  <a:lnTo>
                    <a:pt x="801" y="479"/>
                  </a:lnTo>
                  <a:lnTo>
                    <a:pt x="789" y="479"/>
                  </a:lnTo>
                  <a:lnTo>
                    <a:pt x="778" y="462"/>
                  </a:lnTo>
                  <a:lnTo>
                    <a:pt x="761" y="462"/>
                  </a:lnTo>
                  <a:lnTo>
                    <a:pt x="750" y="462"/>
                  </a:lnTo>
                  <a:lnTo>
                    <a:pt x="739" y="462"/>
                  </a:lnTo>
                  <a:lnTo>
                    <a:pt x="727" y="462"/>
                  </a:lnTo>
                  <a:lnTo>
                    <a:pt x="716" y="462"/>
                  </a:lnTo>
                  <a:lnTo>
                    <a:pt x="705" y="479"/>
                  </a:lnTo>
                  <a:lnTo>
                    <a:pt x="694" y="479"/>
                  </a:lnTo>
                  <a:lnTo>
                    <a:pt x="682" y="479"/>
                  </a:lnTo>
                  <a:lnTo>
                    <a:pt x="665" y="479"/>
                  </a:lnTo>
                  <a:lnTo>
                    <a:pt x="654" y="479"/>
                  </a:lnTo>
                  <a:lnTo>
                    <a:pt x="632" y="479"/>
                  </a:lnTo>
                  <a:lnTo>
                    <a:pt x="620" y="462"/>
                  </a:lnTo>
                  <a:lnTo>
                    <a:pt x="609" y="462"/>
                  </a:lnTo>
                  <a:lnTo>
                    <a:pt x="598" y="445"/>
                  </a:lnTo>
                  <a:lnTo>
                    <a:pt x="586" y="434"/>
                  </a:lnTo>
                  <a:lnTo>
                    <a:pt x="575" y="445"/>
                  </a:lnTo>
                  <a:lnTo>
                    <a:pt x="575" y="462"/>
                  </a:lnTo>
                  <a:lnTo>
                    <a:pt x="558" y="479"/>
                  </a:lnTo>
                  <a:lnTo>
                    <a:pt x="547" y="462"/>
                  </a:lnTo>
                  <a:lnTo>
                    <a:pt x="536" y="462"/>
                  </a:lnTo>
                  <a:lnTo>
                    <a:pt x="524" y="462"/>
                  </a:lnTo>
                  <a:lnTo>
                    <a:pt x="513" y="445"/>
                  </a:lnTo>
                  <a:lnTo>
                    <a:pt x="502" y="445"/>
                  </a:lnTo>
                  <a:lnTo>
                    <a:pt x="491" y="445"/>
                  </a:lnTo>
                  <a:lnTo>
                    <a:pt x="474" y="434"/>
                  </a:lnTo>
                  <a:lnTo>
                    <a:pt x="474" y="417"/>
                  </a:lnTo>
                  <a:lnTo>
                    <a:pt x="462" y="417"/>
                  </a:lnTo>
                  <a:lnTo>
                    <a:pt x="451" y="417"/>
                  </a:lnTo>
                  <a:lnTo>
                    <a:pt x="451" y="400"/>
                  </a:lnTo>
                  <a:lnTo>
                    <a:pt x="440" y="417"/>
                  </a:lnTo>
                  <a:lnTo>
                    <a:pt x="429" y="417"/>
                  </a:lnTo>
                  <a:lnTo>
                    <a:pt x="429" y="434"/>
                  </a:lnTo>
                  <a:lnTo>
                    <a:pt x="417" y="417"/>
                  </a:lnTo>
                  <a:lnTo>
                    <a:pt x="406" y="417"/>
                  </a:lnTo>
                  <a:lnTo>
                    <a:pt x="395" y="417"/>
                  </a:lnTo>
                  <a:lnTo>
                    <a:pt x="378" y="400"/>
                  </a:lnTo>
                  <a:lnTo>
                    <a:pt x="367" y="400"/>
                  </a:lnTo>
                  <a:lnTo>
                    <a:pt x="355" y="400"/>
                  </a:lnTo>
                  <a:lnTo>
                    <a:pt x="344" y="400"/>
                  </a:lnTo>
                  <a:lnTo>
                    <a:pt x="333" y="400"/>
                  </a:lnTo>
                  <a:lnTo>
                    <a:pt x="333" y="389"/>
                  </a:lnTo>
                  <a:lnTo>
                    <a:pt x="333" y="372"/>
                  </a:lnTo>
                  <a:lnTo>
                    <a:pt x="322" y="372"/>
                  </a:lnTo>
                  <a:lnTo>
                    <a:pt x="310" y="389"/>
                  </a:lnTo>
                  <a:lnTo>
                    <a:pt x="299" y="389"/>
                  </a:lnTo>
                  <a:lnTo>
                    <a:pt x="288" y="389"/>
                  </a:lnTo>
                  <a:lnTo>
                    <a:pt x="271" y="372"/>
                  </a:lnTo>
                  <a:lnTo>
                    <a:pt x="288" y="355"/>
                  </a:lnTo>
                  <a:lnTo>
                    <a:pt x="271" y="355"/>
                  </a:lnTo>
                  <a:lnTo>
                    <a:pt x="260" y="355"/>
                  </a:lnTo>
                  <a:lnTo>
                    <a:pt x="288" y="107"/>
                  </a:lnTo>
                  <a:lnTo>
                    <a:pt x="0" y="79"/>
                  </a:lnTo>
                  <a:lnTo>
                    <a:pt x="0" y="0"/>
                  </a:lnTo>
                  <a:lnTo>
                    <a:pt x="79" y="17"/>
                  </a:lnTo>
                  <a:lnTo>
                    <a:pt x="79" y="17"/>
                  </a:lnTo>
                  <a:lnTo>
                    <a:pt x="175" y="34"/>
                  </a:lnTo>
                  <a:lnTo>
                    <a:pt x="271" y="45"/>
                  </a:lnTo>
                  <a:lnTo>
                    <a:pt x="367" y="56"/>
                  </a:lnTo>
                  <a:lnTo>
                    <a:pt x="462" y="62"/>
                  </a:lnTo>
                  <a:lnTo>
                    <a:pt x="564" y="68"/>
                  </a:lnTo>
                  <a:lnTo>
                    <a:pt x="660" y="73"/>
                  </a:lnTo>
                  <a:lnTo>
                    <a:pt x="756" y="79"/>
                  </a:lnTo>
                  <a:lnTo>
                    <a:pt x="834" y="79"/>
                  </a:lnTo>
                  <a:lnTo>
                    <a:pt x="834" y="79"/>
                  </a:lnTo>
                  <a:lnTo>
                    <a:pt x="846" y="141"/>
                  </a:lnTo>
                  <a:lnTo>
                    <a:pt x="846" y="141"/>
                  </a:lnTo>
                  <a:lnTo>
                    <a:pt x="823" y="152"/>
                  </a:lnTo>
                  <a:lnTo>
                    <a:pt x="823" y="186"/>
                  </a:lnTo>
                  <a:lnTo>
                    <a:pt x="823" y="203"/>
                  </a:lnTo>
                  <a:lnTo>
                    <a:pt x="834" y="231"/>
                  </a:lnTo>
                  <a:lnTo>
                    <a:pt x="834" y="265"/>
                  </a:lnTo>
                  <a:lnTo>
                    <a:pt x="846" y="276"/>
                  </a:lnTo>
                  <a:lnTo>
                    <a:pt x="846" y="310"/>
                  </a:lnTo>
                  <a:lnTo>
                    <a:pt x="846" y="327"/>
                  </a:lnTo>
                  <a:lnTo>
                    <a:pt x="846" y="389"/>
                  </a:lnTo>
                  <a:lnTo>
                    <a:pt x="834" y="496"/>
                  </a:lnTo>
                  <a:lnTo>
                    <a:pt x="846" y="496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227120" y="3691800"/>
              <a:ext cx="982080" cy="617400"/>
            </a:xfrm>
            <a:custGeom>
              <a:avLst/>
              <a:gdLst/>
              <a:ahLst/>
              <a:rect l="l" t="t" r="r" b="b"/>
              <a:pathLst>
                <a:path w="846" h="496">
                  <a:moveTo>
                    <a:pt x="846" y="496"/>
                  </a:moveTo>
                  <a:lnTo>
                    <a:pt x="834" y="496"/>
                  </a:lnTo>
                  <a:lnTo>
                    <a:pt x="823" y="496"/>
                  </a:lnTo>
                  <a:lnTo>
                    <a:pt x="812" y="496"/>
                  </a:lnTo>
                  <a:lnTo>
                    <a:pt x="801" y="479"/>
                  </a:lnTo>
                  <a:lnTo>
                    <a:pt x="789" y="479"/>
                  </a:lnTo>
                  <a:lnTo>
                    <a:pt x="778" y="462"/>
                  </a:lnTo>
                  <a:lnTo>
                    <a:pt x="761" y="462"/>
                  </a:lnTo>
                  <a:lnTo>
                    <a:pt x="750" y="462"/>
                  </a:lnTo>
                  <a:lnTo>
                    <a:pt x="739" y="462"/>
                  </a:lnTo>
                  <a:lnTo>
                    <a:pt x="727" y="462"/>
                  </a:lnTo>
                  <a:lnTo>
                    <a:pt x="716" y="462"/>
                  </a:lnTo>
                  <a:lnTo>
                    <a:pt x="705" y="479"/>
                  </a:lnTo>
                  <a:lnTo>
                    <a:pt x="694" y="479"/>
                  </a:lnTo>
                  <a:lnTo>
                    <a:pt x="682" y="479"/>
                  </a:lnTo>
                  <a:lnTo>
                    <a:pt x="665" y="479"/>
                  </a:lnTo>
                  <a:lnTo>
                    <a:pt x="654" y="479"/>
                  </a:lnTo>
                  <a:lnTo>
                    <a:pt x="632" y="479"/>
                  </a:lnTo>
                  <a:lnTo>
                    <a:pt x="620" y="462"/>
                  </a:lnTo>
                  <a:lnTo>
                    <a:pt x="609" y="462"/>
                  </a:lnTo>
                  <a:lnTo>
                    <a:pt x="598" y="445"/>
                  </a:lnTo>
                  <a:lnTo>
                    <a:pt x="586" y="434"/>
                  </a:lnTo>
                  <a:lnTo>
                    <a:pt x="575" y="445"/>
                  </a:lnTo>
                  <a:lnTo>
                    <a:pt x="575" y="462"/>
                  </a:lnTo>
                  <a:lnTo>
                    <a:pt x="558" y="479"/>
                  </a:lnTo>
                  <a:lnTo>
                    <a:pt x="547" y="462"/>
                  </a:lnTo>
                  <a:lnTo>
                    <a:pt x="536" y="462"/>
                  </a:lnTo>
                  <a:lnTo>
                    <a:pt x="524" y="462"/>
                  </a:lnTo>
                  <a:lnTo>
                    <a:pt x="513" y="445"/>
                  </a:lnTo>
                  <a:lnTo>
                    <a:pt x="502" y="445"/>
                  </a:lnTo>
                  <a:lnTo>
                    <a:pt x="491" y="445"/>
                  </a:lnTo>
                  <a:lnTo>
                    <a:pt x="474" y="434"/>
                  </a:lnTo>
                  <a:lnTo>
                    <a:pt x="474" y="417"/>
                  </a:lnTo>
                  <a:lnTo>
                    <a:pt x="462" y="417"/>
                  </a:lnTo>
                  <a:lnTo>
                    <a:pt x="451" y="417"/>
                  </a:lnTo>
                  <a:lnTo>
                    <a:pt x="451" y="400"/>
                  </a:lnTo>
                  <a:lnTo>
                    <a:pt x="440" y="417"/>
                  </a:lnTo>
                  <a:lnTo>
                    <a:pt x="429" y="417"/>
                  </a:lnTo>
                  <a:lnTo>
                    <a:pt x="429" y="434"/>
                  </a:lnTo>
                  <a:lnTo>
                    <a:pt x="417" y="417"/>
                  </a:lnTo>
                  <a:lnTo>
                    <a:pt x="406" y="417"/>
                  </a:lnTo>
                  <a:lnTo>
                    <a:pt x="395" y="417"/>
                  </a:lnTo>
                  <a:lnTo>
                    <a:pt x="378" y="400"/>
                  </a:lnTo>
                  <a:lnTo>
                    <a:pt x="367" y="400"/>
                  </a:lnTo>
                  <a:lnTo>
                    <a:pt x="355" y="400"/>
                  </a:lnTo>
                  <a:lnTo>
                    <a:pt x="344" y="400"/>
                  </a:lnTo>
                  <a:lnTo>
                    <a:pt x="333" y="400"/>
                  </a:lnTo>
                  <a:lnTo>
                    <a:pt x="333" y="389"/>
                  </a:lnTo>
                  <a:lnTo>
                    <a:pt x="333" y="372"/>
                  </a:lnTo>
                  <a:lnTo>
                    <a:pt x="322" y="372"/>
                  </a:lnTo>
                  <a:lnTo>
                    <a:pt x="310" y="389"/>
                  </a:lnTo>
                  <a:lnTo>
                    <a:pt x="299" y="389"/>
                  </a:lnTo>
                  <a:lnTo>
                    <a:pt x="288" y="389"/>
                  </a:lnTo>
                  <a:lnTo>
                    <a:pt x="271" y="372"/>
                  </a:lnTo>
                  <a:lnTo>
                    <a:pt x="288" y="355"/>
                  </a:lnTo>
                  <a:lnTo>
                    <a:pt x="271" y="355"/>
                  </a:lnTo>
                  <a:lnTo>
                    <a:pt x="260" y="355"/>
                  </a:lnTo>
                  <a:lnTo>
                    <a:pt x="288" y="107"/>
                  </a:lnTo>
                  <a:lnTo>
                    <a:pt x="0" y="79"/>
                  </a:lnTo>
                  <a:lnTo>
                    <a:pt x="0" y="0"/>
                  </a:lnTo>
                  <a:lnTo>
                    <a:pt x="79" y="17"/>
                  </a:lnTo>
                  <a:lnTo>
                    <a:pt x="79" y="17"/>
                  </a:lnTo>
                  <a:lnTo>
                    <a:pt x="175" y="34"/>
                  </a:lnTo>
                  <a:lnTo>
                    <a:pt x="271" y="45"/>
                  </a:lnTo>
                  <a:lnTo>
                    <a:pt x="367" y="56"/>
                  </a:lnTo>
                  <a:lnTo>
                    <a:pt x="462" y="62"/>
                  </a:lnTo>
                  <a:lnTo>
                    <a:pt x="564" y="68"/>
                  </a:lnTo>
                  <a:lnTo>
                    <a:pt x="660" y="73"/>
                  </a:lnTo>
                  <a:lnTo>
                    <a:pt x="756" y="79"/>
                  </a:lnTo>
                  <a:lnTo>
                    <a:pt x="834" y="79"/>
                  </a:lnTo>
                  <a:lnTo>
                    <a:pt x="834" y="79"/>
                  </a:lnTo>
                  <a:lnTo>
                    <a:pt x="846" y="141"/>
                  </a:lnTo>
                  <a:lnTo>
                    <a:pt x="846" y="141"/>
                  </a:lnTo>
                  <a:lnTo>
                    <a:pt x="823" y="152"/>
                  </a:lnTo>
                  <a:lnTo>
                    <a:pt x="823" y="186"/>
                  </a:lnTo>
                  <a:lnTo>
                    <a:pt x="823" y="203"/>
                  </a:lnTo>
                  <a:lnTo>
                    <a:pt x="834" y="231"/>
                  </a:lnTo>
                  <a:lnTo>
                    <a:pt x="834" y="265"/>
                  </a:lnTo>
                  <a:lnTo>
                    <a:pt x="846" y="276"/>
                  </a:lnTo>
                  <a:lnTo>
                    <a:pt x="846" y="310"/>
                  </a:lnTo>
                  <a:lnTo>
                    <a:pt x="846" y="327"/>
                  </a:lnTo>
                  <a:lnTo>
                    <a:pt x="846" y="389"/>
                  </a:lnTo>
                  <a:lnTo>
                    <a:pt x="834" y="496"/>
                  </a:lnTo>
                  <a:lnTo>
                    <a:pt x="846" y="496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3359520" y="3560040"/>
              <a:ext cx="867600" cy="917280"/>
            </a:xfrm>
            <a:custGeom>
              <a:avLst/>
              <a:gdLst/>
              <a:ahLst/>
              <a:rect l="l" t="t" r="r" b="b"/>
              <a:pathLst>
                <a:path w="744" h="738">
                  <a:moveTo>
                    <a:pt x="141" y="0"/>
                  </a:moveTo>
                  <a:lnTo>
                    <a:pt x="141" y="0"/>
                  </a:lnTo>
                  <a:lnTo>
                    <a:pt x="243" y="22"/>
                  </a:lnTo>
                  <a:lnTo>
                    <a:pt x="344" y="45"/>
                  </a:lnTo>
                  <a:lnTo>
                    <a:pt x="446" y="67"/>
                  </a:lnTo>
                  <a:lnTo>
                    <a:pt x="547" y="84"/>
                  </a:lnTo>
                  <a:lnTo>
                    <a:pt x="649" y="96"/>
                  </a:lnTo>
                  <a:lnTo>
                    <a:pt x="727" y="107"/>
                  </a:lnTo>
                  <a:lnTo>
                    <a:pt x="744" y="107"/>
                  </a:lnTo>
                  <a:lnTo>
                    <a:pt x="744" y="186"/>
                  </a:lnTo>
                  <a:lnTo>
                    <a:pt x="716" y="186"/>
                  </a:lnTo>
                  <a:lnTo>
                    <a:pt x="660" y="738"/>
                  </a:lnTo>
                  <a:lnTo>
                    <a:pt x="547" y="727"/>
                  </a:lnTo>
                  <a:lnTo>
                    <a:pt x="440" y="710"/>
                  </a:lnTo>
                  <a:lnTo>
                    <a:pt x="299" y="676"/>
                  </a:lnTo>
                  <a:lnTo>
                    <a:pt x="277" y="676"/>
                  </a:lnTo>
                  <a:lnTo>
                    <a:pt x="277" y="710"/>
                  </a:lnTo>
                  <a:lnTo>
                    <a:pt x="107" y="665"/>
                  </a:lnTo>
                  <a:lnTo>
                    <a:pt x="85" y="738"/>
                  </a:lnTo>
                  <a:lnTo>
                    <a:pt x="0" y="710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3359520" y="3560040"/>
              <a:ext cx="867600" cy="917280"/>
            </a:xfrm>
            <a:custGeom>
              <a:avLst/>
              <a:gdLst/>
              <a:ahLst/>
              <a:rect l="l" t="t" r="r" b="b"/>
              <a:pathLst>
                <a:path w="744" h="738">
                  <a:moveTo>
                    <a:pt x="141" y="0"/>
                  </a:moveTo>
                  <a:lnTo>
                    <a:pt x="141" y="0"/>
                  </a:lnTo>
                  <a:lnTo>
                    <a:pt x="243" y="22"/>
                  </a:lnTo>
                  <a:lnTo>
                    <a:pt x="344" y="45"/>
                  </a:lnTo>
                  <a:lnTo>
                    <a:pt x="446" y="67"/>
                  </a:lnTo>
                  <a:lnTo>
                    <a:pt x="547" y="84"/>
                  </a:lnTo>
                  <a:lnTo>
                    <a:pt x="649" y="96"/>
                  </a:lnTo>
                  <a:lnTo>
                    <a:pt x="727" y="107"/>
                  </a:lnTo>
                  <a:lnTo>
                    <a:pt x="744" y="107"/>
                  </a:lnTo>
                  <a:lnTo>
                    <a:pt x="744" y="186"/>
                  </a:lnTo>
                  <a:lnTo>
                    <a:pt x="716" y="186"/>
                  </a:lnTo>
                  <a:lnTo>
                    <a:pt x="660" y="738"/>
                  </a:lnTo>
                  <a:lnTo>
                    <a:pt x="547" y="727"/>
                  </a:lnTo>
                  <a:lnTo>
                    <a:pt x="440" y="710"/>
                  </a:lnTo>
                  <a:lnTo>
                    <a:pt x="299" y="676"/>
                  </a:lnTo>
                  <a:lnTo>
                    <a:pt x="277" y="676"/>
                  </a:lnTo>
                  <a:lnTo>
                    <a:pt x="277" y="710"/>
                  </a:lnTo>
                  <a:lnTo>
                    <a:pt x="107" y="665"/>
                  </a:lnTo>
                  <a:lnTo>
                    <a:pt x="85" y="738"/>
                  </a:lnTo>
                  <a:lnTo>
                    <a:pt x="0" y="710"/>
                  </a:lnTo>
                  <a:lnTo>
                    <a:pt x="141" y="0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2689920" y="3404520"/>
              <a:ext cx="833760" cy="1038960"/>
            </a:xfrm>
            <a:custGeom>
              <a:avLst/>
              <a:gdLst/>
              <a:ahLst/>
              <a:rect l="l" t="t" r="r" b="b"/>
              <a:pathLst>
                <a:path w="716" h="834">
                  <a:moveTo>
                    <a:pt x="575" y="834"/>
                  </a:moveTo>
                  <a:lnTo>
                    <a:pt x="384" y="800"/>
                  </a:lnTo>
                  <a:lnTo>
                    <a:pt x="0" y="541"/>
                  </a:lnTo>
                  <a:lnTo>
                    <a:pt x="12" y="524"/>
                  </a:lnTo>
                  <a:lnTo>
                    <a:pt x="23" y="524"/>
                  </a:lnTo>
                  <a:lnTo>
                    <a:pt x="34" y="524"/>
                  </a:lnTo>
                  <a:lnTo>
                    <a:pt x="46" y="507"/>
                  </a:lnTo>
                  <a:lnTo>
                    <a:pt x="46" y="496"/>
                  </a:lnTo>
                  <a:lnTo>
                    <a:pt x="34" y="496"/>
                  </a:lnTo>
                  <a:lnTo>
                    <a:pt x="23" y="479"/>
                  </a:lnTo>
                  <a:lnTo>
                    <a:pt x="23" y="462"/>
                  </a:lnTo>
                  <a:lnTo>
                    <a:pt x="34" y="451"/>
                  </a:lnTo>
                  <a:lnTo>
                    <a:pt x="46" y="434"/>
                  </a:lnTo>
                  <a:lnTo>
                    <a:pt x="57" y="417"/>
                  </a:lnTo>
                  <a:lnTo>
                    <a:pt x="68" y="400"/>
                  </a:lnTo>
                  <a:lnTo>
                    <a:pt x="68" y="383"/>
                  </a:lnTo>
                  <a:lnTo>
                    <a:pt x="85" y="372"/>
                  </a:lnTo>
                  <a:lnTo>
                    <a:pt x="96" y="355"/>
                  </a:lnTo>
                  <a:lnTo>
                    <a:pt x="108" y="355"/>
                  </a:lnTo>
                  <a:lnTo>
                    <a:pt x="119" y="355"/>
                  </a:lnTo>
                  <a:lnTo>
                    <a:pt x="130" y="338"/>
                  </a:lnTo>
                  <a:lnTo>
                    <a:pt x="119" y="338"/>
                  </a:lnTo>
                  <a:lnTo>
                    <a:pt x="119" y="327"/>
                  </a:lnTo>
                  <a:lnTo>
                    <a:pt x="108" y="310"/>
                  </a:lnTo>
                  <a:lnTo>
                    <a:pt x="119" y="293"/>
                  </a:lnTo>
                  <a:lnTo>
                    <a:pt x="108" y="276"/>
                  </a:lnTo>
                  <a:lnTo>
                    <a:pt x="108" y="265"/>
                  </a:lnTo>
                  <a:lnTo>
                    <a:pt x="96" y="248"/>
                  </a:lnTo>
                  <a:lnTo>
                    <a:pt x="108" y="231"/>
                  </a:lnTo>
                  <a:lnTo>
                    <a:pt x="119" y="214"/>
                  </a:lnTo>
                  <a:lnTo>
                    <a:pt x="119" y="203"/>
                  </a:lnTo>
                  <a:lnTo>
                    <a:pt x="119" y="186"/>
                  </a:lnTo>
                  <a:lnTo>
                    <a:pt x="119" y="169"/>
                  </a:lnTo>
                  <a:lnTo>
                    <a:pt x="119" y="158"/>
                  </a:lnTo>
                  <a:lnTo>
                    <a:pt x="130" y="124"/>
                  </a:lnTo>
                  <a:lnTo>
                    <a:pt x="130" y="107"/>
                  </a:lnTo>
                  <a:lnTo>
                    <a:pt x="141" y="107"/>
                  </a:lnTo>
                  <a:lnTo>
                    <a:pt x="153" y="107"/>
                  </a:lnTo>
                  <a:lnTo>
                    <a:pt x="153" y="124"/>
                  </a:lnTo>
                  <a:lnTo>
                    <a:pt x="164" y="124"/>
                  </a:lnTo>
                  <a:lnTo>
                    <a:pt x="181" y="124"/>
                  </a:lnTo>
                  <a:lnTo>
                    <a:pt x="192" y="107"/>
                  </a:lnTo>
                  <a:lnTo>
                    <a:pt x="203" y="96"/>
                  </a:lnTo>
                  <a:lnTo>
                    <a:pt x="215" y="79"/>
                  </a:lnTo>
                  <a:lnTo>
                    <a:pt x="215" y="45"/>
                  </a:lnTo>
                  <a:lnTo>
                    <a:pt x="226" y="0"/>
                  </a:lnTo>
                  <a:lnTo>
                    <a:pt x="226" y="17"/>
                  </a:lnTo>
                  <a:lnTo>
                    <a:pt x="226" y="17"/>
                  </a:lnTo>
                  <a:lnTo>
                    <a:pt x="322" y="45"/>
                  </a:lnTo>
                  <a:lnTo>
                    <a:pt x="423" y="68"/>
                  </a:lnTo>
                  <a:lnTo>
                    <a:pt x="525" y="90"/>
                  </a:lnTo>
                  <a:lnTo>
                    <a:pt x="626" y="107"/>
                  </a:lnTo>
                  <a:lnTo>
                    <a:pt x="716" y="124"/>
                  </a:lnTo>
                  <a:lnTo>
                    <a:pt x="716" y="124"/>
                  </a:lnTo>
                  <a:lnTo>
                    <a:pt x="587" y="834"/>
                  </a:lnTo>
                  <a:lnTo>
                    <a:pt x="575" y="83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2689920" y="3404520"/>
              <a:ext cx="833760" cy="1038960"/>
            </a:xfrm>
            <a:custGeom>
              <a:avLst/>
              <a:gdLst/>
              <a:ahLst/>
              <a:rect l="l" t="t" r="r" b="b"/>
              <a:pathLst>
                <a:path w="716" h="834">
                  <a:moveTo>
                    <a:pt x="575" y="834"/>
                  </a:moveTo>
                  <a:lnTo>
                    <a:pt x="384" y="800"/>
                  </a:lnTo>
                  <a:lnTo>
                    <a:pt x="0" y="541"/>
                  </a:lnTo>
                  <a:lnTo>
                    <a:pt x="12" y="524"/>
                  </a:lnTo>
                  <a:lnTo>
                    <a:pt x="23" y="524"/>
                  </a:lnTo>
                  <a:lnTo>
                    <a:pt x="34" y="524"/>
                  </a:lnTo>
                  <a:lnTo>
                    <a:pt x="46" y="507"/>
                  </a:lnTo>
                  <a:lnTo>
                    <a:pt x="46" y="496"/>
                  </a:lnTo>
                  <a:lnTo>
                    <a:pt x="34" y="496"/>
                  </a:lnTo>
                  <a:lnTo>
                    <a:pt x="23" y="479"/>
                  </a:lnTo>
                  <a:lnTo>
                    <a:pt x="23" y="462"/>
                  </a:lnTo>
                  <a:lnTo>
                    <a:pt x="34" y="451"/>
                  </a:lnTo>
                  <a:lnTo>
                    <a:pt x="46" y="434"/>
                  </a:lnTo>
                  <a:lnTo>
                    <a:pt x="57" y="417"/>
                  </a:lnTo>
                  <a:lnTo>
                    <a:pt x="68" y="400"/>
                  </a:lnTo>
                  <a:lnTo>
                    <a:pt x="68" y="383"/>
                  </a:lnTo>
                  <a:lnTo>
                    <a:pt x="85" y="372"/>
                  </a:lnTo>
                  <a:lnTo>
                    <a:pt x="96" y="355"/>
                  </a:lnTo>
                  <a:lnTo>
                    <a:pt x="108" y="355"/>
                  </a:lnTo>
                  <a:lnTo>
                    <a:pt x="119" y="355"/>
                  </a:lnTo>
                  <a:lnTo>
                    <a:pt x="130" y="338"/>
                  </a:lnTo>
                  <a:lnTo>
                    <a:pt x="119" y="338"/>
                  </a:lnTo>
                  <a:lnTo>
                    <a:pt x="119" y="327"/>
                  </a:lnTo>
                  <a:lnTo>
                    <a:pt x="108" y="310"/>
                  </a:lnTo>
                  <a:lnTo>
                    <a:pt x="119" y="293"/>
                  </a:lnTo>
                  <a:lnTo>
                    <a:pt x="108" y="276"/>
                  </a:lnTo>
                  <a:lnTo>
                    <a:pt x="108" y="265"/>
                  </a:lnTo>
                  <a:lnTo>
                    <a:pt x="96" y="248"/>
                  </a:lnTo>
                  <a:lnTo>
                    <a:pt x="108" y="231"/>
                  </a:lnTo>
                  <a:lnTo>
                    <a:pt x="119" y="214"/>
                  </a:lnTo>
                  <a:lnTo>
                    <a:pt x="119" y="203"/>
                  </a:lnTo>
                  <a:lnTo>
                    <a:pt x="119" y="186"/>
                  </a:lnTo>
                  <a:lnTo>
                    <a:pt x="119" y="169"/>
                  </a:lnTo>
                  <a:lnTo>
                    <a:pt x="119" y="158"/>
                  </a:lnTo>
                  <a:lnTo>
                    <a:pt x="130" y="124"/>
                  </a:lnTo>
                  <a:lnTo>
                    <a:pt x="130" y="107"/>
                  </a:lnTo>
                  <a:lnTo>
                    <a:pt x="141" y="107"/>
                  </a:lnTo>
                  <a:lnTo>
                    <a:pt x="153" y="107"/>
                  </a:lnTo>
                  <a:lnTo>
                    <a:pt x="153" y="124"/>
                  </a:lnTo>
                  <a:lnTo>
                    <a:pt x="164" y="124"/>
                  </a:lnTo>
                  <a:lnTo>
                    <a:pt x="181" y="124"/>
                  </a:lnTo>
                  <a:lnTo>
                    <a:pt x="192" y="107"/>
                  </a:lnTo>
                  <a:lnTo>
                    <a:pt x="203" y="96"/>
                  </a:lnTo>
                  <a:lnTo>
                    <a:pt x="215" y="79"/>
                  </a:lnTo>
                  <a:lnTo>
                    <a:pt x="215" y="45"/>
                  </a:lnTo>
                  <a:lnTo>
                    <a:pt x="226" y="0"/>
                  </a:lnTo>
                  <a:lnTo>
                    <a:pt x="226" y="17"/>
                  </a:lnTo>
                  <a:lnTo>
                    <a:pt x="226" y="17"/>
                  </a:lnTo>
                  <a:lnTo>
                    <a:pt x="322" y="45"/>
                  </a:lnTo>
                  <a:lnTo>
                    <a:pt x="423" y="68"/>
                  </a:lnTo>
                  <a:lnTo>
                    <a:pt x="525" y="90"/>
                  </a:lnTo>
                  <a:lnTo>
                    <a:pt x="626" y="107"/>
                  </a:lnTo>
                  <a:lnTo>
                    <a:pt x="716" y="124"/>
                  </a:lnTo>
                  <a:lnTo>
                    <a:pt x="716" y="124"/>
                  </a:lnTo>
                  <a:lnTo>
                    <a:pt x="587" y="834"/>
                  </a:lnTo>
                  <a:lnTo>
                    <a:pt x="575" y="83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2009880" y="2255040"/>
              <a:ext cx="831960" cy="1822320"/>
            </a:xfrm>
            <a:custGeom>
              <a:avLst/>
              <a:gdLst/>
              <a:ahLst/>
              <a:rect l="l" t="t" r="r" b="b"/>
              <a:pathLst>
                <a:path w="716" h="1465">
                  <a:moveTo>
                    <a:pt x="91" y="0"/>
                  </a:moveTo>
                  <a:lnTo>
                    <a:pt x="136" y="28"/>
                  </a:lnTo>
                  <a:lnTo>
                    <a:pt x="186" y="50"/>
                  </a:lnTo>
                  <a:lnTo>
                    <a:pt x="231" y="73"/>
                  </a:lnTo>
                  <a:lnTo>
                    <a:pt x="282" y="96"/>
                  </a:lnTo>
                  <a:lnTo>
                    <a:pt x="333" y="118"/>
                  </a:lnTo>
                  <a:lnTo>
                    <a:pt x="384" y="135"/>
                  </a:lnTo>
                  <a:lnTo>
                    <a:pt x="434" y="152"/>
                  </a:lnTo>
                  <a:lnTo>
                    <a:pt x="451" y="158"/>
                  </a:lnTo>
                  <a:lnTo>
                    <a:pt x="451" y="152"/>
                  </a:lnTo>
                  <a:lnTo>
                    <a:pt x="372" y="417"/>
                  </a:lnTo>
                  <a:lnTo>
                    <a:pt x="372" y="445"/>
                  </a:lnTo>
                  <a:lnTo>
                    <a:pt x="355" y="479"/>
                  </a:lnTo>
                  <a:lnTo>
                    <a:pt x="355" y="496"/>
                  </a:lnTo>
                  <a:lnTo>
                    <a:pt x="344" y="524"/>
                  </a:lnTo>
                  <a:lnTo>
                    <a:pt x="355" y="541"/>
                  </a:lnTo>
                  <a:lnTo>
                    <a:pt x="694" y="1172"/>
                  </a:lnTo>
                  <a:lnTo>
                    <a:pt x="694" y="1155"/>
                  </a:lnTo>
                  <a:lnTo>
                    <a:pt x="682" y="1172"/>
                  </a:lnTo>
                  <a:lnTo>
                    <a:pt x="694" y="1189"/>
                  </a:lnTo>
                  <a:lnTo>
                    <a:pt x="694" y="1200"/>
                  </a:lnTo>
                  <a:lnTo>
                    <a:pt x="705" y="1217"/>
                  </a:lnTo>
                  <a:lnTo>
                    <a:pt x="694" y="1234"/>
                  </a:lnTo>
                  <a:lnTo>
                    <a:pt x="705" y="1251"/>
                  </a:lnTo>
                  <a:lnTo>
                    <a:pt x="705" y="1262"/>
                  </a:lnTo>
                  <a:lnTo>
                    <a:pt x="716" y="1262"/>
                  </a:lnTo>
                  <a:lnTo>
                    <a:pt x="705" y="1279"/>
                  </a:lnTo>
                  <a:lnTo>
                    <a:pt x="694" y="1279"/>
                  </a:lnTo>
                  <a:lnTo>
                    <a:pt x="682" y="1279"/>
                  </a:lnTo>
                  <a:lnTo>
                    <a:pt x="671" y="1296"/>
                  </a:lnTo>
                  <a:lnTo>
                    <a:pt x="654" y="1307"/>
                  </a:lnTo>
                  <a:lnTo>
                    <a:pt x="654" y="1324"/>
                  </a:lnTo>
                  <a:lnTo>
                    <a:pt x="643" y="1341"/>
                  </a:lnTo>
                  <a:lnTo>
                    <a:pt x="632" y="1358"/>
                  </a:lnTo>
                  <a:lnTo>
                    <a:pt x="620" y="1375"/>
                  </a:lnTo>
                  <a:lnTo>
                    <a:pt x="609" y="1386"/>
                  </a:lnTo>
                  <a:lnTo>
                    <a:pt x="609" y="1403"/>
                  </a:lnTo>
                  <a:lnTo>
                    <a:pt x="620" y="1420"/>
                  </a:lnTo>
                  <a:lnTo>
                    <a:pt x="632" y="1420"/>
                  </a:lnTo>
                  <a:lnTo>
                    <a:pt x="632" y="1431"/>
                  </a:lnTo>
                  <a:lnTo>
                    <a:pt x="620" y="1448"/>
                  </a:lnTo>
                  <a:lnTo>
                    <a:pt x="609" y="1448"/>
                  </a:lnTo>
                  <a:lnTo>
                    <a:pt x="598" y="1448"/>
                  </a:lnTo>
                  <a:lnTo>
                    <a:pt x="586" y="1465"/>
                  </a:lnTo>
                  <a:lnTo>
                    <a:pt x="564" y="1465"/>
                  </a:lnTo>
                  <a:lnTo>
                    <a:pt x="564" y="1431"/>
                  </a:lnTo>
                  <a:lnTo>
                    <a:pt x="355" y="1403"/>
                  </a:lnTo>
                  <a:lnTo>
                    <a:pt x="355" y="1386"/>
                  </a:lnTo>
                  <a:lnTo>
                    <a:pt x="355" y="1375"/>
                  </a:lnTo>
                  <a:lnTo>
                    <a:pt x="344" y="1375"/>
                  </a:lnTo>
                  <a:lnTo>
                    <a:pt x="355" y="1358"/>
                  </a:lnTo>
                  <a:lnTo>
                    <a:pt x="344" y="1358"/>
                  </a:lnTo>
                  <a:lnTo>
                    <a:pt x="344" y="1341"/>
                  </a:lnTo>
                  <a:lnTo>
                    <a:pt x="355" y="1341"/>
                  </a:lnTo>
                  <a:lnTo>
                    <a:pt x="355" y="1324"/>
                  </a:lnTo>
                  <a:lnTo>
                    <a:pt x="355" y="1307"/>
                  </a:lnTo>
                  <a:lnTo>
                    <a:pt x="355" y="1296"/>
                  </a:lnTo>
                  <a:lnTo>
                    <a:pt x="344" y="1296"/>
                  </a:lnTo>
                  <a:lnTo>
                    <a:pt x="333" y="1279"/>
                  </a:lnTo>
                  <a:lnTo>
                    <a:pt x="333" y="1262"/>
                  </a:lnTo>
                  <a:lnTo>
                    <a:pt x="322" y="1251"/>
                  </a:lnTo>
                  <a:lnTo>
                    <a:pt x="310" y="1234"/>
                  </a:lnTo>
                  <a:lnTo>
                    <a:pt x="310" y="1217"/>
                  </a:lnTo>
                  <a:lnTo>
                    <a:pt x="299" y="1200"/>
                  </a:lnTo>
                  <a:lnTo>
                    <a:pt x="288" y="1200"/>
                  </a:lnTo>
                  <a:lnTo>
                    <a:pt x="288" y="1189"/>
                  </a:lnTo>
                  <a:lnTo>
                    <a:pt x="271" y="1172"/>
                  </a:lnTo>
                  <a:lnTo>
                    <a:pt x="265" y="1155"/>
                  </a:lnTo>
                  <a:lnTo>
                    <a:pt x="248" y="1155"/>
                  </a:lnTo>
                  <a:lnTo>
                    <a:pt x="237" y="1155"/>
                  </a:lnTo>
                  <a:lnTo>
                    <a:pt x="226" y="1138"/>
                  </a:lnTo>
                  <a:lnTo>
                    <a:pt x="226" y="1127"/>
                  </a:lnTo>
                  <a:lnTo>
                    <a:pt x="215" y="1127"/>
                  </a:lnTo>
                  <a:lnTo>
                    <a:pt x="215" y="1110"/>
                  </a:lnTo>
                  <a:lnTo>
                    <a:pt x="203" y="1110"/>
                  </a:lnTo>
                  <a:lnTo>
                    <a:pt x="192" y="1093"/>
                  </a:lnTo>
                  <a:lnTo>
                    <a:pt x="175" y="1082"/>
                  </a:lnTo>
                  <a:lnTo>
                    <a:pt x="164" y="1082"/>
                  </a:lnTo>
                  <a:lnTo>
                    <a:pt x="153" y="1065"/>
                  </a:lnTo>
                  <a:lnTo>
                    <a:pt x="141" y="1048"/>
                  </a:lnTo>
                  <a:lnTo>
                    <a:pt x="130" y="1048"/>
                  </a:lnTo>
                  <a:lnTo>
                    <a:pt x="119" y="1048"/>
                  </a:lnTo>
                  <a:lnTo>
                    <a:pt x="107" y="1020"/>
                  </a:lnTo>
                  <a:lnTo>
                    <a:pt x="107" y="1003"/>
                  </a:lnTo>
                  <a:lnTo>
                    <a:pt x="107" y="986"/>
                  </a:lnTo>
                  <a:lnTo>
                    <a:pt x="119" y="969"/>
                  </a:lnTo>
                  <a:lnTo>
                    <a:pt x="107" y="958"/>
                  </a:lnTo>
                  <a:lnTo>
                    <a:pt x="107" y="941"/>
                  </a:lnTo>
                  <a:lnTo>
                    <a:pt x="107" y="924"/>
                  </a:lnTo>
                  <a:lnTo>
                    <a:pt x="107" y="907"/>
                  </a:lnTo>
                  <a:lnTo>
                    <a:pt x="96" y="907"/>
                  </a:lnTo>
                  <a:lnTo>
                    <a:pt x="79" y="907"/>
                  </a:lnTo>
                  <a:lnTo>
                    <a:pt x="79" y="896"/>
                  </a:lnTo>
                  <a:lnTo>
                    <a:pt x="79" y="879"/>
                  </a:lnTo>
                  <a:lnTo>
                    <a:pt x="79" y="851"/>
                  </a:lnTo>
                  <a:lnTo>
                    <a:pt x="68" y="834"/>
                  </a:lnTo>
                  <a:lnTo>
                    <a:pt x="68" y="817"/>
                  </a:lnTo>
                  <a:lnTo>
                    <a:pt x="57" y="800"/>
                  </a:lnTo>
                  <a:lnTo>
                    <a:pt x="57" y="783"/>
                  </a:lnTo>
                  <a:lnTo>
                    <a:pt x="57" y="755"/>
                  </a:lnTo>
                  <a:lnTo>
                    <a:pt x="57" y="738"/>
                  </a:lnTo>
                  <a:lnTo>
                    <a:pt x="68" y="727"/>
                  </a:lnTo>
                  <a:lnTo>
                    <a:pt x="79" y="710"/>
                  </a:lnTo>
                  <a:lnTo>
                    <a:pt x="79" y="693"/>
                  </a:lnTo>
                  <a:lnTo>
                    <a:pt x="68" y="682"/>
                  </a:lnTo>
                  <a:lnTo>
                    <a:pt x="57" y="682"/>
                  </a:lnTo>
                  <a:lnTo>
                    <a:pt x="57" y="665"/>
                  </a:lnTo>
                  <a:lnTo>
                    <a:pt x="45" y="648"/>
                  </a:lnTo>
                  <a:lnTo>
                    <a:pt x="45" y="631"/>
                  </a:lnTo>
                  <a:lnTo>
                    <a:pt x="45" y="614"/>
                  </a:lnTo>
                  <a:lnTo>
                    <a:pt x="68" y="603"/>
                  </a:lnTo>
                  <a:lnTo>
                    <a:pt x="79" y="614"/>
                  </a:lnTo>
                  <a:lnTo>
                    <a:pt x="96" y="614"/>
                  </a:lnTo>
                  <a:lnTo>
                    <a:pt x="96" y="603"/>
                  </a:lnTo>
                  <a:lnTo>
                    <a:pt x="96" y="586"/>
                  </a:lnTo>
                  <a:lnTo>
                    <a:pt x="68" y="586"/>
                  </a:lnTo>
                  <a:lnTo>
                    <a:pt x="57" y="586"/>
                  </a:lnTo>
                  <a:lnTo>
                    <a:pt x="57" y="569"/>
                  </a:lnTo>
                  <a:lnTo>
                    <a:pt x="45" y="558"/>
                  </a:lnTo>
                  <a:lnTo>
                    <a:pt x="34" y="541"/>
                  </a:lnTo>
                  <a:lnTo>
                    <a:pt x="34" y="507"/>
                  </a:lnTo>
                  <a:lnTo>
                    <a:pt x="34" y="496"/>
                  </a:lnTo>
                  <a:lnTo>
                    <a:pt x="23" y="479"/>
                  </a:lnTo>
                  <a:lnTo>
                    <a:pt x="23" y="462"/>
                  </a:lnTo>
                  <a:lnTo>
                    <a:pt x="12" y="445"/>
                  </a:lnTo>
                  <a:lnTo>
                    <a:pt x="12" y="417"/>
                  </a:lnTo>
                  <a:lnTo>
                    <a:pt x="12" y="383"/>
                  </a:lnTo>
                  <a:lnTo>
                    <a:pt x="12" y="372"/>
                  </a:lnTo>
                  <a:lnTo>
                    <a:pt x="12" y="355"/>
                  </a:lnTo>
                  <a:lnTo>
                    <a:pt x="23" y="327"/>
                  </a:lnTo>
                  <a:lnTo>
                    <a:pt x="23" y="310"/>
                  </a:lnTo>
                  <a:lnTo>
                    <a:pt x="23" y="276"/>
                  </a:lnTo>
                  <a:lnTo>
                    <a:pt x="23" y="248"/>
                  </a:lnTo>
                  <a:lnTo>
                    <a:pt x="12" y="231"/>
                  </a:lnTo>
                  <a:lnTo>
                    <a:pt x="0" y="203"/>
                  </a:lnTo>
                  <a:lnTo>
                    <a:pt x="12" y="186"/>
                  </a:lnTo>
                  <a:lnTo>
                    <a:pt x="23" y="169"/>
                  </a:lnTo>
                  <a:lnTo>
                    <a:pt x="34" y="152"/>
                  </a:lnTo>
                  <a:lnTo>
                    <a:pt x="57" y="124"/>
                  </a:lnTo>
                  <a:lnTo>
                    <a:pt x="57" y="107"/>
                  </a:lnTo>
                  <a:lnTo>
                    <a:pt x="68" y="107"/>
                  </a:lnTo>
                  <a:lnTo>
                    <a:pt x="79" y="79"/>
                  </a:lnTo>
                  <a:lnTo>
                    <a:pt x="79" y="62"/>
                  </a:lnTo>
                  <a:lnTo>
                    <a:pt x="79" y="45"/>
                  </a:lnTo>
                  <a:lnTo>
                    <a:pt x="79" y="34"/>
                  </a:lnTo>
                  <a:lnTo>
                    <a:pt x="79" y="17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2009880" y="2255040"/>
              <a:ext cx="831960" cy="1822320"/>
            </a:xfrm>
            <a:custGeom>
              <a:avLst/>
              <a:gdLst/>
              <a:ahLst/>
              <a:rect l="l" t="t" r="r" b="b"/>
              <a:pathLst>
                <a:path w="716" h="1465">
                  <a:moveTo>
                    <a:pt x="91" y="0"/>
                  </a:moveTo>
                  <a:lnTo>
                    <a:pt x="136" y="28"/>
                  </a:lnTo>
                  <a:lnTo>
                    <a:pt x="186" y="50"/>
                  </a:lnTo>
                  <a:lnTo>
                    <a:pt x="231" y="73"/>
                  </a:lnTo>
                  <a:lnTo>
                    <a:pt x="282" y="96"/>
                  </a:lnTo>
                  <a:lnTo>
                    <a:pt x="333" y="118"/>
                  </a:lnTo>
                  <a:lnTo>
                    <a:pt x="384" y="135"/>
                  </a:lnTo>
                  <a:lnTo>
                    <a:pt x="434" y="152"/>
                  </a:lnTo>
                  <a:lnTo>
                    <a:pt x="451" y="158"/>
                  </a:lnTo>
                  <a:lnTo>
                    <a:pt x="451" y="152"/>
                  </a:lnTo>
                  <a:lnTo>
                    <a:pt x="372" y="417"/>
                  </a:lnTo>
                  <a:lnTo>
                    <a:pt x="372" y="445"/>
                  </a:lnTo>
                  <a:lnTo>
                    <a:pt x="355" y="479"/>
                  </a:lnTo>
                  <a:lnTo>
                    <a:pt x="355" y="496"/>
                  </a:lnTo>
                  <a:lnTo>
                    <a:pt x="344" y="524"/>
                  </a:lnTo>
                  <a:lnTo>
                    <a:pt x="355" y="541"/>
                  </a:lnTo>
                  <a:lnTo>
                    <a:pt x="694" y="1172"/>
                  </a:lnTo>
                  <a:lnTo>
                    <a:pt x="694" y="1155"/>
                  </a:lnTo>
                  <a:lnTo>
                    <a:pt x="682" y="1172"/>
                  </a:lnTo>
                  <a:lnTo>
                    <a:pt x="694" y="1189"/>
                  </a:lnTo>
                  <a:lnTo>
                    <a:pt x="694" y="1200"/>
                  </a:lnTo>
                  <a:lnTo>
                    <a:pt x="705" y="1217"/>
                  </a:lnTo>
                  <a:lnTo>
                    <a:pt x="694" y="1234"/>
                  </a:lnTo>
                  <a:lnTo>
                    <a:pt x="705" y="1251"/>
                  </a:lnTo>
                  <a:lnTo>
                    <a:pt x="705" y="1262"/>
                  </a:lnTo>
                  <a:lnTo>
                    <a:pt x="716" y="1262"/>
                  </a:lnTo>
                  <a:lnTo>
                    <a:pt x="705" y="1279"/>
                  </a:lnTo>
                  <a:lnTo>
                    <a:pt x="694" y="1279"/>
                  </a:lnTo>
                  <a:lnTo>
                    <a:pt x="682" y="1279"/>
                  </a:lnTo>
                  <a:lnTo>
                    <a:pt x="671" y="1296"/>
                  </a:lnTo>
                  <a:lnTo>
                    <a:pt x="654" y="1307"/>
                  </a:lnTo>
                  <a:lnTo>
                    <a:pt x="654" y="1324"/>
                  </a:lnTo>
                  <a:lnTo>
                    <a:pt x="643" y="1341"/>
                  </a:lnTo>
                  <a:lnTo>
                    <a:pt x="632" y="1358"/>
                  </a:lnTo>
                  <a:lnTo>
                    <a:pt x="620" y="1375"/>
                  </a:lnTo>
                  <a:lnTo>
                    <a:pt x="609" y="1386"/>
                  </a:lnTo>
                  <a:lnTo>
                    <a:pt x="609" y="1403"/>
                  </a:lnTo>
                  <a:lnTo>
                    <a:pt x="620" y="1420"/>
                  </a:lnTo>
                  <a:lnTo>
                    <a:pt x="632" y="1420"/>
                  </a:lnTo>
                  <a:lnTo>
                    <a:pt x="632" y="1431"/>
                  </a:lnTo>
                  <a:lnTo>
                    <a:pt x="620" y="1448"/>
                  </a:lnTo>
                  <a:lnTo>
                    <a:pt x="609" y="1448"/>
                  </a:lnTo>
                  <a:lnTo>
                    <a:pt x="598" y="1448"/>
                  </a:lnTo>
                  <a:lnTo>
                    <a:pt x="586" y="1465"/>
                  </a:lnTo>
                  <a:lnTo>
                    <a:pt x="564" y="1465"/>
                  </a:lnTo>
                  <a:lnTo>
                    <a:pt x="564" y="1431"/>
                  </a:lnTo>
                  <a:lnTo>
                    <a:pt x="355" y="1403"/>
                  </a:lnTo>
                  <a:lnTo>
                    <a:pt x="355" y="1386"/>
                  </a:lnTo>
                  <a:lnTo>
                    <a:pt x="355" y="1375"/>
                  </a:lnTo>
                  <a:lnTo>
                    <a:pt x="344" y="1375"/>
                  </a:lnTo>
                  <a:lnTo>
                    <a:pt x="355" y="1358"/>
                  </a:lnTo>
                  <a:lnTo>
                    <a:pt x="344" y="1358"/>
                  </a:lnTo>
                  <a:lnTo>
                    <a:pt x="344" y="1341"/>
                  </a:lnTo>
                  <a:lnTo>
                    <a:pt x="355" y="1341"/>
                  </a:lnTo>
                  <a:lnTo>
                    <a:pt x="355" y="1324"/>
                  </a:lnTo>
                  <a:lnTo>
                    <a:pt x="355" y="1307"/>
                  </a:lnTo>
                  <a:lnTo>
                    <a:pt x="355" y="1296"/>
                  </a:lnTo>
                  <a:lnTo>
                    <a:pt x="344" y="1296"/>
                  </a:lnTo>
                  <a:lnTo>
                    <a:pt x="333" y="1279"/>
                  </a:lnTo>
                  <a:lnTo>
                    <a:pt x="333" y="1262"/>
                  </a:lnTo>
                  <a:lnTo>
                    <a:pt x="322" y="1251"/>
                  </a:lnTo>
                  <a:lnTo>
                    <a:pt x="310" y="1234"/>
                  </a:lnTo>
                  <a:lnTo>
                    <a:pt x="310" y="1217"/>
                  </a:lnTo>
                  <a:lnTo>
                    <a:pt x="299" y="1200"/>
                  </a:lnTo>
                  <a:lnTo>
                    <a:pt x="288" y="1200"/>
                  </a:lnTo>
                  <a:lnTo>
                    <a:pt x="288" y="1189"/>
                  </a:lnTo>
                  <a:lnTo>
                    <a:pt x="271" y="1172"/>
                  </a:lnTo>
                  <a:lnTo>
                    <a:pt x="265" y="1155"/>
                  </a:lnTo>
                  <a:lnTo>
                    <a:pt x="248" y="1155"/>
                  </a:lnTo>
                  <a:lnTo>
                    <a:pt x="237" y="1155"/>
                  </a:lnTo>
                  <a:lnTo>
                    <a:pt x="226" y="1138"/>
                  </a:lnTo>
                  <a:lnTo>
                    <a:pt x="226" y="1127"/>
                  </a:lnTo>
                  <a:lnTo>
                    <a:pt x="215" y="1127"/>
                  </a:lnTo>
                  <a:lnTo>
                    <a:pt x="215" y="1110"/>
                  </a:lnTo>
                  <a:lnTo>
                    <a:pt x="203" y="1110"/>
                  </a:lnTo>
                  <a:lnTo>
                    <a:pt x="192" y="1093"/>
                  </a:lnTo>
                  <a:lnTo>
                    <a:pt x="175" y="1082"/>
                  </a:lnTo>
                  <a:lnTo>
                    <a:pt x="164" y="1082"/>
                  </a:lnTo>
                  <a:lnTo>
                    <a:pt x="153" y="1065"/>
                  </a:lnTo>
                  <a:lnTo>
                    <a:pt x="141" y="1048"/>
                  </a:lnTo>
                  <a:lnTo>
                    <a:pt x="130" y="1048"/>
                  </a:lnTo>
                  <a:lnTo>
                    <a:pt x="119" y="1048"/>
                  </a:lnTo>
                  <a:lnTo>
                    <a:pt x="107" y="1020"/>
                  </a:lnTo>
                  <a:lnTo>
                    <a:pt x="107" y="1003"/>
                  </a:lnTo>
                  <a:lnTo>
                    <a:pt x="107" y="986"/>
                  </a:lnTo>
                  <a:lnTo>
                    <a:pt x="119" y="969"/>
                  </a:lnTo>
                  <a:lnTo>
                    <a:pt x="107" y="958"/>
                  </a:lnTo>
                  <a:lnTo>
                    <a:pt x="107" y="941"/>
                  </a:lnTo>
                  <a:lnTo>
                    <a:pt x="107" y="924"/>
                  </a:lnTo>
                  <a:lnTo>
                    <a:pt x="107" y="907"/>
                  </a:lnTo>
                  <a:lnTo>
                    <a:pt x="96" y="907"/>
                  </a:lnTo>
                  <a:lnTo>
                    <a:pt x="79" y="907"/>
                  </a:lnTo>
                  <a:lnTo>
                    <a:pt x="79" y="896"/>
                  </a:lnTo>
                  <a:lnTo>
                    <a:pt x="79" y="879"/>
                  </a:lnTo>
                  <a:lnTo>
                    <a:pt x="79" y="851"/>
                  </a:lnTo>
                  <a:lnTo>
                    <a:pt x="68" y="834"/>
                  </a:lnTo>
                  <a:lnTo>
                    <a:pt x="68" y="817"/>
                  </a:lnTo>
                  <a:lnTo>
                    <a:pt x="57" y="800"/>
                  </a:lnTo>
                  <a:lnTo>
                    <a:pt x="57" y="783"/>
                  </a:lnTo>
                  <a:lnTo>
                    <a:pt x="57" y="755"/>
                  </a:lnTo>
                  <a:lnTo>
                    <a:pt x="57" y="738"/>
                  </a:lnTo>
                  <a:lnTo>
                    <a:pt x="68" y="727"/>
                  </a:lnTo>
                  <a:lnTo>
                    <a:pt x="79" y="710"/>
                  </a:lnTo>
                  <a:lnTo>
                    <a:pt x="79" y="693"/>
                  </a:lnTo>
                  <a:lnTo>
                    <a:pt x="68" y="682"/>
                  </a:lnTo>
                  <a:lnTo>
                    <a:pt x="57" y="682"/>
                  </a:lnTo>
                  <a:lnTo>
                    <a:pt x="57" y="665"/>
                  </a:lnTo>
                  <a:lnTo>
                    <a:pt x="45" y="648"/>
                  </a:lnTo>
                  <a:lnTo>
                    <a:pt x="45" y="631"/>
                  </a:lnTo>
                  <a:lnTo>
                    <a:pt x="45" y="614"/>
                  </a:lnTo>
                  <a:lnTo>
                    <a:pt x="68" y="603"/>
                  </a:lnTo>
                  <a:lnTo>
                    <a:pt x="79" y="614"/>
                  </a:lnTo>
                  <a:lnTo>
                    <a:pt x="96" y="614"/>
                  </a:lnTo>
                  <a:lnTo>
                    <a:pt x="96" y="603"/>
                  </a:lnTo>
                  <a:lnTo>
                    <a:pt x="96" y="586"/>
                  </a:lnTo>
                  <a:lnTo>
                    <a:pt x="68" y="586"/>
                  </a:lnTo>
                  <a:lnTo>
                    <a:pt x="57" y="586"/>
                  </a:lnTo>
                  <a:lnTo>
                    <a:pt x="57" y="569"/>
                  </a:lnTo>
                  <a:lnTo>
                    <a:pt x="45" y="558"/>
                  </a:lnTo>
                  <a:lnTo>
                    <a:pt x="34" y="541"/>
                  </a:lnTo>
                  <a:lnTo>
                    <a:pt x="34" y="507"/>
                  </a:lnTo>
                  <a:lnTo>
                    <a:pt x="34" y="496"/>
                  </a:lnTo>
                  <a:lnTo>
                    <a:pt x="23" y="479"/>
                  </a:lnTo>
                  <a:lnTo>
                    <a:pt x="23" y="462"/>
                  </a:lnTo>
                  <a:lnTo>
                    <a:pt x="12" y="445"/>
                  </a:lnTo>
                  <a:lnTo>
                    <a:pt x="12" y="417"/>
                  </a:lnTo>
                  <a:lnTo>
                    <a:pt x="12" y="383"/>
                  </a:lnTo>
                  <a:lnTo>
                    <a:pt x="12" y="372"/>
                  </a:lnTo>
                  <a:lnTo>
                    <a:pt x="12" y="355"/>
                  </a:lnTo>
                  <a:lnTo>
                    <a:pt x="23" y="327"/>
                  </a:lnTo>
                  <a:lnTo>
                    <a:pt x="23" y="310"/>
                  </a:lnTo>
                  <a:lnTo>
                    <a:pt x="23" y="276"/>
                  </a:lnTo>
                  <a:lnTo>
                    <a:pt x="23" y="248"/>
                  </a:lnTo>
                  <a:lnTo>
                    <a:pt x="12" y="231"/>
                  </a:lnTo>
                  <a:lnTo>
                    <a:pt x="0" y="203"/>
                  </a:lnTo>
                  <a:lnTo>
                    <a:pt x="12" y="186"/>
                  </a:lnTo>
                  <a:lnTo>
                    <a:pt x="23" y="169"/>
                  </a:lnTo>
                  <a:lnTo>
                    <a:pt x="34" y="152"/>
                  </a:lnTo>
                  <a:lnTo>
                    <a:pt x="57" y="124"/>
                  </a:lnTo>
                  <a:lnTo>
                    <a:pt x="57" y="107"/>
                  </a:lnTo>
                  <a:lnTo>
                    <a:pt x="68" y="107"/>
                  </a:lnTo>
                  <a:lnTo>
                    <a:pt x="79" y="79"/>
                  </a:lnTo>
                  <a:lnTo>
                    <a:pt x="79" y="62"/>
                  </a:lnTo>
                  <a:lnTo>
                    <a:pt x="79" y="45"/>
                  </a:lnTo>
                  <a:lnTo>
                    <a:pt x="79" y="34"/>
                  </a:lnTo>
                  <a:lnTo>
                    <a:pt x="79" y="17"/>
                  </a:lnTo>
                  <a:lnTo>
                    <a:pt x="91" y="0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2102760" y="1659240"/>
              <a:ext cx="937080" cy="904320"/>
            </a:xfrm>
            <a:custGeom>
              <a:avLst/>
              <a:gdLst/>
              <a:ahLst/>
              <a:rect l="l" t="t" r="r" b="b"/>
              <a:pathLst>
                <a:path w="806" h="727">
                  <a:moveTo>
                    <a:pt x="795" y="231"/>
                  </a:moveTo>
                  <a:lnTo>
                    <a:pt x="767" y="231"/>
                  </a:lnTo>
                  <a:lnTo>
                    <a:pt x="761" y="231"/>
                  </a:lnTo>
                  <a:lnTo>
                    <a:pt x="761" y="220"/>
                  </a:lnTo>
                  <a:lnTo>
                    <a:pt x="761" y="231"/>
                  </a:lnTo>
                  <a:lnTo>
                    <a:pt x="722" y="220"/>
                  </a:lnTo>
                  <a:lnTo>
                    <a:pt x="671" y="203"/>
                  </a:lnTo>
                  <a:lnTo>
                    <a:pt x="648" y="203"/>
                  </a:lnTo>
                  <a:lnTo>
                    <a:pt x="637" y="186"/>
                  </a:lnTo>
                  <a:lnTo>
                    <a:pt x="626" y="186"/>
                  </a:lnTo>
                  <a:lnTo>
                    <a:pt x="615" y="186"/>
                  </a:lnTo>
                  <a:lnTo>
                    <a:pt x="603" y="186"/>
                  </a:lnTo>
                  <a:lnTo>
                    <a:pt x="575" y="186"/>
                  </a:lnTo>
                  <a:lnTo>
                    <a:pt x="564" y="186"/>
                  </a:lnTo>
                  <a:lnTo>
                    <a:pt x="553" y="186"/>
                  </a:lnTo>
                  <a:lnTo>
                    <a:pt x="530" y="186"/>
                  </a:lnTo>
                  <a:lnTo>
                    <a:pt x="507" y="186"/>
                  </a:lnTo>
                  <a:lnTo>
                    <a:pt x="485" y="169"/>
                  </a:lnTo>
                  <a:lnTo>
                    <a:pt x="457" y="169"/>
                  </a:lnTo>
                  <a:lnTo>
                    <a:pt x="434" y="158"/>
                  </a:lnTo>
                  <a:lnTo>
                    <a:pt x="412" y="158"/>
                  </a:lnTo>
                  <a:lnTo>
                    <a:pt x="400" y="141"/>
                  </a:lnTo>
                  <a:lnTo>
                    <a:pt x="384" y="141"/>
                  </a:lnTo>
                  <a:lnTo>
                    <a:pt x="361" y="141"/>
                  </a:lnTo>
                  <a:lnTo>
                    <a:pt x="350" y="141"/>
                  </a:lnTo>
                  <a:lnTo>
                    <a:pt x="327" y="141"/>
                  </a:lnTo>
                  <a:lnTo>
                    <a:pt x="316" y="124"/>
                  </a:lnTo>
                  <a:lnTo>
                    <a:pt x="316" y="112"/>
                  </a:lnTo>
                  <a:lnTo>
                    <a:pt x="316" y="96"/>
                  </a:lnTo>
                  <a:lnTo>
                    <a:pt x="316" y="79"/>
                  </a:lnTo>
                  <a:lnTo>
                    <a:pt x="327" y="62"/>
                  </a:lnTo>
                  <a:lnTo>
                    <a:pt x="316" y="45"/>
                  </a:lnTo>
                  <a:lnTo>
                    <a:pt x="305" y="34"/>
                  </a:lnTo>
                  <a:lnTo>
                    <a:pt x="293" y="34"/>
                  </a:lnTo>
                  <a:lnTo>
                    <a:pt x="276" y="34"/>
                  </a:lnTo>
                  <a:lnTo>
                    <a:pt x="265" y="17"/>
                  </a:lnTo>
                  <a:lnTo>
                    <a:pt x="254" y="17"/>
                  </a:lnTo>
                  <a:lnTo>
                    <a:pt x="243" y="0"/>
                  </a:lnTo>
                  <a:lnTo>
                    <a:pt x="231" y="0"/>
                  </a:lnTo>
                  <a:lnTo>
                    <a:pt x="243" y="34"/>
                  </a:lnTo>
                  <a:lnTo>
                    <a:pt x="231" y="34"/>
                  </a:lnTo>
                  <a:lnTo>
                    <a:pt x="220" y="45"/>
                  </a:lnTo>
                  <a:lnTo>
                    <a:pt x="220" y="62"/>
                  </a:lnTo>
                  <a:lnTo>
                    <a:pt x="209" y="62"/>
                  </a:lnTo>
                  <a:lnTo>
                    <a:pt x="209" y="96"/>
                  </a:lnTo>
                  <a:lnTo>
                    <a:pt x="192" y="96"/>
                  </a:lnTo>
                  <a:lnTo>
                    <a:pt x="192" y="112"/>
                  </a:lnTo>
                  <a:lnTo>
                    <a:pt x="192" y="124"/>
                  </a:lnTo>
                  <a:lnTo>
                    <a:pt x="186" y="141"/>
                  </a:lnTo>
                  <a:lnTo>
                    <a:pt x="169" y="141"/>
                  </a:lnTo>
                  <a:lnTo>
                    <a:pt x="158" y="158"/>
                  </a:lnTo>
                  <a:lnTo>
                    <a:pt x="158" y="186"/>
                  </a:lnTo>
                  <a:lnTo>
                    <a:pt x="147" y="203"/>
                  </a:lnTo>
                  <a:lnTo>
                    <a:pt x="136" y="220"/>
                  </a:lnTo>
                  <a:lnTo>
                    <a:pt x="124" y="231"/>
                  </a:lnTo>
                  <a:lnTo>
                    <a:pt x="124" y="248"/>
                  </a:lnTo>
                  <a:lnTo>
                    <a:pt x="113" y="265"/>
                  </a:lnTo>
                  <a:lnTo>
                    <a:pt x="113" y="276"/>
                  </a:lnTo>
                  <a:lnTo>
                    <a:pt x="96" y="293"/>
                  </a:lnTo>
                  <a:lnTo>
                    <a:pt x="85" y="293"/>
                  </a:lnTo>
                  <a:lnTo>
                    <a:pt x="85" y="310"/>
                  </a:lnTo>
                  <a:lnTo>
                    <a:pt x="74" y="310"/>
                  </a:lnTo>
                  <a:lnTo>
                    <a:pt x="74" y="327"/>
                  </a:lnTo>
                  <a:lnTo>
                    <a:pt x="62" y="327"/>
                  </a:lnTo>
                  <a:lnTo>
                    <a:pt x="51" y="338"/>
                  </a:lnTo>
                  <a:lnTo>
                    <a:pt x="40" y="355"/>
                  </a:lnTo>
                  <a:lnTo>
                    <a:pt x="28" y="372"/>
                  </a:lnTo>
                  <a:lnTo>
                    <a:pt x="28" y="389"/>
                  </a:lnTo>
                  <a:lnTo>
                    <a:pt x="28" y="400"/>
                  </a:lnTo>
                  <a:lnTo>
                    <a:pt x="17" y="417"/>
                  </a:lnTo>
                  <a:lnTo>
                    <a:pt x="17" y="434"/>
                  </a:lnTo>
                  <a:lnTo>
                    <a:pt x="0" y="451"/>
                  </a:lnTo>
                  <a:lnTo>
                    <a:pt x="17" y="479"/>
                  </a:lnTo>
                  <a:lnTo>
                    <a:pt x="12" y="479"/>
                  </a:lnTo>
                  <a:lnTo>
                    <a:pt x="57" y="507"/>
                  </a:lnTo>
                  <a:lnTo>
                    <a:pt x="107" y="529"/>
                  </a:lnTo>
                  <a:lnTo>
                    <a:pt x="152" y="552"/>
                  </a:lnTo>
                  <a:lnTo>
                    <a:pt x="203" y="575"/>
                  </a:lnTo>
                  <a:lnTo>
                    <a:pt x="254" y="597"/>
                  </a:lnTo>
                  <a:lnTo>
                    <a:pt x="305" y="614"/>
                  </a:lnTo>
                  <a:lnTo>
                    <a:pt x="355" y="631"/>
                  </a:lnTo>
                  <a:lnTo>
                    <a:pt x="372" y="637"/>
                  </a:lnTo>
                  <a:lnTo>
                    <a:pt x="445" y="659"/>
                  </a:lnTo>
                  <a:lnTo>
                    <a:pt x="536" y="693"/>
                  </a:lnTo>
                  <a:lnTo>
                    <a:pt x="626" y="727"/>
                  </a:lnTo>
                  <a:lnTo>
                    <a:pt x="637" y="727"/>
                  </a:lnTo>
                  <a:lnTo>
                    <a:pt x="688" y="541"/>
                  </a:lnTo>
                  <a:lnTo>
                    <a:pt x="699" y="524"/>
                  </a:lnTo>
                  <a:lnTo>
                    <a:pt x="688" y="513"/>
                  </a:lnTo>
                  <a:lnTo>
                    <a:pt x="699" y="513"/>
                  </a:lnTo>
                  <a:lnTo>
                    <a:pt x="710" y="496"/>
                  </a:lnTo>
                  <a:lnTo>
                    <a:pt x="710" y="479"/>
                  </a:lnTo>
                  <a:lnTo>
                    <a:pt x="710" y="462"/>
                  </a:lnTo>
                  <a:lnTo>
                    <a:pt x="699" y="451"/>
                  </a:lnTo>
                  <a:lnTo>
                    <a:pt x="688" y="451"/>
                  </a:lnTo>
                  <a:lnTo>
                    <a:pt x="688" y="434"/>
                  </a:lnTo>
                  <a:lnTo>
                    <a:pt x="699" y="417"/>
                  </a:lnTo>
                  <a:lnTo>
                    <a:pt x="710" y="400"/>
                  </a:lnTo>
                  <a:lnTo>
                    <a:pt x="722" y="389"/>
                  </a:lnTo>
                  <a:lnTo>
                    <a:pt x="733" y="389"/>
                  </a:lnTo>
                  <a:lnTo>
                    <a:pt x="744" y="372"/>
                  </a:lnTo>
                  <a:lnTo>
                    <a:pt x="767" y="355"/>
                  </a:lnTo>
                  <a:lnTo>
                    <a:pt x="767" y="338"/>
                  </a:lnTo>
                  <a:lnTo>
                    <a:pt x="784" y="327"/>
                  </a:lnTo>
                  <a:lnTo>
                    <a:pt x="795" y="310"/>
                  </a:lnTo>
                  <a:lnTo>
                    <a:pt x="806" y="293"/>
                  </a:lnTo>
                  <a:lnTo>
                    <a:pt x="806" y="276"/>
                  </a:lnTo>
                  <a:lnTo>
                    <a:pt x="795" y="265"/>
                  </a:lnTo>
                  <a:lnTo>
                    <a:pt x="795" y="248"/>
                  </a:lnTo>
                  <a:lnTo>
                    <a:pt x="784" y="231"/>
                  </a:lnTo>
                  <a:lnTo>
                    <a:pt x="795" y="248"/>
                  </a:lnTo>
                  <a:lnTo>
                    <a:pt x="795" y="231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2102760" y="1659240"/>
              <a:ext cx="937080" cy="904320"/>
            </a:xfrm>
            <a:custGeom>
              <a:avLst/>
              <a:gdLst/>
              <a:ahLst/>
              <a:rect l="l" t="t" r="r" b="b"/>
              <a:pathLst>
                <a:path w="806" h="727">
                  <a:moveTo>
                    <a:pt x="795" y="231"/>
                  </a:moveTo>
                  <a:lnTo>
                    <a:pt x="767" y="231"/>
                  </a:lnTo>
                  <a:lnTo>
                    <a:pt x="761" y="231"/>
                  </a:lnTo>
                  <a:lnTo>
                    <a:pt x="761" y="220"/>
                  </a:lnTo>
                  <a:lnTo>
                    <a:pt x="761" y="231"/>
                  </a:lnTo>
                  <a:lnTo>
                    <a:pt x="722" y="220"/>
                  </a:lnTo>
                  <a:lnTo>
                    <a:pt x="671" y="203"/>
                  </a:lnTo>
                  <a:lnTo>
                    <a:pt x="648" y="203"/>
                  </a:lnTo>
                  <a:lnTo>
                    <a:pt x="637" y="186"/>
                  </a:lnTo>
                  <a:lnTo>
                    <a:pt x="626" y="186"/>
                  </a:lnTo>
                  <a:lnTo>
                    <a:pt x="615" y="186"/>
                  </a:lnTo>
                  <a:lnTo>
                    <a:pt x="603" y="186"/>
                  </a:lnTo>
                  <a:lnTo>
                    <a:pt x="575" y="186"/>
                  </a:lnTo>
                  <a:lnTo>
                    <a:pt x="564" y="186"/>
                  </a:lnTo>
                  <a:lnTo>
                    <a:pt x="553" y="186"/>
                  </a:lnTo>
                  <a:lnTo>
                    <a:pt x="530" y="186"/>
                  </a:lnTo>
                  <a:lnTo>
                    <a:pt x="507" y="186"/>
                  </a:lnTo>
                  <a:lnTo>
                    <a:pt x="485" y="169"/>
                  </a:lnTo>
                  <a:lnTo>
                    <a:pt x="457" y="169"/>
                  </a:lnTo>
                  <a:lnTo>
                    <a:pt x="434" y="158"/>
                  </a:lnTo>
                  <a:lnTo>
                    <a:pt x="412" y="158"/>
                  </a:lnTo>
                  <a:lnTo>
                    <a:pt x="400" y="141"/>
                  </a:lnTo>
                  <a:lnTo>
                    <a:pt x="384" y="141"/>
                  </a:lnTo>
                  <a:lnTo>
                    <a:pt x="361" y="141"/>
                  </a:lnTo>
                  <a:lnTo>
                    <a:pt x="350" y="141"/>
                  </a:lnTo>
                  <a:lnTo>
                    <a:pt x="327" y="141"/>
                  </a:lnTo>
                  <a:lnTo>
                    <a:pt x="316" y="124"/>
                  </a:lnTo>
                  <a:lnTo>
                    <a:pt x="316" y="112"/>
                  </a:lnTo>
                  <a:lnTo>
                    <a:pt x="316" y="96"/>
                  </a:lnTo>
                  <a:lnTo>
                    <a:pt x="316" y="79"/>
                  </a:lnTo>
                  <a:lnTo>
                    <a:pt x="327" y="62"/>
                  </a:lnTo>
                  <a:lnTo>
                    <a:pt x="316" y="45"/>
                  </a:lnTo>
                  <a:lnTo>
                    <a:pt x="305" y="34"/>
                  </a:lnTo>
                  <a:lnTo>
                    <a:pt x="293" y="34"/>
                  </a:lnTo>
                  <a:lnTo>
                    <a:pt x="276" y="34"/>
                  </a:lnTo>
                  <a:lnTo>
                    <a:pt x="265" y="17"/>
                  </a:lnTo>
                  <a:lnTo>
                    <a:pt x="254" y="17"/>
                  </a:lnTo>
                  <a:lnTo>
                    <a:pt x="243" y="0"/>
                  </a:lnTo>
                  <a:lnTo>
                    <a:pt x="231" y="0"/>
                  </a:lnTo>
                  <a:lnTo>
                    <a:pt x="243" y="34"/>
                  </a:lnTo>
                  <a:lnTo>
                    <a:pt x="231" y="34"/>
                  </a:lnTo>
                  <a:lnTo>
                    <a:pt x="220" y="45"/>
                  </a:lnTo>
                  <a:lnTo>
                    <a:pt x="220" y="62"/>
                  </a:lnTo>
                  <a:lnTo>
                    <a:pt x="209" y="62"/>
                  </a:lnTo>
                  <a:lnTo>
                    <a:pt x="209" y="96"/>
                  </a:lnTo>
                  <a:lnTo>
                    <a:pt x="192" y="96"/>
                  </a:lnTo>
                  <a:lnTo>
                    <a:pt x="192" y="112"/>
                  </a:lnTo>
                  <a:lnTo>
                    <a:pt x="192" y="124"/>
                  </a:lnTo>
                  <a:lnTo>
                    <a:pt x="186" y="141"/>
                  </a:lnTo>
                  <a:lnTo>
                    <a:pt x="169" y="141"/>
                  </a:lnTo>
                  <a:lnTo>
                    <a:pt x="158" y="158"/>
                  </a:lnTo>
                  <a:lnTo>
                    <a:pt x="158" y="186"/>
                  </a:lnTo>
                  <a:lnTo>
                    <a:pt x="147" y="203"/>
                  </a:lnTo>
                  <a:lnTo>
                    <a:pt x="136" y="220"/>
                  </a:lnTo>
                  <a:lnTo>
                    <a:pt x="124" y="231"/>
                  </a:lnTo>
                  <a:lnTo>
                    <a:pt x="124" y="248"/>
                  </a:lnTo>
                  <a:lnTo>
                    <a:pt x="113" y="265"/>
                  </a:lnTo>
                  <a:lnTo>
                    <a:pt x="113" y="276"/>
                  </a:lnTo>
                  <a:lnTo>
                    <a:pt x="96" y="293"/>
                  </a:lnTo>
                  <a:lnTo>
                    <a:pt x="85" y="293"/>
                  </a:lnTo>
                  <a:lnTo>
                    <a:pt x="85" y="310"/>
                  </a:lnTo>
                  <a:lnTo>
                    <a:pt x="74" y="310"/>
                  </a:lnTo>
                  <a:lnTo>
                    <a:pt x="74" y="327"/>
                  </a:lnTo>
                  <a:lnTo>
                    <a:pt x="62" y="327"/>
                  </a:lnTo>
                  <a:lnTo>
                    <a:pt x="51" y="338"/>
                  </a:lnTo>
                  <a:lnTo>
                    <a:pt x="40" y="355"/>
                  </a:lnTo>
                  <a:lnTo>
                    <a:pt x="28" y="372"/>
                  </a:lnTo>
                  <a:lnTo>
                    <a:pt x="28" y="389"/>
                  </a:lnTo>
                  <a:lnTo>
                    <a:pt x="28" y="400"/>
                  </a:lnTo>
                  <a:lnTo>
                    <a:pt x="17" y="417"/>
                  </a:lnTo>
                  <a:lnTo>
                    <a:pt x="17" y="434"/>
                  </a:lnTo>
                  <a:lnTo>
                    <a:pt x="0" y="451"/>
                  </a:lnTo>
                  <a:lnTo>
                    <a:pt x="17" y="479"/>
                  </a:lnTo>
                  <a:lnTo>
                    <a:pt x="12" y="479"/>
                  </a:lnTo>
                  <a:lnTo>
                    <a:pt x="57" y="507"/>
                  </a:lnTo>
                  <a:lnTo>
                    <a:pt x="107" y="529"/>
                  </a:lnTo>
                  <a:lnTo>
                    <a:pt x="152" y="552"/>
                  </a:lnTo>
                  <a:lnTo>
                    <a:pt x="203" y="575"/>
                  </a:lnTo>
                  <a:lnTo>
                    <a:pt x="254" y="597"/>
                  </a:lnTo>
                  <a:lnTo>
                    <a:pt x="305" y="614"/>
                  </a:lnTo>
                  <a:lnTo>
                    <a:pt x="355" y="631"/>
                  </a:lnTo>
                  <a:lnTo>
                    <a:pt x="372" y="637"/>
                  </a:lnTo>
                  <a:lnTo>
                    <a:pt x="445" y="659"/>
                  </a:lnTo>
                  <a:lnTo>
                    <a:pt x="536" y="693"/>
                  </a:lnTo>
                  <a:lnTo>
                    <a:pt x="626" y="727"/>
                  </a:lnTo>
                  <a:lnTo>
                    <a:pt x="637" y="727"/>
                  </a:lnTo>
                  <a:lnTo>
                    <a:pt x="688" y="541"/>
                  </a:lnTo>
                  <a:lnTo>
                    <a:pt x="699" y="524"/>
                  </a:lnTo>
                  <a:lnTo>
                    <a:pt x="688" y="513"/>
                  </a:lnTo>
                  <a:lnTo>
                    <a:pt x="699" y="513"/>
                  </a:lnTo>
                  <a:lnTo>
                    <a:pt x="710" y="496"/>
                  </a:lnTo>
                  <a:lnTo>
                    <a:pt x="710" y="479"/>
                  </a:lnTo>
                  <a:lnTo>
                    <a:pt x="710" y="462"/>
                  </a:lnTo>
                  <a:lnTo>
                    <a:pt x="699" y="451"/>
                  </a:lnTo>
                  <a:lnTo>
                    <a:pt x="688" y="451"/>
                  </a:lnTo>
                  <a:lnTo>
                    <a:pt x="688" y="434"/>
                  </a:lnTo>
                  <a:lnTo>
                    <a:pt x="699" y="417"/>
                  </a:lnTo>
                  <a:lnTo>
                    <a:pt x="710" y="400"/>
                  </a:lnTo>
                  <a:lnTo>
                    <a:pt x="722" y="389"/>
                  </a:lnTo>
                  <a:lnTo>
                    <a:pt x="733" y="389"/>
                  </a:lnTo>
                  <a:lnTo>
                    <a:pt x="744" y="372"/>
                  </a:lnTo>
                  <a:lnTo>
                    <a:pt x="767" y="355"/>
                  </a:lnTo>
                  <a:lnTo>
                    <a:pt x="767" y="338"/>
                  </a:lnTo>
                  <a:lnTo>
                    <a:pt x="784" y="327"/>
                  </a:lnTo>
                  <a:lnTo>
                    <a:pt x="795" y="310"/>
                  </a:lnTo>
                  <a:lnTo>
                    <a:pt x="806" y="293"/>
                  </a:lnTo>
                  <a:lnTo>
                    <a:pt x="806" y="276"/>
                  </a:lnTo>
                  <a:lnTo>
                    <a:pt x="795" y="265"/>
                  </a:lnTo>
                  <a:lnTo>
                    <a:pt x="795" y="248"/>
                  </a:lnTo>
                  <a:lnTo>
                    <a:pt x="784" y="231"/>
                  </a:lnTo>
                  <a:lnTo>
                    <a:pt x="795" y="248"/>
                  </a:lnTo>
                  <a:lnTo>
                    <a:pt x="795" y="231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2370600" y="1295280"/>
              <a:ext cx="778320" cy="672480"/>
            </a:xfrm>
            <a:custGeom>
              <a:avLst/>
              <a:gdLst/>
              <a:ahLst/>
              <a:rect l="l" t="t" r="r" b="b"/>
              <a:pathLst>
                <a:path w="671" h="541">
                  <a:moveTo>
                    <a:pt x="564" y="524"/>
                  </a:moveTo>
                  <a:lnTo>
                    <a:pt x="536" y="524"/>
                  </a:lnTo>
                  <a:lnTo>
                    <a:pt x="530" y="524"/>
                  </a:lnTo>
                  <a:lnTo>
                    <a:pt x="530" y="513"/>
                  </a:lnTo>
                  <a:lnTo>
                    <a:pt x="530" y="524"/>
                  </a:lnTo>
                  <a:lnTo>
                    <a:pt x="491" y="513"/>
                  </a:lnTo>
                  <a:lnTo>
                    <a:pt x="440" y="496"/>
                  </a:lnTo>
                  <a:lnTo>
                    <a:pt x="417" y="496"/>
                  </a:lnTo>
                  <a:lnTo>
                    <a:pt x="406" y="479"/>
                  </a:lnTo>
                  <a:lnTo>
                    <a:pt x="395" y="479"/>
                  </a:lnTo>
                  <a:lnTo>
                    <a:pt x="384" y="479"/>
                  </a:lnTo>
                  <a:lnTo>
                    <a:pt x="372" y="479"/>
                  </a:lnTo>
                  <a:lnTo>
                    <a:pt x="344" y="479"/>
                  </a:lnTo>
                  <a:lnTo>
                    <a:pt x="333" y="479"/>
                  </a:lnTo>
                  <a:lnTo>
                    <a:pt x="322" y="479"/>
                  </a:lnTo>
                  <a:lnTo>
                    <a:pt x="299" y="479"/>
                  </a:lnTo>
                  <a:lnTo>
                    <a:pt x="276" y="479"/>
                  </a:lnTo>
                  <a:lnTo>
                    <a:pt x="254" y="462"/>
                  </a:lnTo>
                  <a:lnTo>
                    <a:pt x="226" y="462"/>
                  </a:lnTo>
                  <a:lnTo>
                    <a:pt x="203" y="451"/>
                  </a:lnTo>
                  <a:lnTo>
                    <a:pt x="181" y="451"/>
                  </a:lnTo>
                  <a:lnTo>
                    <a:pt x="169" y="434"/>
                  </a:lnTo>
                  <a:lnTo>
                    <a:pt x="153" y="434"/>
                  </a:lnTo>
                  <a:lnTo>
                    <a:pt x="130" y="434"/>
                  </a:lnTo>
                  <a:lnTo>
                    <a:pt x="119" y="434"/>
                  </a:lnTo>
                  <a:lnTo>
                    <a:pt x="96" y="434"/>
                  </a:lnTo>
                  <a:lnTo>
                    <a:pt x="85" y="417"/>
                  </a:lnTo>
                  <a:lnTo>
                    <a:pt x="85" y="405"/>
                  </a:lnTo>
                  <a:lnTo>
                    <a:pt x="85" y="389"/>
                  </a:lnTo>
                  <a:lnTo>
                    <a:pt x="85" y="372"/>
                  </a:lnTo>
                  <a:lnTo>
                    <a:pt x="96" y="355"/>
                  </a:lnTo>
                  <a:lnTo>
                    <a:pt x="85" y="338"/>
                  </a:lnTo>
                  <a:lnTo>
                    <a:pt x="74" y="327"/>
                  </a:lnTo>
                  <a:lnTo>
                    <a:pt x="62" y="327"/>
                  </a:lnTo>
                  <a:lnTo>
                    <a:pt x="45" y="327"/>
                  </a:lnTo>
                  <a:lnTo>
                    <a:pt x="34" y="310"/>
                  </a:lnTo>
                  <a:lnTo>
                    <a:pt x="23" y="310"/>
                  </a:lnTo>
                  <a:lnTo>
                    <a:pt x="12" y="293"/>
                  </a:lnTo>
                  <a:lnTo>
                    <a:pt x="0" y="293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12" y="231"/>
                  </a:lnTo>
                  <a:lnTo>
                    <a:pt x="23" y="220"/>
                  </a:lnTo>
                  <a:lnTo>
                    <a:pt x="23" y="203"/>
                  </a:lnTo>
                  <a:lnTo>
                    <a:pt x="34" y="186"/>
                  </a:lnTo>
                  <a:lnTo>
                    <a:pt x="34" y="169"/>
                  </a:lnTo>
                  <a:lnTo>
                    <a:pt x="34" y="158"/>
                  </a:lnTo>
                  <a:lnTo>
                    <a:pt x="34" y="141"/>
                  </a:lnTo>
                  <a:lnTo>
                    <a:pt x="34" y="107"/>
                  </a:lnTo>
                  <a:lnTo>
                    <a:pt x="23" y="79"/>
                  </a:lnTo>
                  <a:lnTo>
                    <a:pt x="23" y="62"/>
                  </a:lnTo>
                  <a:lnTo>
                    <a:pt x="23" y="50"/>
                  </a:lnTo>
                  <a:lnTo>
                    <a:pt x="23" y="34"/>
                  </a:lnTo>
                  <a:lnTo>
                    <a:pt x="23" y="17"/>
                  </a:lnTo>
                  <a:lnTo>
                    <a:pt x="34" y="17"/>
                  </a:lnTo>
                  <a:lnTo>
                    <a:pt x="45" y="0"/>
                  </a:lnTo>
                  <a:lnTo>
                    <a:pt x="85" y="17"/>
                  </a:lnTo>
                  <a:lnTo>
                    <a:pt x="107" y="34"/>
                  </a:lnTo>
                  <a:lnTo>
                    <a:pt x="107" y="50"/>
                  </a:lnTo>
                  <a:lnTo>
                    <a:pt x="119" y="50"/>
                  </a:lnTo>
                  <a:lnTo>
                    <a:pt x="141" y="62"/>
                  </a:lnTo>
                  <a:lnTo>
                    <a:pt x="203" y="62"/>
                  </a:lnTo>
                  <a:lnTo>
                    <a:pt x="214" y="62"/>
                  </a:lnTo>
                  <a:lnTo>
                    <a:pt x="203" y="50"/>
                  </a:lnTo>
                  <a:lnTo>
                    <a:pt x="203" y="34"/>
                  </a:lnTo>
                  <a:lnTo>
                    <a:pt x="203" y="17"/>
                  </a:lnTo>
                  <a:lnTo>
                    <a:pt x="203" y="0"/>
                  </a:lnTo>
                  <a:lnTo>
                    <a:pt x="214" y="0"/>
                  </a:lnTo>
                  <a:lnTo>
                    <a:pt x="226" y="0"/>
                  </a:lnTo>
                  <a:lnTo>
                    <a:pt x="265" y="17"/>
                  </a:lnTo>
                  <a:lnTo>
                    <a:pt x="299" y="34"/>
                  </a:lnTo>
                  <a:lnTo>
                    <a:pt x="333" y="50"/>
                  </a:lnTo>
                  <a:lnTo>
                    <a:pt x="372" y="67"/>
                  </a:lnTo>
                  <a:lnTo>
                    <a:pt x="406" y="84"/>
                  </a:lnTo>
                  <a:lnTo>
                    <a:pt x="446" y="101"/>
                  </a:lnTo>
                  <a:lnTo>
                    <a:pt x="479" y="118"/>
                  </a:lnTo>
                  <a:lnTo>
                    <a:pt x="519" y="129"/>
                  </a:lnTo>
                  <a:lnTo>
                    <a:pt x="553" y="146"/>
                  </a:lnTo>
                  <a:lnTo>
                    <a:pt x="592" y="158"/>
                  </a:lnTo>
                  <a:lnTo>
                    <a:pt x="626" y="169"/>
                  </a:lnTo>
                  <a:lnTo>
                    <a:pt x="665" y="186"/>
                  </a:lnTo>
                  <a:lnTo>
                    <a:pt x="671" y="186"/>
                  </a:lnTo>
                  <a:lnTo>
                    <a:pt x="598" y="405"/>
                  </a:lnTo>
                  <a:lnTo>
                    <a:pt x="598" y="417"/>
                  </a:lnTo>
                  <a:lnTo>
                    <a:pt x="586" y="434"/>
                  </a:lnTo>
                  <a:lnTo>
                    <a:pt x="575" y="462"/>
                  </a:lnTo>
                  <a:lnTo>
                    <a:pt x="575" y="479"/>
                  </a:lnTo>
                  <a:lnTo>
                    <a:pt x="564" y="496"/>
                  </a:lnTo>
                  <a:lnTo>
                    <a:pt x="564" y="513"/>
                  </a:lnTo>
                  <a:lnTo>
                    <a:pt x="564" y="524"/>
                  </a:lnTo>
                  <a:lnTo>
                    <a:pt x="553" y="541"/>
                  </a:lnTo>
                  <a:lnTo>
                    <a:pt x="564" y="52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2370600" y="1295280"/>
              <a:ext cx="778320" cy="672480"/>
            </a:xfrm>
            <a:custGeom>
              <a:avLst/>
              <a:gdLst/>
              <a:ahLst/>
              <a:rect l="l" t="t" r="r" b="b"/>
              <a:pathLst>
                <a:path w="671" h="541">
                  <a:moveTo>
                    <a:pt x="564" y="524"/>
                  </a:moveTo>
                  <a:lnTo>
                    <a:pt x="536" y="524"/>
                  </a:lnTo>
                  <a:lnTo>
                    <a:pt x="530" y="524"/>
                  </a:lnTo>
                  <a:lnTo>
                    <a:pt x="530" y="513"/>
                  </a:lnTo>
                  <a:lnTo>
                    <a:pt x="530" y="524"/>
                  </a:lnTo>
                  <a:lnTo>
                    <a:pt x="491" y="513"/>
                  </a:lnTo>
                  <a:lnTo>
                    <a:pt x="440" y="496"/>
                  </a:lnTo>
                  <a:lnTo>
                    <a:pt x="417" y="496"/>
                  </a:lnTo>
                  <a:lnTo>
                    <a:pt x="406" y="479"/>
                  </a:lnTo>
                  <a:lnTo>
                    <a:pt x="395" y="479"/>
                  </a:lnTo>
                  <a:lnTo>
                    <a:pt x="384" y="479"/>
                  </a:lnTo>
                  <a:lnTo>
                    <a:pt x="372" y="479"/>
                  </a:lnTo>
                  <a:lnTo>
                    <a:pt x="344" y="479"/>
                  </a:lnTo>
                  <a:lnTo>
                    <a:pt x="333" y="479"/>
                  </a:lnTo>
                  <a:lnTo>
                    <a:pt x="322" y="479"/>
                  </a:lnTo>
                  <a:lnTo>
                    <a:pt x="299" y="479"/>
                  </a:lnTo>
                  <a:lnTo>
                    <a:pt x="276" y="479"/>
                  </a:lnTo>
                  <a:lnTo>
                    <a:pt x="254" y="462"/>
                  </a:lnTo>
                  <a:lnTo>
                    <a:pt x="226" y="462"/>
                  </a:lnTo>
                  <a:lnTo>
                    <a:pt x="203" y="451"/>
                  </a:lnTo>
                  <a:lnTo>
                    <a:pt x="181" y="451"/>
                  </a:lnTo>
                  <a:lnTo>
                    <a:pt x="169" y="434"/>
                  </a:lnTo>
                  <a:lnTo>
                    <a:pt x="153" y="434"/>
                  </a:lnTo>
                  <a:lnTo>
                    <a:pt x="130" y="434"/>
                  </a:lnTo>
                  <a:lnTo>
                    <a:pt x="119" y="434"/>
                  </a:lnTo>
                  <a:lnTo>
                    <a:pt x="96" y="434"/>
                  </a:lnTo>
                  <a:lnTo>
                    <a:pt x="85" y="417"/>
                  </a:lnTo>
                  <a:lnTo>
                    <a:pt x="85" y="405"/>
                  </a:lnTo>
                  <a:lnTo>
                    <a:pt x="85" y="389"/>
                  </a:lnTo>
                  <a:lnTo>
                    <a:pt x="85" y="372"/>
                  </a:lnTo>
                  <a:lnTo>
                    <a:pt x="96" y="355"/>
                  </a:lnTo>
                  <a:lnTo>
                    <a:pt x="85" y="338"/>
                  </a:lnTo>
                  <a:lnTo>
                    <a:pt x="74" y="327"/>
                  </a:lnTo>
                  <a:lnTo>
                    <a:pt x="62" y="327"/>
                  </a:lnTo>
                  <a:lnTo>
                    <a:pt x="45" y="327"/>
                  </a:lnTo>
                  <a:lnTo>
                    <a:pt x="34" y="310"/>
                  </a:lnTo>
                  <a:lnTo>
                    <a:pt x="23" y="310"/>
                  </a:lnTo>
                  <a:lnTo>
                    <a:pt x="12" y="293"/>
                  </a:lnTo>
                  <a:lnTo>
                    <a:pt x="0" y="293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12" y="231"/>
                  </a:lnTo>
                  <a:lnTo>
                    <a:pt x="23" y="220"/>
                  </a:lnTo>
                  <a:lnTo>
                    <a:pt x="23" y="203"/>
                  </a:lnTo>
                  <a:lnTo>
                    <a:pt x="34" y="186"/>
                  </a:lnTo>
                  <a:lnTo>
                    <a:pt x="34" y="169"/>
                  </a:lnTo>
                  <a:lnTo>
                    <a:pt x="34" y="158"/>
                  </a:lnTo>
                  <a:lnTo>
                    <a:pt x="34" y="141"/>
                  </a:lnTo>
                  <a:lnTo>
                    <a:pt x="34" y="107"/>
                  </a:lnTo>
                  <a:lnTo>
                    <a:pt x="23" y="79"/>
                  </a:lnTo>
                  <a:lnTo>
                    <a:pt x="23" y="62"/>
                  </a:lnTo>
                  <a:lnTo>
                    <a:pt x="23" y="50"/>
                  </a:lnTo>
                  <a:lnTo>
                    <a:pt x="23" y="34"/>
                  </a:lnTo>
                  <a:lnTo>
                    <a:pt x="23" y="17"/>
                  </a:lnTo>
                  <a:lnTo>
                    <a:pt x="34" y="17"/>
                  </a:lnTo>
                  <a:lnTo>
                    <a:pt x="45" y="0"/>
                  </a:lnTo>
                  <a:lnTo>
                    <a:pt x="85" y="17"/>
                  </a:lnTo>
                  <a:lnTo>
                    <a:pt x="107" y="34"/>
                  </a:lnTo>
                  <a:lnTo>
                    <a:pt x="107" y="50"/>
                  </a:lnTo>
                  <a:lnTo>
                    <a:pt x="119" y="50"/>
                  </a:lnTo>
                  <a:lnTo>
                    <a:pt x="141" y="62"/>
                  </a:lnTo>
                  <a:lnTo>
                    <a:pt x="203" y="62"/>
                  </a:lnTo>
                  <a:lnTo>
                    <a:pt x="214" y="62"/>
                  </a:lnTo>
                  <a:lnTo>
                    <a:pt x="203" y="50"/>
                  </a:lnTo>
                  <a:lnTo>
                    <a:pt x="203" y="34"/>
                  </a:lnTo>
                  <a:lnTo>
                    <a:pt x="203" y="17"/>
                  </a:lnTo>
                  <a:lnTo>
                    <a:pt x="203" y="0"/>
                  </a:lnTo>
                  <a:lnTo>
                    <a:pt x="214" y="0"/>
                  </a:lnTo>
                  <a:lnTo>
                    <a:pt x="226" y="0"/>
                  </a:lnTo>
                  <a:lnTo>
                    <a:pt x="265" y="17"/>
                  </a:lnTo>
                  <a:lnTo>
                    <a:pt x="299" y="34"/>
                  </a:lnTo>
                  <a:lnTo>
                    <a:pt x="333" y="50"/>
                  </a:lnTo>
                  <a:lnTo>
                    <a:pt x="372" y="67"/>
                  </a:lnTo>
                  <a:lnTo>
                    <a:pt x="406" y="84"/>
                  </a:lnTo>
                  <a:lnTo>
                    <a:pt x="446" y="101"/>
                  </a:lnTo>
                  <a:lnTo>
                    <a:pt x="479" y="118"/>
                  </a:lnTo>
                  <a:lnTo>
                    <a:pt x="519" y="129"/>
                  </a:lnTo>
                  <a:lnTo>
                    <a:pt x="553" y="146"/>
                  </a:lnTo>
                  <a:lnTo>
                    <a:pt x="592" y="158"/>
                  </a:lnTo>
                  <a:lnTo>
                    <a:pt x="626" y="169"/>
                  </a:lnTo>
                  <a:lnTo>
                    <a:pt x="665" y="186"/>
                  </a:lnTo>
                  <a:lnTo>
                    <a:pt x="671" y="186"/>
                  </a:lnTo>
                  <a:lnTo>
                    <a:pt x="598" y="405"/>
                  </a:lnTo>
                  <a:lnTo>
                    <a:pt x="598" y="417"/>
                  </a:lnTo>
                  <a:lnTo>
                    <a:pt x="586" y="434"/>
                  </a:lnTo>
                  <a:lnTo>
                    <a:pt x="575" y="462"/>
                  </a:lnTo>
                  <a:lnTo>
                    <a:pt x="575" y="479"/>
                  </a:lnTo>
                  <a:lnTo>
                    <a:pt x="564" y="496"/>
                  </a:lnTo>
                  <a:lnTo>
                    <a:pt x="564" y="513"/>
                  </a:lnTo>
                  <a:lnTo>
                    <a:pt x="564" y="524"/>
                  </a:lnTo>
                  <a:lnTo>
                    <a:pt x="553" y="541"/>
                  </a:lnTo>
                  <a:lnTo>
                    <a:pt x="564" y="52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2841840" y="1527120"/>
              <a:ext cx="728280" cy="1226160"/>
            </a:xfrm>
            <a:custGeom>
              <a:avLst/>
              <a:gdLst/>
              <a:ahLst/>
              <a:rect l="l" t="t" r="r" b="b"/>
              <a:pathLst>
                <a:path w="626" h="986">
                  <a:moveTo>
                    <a:pt x="614" y="665"/>
                  </a:moveTo>
                  <a:lnTo>
                    <a:pt x="598" y="648"/>
                  </a:lnTo>
                  <a:lnTo>
                    <a:pt x="586" y="631"/>
                  </a:lnTo>
                  <a:lnTo>
                    <a:pt x="575" y="631"/>
                  </a:lnTo>
                  <a:lnTo>
                    <a:pt x="564" y="648"/>
                  </a:lnTo>
                  <a:lnTo>
                    <a:pt x="552" y="665"/>
                  </a:lnTo>
                  <a:lnTo>
                    <a:pt x="541" y="665"/>
                  </a:lnTo>
                  <a:lnTo>
                    <a:pt x="530" y="665"/>
                  </a:lnTo>
                  <a:lnTo>
                    <a:pt x="530" y="648"/>
                  </a:lnTo>
                  <a:lnTo>
                    <a:pt x="513" y="648"/>
                  </a:lnTo>
                  <a:lnTo>
                    <a:pt x="502" y="648"/>
                  </a:lnTo>
                  <a:lnTo>
                    <a:pt x="502" y="665"/>
                  </a:lnTo>
                  <a:lnTo>
                    <a:pt x="490" y="665"/>
                  </a:lnTo>
                  <a:lnTo>
                    <a:pt x="479" y="648"/>
                  </a:lnTo>
                  <a:lnTo>
                    <a:pt x="468" y="631"/>
                  </a:lnTo>
                  <a:lnTo>
                    <a:pt x="457" y="648"/>
                  </a:lnTo>
                  <a:lnTo>
                    <a:pt x="445" y="648"/>
                  </a:lnTo>
                  <a:lnTo>
                    <a:pt x="445" y="631"/>
                  </a:lnTo>
                  <a:lnTo>
                    <a:pt x="434" y="631"/>
                  </a:lnTo>
                  <a:lnTo>
                    <a:pt x="434" y="620"/>
                  </a:lnTo>
                  <a:lnTo>
                    <a:pt x="434" y="603"/>
                  </a:lnTo>
                  <a:lnTo>
                    <a:pt x="423" y="586"/>
                  </a:lnTo>
                  <a:lnTo>
                    <a:pt x="406" y="569"/>
                  </a:lnTo>
                  <a:lnTo>
                    <a:pt x="395" y="569"/>
                  </a:lnTo>
                  <a:lnTo>
                    <a:pt x="395" y="558"/>
                  </a:lnTo>
                  <a:lnTo>
                    <a:pt x="383" y="541"/>
                  </a:lnTo>
                  <a:lnTo>
                    <a:pt x="383" y="524"/>
                  </a:lnTo>
                  <a:lnTo>
                    <a:pt x="383" y="507"/>
                  </a:lnTo>
                  <a:lnTo>
                    <a:pt x="383" y="496"/>
                  </a:lnTo>
                  <a:lnTo>
                    <a:pt x="395" y="479"/>
                  </a:lnTo>
                  <a:lnTo>
                    <a:pt x="383" y="479"/>
                  </a:lnTo>
                  <a:lnTo>
                    <a:pt x="372" y="462"/>
                  </a:lnTo>
                  <a:lnTo>
                    <a:pt x="361" y="462"/>
                  </a:lnTo>
                  <a:lnTo>
                    <a:pt x="361" y="479"/>
                  </a:lnTo>
                  <a:lnTo>
                    <a:pt x="350" y="462"/>
                  </a:lnTo>
                  <a:lnTo>
                    <a:pt x="338" y="462"/>
                  </a:lnTo>
                  <a:lnTo>
                    <a:pt x="338" y="445"/>
                  </a:lnTo>
                  <a:lnTo>
                    <a:pt x="350" y="434"/>
                  </a:lnTo>
                  <a:lnTo>
                    <a:pt x="361" y="434"/>
                  </a:lnTo>
                  <a:lnTo>
                    <a:pt x="372" y="417"/>
                  </a:lnTo>
                  <a:lnTo>
                    <a:pt x="372" y="400"/>
                  </a:lnTo>
                  <a:lnTo>
                    <a:pt x="361" y="383"/>
                  </a:lnTo>
                  <a:lnTo>
                    <a:pt x="361" y="372"/>
                  </a:lnTo>
                  <a:lnTo>
                    <a:pt x="372" y="355"/>
                  </a:lnTo>
                  <a:lnTo>
                    <a:pt x="383" y="355"/>
                  </a:lnTo>
                  <a:lnTo>
                    <a:pt x="395" y="338"/>
                  </a:lnTo>
                  <a:lnTo>
                    <a:pt x="383" y="327"/>
                  </a:lnTo>
                  <a:lnTo>
                    <a:pt x="372" y="327"/>
                  </a:lnTo>
                  <a:lnTo>
                    <a:pt x="361" y="327"/>
                  </a:lnTo>
                  <a:lnTo>
                    <a:pt x="350" y="327"/>
                  </a:lnTo>
                  <a:lnTo>
                    <a:pt x="350" y="310"/>
                  </a:lnTo>
                  <a:lnTo>
                    <a:pt x="350" y="293"/>
                  </a:lnTo>
                  <a:lnTo>
                    <a:pt x="350" y="276"/>
                  </a:lnTo>
                  <a:lnTo>
                    <a:pt x="338" y="265"/>
                  </a:lnTo>
                  <a:lnTo>
                    <a:pt x="338" y="248"/>
                  </a:lnTo>
                  <a:lnTo>
                    <a:pt x="338" y="231"/>
                  </a:lnTo>
                  <a:lnTo>
                    <a:pt x="321" y="219"/>
                  </a:lnTo>
                  <a:lnTo>
                    <a:pt x="310" y="219"/>
                  </a:lnTo>
                  <a:lnTo>
                    <a:pt x="299" y="203"/>
                  </a:lnTo>
                  <a:lnTo>
                    <a:pt x="299" y="186"/>
                  </a:lnTo>
                  <a:lnTo>
                    <a:pt x="310" y="169"/>
                  </a:lnTo>
                  <a:lnTo>
                    <a:pt x="321" y="169"/>
                  </a:lnTo>
                  <a:lnTo>
                    <a:pt x="321" y="152"/>
                  </a:lnTo>
                  <a:lnTo>
                    <a:pt x="299" y="141"/>
                  </a:lnTo>
                  <a:lnTo>
                    <a:pt x="288" y="141"/>
                  </a:lnTo>
                  <a:lnTo>
                    <a:pt x="299" y="124"/>
                  </a:lnTo>
                  <a:lnTo>
                    <a:pt x="310" y="107"/>
                  </a:lnTo>
                  <a:lnTo>
                    <a:pt x="321" y="90"/>
                  </a:lnTo>
                  <a:lnTo>
                    <a:pt x="321" y="62"/>
                  </a:lnTo>
                  <a:lnTo>
                    <a:pt x="321" y="45"/>
                  </a:lnTo>
                  <a:lnTo>
                    <a:pt x="338" y="45"/>
                  </a:lnTo>
                  <a:lnTo>
                    <a:pt x="338" y="34"/>
                  </a:lnTo>
                  <a:lnTo>
                    <a:pt x="338" y="22"/>
                  </a:lnTo>
                  <a:lnTo>
                    <a:pt x="304" y="11"/>
                  </a:lnTo>
                  <a:lnTo>
                    <a:pt x="265" y="0"/>
                  </a:lnTo>
                  <a:lnTo>
                    <a:pt x="265" y="0"/>
                  </a:lnTo>
                  <a:lnTo>
                    <a:pt x="192" y="219"/>
                  </a:lnTo>
                  <a:lnTo>
                    <a:pt x="192" y="231"/>
                  </a:lnTo>
                  <a:lnTo>
                    <a:pt x="180" y="248"/>
                  </a:lnTo>
                  <a:lnTo>
                    <a:pt x="169" y="276"/>
                  </a:lnTo>
                  <a:lnTo>
                    <a:pt x="169" y="293"/>
                  </a:lnTo>
                  <a:lnTo>
                    <a:pt x="158" y="310"/>
                  </a:lnTo>
                  <a:lnTo>
                    <a:pt x="158" y="327"/>
                  </a:lnTo>
                  <a:lnTo>
                    <a:pt x="158" y="338"/>
                  </a:lnTo>
                  <a:lnTo>
                    <a:pt x="147" y="355"/>
                  </a:lnTo>
                  <a:lnTo>
                    <a:pt x="158" y="355"/>
                  </a:lnTo>
                  <a:lnTo>
                    <a:pt x="147" y="338"/>
                  </a:lnTo>
                  <a:lnTo>
                    <a:pt x="158" y="355"/>
                  </a:lnTo>
                  <a:lnTo>
                    <a:pt x="158" y="372"/>
                  </a:lnTo>
                  <a:lnTo>
                    <a:pt x="169" y="383"/>
                  </a:lnTo>
                  <a:lnTo>
                    <a:pt x="169" y="400"/>
                  </a:lnTo>
                  <a:lnTo>
                    <a:pt x="158" y="417"/>
                  </a:lnTo>
                  <a:lnTo>
                    <a:pt x="147" y="434"/>
                  </a:lnTo>
                  <a:lnTo>
                    <a:pt x="130" y="445"/>
                  </a:lnTo>
                  <a:lnTo>
                    <a:pt x="130" y="462"/>
                  </a:lnTo>
                  <a:lnTo>
                    <a:pt x="107" y="479"/>
                  </a:lnTo>
                  <a:lnTo>
                    <a:pt x="96" y="496"/>
                  </a:lnTo>
                  <a:lnTo>
                    <a:pt x="85" y="496"/>
                  </a:lnTo>
                  <a:lnTo>
                    <a:pt x="73" y="507"/>
                  </a:lnTo>
                  <a:lnTo>
                    <a:pt x="62" y="524"/>
                  </a:lnTo>
                  <a:lnTo>
                    <a:pt x="51" y="541"/>
                  </a:lnTo>
                  <a:lnTo>
                    <a:pt x="51" y="558"/>
                  </a:lnTo>
                  <a:lnTo>
                    <a:pt x="62" y="558"/>
                  </a:lnTo>
                  <a:lnTo>
                    <a:pt x="73" y="569"/>
                  </a:lnTo>
                  <a:lnTo>
                    <a:pt x="73" y="586"/>
                  </a:lnTo>
                  <a:lnTo>
                    <a:pt x="73" y="603"/>
                  </a:lnTo>
                  <a:lnTo>
                    <a:pt x="62" y="620"/>
                  </a:lnTo>
                  <a:lnTo>
                    <a:pt x="51" y="620"/>
                  </a:lnTo>
                  <a:lnTo>
                    <a:pt x="62" y="631"/>
                  </a:lnTo>
                  <a:lnTo>
                    <a:pt x="51" y="648"/>
                  </a:lnTo>
                  <a:lnTo>
                    <a:pt x="0" y="834"/>
                  </a:lnTo>
                  <a:lnTo>
                    <a:pt x="0" y="834"/>
                  </a:lnTo>
                  <a:lnTo>
                    <a:pt x="45" y="851"/>
                  </a:lnTo>
                  <a:lnTo>
                    <a:pt x="96" y="868"/>
                  </a:lnTo>
                  <a:lnTo>
                    <a:pt x="147" y="884"/>
                  </a:lnTo>
                  <a:lnTo>
                    <a:pt x="197" y="896"/>
                  </a:lnTo>
                  <a:lnTo>
                    <a:pt x="248" y="907"/>
                  </a:lnTo>
                  <a:lnTo>
                    <a:pt x="265" y="913"/>
                  </a:lnTo>
                  <a:lnTo>
                    <a:pt x="310" y="929"/>
                  </a:lnTo>
                  <a:lnTo>
                    <a:pt x="355" y="946"/>
                  </a:lnTo>
                  <a:lnTo>
                    <a:pt x="400" y="958"/>
                  </a:lnTo>
                  <a:lnTo>
                    <a:pt x="451" y="969"/>
                  </a:lnTo>
                  <a:lnTo>
                    <a:pt x="496" y="980"/>
                  </a:lnTo>
                  <a:lnTo>
                    <a:pt x="541" y="986"/>
                  </a:lnTo>
                  <a:lnTo>
                    <a:pt x="541" y="986"/>
                  </a:lnTo>
                  <a:lnTo>
                    <a:pt x="626" y="631"/>
                  </a:lnTo>
                  <a:lnTo>
                    <a:pt x="614" y="665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2841840" y="1527120"/>
              <a:ext cx="728280" cy="1226160"/>
            </a:xfrm>
            <a:custGeom>
              <a:avLst/>
              <a:gdLst/>
              <a:ahLst/>
              <a:rect l="l" t="t" r="r" b="b"/>
              <a:pathLst>
                <a:path w="626" h="986">
                  <a:moveTo>
                    <a:pt x="614" y="665"/>
                  </a:moveTo>
                  <a:lnTo>
                    <a:pt x="598" y="648"/>
                  </a:lnTo>
                  <a:lnTo>
                    <a:pt x="586" y="631"/>
                  </a:lnTo>
                  <a:lnTo>
                    <a:pt x="575" y="631"/>
                  </a:lnTo>
                  <a:lnTo>
                    <a:pt x="564" y="648"/>
                  </a:lnTo>
                  <a:lnTo>
                    <a:pt x="552" y="665"/>
                  </a:lnTo>
                  <a:lnTo>
                    <a:pt x="541" y="665"/>
                  </a:lnTo>
                  <a:lnTo>
                    <a:pt x="530" y="665"/>
                  </a:lnTo>
                  <a:lnTo>
                    <a:pt x="530" y="648"/>
                  </a:lnTo>
                  <a:lnTo>
                    <a:pt x="513" y="648"/>
                  </a:lnTo>
                  <a:lnTo>
                    <a:pt x="502" y="648"/>
                  </a:lnTo>
                  <a:lnTo>
                    <a:pt x="502" y="665"/>
                  </a:lnTo>
                  <a:lnTo>
                    <a:pt x="490" y="665"/>
                  </a:lnTo>
                  <a:lnTo>
                    <a:pt x="479" y="648"/>
                  </a:lnTo>
                  <a:lnTo>
                    <a:pt x="468" y="631"/>
                  </a:lnTo>
                  <a:lnTo>
                    <a:pt x="457" y="648"/>
                  </a:lnTo>
                  <a:lnTo>
                    <a:pt x="445" y="648"/>
                  </a:lnTo>
                  <a:lnTo>
                    <a:pt x="445" y="631"/>
                  </a:lnTo>
                  <a:lnTo>
                    <a:pt x="434" y="631"/>
                  </a:lnTo>
                  <a:lnTo>
                    <a:pt x="434" y="620"/>
                  </a:lnTo>
                  <a:lnTo>
                    <a:pt x="434" y="603"/>
                  </a:lnTo>
                  <a:lnTo>
                    <a:pt x="423" y="586"/>
                  </a:lnTo>
                  <a:lnTo>
                    <a:pt x="406" y="569"/>
                  </a:lnTo>
                  <a:lnTo>
                    <a:pt x="395" y="569"/>
                  </a:lnTo>
                  <a:lnTo>
                    <a:pt x="395" y="558"/>
                  </a:lnTo>
                  <a:lnTo>
                    <a:pt x="383" y="541"/>
                  </a:lnTo>
                  <a:lnTo>
                    <a:pt x="383" y="524"/>
                  </a:lnTo>
                  <a:lnTo>
                    <a:pt x="383" y="507"/>
                  </a:lnTo>
                  <a:lnTo>
                    <a:pt x="383" y="496"/>
                  </a:lnTo>
                  <a:lnTo>
                    <a:pt x="395" y="479"/>
                  </a:lnTo>
                  <a:lnTo>
                    <a:pt x="383" y="479"/>
                  </a:lnTo>
                  <a:lnTo>
                    <a:pt x="372" y="462"/>
                  </a:lnTo>
                  <a:lnTo>
                    <a:pt x="361" y="462"/>
                  </a:lnTo>
                  <a:lnTo>
                    <a:pt x="361" y="479"/>
                  </a:lnTo>
                  <a:lnTo>
                    <a:pt x="350" y="462"/>
                  </a:lnTo>
                  <a:lnTo>
                    <a:pt x="338" y="462"/>
                  </a:lnTo>
                  <a:lnTo>
                    <a:pt x="338" y="445"/>
                  </a:lnTo>
                  <a:lnTo>
                    <a:pt x="350" y="434"/>
                  </a:lnTo>
                  <a:lnTo>
                    <a:pt x="361" y="434"/>
                  </a:lnTo>
                  <a:lnTo>
                    <a:pt x="372" y="417"/>
                  </a:lnTo>
                  <a:lnTo>
                    <a:pt x="372" y="400"/>
                  </a:lnTo>
                  <a:lnTo>
                    <a:pt x="361" y="383"/>
                  </a:lnTo>
                  <a:lnTo>
                    <a:pt x="361" y="372"/>
                  </a:lnTo>
                  <a:lnTo>
                    <a:pt x="372" y="355"/>
                  </a:lnTo>
                  <a:lnTo>
                    <a:pt x="383" y="355"/>
                  </a:lnTo>
                  <a:lnTo>
                    <a:pt x="395" y="338"/>
                  </a:lnTo>
                  <a:lnTo>
                    <a:pt x="383" y="327"/>
                  </a:lnTo>
                  <a:lnTo>
                    <a:pt x="372" y="327"/>
                  </a:lnTo>
                  <a:lnTo>
                    <a:pt x="361" y="327"/>
                  </a:lnTo>
                  <a:lnTo>
                    <a:pt x="350" y="327"/>
                  </a:lnTo>
                  <a:lnTo>
                    <a:pt x="350" y="310"/>
                  </a:lnTo>
                  <a:lnTo>
                    <a:pt x="350" y="293"/>
                  </a:lnTo>
                  <a:lnTo>
                    <a:pt x="350" y="276"/>
                  </a:lnTo>
                  <a:lnTo>
                    <a:pt x="338" y="265"/>
                  </a:lnTo>
                  <a:lnTo>
                    <a:pt x="338" y="248"/>
                  </a:lnTo>
                  <a:lnTo>
                    <a:pt x="338" y="231"/>
                  </a:lnTo>
                  <a:lnTo>
                    <a:pt x="321" y="219"/>
                  </a:lnTo>
                  <a:lnTo>
                    <a:pt x="310" y="219"/>
                  </a:lnTo>
                  <a:lnTo>
                    <a:pt x="299" y="203"/>
                  </a:lnTo>
                  <a:lnTo>
                    <a:pt x="299" y="186"/>
                  </a:lnTo>
                  <a:lnTo>
                    <a:pt x="310" y="169"/>
                  </a:lnTo>
                  <a:lnTo>
                    <a:pt x="321" y="169"/>
                  </a:lnTo>
                  <a:lnTo>
                    <a:pt x="321" y="152"/>
                  </a:lnTo>
                  <a:lnTo>
                    <a:pt x="299" y="141"/>
                  </a:lnTo>
                  <a:lnTo>
                    <a:pt x="288" y="141"/>
                  </a:lnTo>
                  <a:lnTo>
                    <a:pt x="299" y="124"/>
                  </a:lnTo>
                  <a:lnTo>
                    <a:pt x="310" y="107"/>
                  </a:lnTo>
                  <a:lnTo>
                    <a:pt x="321" y="90"/>
                  </a:lnTo>
                  <a:lnTo>
                    <a:pt x="321" y="62"/>
                  </a:lnTo>
                  <a:lnTo>
                    <a:pt x="321" y="45"/>
                  </a:lnTo>
                  <a:lnTo>
                    <a:pt x="338" y="45"/>
                  </a:lnTo>
                  <a:lnTo>
                    <a:pt x="338" y="34"/>
                  </a:lnTo>
                  <a:lnTo>
                    <a:pt x="338" y="22"/>
                  </a:lnTo>
                  <a:lnTo>
                    <a:pt x="304" y="11"/>
                  </a:lnTo>
                  <a:lnTo>
                    <a:pt x="265" y="0"/>
                  </a:lnTo>
                  <a:lnTo>
                    <a:pt x="265" y="0"/>
                  </a:lnTo>
                  <a:lnTo>
                    <a:pt x="192" y="219"/>
                  </a:lnTo>
                  <a:lnTo>
                    <a:pt x="192" y="231"/>
                  </a:lnTo>
                  <a:lnTo>
                    <a:pt x="180" y="248"/>
                  </a:lnTo>
                  <a:lnTo>
                    <a:pt x="169" y="276"/>
                  </a:lnTo>
                  <a:lnTo>
                    <a:pt x="169" y="293"/>
                  </a:lnTo>
                  <a:lnTo>
                    <a:pt x="158" y="310"/>
                  </a:lnTo>
                  <a:lnTo>
                    <a:pt x="158" y="327"/>
                  </a:lnTo>
                  <a:lnTo>
                    <a:pt x="158" y="338"/>
                  </a:lnTo>
                  <a:lnTo>
                    <a:pt x="147" y="355"/>
                  </a:lnTo>
                  <a:lnTo>
                    <a:pt x="158" y="355"/>
                  </a:lnTo>
                  <a:lnTo>
                    <a:pt x="147" y="338"/>
                  </a:lnTo>
                  <a:lnTo>
                    <a:pt x="158" y="355"/>
                  </a:lnTo>
                  <a:lnTo>
                    <a:pt x="158" y="372"/>
                  </a:lnTo>
                  <a:lnTo>
                    <a:pt x="169" y="383"/>
                  </a:lnTo>
                  <a:lnTo>
                    <a:pt x="169" y="400"/>
                  </a:lnTo>
                  <a:lnTo>
                    <a:pt x="158" y="417"/>
                  </a:lnTo>
                  <a:lnTo>
                    <a:pt x="147" y="434"/>
                  </a:lnTo>
                  <a:lnTo>
                    <a:pt x="130" y="445"/>
                  </a:lnTo>
                  <a:lnTo>
                    <a:pt x="130" y="462"/>
                  </a:lnTo>
                  <a:lnTo>
                    <a:pt x="107" y="479"/>
                  </a:lnTo>
                  <a:lnTo>
                    <a:pt x="96" y="496"/>
                  </a:lnTo>
                  <a:lnTo>
                    <a:pt x="85" y="496"/>
                  </a:lnTo>
                  <a:lnTo>
                    <a:pt x="73" y="507"/>
                  </a:lnTo>
                  <a:lnTo>
                    <a:pt x="62" y="524"/>
                  </a:lnTo>
                  <a:lnTo>
                    <a:pt x="51" y="541"/>
                  </a:lnTo>
                  <a:lnTo>
                    <a:pt x="51" y="558"/>
                  </a:lnTo>
                  <a:lnTo>
                    <a:pt x="62" y="558"/>
                  </a:lnTo>
                  <a:lnTo>
                    <a:pt x="73" y="569"/>
                  </a:lnTo>
                  <a:lnTo>
                    <a:pt x="73" y="586"/>
                  </a:lnTo>
                  <a:lnTo>
                    <a:pt x="73" y="603"/>
                  </a:lnTo>
                  <a:lnTo>
                    <a:pt x="62" y="620"/>
                  </a:lnTo>
                  <a:lnTo>
                    <a:pt x="51" y="620"/>
                  </a:lnTo>
                  <a:lnTo>
                    <a:pt x="62" y="631"/>
                  </a:lnTo>
                  <a:lnTo>
                    <a:pt x="51" y="648"/>
                  </a:lnTo>
                  <a:lnTo>
                    <a:pt x="0" y="834"/>
                  </a:lnTo>
                  <a:lnTo>
                    <a:pt x="0" y="834"/>
                  </a:lnTo>
                  <a:lnTo>
                    <a:pt x="45" y="851"/>
                  </a:lnTo>
                  <a:lnTo>
                    <a:pt x="96" y="868"/>
                  </a:lnTo>
                  <a:lnTo>
                    <a:pt x="147" y="884"/>
                  </a:lnTo>
                  <a:lnTo>
                    <a:pt x="197" y="896"/>
                  </a:lnTo>
                  <a:lnTo>
                    <a:pt x="248" y="907"/>
                  </a:lnTo>
                  <a:lnTo>
                    <a:pt x="265" y="913"/>
                  </a:lnTo>
                  <a:lnTo>
                    <a:pt x="310" y="929"/>
                  </a:lnTo>
                  <a:lnTo>
                    <a:pt x="355" y="946"/>
                  </a:lnTo>
                  <a:lnTo>
                    <a:pt x="400" y="958"/>
                  </a:lnTo>
                  <a:lnTo>
                    <a:pt x="451" y="969"/>
                  </a:lnTo>
                  <a:lnTo>
                    <a:pt x="496" y="980"/>
                  </a:lnTo>
                  <a:lnTo>
                    <a:pt x="541" y="986"/>
                  </a:lnTo>
                  <a:lnTo>
                    <a:pt x="541" y="986"/>
                  </a:lnTo>
                  <a:lnTo>
                    <a:pt x="626" y="631"/>
                  </a:lnTo>
                  <a:lnTo>
                    <a:pt x="614" y="665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3177360" y="1560960"/>
              <a:ext cx="1172880" cy="892440"/>
            </a:xfrm>
            <a:custGeom>
              <a:avLst/>
              <a:gdLst/>
              <a:ahLst/>
              <a:rect l="l" t="t" r="r" b="b"/>
              <a:pathLst>
                <a:path w="1008" h="716">
                  <a:moveTo>
                    <a:pt x="338" y="592"/>
                  </a:moveTo>
                  <a:lnTo>
                    <a:pt x="411" y="614"/>
                  </a:lnTo>
                  <a:lnTo>
                    <a:pt x="490" y="631"/>
                  </a:lnTo>
                  <a:lnTo>
                    <a:pt x="569" y="654"/>
                  </a:lnTo>
                  <a:lnTo>
                    <a:pt x="648" y="670"/>
                  </a:lnTo>
                  <a:lnTo>
                    <a:pt x="727" y="682"/>
                  </a:lnTo>
                  <a:lnTo>
                    <a:pt x="806" y="699"/>
                  </a:lnTo>
                  <a:lnTo>
                    <a:pt x="884" y="704"/>
                  </a:lnTo>
                  <a:lnTo>
                    <a:pt x="935" y="716"/>
                  </a:lnTo>
                  <a:lnTo>
                    <a:pt x="935" y="710"/>
                  </a:lnTo>
                  <a:lnTo>
                    <a:pt x="946" y="603"/>
                  </a:lnTo>
                  <a:lnTo>
                    <a:pt x="958" y="603"/>
                  </a:lnTo>
                  <a:lnTo>
                    <a:pt x="1008" y="231"/>
                  </a:lnTo>
                  <a:lnTo>
                    <a:pt x="969" y="225"/>
                  </a:lnTo>
                  <a:lnTo>
                    <a:pt x="873" y="214"/>
                  </a:lnTo>
                  <a:lnTo>
                    <a:pt x="777" y="197"/>
                  </a:lnTo>
                  <a:lnTo>
                    <a:pt x="687" y="180"/>
                  </a:lnTo>
                  <a:lnTo>
                    <a:pt x="597" y="158"/>
                  </a:lnTo>
                  <a:lnTo>
                    <a:pt x="501" y="135"/>
                  </a:lnTo>
                  <a:lnTo>
                    <a:pt x="411" y="113"/>
                  </a:lnTo>
                  <a:lnTo>
                    <a:pt x="321" y="90"/>
                  </a:lnTo>
                  <a:lnTo>
                    <a:pt x="231" y="62"/>
                  </a:lnTo>
                  <a:lnTo>
                    <a:pt x="140" y="34"/>
                  </a:lnTo>
                  <a:lnTo>
                    <a:pt x="50" y="0"/>
                  </a:lnTo>
                  <a:lnTo>
                    <a:pt x="50" y="6"/>
                  </a:lnTo>
                  <a:lnTo>
                    <a:pt x="50" y="17"/>
                  </a:lnTo>
                  <a:lnTo>
                    <a:pt x="33" y="17"/>
                  </a:lnTo>
                  <a:lnTo>
                    <a:pt x="33" y="34"/>
                  </a:lnTo>
                  <a:lnTo>
                    <a:pt x="33" y="62"/>
                  </a:lnTo>
                  <a:lnTo>
                    <a:pt x="22" y="79"/>
                  </a:lnTo>
                  <a:lnTo>
                    <a:pt x="11" y="96"/>
                  </a:lnTo>
                  <a:lnTo>
                    <a:pt x="0" y="113"/>
                  </a:lnTo>
                  <a:lnTo>
                    <a:pt x="11" y="113"/>
                  </a:lnTo>
                  <a:lnTo>
                    <a:pt x="33" y="124"/>
                  </a:lnTo>
                  <a:lnTo>
                    <a:pt x="33" y="141"/>
                  </a:lnTo>
                  <a:lnTo>
                    <a:pt x="22" y="141"/>
                  </a:lnTo>
                  <a:lnTo>
                    <a:pt x="11" y="158"/>
                  </a:lnTo>
                  <a:lnTo>
                    <a:pt x="11" y="175"/>
                  </a:lnTo>
                  <a:lnTo>
                    <a:pt x="22" y="191"/>
                  </a:lnTo>
                  <a:lnTo>
                    <a:pt x="33" y="191"/>
                  </a:lnTo>
                  <a:lnTo>
                    <a:pt x="50" y="203"/>
                  </a:lnTo>
                  <a:lnTo>
                    <a:pt x="50" y="220"/>
                  </a:lnTo>
                  <a:lnTo>
                    <a:pt x="50" y="237"/>
                  </a:lnTo>
                  <a:lnTo>
                    <a:pt x="62" y="248"/>
                  </a:lnTo>
                  <a:lnTo>
                    <a:pt x="62" y="265"/>
                  </a:lnTo>
                  <a:lnTo>
                    <a:pt x="62" y="282"/>
                  </a:lnTo>
                  <a:lnTo>
                    <a:pt x="62" y="299"/>
                  </a:lnTo>
                  <a:lnTo>
                    <a:pt x="73" y="299"/>
                  </a:lnTo>
                  <a:lnTo>
                    <a:pt x="84" y="299"/>
                  </a:lnTo>
                  <a:lnTo>
                    <a:pt x="95" y="299"/>
                  </a:lnTo>
                  <a:lnTo>
                    <a:pt x="107" y="310"/>
                  </a:lnTo>
                  <a:lnTo>
                    <a:pt x="95" y="327"/>
                  </a:lnTo>
                  <a:lnTo>
                    <a:pt x="84" y="327"/>
                  </a:lnTo>
                  <a:lnTo>
                    <a:pt x="73" y="344"/>
                  </a:lnTo>
                  <a:lnTo>
                    <a:pt x="73" y="355"/>
                  </a:lnTo>
                  <a:lnTo>
                    <a:pt x="84" y="372"/>
                  </a:lnTo>
                  <a:lnTo>
                    <a:pt x="84" y="389"/>
                  </a:lnTo>
                  <a:lnTo>
                    <a:pt x="73" y="406"/>
                  </a:lnTo>
                  <a:lnTo>
                    <a:pt x="62" y="406"/>
                  </a:lnTo>
                  <a:lnTo>
                    <a:pt x="50" y="417"/>
                  </a:lnTo>
                  <a:lnTo>
                    <a:pt x="50" y="434"/>
                  </a:lnTo>
                  <a:lnTo>
                    <a:pt x="62" y="434"/>
                  </a:lnTo>
                  <a:lnTo>
                    <a:pt x="73" y="451"/>
                  </a:lnTo>
                  <a:lnTo>
                    <a:pt x="73" y="434"/>
                  </a:lnTo>
                  <a:lnTo>
                    <a:pt x="84" y="434"/>
                  </a:lnTo>
                  <a:lnTo>
                    <a:pt x="95" y="451"/>
                  </a:lnTo>
                  <a:lnTo>
                    <a:pt x="107" y="451"/>
                  </a:lnTo>
                  <a:lnTo>
                    <a:pt x="95" y="468"/>
                  </a:lnTo>
                  <a:lnTo>
                    <a:pt x="95" y="479"/>
                  </a:lnTo>
                  <a:lnTo>
                    <a:pt x="95" y="496"/>
                  </a:lnTo>
                  <a:lnTo>
                    <a:pt x="95" y="513"/>
                  </a:lnTo>
                  <a:lnTo>
                    <a:pt x="107" y="530"/>
                  </a:lnTo>
                  <a:lnTo>
                    <a:pt x="107" y="541"/>
                  </a:lnTo>
                  <a:lnTo>
                    <a:pt x="118" y="541"/>
                  </a:lnTo>
                  <a:lnTo>
                    <a:pt x="135" y="558"/>
                  </a:lnTo>
                  <a:lnTo>
                    <a:pt x="146" y="575"/>
                  </a:lnTo>
                  <a:lnTo>
                    <a:pt x="146" y="592"/>
                  </a:lnTo>
                  <a:lnTo>
                    <a:pt x="146" y="603"/>
                  </a:lnTo>
                  <a:lnTo>
                    <a:pt x="157" y="603"/>
                  </a:lnTo>
                  <a:lnTo>
                    <a:pt x="157" y="620"/>
                  </a:lnTo>
                  <a:lnTo>
                    <a:pt x="169" y="620"/>
                  </a:lnTo>
                  <a:lnTo>
                    <a:pt x="180" y="603"/>
                  </a:lnTo>
                  <a:lnTo>
                    <a:pt x="191" y="620"/>
                  </a:lnTo>
                  <a:lnTo>
                    <a:pt x="202" y="637"/>
                  </a:lnTo>
                  <a:lnTo>
                    <a:pt x="214" y="637"/>
                  </a:lnTo>
                  <a:lnTo>
                    <a:pt x="214" y="620"/>
                  </a:lnTo>
                  <a:lnTo>
                    <a:pt x="225" y="620"/>
                  </a:lnTo>
                  <a:lnTo>
                    <a:pt x="242" y="620"/>
                  </a:lnTo>
                  <a:lnTo>
                    <a:pt x="242" y="637"/>
                  </a:lnTo>
                  <a:lnTo>
                    <a:pt x="253" y="637"/>
                  </a:lnTo>
                  <a:lnTo>
                    <a:pt x="264" y="637"/>
                  </a:lnTo>
                  <a:lnTo>
                    <a:pt x="276" y="620"/>
                  </a:lnTo>
                  <a:lnTo>
                    <a:pt x="287" y="603"/>
                  </a:lnTo>
                  <a:lnTo>
                    <a:pt x="298" y="603"/>
                  </a:lnTo>
                  <a:lnTo>
                    <a:pt x="310" y="620"/>
                  </a:lnTo>
                  <a:lnTo>
                    <a:pt x="326" y="637"/>
                  </a:lnTo>
                  <a:lnTo>
                    <a:pt x="338" y="592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3177360" y="1560960"/>
              <a:ext cx="1172880" cy="892440"/>
            </a:xfrm>
            <a:custGeom>
              <a:avLst/>
              <a:gdLst/>
              <a:ahLst/>
              <a:rect l="l" t="t" r="r" b="b"/>
              <a:pathLst>
                <a:path w="1008" h="716">
                  <a:moveTo>
                    <a:pt x="338" y="592"/>
                  </a:moveTo>
                  <a:lnTo>
                    <a:pt x="411" y="614"/>
                  </a:lnTo>
                  <a:lnTo>
                    <a:pt x="490" y="631"/>
                  </a:lnTo>
                  <a:lnTo>
                    <a:pt x="569" y="654"/>
                  </a:lnTo>
                  <a:lnTo>
                    <a:pt x="648" y="670"/>
                  </a:lnTo>
                  <a:lnTo>
                    <a:pt x="727" y="682"/>
                  </a:lnTo>
                  <a:lnTo>
                    <a:pt x="806" y="699"/>
                  </a:lnTo>
                  <a:lnTo>
                    <a:pt x="884" y="704"/>
                  </a:lnTo>
                  <a:lnTo>
                    <a:pt x="935" y="716"/>
                  </a:lnTo>
                  <a:lnTo>
                    <a:pt x="935" y="710"/>
                  </a:lnTo>
                  <a:lnTo>
                    <a:pt x="946" y="603"/>
                  </a:lnTo>
                  <a:lnTo>
                    <a:pt x="958" y="603"/>
                  </a:lnTo>
                  <a:lnTo>
                    <a:pt x="1008" y="231"/>
                  </a:lnTo>
                  <a:lnTo>
                    <a:pt x="969" y="225"/>
                  </a:lnTo>
                  <a:lnTo>
                    <a:pt x="873" y="214"/>
                  </a:lnTo>
                  <a:lnTo>
                    <a:pt x="777" y="197"/>
                  </a:lnTo>
                  <a:lnTo>
                    <a:pt x="687" y="180"/>
                  </a:lnTo>
                  <a:lnTo>
                    <a:pt x="597" y="158"/>
                  </a:lnTo>
                  <a:lnTo>
                    <a:pt x="501" y="135"/>
                  </a:lnTo>
                  <a:lnTo>
                    <a:pt x="411" y="113"/>
                  </a:lnTo>
                  <a:lnTo>
                    <a:pt x="321" y="90"/>
                  </a:lnTo>
                  <a:lnTo>
                    <a:pt x="231" y="62"/>
                  </a:lnTo>
                  <a:lnTo>
                    <a:pt x="140" y="34"/>
                  </a:lnTo>
                  <a:lnTo>
                    <a:pt x="50" y="0"/>
                  </a:lnTo>
                  <a:lnTo>
                    <a:pt x="50" y="6"/>
                  </a:lnTo>
                  <a:lnTo>
                    <a:pt x="50" y="17"/>
                  </a:lnTo>
                  <a:lnTo>
                    <a:pt x="33" y="17"/>
                  </a:lnTo>
                  <a:lnTo>
                    <a:pt x="33" y="34"/>
                  </a:lnTo>
                  <a:lnTo>
                    <a:pt x="33" y="62"/>
                  </a:lnTo>
                  <a:lnTo>
                    <a:pt x="22" y="79"/>
                  </a:lnTo>
                  <a:lnTo>
                    <a:pt x="11" y="96"/>
                  </a:lnTo>
                  <a:lnTo>
                    <a:pt x="0" y="113"/>
                  </a:lnTo>
                  <a:lnTo>
                    <a:pt x="11" y="113"/>
                  </a:lnTo>
                  <a:lnTo>
                    <a:pt x="33" y="124"/>
                  </a:lnTo>
                  <a:lnTo>
                    <a:pt x="33" y="141"/>
                  </a:lnTo>
                  <a:lnTo>
                    <a:pt x="22" y="141"/>
                  </a:lnTo>
                  <a:lnTo>
                    <a:pt x="11" y="158"/>
                  </a:lnTo>
                  <a:lnTo>
                    <a:pt x="11" y="175"/>
                  </a:lnTo>
                  <a:lnTo>
                    <a:pt x="22" y="191"/>
                  </a:lnTo>
                  <a:lnTo>
                    <a:pt x="33" y="191"/>
                  </a:lnTo>
                  <a:lnTo>
                    <a:pt x="50" y="203"/>
                  </a:lnTo>
                  <a:lnTo>
                    <a:pt x="50" y="220"/>
                  </a:lnTo>
                  <a:lnTo>
                    <a:pt x="50" y="237"/>
                  </a:lnTo>
                  <a:lnTo>
                    <a:pt x="62" y="248"/>
                  </a:lnTo>
                  <a:lnTo>
                    <a:pt x="62" y="265"/>
                  </a:lnTo>
                  <a:lnTo>
                    <a:pt x="62" y="282"/>
                  </a:lnTo>
                  <a:lnTo>
                    <a:pt x="62" y="299"/>
                  </a:lnTo>
                  <a:lnTo>
                    <a:pt x="73" y="299"/>
                  </a:lnTo>
                  <a:lnTo>
                    <a:pt x="84" y="299"/>
                  </a:lnTo>
                  <a:lnTo>
                    <a:pt x="95" y="299"/>
                  </a:lnTo>
                  <a:lnTo>
                    <a:pt x="107" y="310"/>
                  </a:lnTo>
                  <a:lnTo>
                    <a:pt x="95" y="327"/>
                  </a:lnTo>
                  <a:lnTo>
                    <a:pt x="84" y="327"/>
                  </a:lnTo>
                  <a:lnTo>
                    <a:pt x="73" y="344"/>
                  </a:lnTo>
                  <a:lnTo>
                    <a:pt x="73" y="355"/>
                  </a:lnTo>
                  <a:lnTo>
                    <a:pt x="84" y="372"/>
                  </a:lnTo>
                  <a:lnTo>
                    <a:pt x="84" y="389"/>
                  </a:lnTo>
                  <a:lnTo>
                    <a:pt x="73" y="406"/>
                  </a:lnTo>
                  <a:lnTo>
                    <a:pt x="62" y="406"/>
                  </a:lnTo>
                  <a:lnTo>
                    <a:pt x="50" y="417"/>
                  </a:lnTo>
                  <a:lnTo>
                    <a:pt x="50" y="434"/>
                  </a:lnTo>
                  <a:lnTo>
                    <a:pt x="62" y="434"/>
                  </a:lnTo>
                  <a:lnTo>
                    <a:pt x="73" y="451"/>
                  </a:lnTo>
                  <a:lnTo>
                    <a:pt x="73" y="434"/>
                  </a:lnTo>
                  <a:lnTo>
                    <a:pt x="84" y="434"/>
                  </a:lnTo>
                  <a:lnTo>
                    <a:pt x="95" y="451"/>
                  </a:lnTo>
                  <a:lnTo>
                    <a:pt x="107" y="451"/>
                  </a:lnTo>
                  <a:lnTo>
                    <a:pt x="95" y="468"/>
                  </a:lnTo>
                  <a:lnTo>
                    <a:pt x="95" y="479"/>
                  </a:lnTo>
                  <a:lnTo>
                    <a:pt x="95" y="496"/>
                  </a:lnTo>
                  <a:lnTo>
                    <a:pt x="95" y="513"/>
                  </a:lnTo>
                  <a:lnTo>
                    <a:pt x="107" y="530"/>
                  </a:lnTo>
                  <a:lnTo>
                    <a:pt x="107" y="541"/>
                  </a:lnTo>
                  <a:lnTo>
                    <a:pt x="118" y="541"/>
                  </a:lnTo>
                  <a:lnTo>
                    <a:pt x="135" y="558"/>
                  </a:lnTo>
                  <a:lnTo>
                    <a:pt x="146" y="575"/>
                  </a:lnTo>
                  <a:lnTo>
                    <a:pt x="146" y="592"/>
                  </a:lnTo>
                  <a:lnTo>
                    <a:pt x="146" y="603"/>
                  </a:lnTo>
                  <a:lnTo>
                    <a:pt x="157" y="603"/>
                  </a:lnTo>
                  <a:lnTo>
                    <a:pt x="157" y="620"/>
                  </a:lnTo>
                  <a:lnTo>
                    <a:pt x="169" y="620"/>
                  </a:lnTo>
                  <a:lnTo>
                    <a:pt x="180" y="603"/>
                  </a:lnTo>
                  <a:lnTo>
                    <a:pt x="191" y="620"/>
                  </a:lnTo>
                  <a:lnTo>
                    <a:pt x="202" y="637"/>
                  </a:lnTo>
                  <a:lnTo>
                    <a:pt x="214" y="637"/>
                  </a:lnTo>
                  <a:lnTo>
                    <a:pt x="214" y="620"/>
                  </a:lnTo>
                  <a:lnTo>
                    <a:pt x="225" y="620"/>
                  </a:lnTo>
                  <a:lnTo>
                    <a:pt x="242" y="620"/>
                  </a:lnTo>
                  <a:lnTo>
                    <a:pt x="242" y="637"/>
                  </a:lnTo>
                  <a:lnTo>
                    <a:pt x="253" y="637"/>
                  </a:lnTo>
                  <a:lnTo>
                    <a:pt x="264" y="637"/>
                  </a:lnTo>
                  <a:lnTo>
                    <a:pt x="276" y="620"/>
                  </a:lnTo>
                  <a:lnTo>
                    <a:pt x="287" y="603"/>
                  </a:lnTo>
                  <a:lnTo>
                    <a:pt x="298" y="603"/>
                  </a:lnTo>
                  <a:lnTo>
                    <a:pt x="310" y="620"/>
                  </a:lnTo>
                  <a:lnTo>
                    <a:pt x="326" y="637"/>
                  </a:lnTo>
                  <a:lnTo>
                    <a:pt x="338" y="592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291560" y="1848240"/>
              <a:ext cx="767520" cy="540720"/>
            </a:xfrm>
            <a:custGeom>
              <a:avLst/>
              <a:gdLst/>
              <a:ahLst/>
              <a:rect l="l" t="t" r="r" b="b"/>
              <a:pathLst>
                <a:path w="659" h="434">
                  <a:moveTo>
                    <a:pt x="625" y="68"/>
                  </a:moveTo>
                  <a:lnTo>
                    <a:pt x="625" y="79"/>
                  </a:lnTo>
                  <a:lnTo>
                    <a:pt x="625" y="96"/>
                  </a:lnTo>
                  <a:lnTo>
                    <a:pt x="608" y="96"/>
                  </a:lnTo>
                  <a:lnTo>
                    <a:pt x="608" y="113"/>
                  </a:lnTo>
                  <a:lnTo>
                    <a:pt x="608" y="141"/>
                  </a:lnTo>
                  <a:lnTo>
                    <a:pt x="608" y="158"/>
                  </a:lnTo>
                  <a:lnTo>
                    <a:pt x="608" y="175"/>
                  </a:lnTo>
                  <a:lnTo>
                    <a:pt x="625" y="186"/>
                  </a:lnTo>
                  <a:lnTo>
                    <a:pt x="625" y="203"/>
                  </a:lnTo>
                  <a:lnTo>
                    <a:pt x="625" y="220"/>
                  </a:lnTo>
                  <a:lnTo>
                    <a:pt x="637" y="220"/>
                  </a:lnTo>
                  <a:lnTo>
                    <a:pt x="637" y="237"/>
                  </a:lnTo>
                  <a:lnTo>
                    <a:pt x="625" y="237"/>
                  </a:lnTo>
                  <a:lnTo>
                    <a:pt x="625" y="265"/>
                  </a:lnTo>
                  <a:lnTo>
                    <a:pt x="625" y="282"/>
                  </a:lnTo>
                  <a:lnTo>
                    <a:pt x="637" y="299"/>
                  </a:lnTo>
                  <a:lnTo>
                    <a:pt x="637" y="327"/>
                  </a:lnTo>
                  <a:lnTo>
                    <a:pt x="648" y="361"/>
                  </a:lnTo>
                  <a:lnTo>
                    <a:pt x="648" y="372"/>
                  </a:lnTo>
                  <a:lnTo>
                    <a:pt x="648" y="406"/>
                  </a:lnTo>
                  <a:lnTo>
                    <a:pt x="659" y="423"/>
                  </a:lnTo>
                  <a:lnTo>
                    <a:pt x="659" y="434"/>
                  </a:lnTo>
                  <a:lnTo>
                    <a:pt x="648" y="434"/>
                  </a:lnTo>
                  <a:lnTo>
                    <a:pt x="648" y="434"/>
                  </a:lnTo>
                  <a:lnTo>
                    <a:pt x="569" y="434"/>
                  </a:lnTo>
                  <a:lnTo>
                    <a:pt x="484" y="434"/>
                  </a:lnTo>
                  <a:lnTo>
                    <a:pt x="405" y="428"/>
                  </a:lnTo>
                  <a:lnTo>
                    <a:pt x="321" y="423"/>
                  </a:lnTo>
                  <a:lnTo>
                    <a:pt x="242" y="411"/>
                  </a:lnTo>
                  <a:lnTo>
                    <a:pt x="157" y="400"/>
                  </a:lnTo>
                  <a:lnTo>
                    <a:pt x="79" y="389"/>
                  </a:lnTo>
                  <a:lnTo>
                    <a:pt x="0" y="372"/>
                  </a:lnTo>
                  <a:lnTo>
                    <a:pt x="0" y="372"/>
                  </a:lnTo>
                  <a:lnTo>
                    <a:pt x="50" y="0"/>
                  </a:lnTo>
                  <a:lnTo>
                    <a:pt x="124" y="11"/>
                  </a:lnTo>
                  <a:lnTo>
                    <a:pt x="197" y="22"/>
                  </a:lnTo>
                  <a:lnTo>
                    <a:pt x="270" y="34"/>
                  </a:lnTo>
                  <a:lnTo>
                    <a:pt x="343" y="39"/>
                  </a:lnTo>
                  <a:lnTo>
                    <a:pt x="422" y="45"/>
                  </a:lnTo>
                  <a:lnTo>
                    <a:pt x="496" y="51"/>
                  </a:lnTo>
                  <a:lnTo>
                    <a:pt x="575" y="51"/>
                  </a:lnTo>
                  <a:lnTo>
                    <a:pt x="625" y="51"/>
                  </a:lnTo>
                  <a:lnTo>
                    <a:pt x="625" y="68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291560" y="1848240"/>
              <a:ext cx="767520" cy="540720"/>
            </a:xfrm>
            <a:custGeom>
              <a:avLst/>
              <a:gdLst/>
              <a:ahLst/>
              <a:rect l="l" t="t" r="r" b="b"/>
              <a:pathLst>
                <a:path w="659" h="434">
                  <a:moveTo>
                    <a:pt x="625" y="68"/>
                  </a:moveTo>
                  <a:lnTo>
                    <a:pt x="625" y="79"/>
                  </a:lnTo>
                  <a:lnTo>
                    <a:pt x="625" y="96"/>
                  </a:lnTo>
                  <a:lnTo>
                    <a:pt x="608" y="96"/>
                  </a:lnTo>
                  <a:lnTo>
                    <a:pt x="608" y="113"/>
                  </a:lnTo>
                  <a:lnTo>
                    <a:pt x="608" y="141"/>
                  </a:lnTo>
                  <a:lnTo>
                    <a:pt x="608" y="158"/>
                  </a:lnTo>
                  <a:lnTo>
                    <a:pt x="608" y="175"/>
                  </a:lnTo>
                  <a:lnTo>
                    <a:pt x="625" y="186"/>
                  </a:lnTo>
                  <a:lnTo>
                    <a:pt x="625" y="203"/>
                  </a:lnTo>
                  <a:lnTo>
                    <a:pt x="625" y="220"/>
                  </a:lnTo>
                  <a:lnTo>
                    <a:pt x="637" y="220"/>
                  </a:lnTo>
                  <a:lnTo>
                    <a:pt x="637" y="237"/>
                  </a:lnTo>
                  <a:lnTo>
                    <a:pt x="625" y="237"/>
                  </a:lnTo>
                  <a:lnTo>
                    <a:pt x="625" y="265"/>
                  </a:lnTo>
                  <a:lnTo>
                    <a:pt x="625" y="282"/>
                  </a:lnTo>
                  <a:lnTo>
                    <a:pt x="637" y="299"/>
                  </a:lnTo>
                  <a:lnTo>
                    <a:pt x="637" y="327"/>
                  </a:lnTo>
                  <a:lnTo>
                    <a:pt x="648" y="361"/>
                  </a:lnTo>
                  <a:lnTo>
                    <a:pt x="648" y="372"/>
                  </a:lnTo>
                  <a:lnTo>
                    <a:pt x="648" y="406"/>
                  </a:lnTo>
                  <a:lnTo>
                    <a:pt x="659" y="423"/>
                  </a:lnTo>
                  <a:lnTo>
                    <a:pt x="659" y="434"/>
                  </a:lnTo>
                  <a:lnTo>
                    <a:pt x="648" y="434"/>
                  </a:lnTo>
                  <a:lnTo>
                    <a:pt x="648" y="434"/>
                  </a:lnTo>
                  <a:lnTo>
                    <a:pt x="569" y="434"/>
                  </a:lnTo>
                  <a:lnTo>
                    <a:pt x="484" y="434"/>
                  </a:lnTo>
                  <a:lnTo>
                    <a:pt x="405" y="428"/>
                  </a:lnTo>
                  <a:lnTo>
                    <a:pt x="321" y="423"/>
                  </a:lnTo>
                  <a:lnTo>
                    <a:pt x="242" y="411"/>
                  </a:lnTo>
                  <a:lnTo>
                    <a:pt x="157" y="400"/>
                  </a:lnTo>
                  <a:lnTo>
                    <a:pt x="79" y="389"/>
                  </a:lnTo>
                  <a:lnTo>
                    <a:pt x="0" y="372"/>
                  </a:lnTo>
                  <a:lnTo>
                    <a:pt x="0" y="372"/>
                  </a:lnTo>
                  <a:lnTo>
                    <a:pt x="50" y="0"/>
                  </a:lnTo>
                  <a:lnTo>
                    <a:pt x="124" y="11"/>
                  </a:lnTo>
                  <a:lnTo>
                    <a:pt x="197" y="22"/>
                  </a:lnTo>
                  <a:lnTo>
                    <a:pt x="270" y="34"/>
                  </a:lnTo>
                  <a:lnTo>
                    <a:pt x="343" y="39"/>
                  </a:lnTo>
                  <a:lnTo>
                    <a:pt x="422" y="45"/>
                  </a:lnTo>
                  <a:lnTo>
                    <a:pt x="496" y="51"/>
                  </a:lnTo>
                  <a:lnTo>
                    <a:pt x="575" y="51"/>
                  </a:lnTo>
                  <a:lnTo>
                    <a:pt x="625" y="51"/>
                  </a:lnTo>
                  <a:lnTo>
                    <a:pt x="625" y="68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998600" y="1912680"/>
              <a:ext cx="728280" cy="881280"/>
            </a:xfrm>
            <a:custGeom>
              <a:avLst/>
              <a:gdLst/>
              <a:ahLst/>
              <a:rect l="l" t="t" r="r" b="b"/>
              <a:pathLst>
                <a:path w="626" h="710">
                  <a:moveTo>
                    <a:pt x="62" y="687"/>
                  </a:moveTo>
                  <a:lnTo>
                    <a:pt x="113" y="698"/>
                  </a:lnTo>
                  <a:lnTo>
                    <a:pt x="164" y="704"/>
                  </a:lnTo>
                  <a:lnTo>
                    <a:pt x="220" y="704"/>
                  </a:lnTo>
                  <a:lnTo>
                    <a:pt x="271" y="710"/>
                  </a:lnTo>
                  <a:lnTo>
                    <a:pt x="322" y="710"/>
                  </a:lnTo>
                  <a:lnTo>
                    <a:pt x="372" y="704"/>
                  </a:lnTo>
                  <a:lnTo>
                    <a:pt x="423" y="704"/>
                  </a:lnTo>
                  <a:lnTo>
                    <a:pt x="474" y="693"/>
                  </a:lnTo>
                  <a:lnTo>
                    <a:pt x="491" y="693"/>
                  </a:lnTo>
                  <a:lnTo>
                    <a:pt x="491" y="693"/>
                  </a:lnTo>
                  <a:lnTo>
                    <a:pt x="479" y="676"/>
                  </a:lnTo>
                  <a:lnTo>
                    <a:pt x="479" y="659"/>
                  </a:lnTo>
                  <a:lnTo>
                    <a:pt x="479" y="648"/>
                  </a:lnTo>
                  <a:lnTo>
                    <a:pt x="457" y="631"/>
                  </a:lnTo>
                  <a:lnTo>
                    <a:pt x="457" y="614"/>
                  </a:lnTo>
                  <a:lnTo>
                    <a:pt x="434" y="614"/>
                  </a:lnTo>
                  <a:lnTo>
                    <a:pt x="423" y="603"/>
                  </a:lnTo>
                  <a:lnTo>
                    <a:pt x="412" y="586"/>
                  </a:lnTo>
                  <a:lnTo>
                    <a:pt x="401" y="586"/>
                  </a:lnTo>
                  <a:lnTo>
                    <a:pt x="384" y="569"/>
                  </a:lnTo>
                  <a:lnTo>
                    <a:pt x="372" y="569"/>
                  </a:lnTo>
                  <a:lnTo>
                    <a:pt x="361" y="541"/>
                  </a:lnTo>
                  <a:lnTo>
                    <a:pt x="350" y="524"/>
                  </a:lnTo>
                  <a:lnTo>
                    <a:pt x="361" y="507"/>
                  </a:lnTo>
                  <a:lnTo>
                    <a:pt x="350" y="490"/>
                  </a:lnTo>
                  <a:lnTo>
                    <a:pt x="350" y="479"/>
                  </a:lnTo>
                  <a:lnTo>
                    <a:pt x="361" y="462"/>
                  </a:lnTo>
                  <a:lnTo>
                    <a:pt x="350" y="445"/>
                  </a:lnTo>
                  <a:lnTo>
                    <a:pt x="339" y="428"/>
                  </a:lnTo>
                  <a:lnTo>
                    <a:pt x="339" y="417"/>
                  </a:lnTo>
                  <a:lnTo>
                    <a:pt x="339" y="400"/>
                  </a:lnTo>
                  <a:lnTo>
                    <a:pt x="350" y="400"/>
                  </a:lnTo>
                  <a:lnTo>
                    <a:pt x="350" y="383"/>
                  </a:lnTo>
                  <a:lnTo>
                    <a:pt x="372" y="383"/>
                  </a:lnTo>
                  <a:lnTo>
                    <a:pt x="384" y="372"/>
                  </a:lnTo>
                  <a:lnTo>
                    <a:pt x="401" y="372"/>
                  </a:lnTo>
                  <a:lnTo>
                    <a:pt x="401" y="293"/>
                  </a:lnTo>
                  <a:lnTo>
                    <a:pt x="401" y="276"/>
                  </a:lnTo>
                  <a:lnTo>
                    <a:pt x="434" y="276"/>
                  </a:lnTo>
                  <a:lnTo>
                    <a:pt x="423" y="276"/>
                  </a:lnTo>
                  <a:lnTo>
                    <a:pt x="434" y="259"/>
                  </a:lnTo>
                  <a:lnTo>
                    <a:pt x="446" y="259"/>
                  </a:lnTo>
                  <a:lnTo>
                    <a:pt x="457" y="248"/>
                  </a:lnTo>
                  <a:lnTo>
                    <a:pt x="468" y="231"/>
                  </a:lnTo>
                  <a:lnTo>
                    <a:pt x="479" y="214"/>
                  </a:lnTo>
                  <a:lnTo>
                    <a:pt x="491" y="197"/>
                  </a:lnTo>
                  <a:lnTo>
                    <a:pt x="508" y="197"/>
                  </a:lnTo>
                  <a:lnTo>
                    <a:pt x="519" y="186"/>
                  </a:lnTo>
                  <a:lnTo>
                    <a:pt x="530" y="186"/>
                  </a:lnTo>
                  <a:lnTo>
                    <a:pt x="541" y="169"/>
                  </a:lnTo>
                  <a:lnTo>
                    <a:pt x="553" y="169"/>
                  </a:lnTo>
                  <a:lnTo>
                    <a:pt x="575" y="152"/>
                  </a:lnTo>
                  <a:lnTo>
                    <a:pt x="603" y="152"/>
                  </a:lnTo>
                  <a:lnTo>
                    <a:pt x="615" y="135"/>
                  </a:lnTo>
                  <a:lnTo>
                    <a:pt x="626" y="124"/>
                  </a:lnTo>
                  <a:lnTo>
                    <a:pt x="603" y="135"/>
                  </a:lnTo>
                  <a:lnTo>
                    <a:pt x="587" y="124"/>
                  </a:lnTo>
                  <a:lnTo>
                    <a:pt x="575" y="124"/>
                  </a:lnTo>
                  <a:lnTo>
                    <a:pt x="564" y="124"/>
                  </a:lnTo>
                  <a:lnTo>
                    <a:pt x="553" y="124"/>
                  </a:lnTo>
                  <a:lnTo>
                    <a:pt x="541" y="124"/>
                  </a:lnTo>
                  <a:lnTo>
                    <a:pt x="530" y="124"/>
                  </a:lnTo>
                  <a:lnTo>
                    <a:pt x="519" y="124"/>
                  </a:lnTo>
                  <a:lnTo>
                    <a:pt x="508" y="107"/>
                  </a:lnTo>
                  <a:lnTo>
                    <a:pt x="491" y="124"/>
                  </a:lnTo>
                  <a:lnTo>
                    <a:pt x="491" y="135"/>
                  </a:lnTo>
                  <a:lnTo>
                    <a:pt x="468" y="135"/>
                  </a:lnTo>
                  <a:lnTo>
                    <a:pt x="457" y="124"/>
                  </a:lnTo>
                  <a:lnTo>
                    <a:pt x="434" y="124"/>
                  </a:lnTo>
                  <a:lnTo>
                    <a:pt x="412" y="107"/>
                  </a:lnTo>
                  <a:lnTo>
                    <a:pt x="412" y="90"/>
                  </a:lnTo>
                  <a:lnTo>
                    <a:pt x="401" y="90"/>
                  </a:lnTo>
                  <a:lnTo>
                    <a:pt x="384" y="90"/>
                  </a:lnTo>
                  <a:lnTo>
                    <a:pt x="372" y="73"/>
                  </a:lnTo>
                  <a:lnTo>
                    <a:pt x="361" y="73"/>
                  </a:lnTo>
                  <a:lnTo>
                    <a:pt x="350" y="62"/>
                  </a:lnTo>
                  <a:lnTo>
                    <a:pt x="339" y="62"/>
                  </a:lnTo>
                  <a:lnTo>
                    <a:pt x="316" y="62"/>
                  </a:lnTo>
                  <a:lnTo>
                    <a:pt x="299" y="62"/>
                  </a:lnTo>
                  <a:lnTo>
                    <a:pt x="288" y="62"/>
                  </a:lnTo>
                  <a:lnTo>
                    <a:pt x="299" y="62"/>
                  </a:lnTo>
                  <a:lnTo>
                    <a:pt x="288" y="73"/>
                  </a:lnTo>
                  <a:lnTo>
                    <a:pt x="277" y="62"/>
                  </a:lnTo>
                  <a:lnTo>
                    <a:pt x="265" y="62"/>
                  </a:lnTo>
                  <a:lnTo>
                    <a:pt x="254" y="45"/>
                  </a:lnTo>
                  <a:lnTo>
                    <a:pt x="243" y="62"/>
                  </a:lnTo>
                  <a:lnTo>
                    <a:pt x="231" y="62"/>
                  </a:lnTo>
                  <a:lnTo>
                    <a:pt x="231" y="45"/>
                  </a:lnTo>
                  <a:lnTo>
                    <a:pt x="220" y="28"/>
                  </a:lnTo>
                  <a:lnTo>
                    <a:pt x="209" y="28"/>
                  </a:lnTo>
                  <a:lnTo>
                    <a:pt x="192" y="17"/>
                  </a:lnTo>
                  <a:lnTo>
                    <a:pt x="181" y="17"/>
                  </a:lnTo>
                  <a:lnTo>
                    <a:pt x="181" y="17"/>
                  </a:lnTo>
                  <a:lnTo>
                    <a:pt x="147" y="17"/>
                  </a:lnTo>
                  <a:lnTo>
                    <a:pt x="113" y="17"/>
                  </a:lnTo>
                  <a:lnTo>
                    <a:pt x="79" y="11"/>
                  </a:lnTo>
                  <a:lnTo>
                    <a:pt x="45" y="5"/>
                  </a:lnTo>
                  <a:lnTo>
                    <a:pt x="17" y="0"/>
                  </a:lnTo>
                  <a:lnTo>
                    <a:pt x="17" y="17"/>
                  </a:lnTo>
                  <a:lnTo>
                    <a:pt x="17" y="28"/>
                  </a:lnTo>
                  <a:lnTo>
                    <a:pt x="17" y="45"/>
                  </a:lnTo>
                  <a:lnTo>
                    <a:pt x="0" y="45"/>
                  </a:lnTo>
                  <a:lnTo>
                    <a:pt x="0" y="62"/>
                  </a:lnTo>
                  <a:lnTo>
                    <a:pt x="0" y="90"/>
                  </a:lnTo>
                  <a:lnTo>
                    <a:pt x="0" y="107"/>
                  </a:lnTo>
                  <a:lnTo>
                    <a:pt x="0" y="124"/>
                  </a:lnTo>
                  <a:lnTo>
                    <a:pt x="17" y="135"/>
                  </a:lnTo>
                  <a:lnTo>
                    <a:pt x="17" y="152"/>
                  </a:lnTo>
                  <a:lnTo>
                    <a:pt x="17" y="169"/>
                  </a:lnTo>
                  <a:lnTo>
                    <a:pt x="29" y="169"/>
                  </a:lnTo>
                  <a:lnTo>
                    <a:pt x="29" y="186"/>
                  </a:lnTo>
                  <a:lnTo>
                    <a:pt x="17" y="186"/>
                  </a:lnTo>
                  <a:lnTo>
                    <a:pt x="17" y="214"/>
                  </a:lnTo>
                  <a:lnTo>
                    <a:pt x="17" y="231"/>
                  </a:lnTo>
                  <a:lnTo>
                    <a:pt x="29" y="248"/>
                  </a:lnTo>
                  <a:lnTo>
                    <a:pt x="29" y="276"/>
                  </a:lnTo>
                  <a:lnTo>
                    <a:pt x="40" y="310"/>
                  </a:lnTo>
                  <a:lnTo>
                    <a:pt x="40" y="321"/>
                  </a:lnTo>
                  <a:lnTo>
                    <a:pt x="40" y="355"/>
                  </a:lnTo>
                  <a:lnTo>
                    <a:pt x="51" y="372"/>
                  </a:lnTo>
                  <a:lnTo>
                    <a:pt x="51" y="383"/>
                  </a:lnTo>
                  <a:lnTo>
                    <a:pt x="40" y="383"/>
                  </a:lnTo>
                  <a:lnTo>
                    <a:pt x="40" y="400"/>
                  </a:lnTo>
                  <a:lnTo>
                    <a:pt x="29" y="400"/>
                  </a:lnTo>
                  <a:lnTo>
                    <a:pt x="17" y="417"/>
                  </a:lnTo>
                  <a:lnTo>
                    <a:pt x="0" y="417"/>
                  </a:lnTo>
                  <a:lnTo>
                    <a:pt x="0" y="428"/>
                  </a:lnTo>
                  <a:lnTo>
                    <a:pt x="17" y="428"/>
                  </a:lnTo>
                  <a:lnTo>
                    <a:pt x="29" y="445"/>
                  </a:lnTo>
                  <a:lnTo>
                    <a:pt x="29" y="462"/>
                  </a:lnTo>
                  <a:lnTo>
                    <a:pt x="40" y="462"/>
                  </a:lnTo>
                  <a:lnTo>
                    <a:pt x="40" y="676"/>
                  </a:lnTo>
                  <a:lnTo>
                    <a:pt x="62" y="687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998600" y="1912680"/>
              <a:ext cx="728280" cy="881280"/>
            </a:xfrm>
            <a:custGeom>
              <a:avLst/>
              <a:gdLst/>
              <a:ahLst/>
              <a:rect l="l" t="t" r="r" b="b"/>
              <a:pathLst>
                <a:path w="626" h="710">
                  <a:moveTo>
                    <a:pt x="62" y="687"/>
                  </a:moveTo>
                  <a:lnTo>
                    <a:pt x="113" y="698"/>
                  </a:lnTo>
                  <a:lnTo>
                    <a:pt x="164" y="704"/>
                  </a:lnTo>
                  <a:lnTo>
                    <a:pt x="220" y="704"/>
                  </a:lnTo>
                  <a:lnTo>
                    <a:pt x="271" y="710"/>
                  </a:lnTo>
                  <a:lnTo>
                    <a:pt x="322" y="710"/>
                  </a:lnTo>
                  <a:lnTo>
                    <a:pt x="372" y="704"/>
                  </a:lnTo>
                  <a:lnTo>
                    <a:pt x="423" y="704"/>
                  </a:lnTo>
                  <a:lnTo>
                    <a:pt x="474" y="693"/>
                  </a:lnTo>
                  <a:lnTo>
                    <a:pt x="491" y="693"/>
                  </a:lnTo>
                  <a:lnTo>
                    <a:pt x="491" y="693"/>
                  </a:lnTo>
                  <a:lnTo>
                    <a:pt x="479" y="676"/>
                  </a:lnTo>
                  <a:lnTo>
                    <a:pt x="479" y="659"/>
                  </a:lnTo>
                  <a:lnTo>
                    <a:pt x="479" y="648"/>
                  </a:lnTo>
                  <a:lnTo>
                    <a:pt x="457" y="631"/>
                  </a:lnTo>
                  <a:lnTo>
                    <a:pt x="457" y="614"/>
                  </a:lnTo>
                  <a:lnTo>
                    <a:pt x="434" y="614"/>
                  </a:lnTo>
                  <a:lnTo>
                    <a:pt x="423" y="603"/>
                  </a:lnTo>
                  <a:lnTo>
                    <a:pt x="412" y="586"/>
                  </a:lnTo>
                  <a:lnTo>
                    <a:pt x="401" y="586"/>
                  </a:lnTo>
                  <a:lnTo>
                    <a:pt x="384" y="569"/>
                  </a:lnTo>
                  <a:lnTo>
                    <a:pt x="372" y="569"/>
                  </a:lnTo>
                  <a:lnTo>
                    <a:pt x="361" y="541"/>
                  </a:lnTo>
                  <a:lnTo>
                    <a:pt x="350" y="524"/>
                  </a:lnTo>
                  <a:lnTo>
                    <a:pt x="361" y="507"/>
                  </a:lnTo>
                  <a:lnTo>
                    <a:pt x="350" y="490"/>
                  </a:lnTo>
                  <a:lnTo>
                    <a:pt x="350" y="479"/>
                  </a:lnTo>
                  <a:lnTo>
                    <a:pt x="361" y="462"/>
                  </a:lnTo>
                  <a:lnTo>
                    <a:pt x="350" y="445"/>
                  </a:lnTo>
                  <a:lnTo>
                    <a:pt x="339" y="428"/>
                  </a:lnTo>
                  <a:lnTo>
                    <a:pt x="339" y="417"/>
                  </a:lnTo>
                  <a:lnTo>
                    <a:pt x="339" y="400"/>
                  </a:lnTo>
                  <a:lnTo>
                    <a:pt x="350" y="400"/>
                  </a:lnTo>
                  <a:lnTo>
                    <a:pt x="350" y="383"/>
                  </a:lnTo>
                  <a:lnTo>
                    <a:pt x="372" y="383"/>
                  </a:lnTo>
                  <a:lnTo>
                    <a:pt x="384" y="372"/>
                  </a:lnTo>
                  <a:lnTo>
                    <a:pt x="401" y="372"/>
                  </a:lnTo>
                  <a:lnTo>
                    <a:pt x="401" y="293"/>
                  </a:lnTo>
                  <a:lnTo>
                    <a:pt x="401" y="276"/>
                  </a:lnTo>
                  <a:lnTo>
                    <a:pt x="434" y="276"/>
                  </a:lnTo>
                  <a:lnTo>
                    <a:pt x="423" y="276"/>
                  </a:lnTo>
                  <a:lnTo>
                    <a:pt x="434" y="259"/>
                  </a:lnTo>
                  <a:lnTo>
                    <a:pt x="446" y="259"/>
                  </a:lnTo>
                  <a:lnTo>
                    <a:pt x="457" y="248"/>
                  </a:lnTo>
                  <a:lnTo>
                    <a:pt x="468" y="231"/>
                  </a:lnTo>
                  <a:lnTo>
                    <a:pt x="479" y="214"/>
                  </a:lnTo>
                  <a:lnTo>
                    <a:pt x="491" y="197"/>
                  </a:lnTo>
                  <a:lnTo>
                    <a:pt x="508" y="197"/>
                  </a:lnTo>
                  <a:lnTo>
                    <a:pt x="519" y="186"/>
                  </a:lnTo>
                  <a:lnTo>
                    <a:pt x="530" y="186"/>
                  </a:lnTo>
                  <a:lnTo>
                    <a:pt x="541" y="169"/>
                  </a:lnTo>
                  <a:lnTo>
                    <a:pt x="553" y="169"/>
                  </a:lnTo>
                  <a:lnTo>
                    <a:pt x="575" y="152"/>
                  </a:lnTo>
                  <a:lnTo>
                    <a:pt x="603" y="152"/>
                  </a:lnTo>
                  <a:lnTo>
                    <a:pt x="615" y="135"/>
                  </a:lnTo>
                  <a:lnTo>
                    <a:pt x="626" y="124"/>
                  </a:lnTo>
                  <a:lnTo>
                    <a:pt x="603" y="135"/>
                  </a:lnTo>
                  <a:lnTo>
                    <a:pt x="587" y="124"/>
                  </a:lnTo>
                  <a:lnTo>
                    <a:pt x="575" y="124"/>
                  </a:lnTo>
                  <a:lnTo>
                    <a:pt x="564" y="124"/>
                  </a:lnTo>
                  <a:lnTo>
                    <a:pt x="553" y="124"/>
                  </a:lnTo>
                  <a:lnTo>
                    <a:pt x="541" y="124"/>
                  </a:lnTo>
                  <a:lnTo>
                    <a:pt x="530" y="124"/>
                  </a:lnTo>
                  <a:lnTo>
                    <a:pt x="519" y="124"/>
                  </a:lnTo>
                  <a:lnTo>
                    <a:pt x="508" y="107"/>
                  </a:lnTo>
                  <a:lnTo>
                    <a:pt x="491" y="124"/>
                  </a:lnTo>
                  <a:lnTo>
                    <a:pt x="491" y="135"/>
                  </a:lnTo>
                  <a:lnTo>
                    <a:pt x="468" y="135"/>
                  </a:lnTo>
                  <a:lnTo>
                    <a:pt x="457" y="124"/>
                  </a:lnTo>
                  <a:lnTo>
                    <a:pt x="434" y="124"/>
                  </a:lnTo>
                  <a:lnTo>
                    <a:pt x="412" y="107"/>
                  </a:lnTo>
                  <a:lnTo>
                    <a:pt x="412" y="90"/>
                  </a:lnTo>
                  <a:lnTo>
                    <a:pt x="401" y="90"/>
                  </a:lnTo>
                  <a:lnTo>
                    <a:pt x="384" y="90"/>
                  </a:lnTo>
                  <a:lnTo>
                    <a:pt x="372" y="73"/>
                  </a:lnTo>
                  <a:lnTo>
                    <a:pt x="361" y="73"/>
                  </a:lnTo>
                  <a:lnTo>
                    <a:pt x="350" y="62"/>
                  </a:lnTo>
                  <a:lnTo>
                    <a:pt x="339" y="62"/>
                  </a:lnTo>
                  <a:lnTo>
                    <a:pt x="316" y="62"/>
                  </a:lnTo>
                  <a:lnTo>
                    <a:pt x="299" y="62"/>
                  </a:lnTo>
                  <a:lnTo>
                    <a:pt x="288" y="62"/>
                  </a:lnTo>
                  <a:lnTo>
                    <a:pt x="299" y="62"/>
                  </a:lnTo>
                  <a:lnTo>
                    <a:pt x="288" y="73"/>
                  </a:lnTo>
                  <a:lnTo>
                    <a:pt x="277" y="62"/>
                  </a:lnTo>
                  <a:lnTo>
                    <a:pt x="265" y="62"/>
                  </a:lnTo>
                  <a:lnTo>
                    <a:pt x="254" y="45"/>
                  </a:lnTo>
                  <a:lnTo>
                    <a:pt x="243" y="62"/>
                  </a:lnTo>
                  <a:lnTo>
                    <a:pt x="231" y="62"/>
                  </a:lnTo>
                  <a:lnTo>
                    <a:pt x="231" y="45"/>
                  </a:lnTo>
                  <a:lnTo>
                    <a:pt x="220" y="28"/>
                  </a:lnTo>
                  <a:lnTo>
                    <a:pt x="209" y="28"/>
                  </a:lnTo>
                  <a:lnTo>
                    <a:pt x="192" y="17"/>
                  </a:lnTo>
                  <a:lnTo>
                    <a:pt x="181" y="17"/>
                  </a:lnTo>
                  <a:lnTo>
                    <a:pt x="181" y="17"/>
                  </a:lnTo>
                  <a:lnTo>
                    <a:pt x="147" y="17"/>
                  </a:lnTo>
                  <a:lnTo>
                    <a:pt x="113" y="17"/>
                  </a:lnTo>
                  <a:lnTo>
                    <a:pt x="79" y="11"/>
                  </a:lnTo>
                  <a:lnTo>
                    <a:pt x="45" y="5"/>
                  </a:lnTo>
                  <a:lnTo>
                    <a:pt x="17" y="0"/>
                  </a:lnTo>
                  <a:lnTo>
                    <a:pt x="17" y="17"/>
                  </a:lnTo>
                  <a:lnTo>
                    <a:pt x="17" y="28"/>
                  </a:lnTo>
                  <a:lnTo>
                    <a:pt x="17" y="45"/>
                  </a:lnTo>
                  <a:lnTo>
                    <a:pt x="0" y="45"/>
                  </a:lnTo>
                  <a:lnTo>
                    <a:pt x="0" y="62"/>
                  </a:lnTo>
                  <a:lnTo>
                    <a:pt x="0" y="90"/>
                  </a:lnTo>
                  <a:lnTo>
                    <a:pt x="0" y="107"/>
                  </a:lnTo>
                  <a:lnTo>
                    <a:pt x="0" y="124"/>
                  </a:lnTo>
                  <a:lnTo>
                    <a:pt x="17" y="135"/>
                  </a:lnTo>
                  <a:lnTo>
                    <a:pt x="17" y="152"/>
                  </a:lnTo>
                  <a:lnTo>
                    <a:pt x="17" y="169"/>
                  </a:lnTo>
                  <a:lnTo>
                    <a:pt x="29" y="169"/>
                  </a:lnTo>
                  <a:lnTo>
                    <a:pt x="29" y="186"/>
                  </a:lnTo>
                  <a:lnTo>
                    <a:pt x="17" y="186"/>
                  </a:lnTo>
                  <a:lnTo>
                    <a:pt x="17" y="214"/>
                  </a:lnTo>
                  <a:lnTo>
                    <a:pt x="17" y="231"/>
                  </a:lnTo>
                  <a:lnTo>
                    <a:pt x="29" y="248"/>
                  </a:lnTo>
                  <a:lnTo>
                    <a:pt x="29" y="276"/>
                  </a:lnTo>
                  <a:lnTo>
                    <a:pt x="40" y="310"/>
                  </a:lnTo>
                  <a:lnTo>
                    <a:pt x="40" y="321"/>
                  </a:lnTo>
                  <a:lnTo>
                    <a:pt x="40" y="355"/>
                  </a:lnTo>
                  <a:lnTo>
                    <a:pt x="51" y="372"/>
                  </a:lnTo>
                  <a:lnTo>
                    <a:pt x="51" y="383"/>
                  </a:lnTo>
                  <a:lnTo>
                    <a:pt x="40" y="383"/>
                  </a:lnTo>
                  <a:lnTo>
                    <a:pt x="40" y="400"/>
                  </a:lnTo>
                  <a:lnTo>
                    <a:pt x="29" y="400"/>
                  </a:lnTo>
                  <a:lnTo>
                    <a:pt x="17" y="417"/>
                  </a:lnTo>
                  <a:lnTo>
                    <a:pt x="0" y="417"/>
                  </a:lnTo>
                  <a:lnTo>
                    <a:pt x="0" y="428"/>
                  </a:lnTo>
                  <a:lnTo>
                    <a:pt x="17" y="428"/>
                  </a:lnTo>
                  <a:lnTo>
                    <a:pt x="29" y="445"/>
                  </a:lnTo>
                  <a:lnTo>
                    <a:pt x="29" y="462"/>
                  </a:lnTo>
                  <a:lnTo>
                    <a:pt x="40" y="462"/>
                  </a:lnTo>
                  <a:lnTo>
                    <a:pt x="40" y="676"/>
                  </a:lnTo>
                  <a:lnTo>
                    <a:pt x="62" y="687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5614560" y="2144520"/>
              <a:ext cx="695880" cy="355320"/>
            </a:xfrm>
            <a:custGeom>
              <a:avLst/>
              <a:gdLst/>
              <a:ahLst/>
              <a:rect l="l" t="t" r="r" b="b"/>
              <a:pathLst>
                <a:path w="598" h="287">
                  <a:moveTo>
                    <a:pt x="23" y="124"/>
                  </a:moveTo>
                  <a:lnTo>
                    <a:pt x="23" y="135"/>
                  </a:lnTo>
                  <a:lnTo>
                    <a:pt x="45" y="152"/>
                  </a:lnTo>
                  <a:lnTo>
                    <a:pt x="73" y="169"/>
                  </a:lnTo>
                  <a:lnTo>
                    <a:pt x="85" y="169"/>
                  </a:lnTo>
                  <a:lnTo>
                    <a:pt x="107" y="169"/>
                  </a:lnTo>
                  <a:lnTo>
                    <a:pt x="130" y="169"/>
                  </a:lnTo>
                  <a:lnTo>
                    <a:pt x="141" y="186"/>
                  </a:lnTo>
                  <a:lnTo>
                    <a:pt x="169" y="186"/>
                  </a:lnTo>
                  <a:lnTo>
                    <a:pt x="192" y="186"/>
                  </a:lnTo>
                  <a:lnTo>
                    <a:pt x="203" y="186"/>
                  </a:lnTo>
                  <a:lnTo>
                    <a:pt x="214" y="197"/>
                  </a:lnTo>
                  <a:lnTo>
                    <a:pt x="226" y="214"/>
                  </a:lnTo>
                  <a:lnTo>
                    <a:pt x="237" y="214"/>
                  </a:lnTo>
                  <a:lnTo>
                    <a:pt x="254" y="231"/>
                  </a:lnTo>
                  <a:lnTo>
                    <a:pt x="254" y="242"/>
                  </a:lnTo>
                  <a:lnTo>
                    <a:pt x="254" y="259"/>
                  </a:lnTo>
                  <a:lnTo>
                    <a:pt x="254" y="276"/>
                  </a:lnTo>
                  <a:lnTo>
                    <a:pt x="265" y="287"/>
                  </a:lnTo>
                  <a:lnTo>
                    <a:pt x="276" y="276"/>
                  </a:lnTo>
                  <a:lnTo>
                    <a:pt x="288" y="276"/>
                  </a:lnTo>
                  <a:lnTo>
                    <a:pt x="299" y="259"/>
                  </a:lnTo>
                  <a:lnTo>
                    <a:pt x="299" y="242"/>
                  </a:lnTo>
                  <a:lnTo>
                    <a:pt x="310" y="231"/>
                  </a:lnTo>
                  <a:lnTo>
                    <a:pt x="333" y="231"/>
                  </a:lnTo>
                  <a:lnTo>
                    <a:pt x="333" y="214"/>
                  </a:lnTo>
                  <a:lnTo>
                    <a:pt x="344" y="214"/>
                  </a:lnTo>
                  <a:lnTo>
                    <a:pt x="344" y="197"/>
                  </a:lnTo>
                  <a:lnTo>
                    <a:pt x="361" y="214"/>
                  </a:lnTo>
                  <a:lnTo>
                    <a:pt x="372" y="214"/>
                  </a:lnTo>
                  <a:lnTo>
                    <a:pt x="383" y="197"/>
                  </a:lnTo>
                  <a:lnTo>
                    <a:pt x="395" y="186"/>
                  </a:lnTo>
                  <a:lnTo>
                    <a:pt x="417" y="186"/>
                  </a:lnTo>
                  <a:lnTo>
                    <a:pt x="428" y="186"/>
                  </a:lnTo>
                  <a:lnTo>
                    <a:pt x="457" y="186"/>
                  </a:lnTo>
                  <a:lnTo>
                    <a:pt x="468" y="186"/>
                  </a:lnTo>
                  <a:lnTo>
                    <a:pt x="490" y="186"/>
                  </a:lnTo>
                  <a:lnTo>
                    <a:pt x="502" y="186"/>
                  </a:lnTo>
                  <a:lnTo>
                    <a:pt x="502" y="197"/>
                  </a:lnTo>
                  <a:lnTo>
                    <a:pt x="524" y="197"/>
                  </a:lnTo>
                  <a:lnTo>
                    <a:pt x="513" y="197"/>
                  </a:lnTo>
                  <a:lnTo>
                    <a:pt x="513" y="186"/>
                  </a:lnTo>
                  <a:lnTo>
                    <a:pt x="524" y="169"/>
                  </a:lnTo>
                  <a:lnTo>
                    <a:pt x="536" y="169"/>
                  </a:lnTo>
                  <a:lnTo>
                    <a:pt x="547" y="157"/>
                  </a:lnTo>
                  <a:lnTo>
                    <a:pt x="564" y="157"/>
                  </a:lnTo>
                  <a:lnTo>
                    <a:pt x="586" y="152"/>
                  </a:lnTo>
                  <a:lnTo>
                    <a:pt x="598" y="152"/>
                  </a:lnTo>
                  <a:lnTo>
                    <a:pt x="586" y="135"/>
                  </a:lnTo>
                  <a:lnTo>
                    <a:pt x="575" y="135"/>
                  </a:lnTo>
                  <a:lnTo>
                    <a:pt x="552" y="124"/>
                  </a:lnTo>
                  <a:lnTo>
                    <a:pt x="552" y="107"/>
                  </a:lnTo>
                  <a:lnTo>
                    <a:pt x="552" y="73"/>
                  </a:lnTo>
                  <a:lnTo>
                    <a:pt x="524" y="73"/>
                  </a:lnTo>
                  <a:lnTo>
                    <a:pt x="502" y="73"/>
                  </a:lnTo>
                  <a:lnTo>
                    <a:pt x="490" y="73"/>
                  </a:lnTo>
                  <a:lnTo>
                    <a:pt x="468" y="73"/>
                  </a:lnTo>
                  <a:lnTo>
                    <a:pt x="457" y="90"/>
                  </a:lnTo>
                  <a:lnTo>
                    <a:pt x="445" y="90"/>
                  </a:lnTo>
                  <a:lnTo>
                    <a:pt x="428" y="90"/>
                  </a:lnTo>
                  <a:lnTo>
                    <a:pt x="406" y="90"/>
                  </a:lnTo>
                  <a:lnTo>
                    <a:pt x="395" y="90"/>
                  </a:lnTo>
                  <a:lnTo>
                    <a:pt x="383" y="90"/>
                  </a:lnTo>
                  <a:lnTo>
                    <a:pt x="383" y="107"/>
                  </a:lnTo>
                  <a:lnTo>
                    <a:pt x="372" y="107"/>
                  </a:lnTo>
                  <a:lnTo>
                    <a:pt x="344" y="124"/>
                  </a:lnTo>
                  <a:lnTo>
                    <a:pt x="333" y="135"/>
                  </a:lnTo>
                  <a:lnTo>
                    <a:pt x="299" y="124"/>
                  </a:lnTo>
                  <a:lnTo>
                    <a:pt x="276" y="124"/>
                  </a:lnTo>
                  <a:lnTo>
                    <a:pt x="265" y="107"/>
                  </a:lnTo>
                  <a:lnTo>
                    <a:pt x="237" y="90"/>
                  </a:lnTo>
                  <a:lnTo>
                    <a:pt x="237" y="73"/>
                  </a:lnTo>
                  <a:lnTo>
                    <a:pt x="214" y="73"/>
                  </a:lnTo>
                  <a:lnTo>
                    <a:pt x="203" y="73"/>
                  </a:lnTo>
                  <a:lnTo>
                    <a:pt x="192" y="73"/>
                  </a:lnTo>
                  <a:lnTo>
                    <a:pt x="203" y="62"/>
                  </a:lnTo>
                  <a:lnTo>
                    <a:pt x="203" y="45"/>
                  </a:lnTo>
                  <a:lnTo>
                    <a:pt x="214" y="45"/>
                  </a:lnTo>
                  <a:lnTo>
                    <a:pt x="226" y="28"/>
                  </a:lnTo>
                  <a:lnTo>
                    <a:pt x="254" y="28"/>
                  </a:lnTo>
                  <a:lnTo>
                    <a:pt x="254" y="11"/>
                  </a:lnTo>
                  <a:lnTo>
                    <a:pt x="237" y="0"/>
                  </a:lnTo>
                  <a:lnTo>
                    <a:pt x="214" y="0"/>
                  </a:lnTo>
                  <a:lnTo>
                    <a:pt x="192" y="11"/>
                  </a:lnTo>
                  <a:lnTo>
                    <a:pt x="181" y="11"/>
                  </a:lnTo>
                  <a:lnTo>
                    <a:pt x="152" y="45"/>
                  </a:lnTo>
                  <a:lnTo>
                    <a:pt x="141" y="62"/>
                  </a:lnTo>
                  <a:lnTo>
                    <a:pt x="119" y="73"/>
                  </a:lnTo>
                  <a:lnTo>
                    <a:pt x="107" y="73"/>
                  </a:lnTo>
                  <a:lnTo>
                    <a:pt x="107" y="90"/>
                  </a:lnTo>
                  <a:lnTo>
                    <a:pt x="85" y="90"/>
                  </a:lnTo>
                  <a:lnTo>
                    <a:pt x="73" y="90"/>
                  </a:lnTo>
                  <a:lnTo>
                    <a:pt x="57" y="90"/>
                  </a:lnTo>
                  <a:lnTo>
                    <a:pt x="45" y="90"/>
                  </a:lnTo>
                  <a:lnTo>
                    <a:pt x="34" y="107"/>
                  </a:lnTo>
                  <a:lnTo>
                    <a:pt x="23" y="107"/>
                  </a:lnTo>
                  <a:lnTo>
                    <a:pt x="0" y="107"/>
                  </a:lnTo>
                  <a:lnTo>
                    <a:pt x="23" y="12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5614560" y="2144520"/>
              <a:ext cx="695880" cy="355320"/>
            </a:xfrm>
            <a:custGeom>
              <a:avLst/>
              <a:gdLst/>
              <a:ahLst/>
              <a:rect l="l" t="t" r="r" b="b"/>
              <a:pathLst>
                <a:path w="598" h="287">
                  <a:moveTo>
                    <a:pt x="23" y="124"/>
                  </a:moveTo>
                  <a:lnTo>
                    <a:pt x="23" y="135"/>
                  </a:lnTo>
                  <a:lnTo>
                    <a:pt x="45" y="152"/>
                  </a:lnTo>
                  <a:lnTo>
                    <a:pt x="73" y="169"/>
                  </a:lnTo>
                  <a:lnTo>
                    <a:pt x="85" y="169"/>
                  </a:lnTo>
                  <a:lnTo>
                    <a:pt x="107" y="169"/>
                  </a:lnTo>
                  <a:lnTo>
                    <a:pt x="130" y="169"/>
                  </a:lnTo>
                  <a:lnTo>
                    <a:pt x="141" y="186"/>
                  </a:lnTo>
                  <a:lnTo>
                    <a:pt x="169" y="186"/>
                  </a:lnTo>
                  <a:lnTo>
                    <a:pt x="192" y="186"/>
                  </a:lnTo>
                  <a:lnTo>
                    <a:pt x="203" y="186"/>
                  </a:lnTo>
                  <a:lnTo>
                    <a:pt x="214" y="197"/>
                  </a:lnTo>
                  <a:lnTo>
                    <a:pt x="226" y="214"/>
                  </a:lnTo>
                  <a:lnTo>
                    <a:pt x="237" y="214"/>
                  </a:lnTo>
                  <a:lnTo>
                    <a:pt x="254" y="231"/>
                  </a:lnTo>
                  <a:lnTo>
                    <a:pt x="254" y="242"/>
                  </a:lnTo>
                  <a:lnTo>
                    <a:pt x="254" y="259"/>
                  </a:lnTo>
                  <a:lnTo>
                    <a:pt x="254" y="276"/>
                  </a:lnTo>
                  <a:lnTo>
                    <a:pt x="265" y="287"/>
                  </a:lnTo>
                  <a:lnTo>
                    <a:pt x="276" y="276"/>
                  </a:lnTo>
                  <a:lnTo>
                    <a:pt x="288" y="276"/>
                  </a:lnTo>
                  <a:lnTo>
                    <a:pt x="299" y="259"/>
                  </a:lnTo>
                  <a:lnTo>
                    <a:pt x="299" y="242"/>
                  </a:lnTo>
                  <a:lnTo>
                    <a:pt x="310" y="231"/>
                  </a:lnTo>
                  <a:lnTo>
                    <a:pt x="333" y="231"/>
                  </a:lnTo>
                  <a:lnTo>
                    <a:pt x="333" y="214"/>
                  </a:lnTo>
                  <a:lnTo>
                    <a:pt x="344" y="214"/>
                  </a:lnTo>
                  <a:lnTo>
                    <a:pt x="344" y="197"/>
                  </a:lnTo>
                  <a:lnTo>
                    <a:pt x="361" y="214"/>
                  </a:lnTo>
                  <a:lnTo>
                    <a:pt x="372" y="214"/>
                  </a:lnTo>
                  <a:lnTo>
                    <a:pt x="383" y="197"/>
                  </a:lnTo>
                  <a:lnTo>
                    <a:pt x="395" y="186"/>
                  </a:lnTo>
                  <a:lnTo>
                    <a:pt x="417" y="186"/>
                  </a:lnTo>
                  <a:lnTo>
                    <a:pt x="428" y="186"/>
                  </a:lnTo>
                  <a:lnTo>
                    <a:pt x="457" y="186"/>
                  </a:lnTo>
                  <a:lnTo>
                    <a:pt x="468" y="186"/>
                  </a:lnTo>
                  <a:lnTo>
                    <a:pt x="490" y="186"/>
                  </a:lnTo>
                  <a:lnTo>
                    <a:pt x="502" y="186"/>
                  </a:lnTo>
                  <a:lnTo>
                    <a:pt x="502" y="197"/>
                  </a:lnTo>
                  <a:lnTo>
                    <a:pt x="524" y="197"/>
                  </a:lnTo>
                  <a:lnTo>
                    <a:pt x="513" y="197"/>
                  </a:lnTo>
                  <a:lnTo>
                    <a:pt x="513" y="186"/>
                  </a:lnTo>
                  <a:lnTo>
                    <a:pt x="524" y="169"/>
                  </a:lnTo>
                  <a:lnTo>
                    <a:pt x="536" y="169"/>
                  </a:lnTo>
                  <a:lnTo>
                    <a:pt x="547" y="157"/>
                  </a:lnTo>
                  <a:lnTo>
                    <a:pt x="564" y="157"/>
                  </a:lnTo>
                  <a:lnTo>
                    <a:pt x="586" y="152"/>
                  </a:lnTo>
                  <a:lnTo>
                    <a:pt x="598" y="152"/>
                  </a:lnTo>
                  <a:lnTo>
                    <a:pt x="586" y="135"/>
                  </a:lnTo>
                  <a:lnTo>
                    <a:pt x="575" y="135"/>
                  </a:lnTo>
                  <a:lnTo>
                    <a:pt x="552" y="124"/>
                  </a:lnTo>
                  <a:lnTo>
                    <a:pt x="552" y="107"/>
                  </a:lnTo>
                  <a:lnTo>
                    <a:pt x="552" y="73"/>
                  </a:lnTo>
                  <a:lnTo>
                    <a:pt x="524" y="73"/>
                  </a:lnTo>
                  <a:lnTo>
                    <a:pt x="502" y="73"/>
                  </a:lnTo>
                  <a:lnTo>
                    <a:pt x="490" y="73"/>
                  </a:lnTo>
                  <a:lnTo>
                    <a:pt x="468" y="73"/>
                  </a:lnTo>
                  <a:lnTo>
                    <a:pt x="457" y="90"/>
                  </a:lnTo>
                  <a:lnTo>
                    <a:pt x="445" y="90"/>
                  </a:lnTo>
                  <a:lnTo>
                    <a:pt x="428" y="90"/>
                  </a:lnTo>
                  <a:lnTo>
                    <a:pt x="406" y="90"/>
                  </a:lnTo>
                  <a:lnTo>
                    <a:pt x="395" y="90"/>
                  </a:lnTo>
                  <a:lnTo>
                    <a:pt x="383" y="90"/>
                  </a:lnTo>
                  <a:lnTo>
                    <a:pt x="383" y="107"/>
                  </a:lnTo>
                  <a:lnTo>
                    <a:pt x="372" y="107"/>
                  </a:lnTo>
                  <a:lnTo>
                    <a:pt x="344" y="124"/>
                  </a:lnTo>
                  <a:lnTo>
                    <a:pt x="333" y="135"/>
                  </a:lnTo>
                  <a:lnTo>
                    <a:pt x="299" y="124"/>
                  </a:lnTo>
                  <a:lnTo>
                    <a:pt x="276" y="124"/>
                  </a:lnTo>
                  <a:lnTo>
                    <a:pt x="265" y="107"/>
                  </a:lnTo>
                  <a:lnTo>
                    <a:pt x="237" y="90"/>
                  </a:lnTo>
                  <a:lnTo>
                    <a:pt x="237" y="73"/>
                  </a:lnTo>
                  <a:lnTo>
                    <a:pt x="214" y="73"/>
                  </a:lnTo>
                  <a:lnTo>
                    <a:pt x="203" y="73"/>
                  </a:lnTo>
                  <a:lnTo>
                    <a:pt x="192" y="73"/>
                  </a:lnTo>
                  <a:lnTo>
                    <a:pt x="203" y="62"/>
                  </a:lnTo>
                  <a:lnTo>
                    <a:pt x="203" y="45"/>
                  </a:lnTo>
                  <a:lnTo>
                    <a:pt x="214" y="45"/>
                  </a:lnTo>
                  <a:lnTo>
                    <a:pt x="226" y="28"/>
                  </a:lnTo>
                  <a:lnTo>
                    <a:pt x="254" y="28"/>
                  </a:lnTo>
                  <a:lnTo>
                    <a:pt x="254" y="11"/>
                  </a:lnTo>
                  <a:lnTo>
                    <a:pt x="237" y="0"/>
                  </a:lnTo>
                  <a:lnTo>
                    <a:pt x="214" y="0"/>
                  </a:lnTo>
                  <a:lnTo>
                    <a:pt x="192" y="11"/>
                  </a:lnTo>
                  <a:lnTo>
                    <a:pt x="181" y="11"/>
                  </a:lnTo>
                  <a:lnTo>
                    <a:pt x="152" y="45"/>
                  </a:lnTo>
                  <a:lnTo>
                    <a:pt x="141" y="62"/>
                  </a:lnTo>
                  <a:lnTo>
                    <a:pt x="119" y="73"/>
                  </a:lnTo>
                  <a:lnTo>
                    <a:pt x="107" y="73"/>
                  </a:lnTo>
                  <a:lnTo>
                    <a:pt x="107" y="90"/>
                  </a:lnTo>
                  <a:lnTo>
                    <a:pt x="85" y="90"/>
                  </a:lnTo>
                  <a:lnTo>
                    <a:pt x="73" y="90"/>
                  </a:lnTo>
                  <a:lnTo>
                    <a:pt x="57" y="90"/>
                  </a:lnTo>
                  <a:lnTo>
                    <a:pt x="45" y="90"/>
                  </a:lnTo>
                  <a:lnTo>
                    <a:pt x="34" y="107"/>
                  </a:lnTo>
                  <a:lnTo>
                    <a:pt x="23" y="107"/>
                  </a:lnTo>
                  <a:lnTo>
                    <a:pt x="0" y="107"/>
                  </a:lnTo>
                  <a:lnTo>
                    <a:pt x="23" y="12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5393160" y="2233800"/>
              <a:ext cx="596160" cy="715680"/>
            </a:xfrm>
            <a:custGeom>
              <a:avLst/>
              <a:gdLst/>
              <a:ahLst/>
              <a:rect l="l" t="t" r="r" b="b"/>
              <a:pathLst>
                <a:path w="512" h="575">
                  <a:moveTo>
                    <a:pt x="214" y="51"/>
                  </a:moveTo>
                  <a:lnTo>
                    <a:pt x="214" y="62"/>
                  </a:lnTo>
                  <a:lnTo>
                    <a:pt x="236" y="79"/>
                  </a:lnTo>
                  <a:lnTo>
                    <a:pt x="264" y="96"/>
                  </a:lnTo>
                  <a:lnTo>
                    <a:pt x="276" y="96"/>
                  </a:lnTo>
                  <a:lnTo>
                    <a:pt x="298" y="96"/>
                  </a:lnTo>
                  <a:lnTo>
                    <a:pt x="321" y="96"/>
                  </a:lnTo>
                  <a:lnTo>
                    <a:pt x="332" y="113"/>
                  </a:lnTo>
                  <a:lnTo>
                    <a:pt x="360" y="113"/>
                  </a:lnTo>
                  <a:lnTo>
                    <a:pt x="383" y="113"/>
                  </a:lnTo>
                  <a:lnTo>
                    <a:pt x="394" y="113"/>
                  </a:lnTo>
                  <a:lnTo>
                    <a:pt x="405" y="124"/>
                  </a:lnTo>
                  <a:lnTo>
                    <a:pt x="417" y="141"/>
                  </a:lnTo>
                  <a:lnTo>
                    <a:pt x="428" y="141"/>
                  </a:lnTo>
                  <a:lnTo>
                    <a:pt x="445" y="158"/>
                  </a:lnTo>
                  <a:lnTo>
                    <a:pt x="445" y="169"/>
                  </a:lnTo>
                  <a:lnTo>
                    <a:pt x="445" y="186"/>
                  </a:lnTo>
                  <a:lnTo>
                    <a:pt x="445" y="203"/>
                  </a:lnTo>
                  <a:lnTo>
                    <a:pt x="456" y="214"/>
                  </a:lnTo>
                  <a:lnTo>
                    <a:pt x="462" y="214"/>
                  </a:lnTo>
                  <a:lnTo>
                    <a:pt x="456" y="220"/>
                  </a:lnTo>
                  <a:lnTo>
                    <a:pt x="456" y="237"/>
                  </a:lnTo>
                  <a:lnTo>
                    <a:pt x="445" y="265"/>
                  </a:lnTo>
                  <a:lnTo>
                    <a:pt x="445" y="282"/>
                  </a:lnTo>
                  <a:lnTo>
                    <a:pt x="445" y="293"/>
                  </a:lnTo>
                  <a:lnTo>
                    <a:pt x="456" y="282"/>
                  </a:lnTo>
                  <a:lnTo>
                    <a:pt x="467" y="265"/>
                  </a:lnTo>
                  <a:lnTo>
                    <a:pt x="479" y="265"/>
                  </a:lnTo>
                  <a:lnTo>
                    <a:pt x="490" y="248"/>
                  </a:lnTo>
                  <a:lnTo>
                    <a:pt x="490" y="237"/>
                  </a:lnTo>
                  <a:lnTo>
                    <a:pt x="501" y="220"/>
                  </a:lnTo>
                  <a:lnTo>
                    <a:pt x="512" y="186"/>
                  </a:lnTo>
                  <a:lnTo>
                    <a:pt x="512" y="203"/>
                  </a:lnTo>
                  <a:lnTo>
                    <a:pt x="512" y="220"/>
                  </a:lnTo>
                  <a:lnTo>
                    <a:pt x="512" y="237"/>
                  </a:lnTo>
                  <a:lnTo>
                    <a:pt x="501" y="265"/>
                  </a:lnTo>
                  <a:lnTo>
                    <a:pt x="490" y="282"/>
                  </a:lnTo>
                  <a:lnTo>
                    <a:pt x="479" y="293"/>
                  </a:lnTo>
                  <a:lnTo>
                    <a:pt x="479" y="310"/>
                  </a:lnTo>
                  <a:lnTo>
                    <a:pt x="479" y="327"/>
                  </a:lnTo>
                  <a:lnTo>
                    <a:pt x="479" y="344"/>
                  </a:lnTo>
                  <a:lnTo>
                    <a:pt x="467" y="372"/>
                  </a:lnTo>
                  <a:lnTo>
                    <a:pt x="456" y="406"/>
                  </a:lnTo>
                  <a:lnTo>
                    <a:pt x="456" y="451"/>
                  </a:lnTo>
                  <a:lnTo>
                    <a:pt x="445" y="496"/>
                  </a:lnTo>
                  <a:lnTo>
                    <a:pt x="456" y="552"/>
                  </a:lnTo>
                  <a:lnTo>
                    <a:pt x="456" y="558"/>
                  </a:lnTo>
                  <a:lnTo>
                    <a:pt x="236" y="558"/>
                  </a:lnTo>
                  <a:lnTo>
                    <a:pt x="236" y="575"/>
                  </a:lnTo>
                  <a:lnTo>
                    <a:pt x="214" y="558"/>
                  </a:lnTo>
                  <a:lnTo>
                    <a:pt x="202" y="558"/>
                  </a:lnTo>
                  <a:lnTo>
                    <a:pt x="191" y="541"/>
                  </a:lnTo>
                  <a:lnTo>
                    <a:pt x="180" y="524"/>
                  </a:lnTo>
                  <a:lnTo>
                    <a:pt x="169" y="524"/>
                  </a:lnTo>
                  <a:lnTo>
                    <a:pt x="152" y="496"/>
                  </a:lnTo>
                  <a:lnTo>
                    <a:pt x="152" y="479"/>
                  </a:lnTo>
                  <a:lnTo>
                    <a:pt x="152" y="462"/>
                  </a:lnTo>
                  <a:lnTo>
                    <a:pt x="152" y="434"/>
                  </a:lnTo>
                  <a:lnTo>
                    <a:pt x="140" y="417"/>
                  </a:lnTo>
                  <a:lnTo>
                    <a:pt x="140" y="400"/>
                  </a:lnTo>
                  <a:lnTo>
                    <a:pt x="140" y="389"/>
                  </a:lnTo>
                  <a:lnTo>
                    <a:pt x="118" y="372"/>
                  </a:lnTo>
                  <a:lnTo>
                    <a:pt x="118" y="355"/>
                  </a:lnTo>
                  <a:lnTo>
                    <a:pt x="95" y="355"/>
                  </a:lnTo>
                  <a:lnTo>
                    <a:pt x="84" y="344"/>
                  </a:lnTo>
                  <a:lnTo>
                    <a:pt x="73" y="327"/>
                  </a:lnTo>
                  <a:lnTo>
                    <a:pt x="62" y="327"/>
                  </a:lnTo>
                  <a:lnTo>
                    <a:pt x="45" y="310"/>
                  </a:lnTo>
                  <a:lnTo>
                    <a:pt x="33" y="310"/>
                  </a:lnTo>
                  <a:lnTo>
                    <a:pt x="22" y="282"/>
                  </a:lnTo>
                  <a:lnTo>
                    <a:pt x="11" y="265"/>
                  </a:lnTo>
                  <a:lnTo>
                    <a:pt x="22" y="248"/>
                  </a:lnTo>
                  <a:lnTo>
                    <a:pt x="11" y="231"/>
                  </a:lnTo>
                  <a:lnTo>
                    <a:pt x="11" y="220"/>
                  </a:lnTo>
                  <a:lnTo>
                    <a:pt x="22" y="203"/>
                  </a:lnTo>
                  <a:lnTo>
                    <a:pt x="11" y="186"/>
                  </a:lnTo>
                  <a:lnTo>
                    <a:pt x="0" y="169"/>
                  </a:lnTo>
                  <a:lnTo>
                    <a:pt x="0" y="158"/>
                  </a:lnTo>
                  <a:lnTo>
                    <a:pt x="0" y="141"/>
                  </a:lnTo>
                  <a:lnTo>
                    <a:pt x="11" y="141"/>
                  </a:lnTo>
                  <a:lnTo>
                    <a:pt x="11" y="124"/>
                  </a:lnTo>
                  <a:lnTo>
                    <a:pt x="33" y="124"/>
                  </a:lnTo>
                  <a:lnTo>
                    <a:pt x="45" y="113"/>
                  </a:lnTo>
                  <a:lnTo>
                    <a:pt x="62" y="113"/>
                  </a:lnTo>
                  <a:lnTo>
                    <a:pt x="62" y="34"/>
                  </a:lnTo>
                  <a:lnTo>
                    <a:pt x="62" y="11"/>
                  </a:lnTo>
                  <a:lnTo>
                    <a:pt x="95" y="11"/>
                  </a:lnTo>
                  <a:lnTo>
                    <a:pt x="95" y="22"/>
                  </a:lnTo>
                  <a:lnTo>
                    <a:pt x="118" y="28"/>
                  </a:lnTo>
                  <a:lnTo>
                    <a:pt x="129" y="17"/>
                  </a:lnTo>
                  <a:lnTo>
                    <a:pt x="152" y="0"/>
                  </a:lnTo>
                  <a:lnTo>
                    <a:pt x="191" y="0"/>
                  </a:lnTo>
                  <a:lnTo>
                    <a:pt x="180" y="17"/>
                  </a:lnTo>
                  <a:lnTo>
                    <a:pt x="180" y="34"/>
                  </a:lnTo>
                  <a:lnTo>
                    <a:pt x="191" y="34"/>
                  </a:lnTo>
                  <a:lnTo>
                    <a:pt x="202" y="34"/>
                  </a:lnTo>
                  <a:lnTo>
                    <a:pt x="214" y="51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5393160" y="2233800"/>
              <a:ext cx="596160" cy="715680"/>
            </a:xfrm>
            <a:custGeom>
              <a:avLst/>
              <a:gdLst/>
              <a:ahLst/>
              <a:rect l="l" t="t" r="r" b="b"/>
              <a:pathLst>
                <a:path w="512" h="575">
                  <a:moveTo>
                    <a:pt x="214" y="51"/>
                  </a:moveTo>
                  <a:lnTo>
                    <a:pt x="214" y="62"/>
                  </a:lnTo>
                  <a:lnTo>
                    <a:pt x="236" y="79"/>
                  </a:lnTo>
                  <a:lnTo>
                    <a:pt x="264" y="96"/>
                  </a:lnTo>
                  <a:lnTo>
                    <a:pt x="276" y="96"/>
                  </a:lnTo>
                  <a:lnTo>
                    <a:pt x="298" y="96"/>
                  </a:lnTo>
                  <a:lnTo>
                    <a:pt x="321" y="96"/>
                  </a:lnTo>
                  <a:lnTo>
                    <a:pt x="332" y="113"/>
                  </a:lnTo>
                  <a:lnTo>
                    <a:pt x="360" y="113"/>
                  </a:lnTo>
                  <a:lnTo>
                    <a:pt x="383" y="113"/>
                  </a:lnTo>
                  <a:lnTo>
                    <a:pt x="394" y="113"/>
                  </a:lnTo>
                  <a:lnTo>
                    <a:pt x="405" y="124"/>
                  </a:lnTo>
                  <a:lnTo>
                    <a:pt x="417" y="141"/>
                  </a:lnTo>
                  <a:lnTo>
                    <a:pt x="428" y="141"/>
                  </a:lnTo>
                  <a:lnTo>
                    <a:pt x="445" y="158"/>
                  </a:lnTo>
                  <a:lnTo>
                    <a:pt x="445" y="169"/>
                  </a:lnTo>
                  <a:lnTo>
                    <a:pt x="445" y="186"/>
                  </a:lnTo>
                  <a:lnTo>
                    <a:pt x="445" y="203"/>
                  </a:lnTo>
                  <a:lnTo>
                    <a:pt x="456" y="214"/>
                  </a:lnTo>
                  <a:lnTo>
                    <a:pt x="462" y="214"/>
                  </a:lnTo>
                  <a:lnTo>
                    <a:pt x="456" y="220"/>
                  </a:lnTo>
                  <a:lnTo>
                    <a:pt x="456" y="237"/>
                  </a:lnTo>
                  <a:lnTo>
                    <a:pt x="445" y="265"/>
                  </a:lnTo>
                  <a:lnTo>
                    <a:pt x="445" y="282"/>
                  </a:lnTo>
                  <a:lnTo>
                    <a:pt x="445" y="293"/>
                  </a:lnTo>
                  <a:lnTo>
                    <a:pt x="456" y="282"/>
                  </a:lnTo>
                  <a:lnTo>
                    <a:pt x="467" y="265"/>
                  </a:lnTo>
                  <a:lnTo>
                    <a:pt x="479" y="265"/>
                  </a:lnTo>
                  <a:lnTo>
                    <a:pt x="490" y="248"/>
                  </a:lnTo>
                  <a:lnTo>
                    <a:pt x="490" y="237"/>
                  </a:lnTo>
                  <a:lnTo>
                    <a:pt x="501" y="220"/>
                  </a:lnTo>
                  <a:lnTo>
                    <a:pt x="512" y="186"/>
                  </a:lnTo>
                  <a:lnTo>
                    <a:pt x="512" y="203"/>
                  </a:lnTo>
                  <a:lnTo>
                    <a:pt x="512" y="220"/>
                  </a:lnTo>
                  <a:lnTo>
                    <a:pt x="512" y="237"/>
                  </a:lnTo>
                  <a:lnTo>
                    <a:pt x="501" y="265"/>
                  </a:lnTo>
                  <a:lnTo>
                    <a:pt x="490" y="282"/>
                  </a:lnTo>
                  <a:lnTo>
                    <a:pt x="479" y="293"/>
                  </a:lnTo>
                  <a:lnTo>
                    <a:pt x="479" y="310"/>
                  </a:lnTo>
                  <a:lnTo>
                    <a:pt x="479" y="327"/>
                  </a:lnTo>
                  <a:lnTo>
                    <a:pt x="479" y="344"/>
                  </a:lnTo>
                  <a:lnTo>
                    <a:pt x="467" y="372"/>
                  </a:lnTo>
                  <a:lnTo>
                    <a:pt x="456" y="406"/>
                  </a:lnTo>
                  <a:lnTo>
                    <a:pt x="456" y="451"/>
                  </a:lnTo>
                  <a:lnTo>
                    <a:pt x="445" y="496"/>
                  </a:lnTo>
                  <a:lnTo>
                    <a:pt x="456" y="552"/>
                  </a:lnTo>
                  <a:lnTo>
                    <a:pt x="456" y="558"/>
                  </a:lnTo>
                  <a:lnTo>
                    <a:pt x="236" y="558"/>
                  </a:lnTo>
                  <a:lnTo>
                    <a:pt x="236" y="575"/>
                  </a:lnTo>
                  <a:lnTo>
                    <a:pt x="214" y="558"/>
                  </a:lnTo>
                  <a:lnTo>
                    <a:pt x="202" y="558"/>
                  </a:lnTo>
                  <a:lnTo>
                    <a:pt x="191" y="541"/>
                  </a:lnTo>
                  <a:lnTo>
                    <a:pt x="180" y="524"/>
                  </a:lnTo>
                  <a:lnTo>
                    <a:pt x="169" y="524"/>
                  </a:lnTo>
                  <a:lnTo>
                    <a:pt x="152" y="496"/>
                  </a:lnTo>
                  <a:lnTo>
                    <a:pt x="152" y="479"/>
                  </a:lnTo>
                  <a:lnTo>
                    <a:pt x="152" y="462"/>
                  </a:lnTo>
                  <a:lnTo>
                    <a:pt x="152" y="434"/>
                  </a:lnTo>
                  <a:lnTo>
                    <a:pt x="140" y="417"/>
                  </a:lnTo>
                  <a:lnTo>
                    <a:pt x="140" y="400"/>
                  </a:lnTo>
                  <a:lnTo>
                    <a:pt x="140" y="389"/>
                  </a:lnTo>
                  <a:lnTo>
                    <a:pt x="118" y="372"/>
                  </a:lnTo>
                  <a:lnTo>
                    <a:pt x="118" y="355"/>
                  </a:lnTo>
                  <a:lnTo>
                    <a:pt x="95" y="355"/>
                  </a:lnTo>
                  <a:lnTo>
                    <a:pt x="84" y="344"/>
                  </a:lnTo>
                  <a:lnTo>
                    <a:pt x="73" y="327"/>
                  </a:lnTo>
                  <a:lnTo>
                    <a:pt x="62" y="327"/>
                  </a:lnTo>
                  <a:lnTo>
                    <a:pt x="45" y="310"/>
                  </a:lnTo>
                  <a:lnTo>
                    <a:pt x="33" y="310"/>
                  </a:lnTo>
                  <a:lnTo>
                    <a:pt x="22" y="282"/>
                  </a:lnTo>
                  <a:lnTo>
                    <a:pt x="11" y="265"/>
                  </a:lnTo>
                  <a:lnTo>
                    <a:pt x="22" y="248"/>
                  </a:lnTo>
                  <a:lnTo>
                    <a:pt x="11" y="231"/>
                  </a:lnTo>
                  <a:lnTo>
                    <a:pt x="11" y="220"/>
                  </a:lnTo>
                  <a:lnTo>
                    <a:pt x="22" y="203"/>
                  </a:lnTo>
                  <a:lnTo>
                    <a:pt x="11" y="186"/>
                  </a:lnTo>
                  <a:lnTo>
                    <a:pt x="0" y="169"/>
                  </a:lnTo>
                  <a:lnTo>
                    <a:pt x="0" y="158"/>
                  </a:lnTo>
                  <a:lnTo>
                    <a:pt x="0" y="141"/>
                  </a:lnTo>
                  <a:lnTo>
                    <a:pt x="11" y="141"/>
                  </a:lnTo>
                  <a:lnTo>
                    <a:pt x="11" y="124"/>
                  </a:lnTo>
                  <a:lnTo>
                    <a:pt x="33" y="124"/>
                  </a:lnTo>
                  <a:lnTo>
                    <a:pt x="45" y="113"/>
                  </a:lnTo>
                  <a:lnTo>
                    <a:pt x="62" y="113"/>
                  </a:lnTo>
                  <a:lnTo>
                    <a:pt x="62" y="34"/>
                  </a:lnTo>
                  <a:lnTo>
                    <a:pt x="62" y="11"/>
                  </a:lnTo>
                  <a:lnTo>
                    <a:pt x="95" y="11"/>
                  </a:lnTo>
                  <a:lnTo>
                    <a:pt x="95" y="22"/>
                  </a:lnTo>
                  <a:lnTo>
                    <a:pt x="118" y="28"/>
                  </a:lnTo>
                  <a:lnTo>
                    <a:pt x="129" y="17"/>
                  </a:lnTo>
                  <a:lnTo>
                    <a:pt x="152" y="0"/>
                  </a:lnTo>
                  <a:lnTo>
                    <a:pt x="191" y="0"/>
                  </a:lnTo>
                  <a:lnTo>
                    <a:pt x="180" y="17"/>
                  </a:lnTo>
                  <a:lnTo>
                    <a:pt x="180" y="34"/>
                  </a:lnTo>
                  <a:lnTo>
                    <a:pt x="191" y="34"/>
                  </a:lnTo>
                  <a:lnTo>
                    <a:pt x="202" y="34"/>
                  </a:lnTo>
                  <a:lnTo>
                    <a:pt x="214" y="51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6050160" y="2388960"/>
              <a:ext cx="444240" cy="651600"/>
            </a:xfrm>
            <a:custGeom>
              <a:avLst/>
              <a:gdLst/>
              <a:ahLst/>
              <a:rect l="l" t="t" r="r" b="b"/>
              <a:pathLst>
                <a:path w="383" h="524">
                  <a:moveTo>
                    <a:pt x="276" y="507"/>
                  </a:moveTo>
                  <a:lnTo>
                    <a:pt x="288" y="507"/>
                  </a:lnTo>
                  <a:lnTo>
                    <a:pt x="299" y="507"/>
                  </a:lnTo>
                  <a:lnTo>
                    <a:pt x="310" y="496"/>
                  </a:lnTo>
                  <a:lnTo>
                    <a:pt x="310" y="479"/>
                  </a:lnTo>
                  <a:lnTo>
                    <a:pt x="321" y="462"/>
                  </a:lnTo>
                  <a:lnTo>
                    <a:pt x="321" y="451"/>
                  </a:lnTo>
                  <a:lnTo>
                    <a:pt x="344" y="451"/>
                  </a:lnTo>
                  <a:lnTo>
                    <a:pt x="355" y="462"/>
                  </a:lnTo>
                  <a:lnTo>
                    <a:pt x="372" y="451"/>
                  </a:lnTo>
                  <a:lnTo>
                    <a:pt x="383" y="451"/>
                  </a:lnTo>
                  <a:lnTo>
                    <a:pt x="383" y="434"/>
                  </a:lnTo>
                  <a:lnTo>
                    <a:pt x="383" y="417"/>
                  </a:lnTo>
                  <a:lnTo>
                    <a:pt x="372" y="400"/>
                  </a:lnTo>
                  <a:lnTo>
                    <a:pt x="383" y="400"/>
                  </a:lnTo>
                  <a:lnTo>
                    <a:pt x="372" y="389"/>
                  </a:lnTo>
                  <a:lnTo>
                    <a:pt x="372" y="372"/>
                  </a:lnTo>
                  <a:lnTo>
                    <a:pt x="372" y="355"/>
                  </a:lnTo>
                  <a:lnTo>
                    <a:pt x="383" y="355"/>
                  </a:lnTo>
                  <a:lnTo>
                    <a:pt x="383" y="338"/>
                  </a:lnTo>
                  <a:lnTo>
                    <a:pt x="383" y="327"/>
                  </a:lnTo>
                  <a:lnTo>
                    <a:pt x="383" y="310"/>
                  </a:lnTo>
                  <a:lnTo>
                    <a:pt x="372" y="293"/>
                  </a:lnTo>
                  <a:lnTo>
                    <a:pt x="372" y="276"/>
                  </a:lnTo>
                  <a:lnTo>
                    <a:pt x="355" y="265"/>
                  </a:lnTo>
                  <a:lnTo>
                    <a:pt x="355" y="248"/>
                  </a:lnTo>
                  <a:lnTo>
                    <a:pt x="355" y="231"/>
                  </a:lnTo>
                  <a:lnTo>
                    <a:pt x="344" y="220"/>
                  </a:lnTo>
                  <a:lnTo>
                    <a:pt x="333" y="220"/>
                  </a:lnTo>
                  <a:lnTo>
                    <a:pt x="321" y="220"/>
                  </a:lnTo>
                  <a:lnTo>
                    <a:pt x="310" y="220"/>
                  </a:lnTo>
                  <a:lnTo>
                    <a:pt x="299" y="220"/>
                  </a:lnTo>
                  <a:lnTo>
                    <a:pt x="288" y="220"/>
                  </a:lnTo>
                  <a:lnTo>
                    <a:pt x="288" y="231"/>
                  </a:lnTo>
                  <a:lnTo>
                    <a:pt x="276" y="231"/>
                  </a:lnTo>
                  <a:lnTo>
                    <a:pt x="276" y="248"/>
                  </a:lnTo>
                  <a:lnTo>
                    <a:pt x="259" y="265"/>
                  </a:lnTo>
                  <a:lnTo>
                    <a:pt x="237" y="265"/>
                  </a:lnTo>
                  <a:lnTo>
                    <a:pt x="237" y="231"/>
                  </a:lnTo>
                  <a:lnTo>
                    <a:pt x="248" y="220"/>
                  </a:lnTo>
                  <a:lnTo>
                    <a:pt x="259" y="220"/>
                  </a:lnTo>
                  <a:lnTo>
                    <a:pt x="276" y="220"/>
                  </a:lnTo>
                  <a:lnTo>
                    <a:pt x="276" y="203"/>
                  </a:lnTo>
                  <a:lnTo>
                    <a:pt x="276" y="186"/>
                  </a:lnTo>
                  <a:lnTo>
                    <a:pt x="288" y="169"/>
                  </a:lnTo>
                  <a:lnTo>
                    <a:pt x="288" y="158"/>
                  </a:lnTo>
                  <a:lnTo>
                    <a:pt x="288" y="141"/>
                  </a:lnTo>
                  <a:lnTo>
                    <a:pt x="299" y="107"/>
                  </a:lnTo>
                  <a:lnTo>
                    <a:pt x="288" y="107"/>
                  </a:lnTo>
                  <a:lnTo>
                    <a:pt x="288" y="96"/>
                  </a:lnTo>
                  <a:lnTo>
                    <a:pt x="276" y="96"/>
                  </a:lnTo>
                  <a:lnTo>
                    <a:pt x="288" y="79"/>
                  </a:lnTo>
                  <a:lnTo>
                    <a:pt x="276" y="62"/>
                  </a:lnTo>
                  <a:lnTo>
                    <a:pt x="259" y="45"/>
                  </a:lnTo>
                  <a:lnTo>
                    <a:pt x="248" y="45"/>
                  </a:lnTo>
                  <a:lnTo>
                    <a:pt x="237" y="34"/>
                  </a:lnTo>
                  <a:lnTo>
                    <a:pt x="226" y="17"/>
                  </a:lnTo>
                  <a:lnTo>
                    <a:pt x="214" y="17"/>
                  </a:lnTo>
                  <a:lnTo>
                    <a:pt x="203" y="17"/>
                  </a:lnTo>
                  <a:lnTo>
                    <a:pt x="192" y="0"/>
                  </a:lnTo>
                  <a:lnTo>
                    <a:pt x="164" y="0"/>
                  </a:lnTo>
                  <a:lnTo>
                    <a:pt x="152" y="0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18" y="17"/>
                  </a:lnTo>
                  <a:lnTo>
                    <a:pt x="118" y="34"/>
                  </a:lnTo>
                  <a:lnTo>
                    <a:pt x="130" y="45"/>
                  </a:lnTo>
                  <a:lnTo>
                    <a:pt x="118" y="62"/>
                  </a:lnTo>
                  <a:lnTo>
                    <a:pt x="107" y="62"/>
                  </a:lnTo>
                  <a:lnTo>
                    <a:pt x="107" y="45"/>
                  </a:lnTo>
                  <a:lnTo>
                    <a:pt x="107" y="79"/>
                  </a:lnTo>
                  <a:lnTo>
                    <a:pt x="107" y="96"/>
                  </a:lnTo>
                  <a:lnTo>
                    <a:pt x="96" y="96"/>
                  </a:lnTo>
                  <a:lnTo>
                    <a:pt x="96" y="107"/>
                  </a:lnTo>
                  <a:lnTo>
                    <a:pt x="85" y="124"/>
                  </a:lnTo>
                  <a:lnTo>
                    <a:pt x="85" y="107"/>
                  </a:lnTo>
                  <a:lnTo>
                    <a:pt x="85" y="96"/>
                  </a:lnTo>
                  <a:lnTo>
                    <a:pt x="85" y="79"/>
                  </a:lnTo>
                  <a:lnTo>
                    <a:pt x="73" y="79"/>
                  </a:lnTo>
                  <a:lnTo>
                    <a:pt x="73" y="96"/>
                  </a:lnTo>
                  <a:lnTo>
                    <a:pt x="56" y="107"/>
                  </a:lnTo>
                  <a:lnTo>
                    <a:pt x="45" y="107"/>
                  </a:lnTo>
                  <a:lnTo>
                    <a:pt x="45" y="124"/>
                  </a:lnTo>
                  <a:lnTo>
                    <a:pt x="34" y="141"/>
                  </a:lnTo>
                  <a:lnTo>
                    <a:pt x="34" y="158"/>
                  </a:lnTo>
                  <a:lnTo>
                    <a:pt x="23" y="158"/>
                  </a:lnTo>
                  <a:lnTo>
                    <a:pt x="23" y="186"/>
                  </a:lnTo>
                  <a:lnTo>
                    <a:pt x="23" y="203"/>
                  </a:lnTo>
                  <a:lnTo>
                    <a:pt x="23" y="220"/>
                  </a:lnTo>
                  <a:lnTo>
                    <a:pt x="11" y="231"/>
                  </a:lnTo>
                  <a:lnTo>
                    <a:pt x="11" y="248"/>
                  </a:lnTo>
                  <a:lnTo>
                    <a:pt x="11" y="265"/>
                  </a:lnTo>
                  <a:lnTo>
                    <a:pt x="11" y="276"/>
                  </a:lnTo>
                  <a:lnTo>
                    <a:pt x="11" y="293"/>
                  </a:lnTo>
                  <a:lnTo>
                    <a:pt x="11" y="310"/>
                  </a:lnTo>
                  <a:lnTo>
                    <a:pt x="23" y="338"/>
                  </a:lnTo>
                  <a:lnTo>
                    <a:pt x="45" y="355"/>
                  </a:lnTo>
                  <a:lnTo>
                    <a:pt x="45" y="372"/>
                  </a:lnTo>
                  <a:lnTo>
                    <a:pt x="45" y="400"/>
                  </a:lnTo>
                  <a:lnTo>
                    <a:pt x="45" y="417"/>
                  </a:lnTo>
                  <a:lnTo>
                    <a:pt x="45" y="434"/>
                  </a:lnTo>
                  <a:lnTo>
                    <a:pt x="45" y="451"/>
                  </a:lnTo>
                  <a:lnTo>
                    <a:pt x="34" y="462"/>
                  </a:lnTo>
                  <a:lnTo>
                    <a:pt x="23" y="479"/>
                  </a:lnTo>
                  <a:lnTo>
                    <a:pt x="23" y="496"/>
                  </a:lnTo>
                  <a:lnTo>
                    <a:pt x="0" y="507"/>
                  </a:lnTo>
                  <a:lnTo>
                    <a:pt x="34" y="507"/>
                  </a:lnTo>
                  <a:lnTo>
                    <a:pt x="73" y="507"/>
                  </a:lnTo>
                  <a:lnTo>
                    <a:pt x="118" y="507"/>
                  </a:lnTo>
                  <a:lnTo>
                    <a:pt x="152" y="507"/>
                  </a:lnTo>
                  <a:lnTo>
                    <a:pt x="192" y="524"/>
                  </a:lnTo>
                  <a:lnTo>
                    <a:pt x="288" y="524"/>
                  </a:lnTo>
                  <a:lnTo>
                    <a:pt x="276" y="507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6050160" y="2388960"/>
              <a:ext cx="444240" cy="651600"/>
            </a:xfrm>
            <a:custGeom>
              <a:avLst/>
              <a:gdLst/>
              <a:ahLst/>
              <a:rect l="l" t="t" r="r" b="b"/>
              <a:pathLst>
                <a:path w="383" h="524">
                  <a:moveTo>
                    <a:pt x="276" y="507"/>
                  </a:moveTo>
                  <a:lnTo>
                    <a:pt x="288" y="507"/>
                  </a:lnTo>
                  <a:lnTo>
                    <a:pt x="299" y="507"/>
                  </a:lnTo>
                  <a:lnTo>
                    <a:pt x="310" y="496"/>
                  </a:lnTo>
                  <a:lnTo>
                    <a:pt x="310" y="479"/>
                  </a:lnTo>
                  <a:lnTo>
                    <a:pt x="321" y="462"/>
                  </a:lnTo>
                  <a:lnTo>
                    <a:pt x="321" y="451"/>
                  </a:lnTo>
                  <a:lnTo>
                    <a:pt x="344" y="451"/>
                  </a:lnTo>
                  <a:lnTo>
                    <a:pt x="355" y="462"/>
                  </a:lnTo>
                  <a:lnTo>
                    <a:pt x="372" y="451"/>
                  </a:lnTo>
                  <a:lnTo>
                    <a:pt x="383" y="451"/>
                  </a:lnTo>
                  <a:lnTo>
                    <a:pt x="383" y="434"/>
                  </a:lnTo>
                  <a:lnTo>
                    <a:pt x="383" y="417"/>
                  </a:lnTo>
                  <a:lnTo>
                    <a:pt x="372" y="400"/>
                  </a:lnTo>
                  <a:lnTo>
                    <a:pt x="383" y="400"/>
                  </a:lnTo>
                  <a:lnTo>
                    <a:pt x="372" y="389"/>
                  </a:lnTo>
                  <a:lnTo>
                    <a:pt x="372" y="372"/>
                  </a:lnTo>
                  <a:lnTo>
                    <a:pt x="372" y="355"/>
                  </a:lnTo>
                  <a:lnTo>
                    <a:pt x="383" y="355"/>
                  </a:lnTo>
                  <a:lnTo>
                    <a:pt x="383" y="338"/>
                  </a:lnTo>
                  <a:lnTo>
                    <a:pt x="383" y="327"/>
                  </a:lnTo>
                  <a:lnTo>
                    <a:pt x="383" y="310"/>
                  </a:lnTo>
                  <a:lnTo>
                    <a:pt x="372" y="293"/>
                  </a:lnTo>
                  <a:lnTo>
                    <a:pt x="372" y="276"/>
                  </a:lnTo>
                  <a:lnTo>
                    <a:pt x="355" y="265"/>
                  </a:lnTo>
                  <a:lnTo>
                    <a:pt x="355" y="248"/>
                  </a:lnTo>
                  <a:lnTo>
                    <a:pt x="355" y="231"/>
                  </a:lnTo>
                  <a:lnTo>
                    <a:pt x="344" y="220"/>
                  </a:lnTo>
                  <a:lnTo>
                    <a:pt x="333" y="220"/>
                  </a:lnTo>
                  <a:lnTo>
                    <a:pt x="321" y="220"/>
                  </a:lnTo>
                  <a:lnTo>
                    <a:pt x="310" y="220"/>
                  </a:lnTo>
                  <a:lnTo>
                    <a:pt x="299" y="220"/>
                  </a:lnTo>
                  <a:lnTo>
                    <a:pt x="288" y="220"/>
                  </a:lnTo>
                  <a:lnTo>
                    <a:pt x="288" y="231"/>
                  </a:lnTo>
                  <a:lnTo>
                    <a:pt x="276" y="231"/>
                  </a:lnTo>
                  <a:lnTo>
                    <a:pt x="276" y="248"/>
                  </a:lnTo>
                  <a:lnTo>
                    <a:pt x="259" y="265"/>
                  </a:lnTo>
                  <a:lnTo>
                    <a:pt x="237" y="265"/>
                  </a:lnTo>
                  <a:lnTo>
                    <a:pt x="237" y="231"/>
                  </a:lnTo>
                  <a:lnTo>
                    <a:pt x="248" y="220"/>
                  </a:lnTo>
                  <a:lnTo>
                    <a:pt x="259" y="220"/>
                  </a:lnTo>
                  <a:lnTo>
                    <a:pt x="276" y="220"/>
                  </a:lnTo>
                  <a:lnTo>
                    <a:pt x="276" y="203"/>
                  </a:lnTo>
                  <a:lnTo>
                    <a:pt x="276" y="186"/>
                  </a:lnTo>
                  <a:lnTo>
                    <a:pt x="288" y="169"/>
                  </a:lnTo>
                  <a:lnTo>
                    <a:pt x="288" y="158"/>
                  </a:lnTo>
                  <a:lnTo>
                    <a:pt x="288" y="141"/>
                  </a:lnTo>
                  <a:lnTo>
                    <a:pt x="299" y="107"/>
                  </a:lnTo>
                  <a:lnTo>
                    <a:pt x="288" y="107"/>
                  </a:lnTo>
                  <a:lnTo>
                    <a:pt x="288" y="96"/>
                  </a:lnTo>
                  <a:lnTo>
                    <a:pt x="276" y="96"/>
                  </a:lnTo>
                  <a:lnTo>
                    <a:pt x="288" y="79"/>
                  </a:lnTo>
                  <a:lnTo>
                    <a:pt x="276" y="62"/>
                  </a:lnTo>
                  <a:lnTo>
                    <a:pt x="259" y="45"/>
                  </a:lnTo>
                  <a:lnTo>
                    <a:pt x="248" y="45"/>
                  </a:lnTo>
                  <a:lnTo>
                    <a:pt x="237" y="34"/>
                  </a:lnTo>
                  <a:lnTo>
                    <a:pt x="226" y="17"/>
                  </a:lnTo>
                  <a:lnTo>
                    <a:pt x="214" y="17"/>
                  </a:lnTo>
                  <a:lnTo>
                    <a:pt x="203" y="17"/>
                  </a:lnTo>
                  <a:lnTo>
                    <a:pt x="192" y="0"/>
                  </a:lnTo>
                  <a:lnTo>
                    <a:pt x="164" y="0"/>
                  </a:lnTo>
                  <a:lnTo>
                    <a:pt x="152" y="0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18" y="17"/>
                  </a:lnTo>
                  <a:lnTo>
                    <a:pt x="118" y="34"/>
                  </a:lnTo>
                  <a:lnTo>
                    <a:pt x="130" y="45"/>
                  </a:lnTo>
                  <a:lnTo>
                    <a:pt x="118" y="62"/>
                  </a:lnTo>
                  <a:lnTo>
                    <a:pt x="107" y="62"/>
                  </a:lnTo>
                  <a:lnTo>
                    <a:pt x="107" y="45"/>
                  </a:lnTo>
                  <a:lnTo>
                    <a:pt x="107" y="79"/>
                  </a:lnTo>
                  <a:lnTo>
                    <a:pt x="107" y="96"/>
                  </a:lnTo>
                  <a:lnTo>
                    <a:pt x="96" y="96"/>
                  </a:lnTo>
                  <a:lnTo>
                    <a:pt x="96" y="107"/>
                  </a:lnTo>
                  <a:lnTo>
                    <a:pt x="85" y="124"/>
                  </a:lnTo>
                  <a:lnTo>
                    <a:pt x="85" y="107"/>
                  </a:lnTo>
                  <a:lnTo>
                    <a:pt x="85" y="96"/>
                  </a:lnTo>
                  <a:lnTo>
                    <a:pt x="85" y="79"/>
                  </a:lnTo>
                  <a:lnTo>
                    <a:pt x="73" y="79"/>
                  </a:lnTo>
                  <a:lnTo>
                    <a:pt x="73" y="96"/>
                  </a:lnTo>
                  <a:lnTo>
                    <a:pt x="56" y="107"/>
                  </a:lnTo>
                  <a:lnTo>
                    <a:pt x="45" y="107"/>
                  </a:lnTo>
                  <a:lnTo>
                    <a:pt x="45" y="124"/>
                  </a:lnTo>
                  <a:lnTo>
                    <a:pt x="34" y="141"/>
                  </a:lnTo>
                  <a:lnTo>
                    <a:pt x="34" y="158"/>
                  </a:lnTo>
                  <a:lnTo>
                    <a:pt x="23" y="158"/>
                  </a:lnTo>
                  <a:lnTo>
                    <a:pt x="23" y="186"/>
                  </a:lnTo>
                  <a:lnTo>
                    <a:pt x="23" y="203"/>
                  </a:lnTo>
                  <a:lnTo>
                    <a:pt x="23" y="220"/>
                  </a:lnTo>
                  <a:lnTo>
                    <a:pt x="11" y="231"/>
                  </a:lnTo>
                  <a:lnTo>
                    <a:pt x="11" y="248"/>
                  </a:lnTo>
                  <a:lnTo>
                    <a:pt x="11" y="265"/>
                  </a:lnTo>
                  <a:lnTo>
                    <a:pt x="11" y="276"/>
                  </a:lnTo>
                  <a:lnTo>
                    <a:pt x="11" y="293"/>
                  </a:lnTo>
                  <a:lnTo>
                    <a:pt x="11" y="310"/>
                  </a:lnTo>
                  <a:lnTo>
                    <a:pt x="23" y="338"/>
                  </a:lnTo>
                  <a:lnTo>
                    <a:pt x="45" y="355"/>
                  </a:lnTo>
                  <a:lnTo>
                    <a:pt x="45" y="372"/>
                  </a:lnTo>
                  <a:lnTo>
                    <a:pt x="45" y="400"/>
                  </a:lnTo>
                  <a:lnTo>
                    <a:pt x="45" y="417"/>
                  </a:lnTo>
                  <a:lnTo>
                    <a:pt x="45" y="434"/>
                  </a:lnTo>
                  <a:lnTo>
                    <a:pt x="45" y="451"/>
                  </a:lnTo>
                  <a:lnTo>
                    <a:pt x="34" y="462"/>
                  </a:lnTo>
                  <a:lnTo>
                    <a:pt x="23" y="479"/>
                  </a:lnTo>
                  <a:lnTo>
                    <a:pt x="23" y="496"/>
                  </a:lnTo>
                  <a:lnTo>
                    <a:pt x="0" y="507"/>
                  </a:lnTo>
                  <a:lnTo>
                    <a:pt x="34" y="507"/>
                  </a:lnTo>
                  <a:lnTo>
                    <a:pt x="73" y="507"/>
                  </a:lnTo>
                  <a:lnTo>
                    <a:pt x="118" y="507"/>
                  </a:lnTo>
                  <a:lnTo>
                    <a:pt x="152" y="507"/>
                  </a:lnTo>
                  <a:lnTo>
                    <a:pt x="192" y="524"/>
                  </a:lnTo>
                  <a:lnTo>
                    <a:pt x="288" y="524"/>
                  </a:lnTo>
                  <a:lnTo>
                    <a:pt x="276" y="507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5542920" y="2928240"/>
              <a:ext cx="446400" cy="861840"/>
            </a:xfrm>
            <a:custGeom>
              <a:avLst/>
              <a:gdLst/>
              <a:ahLst/>
              <a:rect l="l" t="t" r="r" b="b"/>
              <a:pathLst>
                <a:path w="383" h="693">
                  <a:moveTo>
                    <a:pt x="23" y="242"/>
                  </a:moveTo>
                  <a:lnTo>
                    <a:pt x="11" y="276"/>
                  </a:lnTo>
                  <a:lnTo>
                    <a:pt x="11" y="293"/>
                  </a:lnTo>
                  <a:lnTo>
                    <a:pt x="0" y="321"/>
                  </a:lnTo>
                  <a:lnTo>
                    <a:pt x="11" y="338"/>
                  </a:lnTo>
                  <a:lnTo>
                    <a:pt x="11" y="355"/>
                  </a:lnTo>
                  <a:lnTo>
                    <a:pt x="23" y="355"/>
                  </a:lnTo>
                  <a:lnTo>
                    <a:pt x="40" y="366"/>
                  </a:lnTo>
                  <a:lnTo>
                    <a:pt x="40" y="383"/>
                  </a:lnTo>
                  <a:lnTo>
                    <a:pt x="51" y="400"/>
                  </a:lnTo>
                  <a:lnTo>
                    <a:pt x="62" y="400"/>
                  </a:lnTo>
                  <a:lnTo>
                    <a:pt x="73" y="417"/>
                  </a:lnTo>
                  <a:lnTo>
                    <a:pt x="85" y="428"/>
                  </a:lnTo>
                  <a:lnTo>
                    <a:pt x="85" y="445"/>
                  </a:lnTo>
                  <a:lnTo>
                    <a:pt x="96" y="445"/>
                  </a:lnTo>
                  <a:lnTo>
                    <a:pt x="96" y="462"/>
                  </a:lnTo>
                  <a:lnTo>
                    <a:pt x="107" y="462"/>
                  </a:lnTo>
                  <a:lnTo>
                    <a:pt x="119" y="479"/>
                  </a:lnTo>
                  <a:lnTo>
                    <a:pt x="107" y="490"/>
                  </a:lnTo>
                  <a:lnTo>
                    <a:pt x="119" y="490"/>
                  </a:lnTo>
                  <a:lnTo>
                    <a:pt x="119" y="507"/>
                  </a:lnTo>
                  <a:lnTo>
                    <a:pt x="135" y="507"/>
                  </a:lnTo>
                  <a:lnTo>
                    <a:pt x="119" y="524"/>
                  </a:lnTo>
                  <a:lnTo>
                    <a:pt x="135" y="541"/>
                  </a:lnTo>
                  <a:lnTo>
                    <a:pt x="147" y="552"/>
                  </a:lnTo>
                  <a:lnTo>
                    <a:pt x="147" y="569"/>
                  </a:lnTo>
                  <a:lnTo>
                    <a:pt x="158" y="569"/>
                  </a:lnTo>
                  <a:lnTo>
                    <a:pt x="169" y="569"/>
                  </a:lnTo>
                  <a:lnTo>
                    <a:pt x="181" y="586"/>
                  </a:lnTo>
                  <a:lnTo>
                    <a:pt x="192" y="597"/>
                  </a:lnTo>
                  <a:lnTo>
                    <a:pt x="192" y="614"/>
                  </a:lnTo>
                  <a:lnTo>
                    <a:pt x="203" y="631"/>
                  </a:lnTo>
                  <a:lnTo>
                    <a:pt x="203" y="648"/>
                  </a:lnTo>
                  <a:lnTo>
                    <a:pt x="203" y="659"/>
                  </a:lnTo>
                  <a:lnTo>
                    <a:pt x="203" y="676"/>
                  </a:lnTo>
                  <a:lnTo>
                    <a:pt x="203" y="693"/>
                  </a:lnTo>
                  <a:lnTo>
                    <a:pt x="214" y="693"/>
                  </a:lnTo>
                  <a:lnTo>
                    <a:pt x="231" y="693"/>
                  </a:lnTo>
                  <a:lnTo>
                    <a:pt x="243" y="676"/>
                  </a:lnTo>
                  <a:lnTo>
                    <a:pt x="265" y="659"/>
                  </a:lnTo>
                  <a:lnTo>
                    <a:pt x="276" y="676"/>
                  </a:lnTo>
                  <a:lnTo>
                    <a:pt x="288" y="693"/>
                  </a:lnTo>
                  <a:lnTo>
                    <a:pt x="299" y="676"/>
                  </a:lnTo>
                  <a:lnTo>
                    <a:pt x="316" y="676"/>
                  </a:lnTo>
                  <a:lnTo>
                    <a:pt x="299" y="659"/>
                  </a:lnTo>
                  <a:lnTo>
                    <a:pt x="299" y="648"/>
                  </a:lnTo>
                  <a:lnTo>
                    <a:pt x="316" y="648"/>
                  </a:lnTo>
                  <a:lnTo>
                    <a:pt x="327" y="648"/>
                  </a:lnTo>
                  <a:lnTo>
                    <a:pt x="338" y="631"/>
                  </a:lnTo>
                  <a:lnTo>
                    <a:pt x="327" y="614"/>
                  </a:lnTo>
                  <a:lnTo>
                    <a:pt x="327" y="597"/>
                  </a:lnTo>
                  <a:lnTo>
                    <a:pt x="338" y="597"/>
                  </a:lnTo>
                  <a:lnTo>
                    <a:pt x="350" y="586"/>
                  </a:lnTo>
                  <a:lnTo>
                    <a:pt x="350" y="597"/>
                  </a:lnTo>
                  <a:lnTo>
                    <a:pt x="338" y="586"/>
                  </a:lnTo>
                  <a:lnTo>
                    <a:pt x="338" y="569"/>
                  </a:lnTo>
                  <a:lnTo>
                    <a:pt x="350" y="552"/>
                  </a:lnTo>
                  <a:lnTo>
                    <a:pt x="361" y="541"/>
                  </a:lnTo>
                  <a:lnTo>
                    <a:pt x="350" y="524"/>
                  </a:lnTo>
                  <a:lnTo>
                    <a:pt x="361" y="507"/>
                  </a:lnTo>
                  <a:lnTo>
                    <a:pt x="372" y="507"/>
                  </a:lnTo>
                  <a:lnTo>
                    <a:pt x="383" y="490"/>
                  </a:lnTo>
                  <a:lnTo>
                    <a:pt x="383" y="462"/>
                  </a:lnTo>
                  <a:lnTo>
                    <a:pt x="383" y="445"/>
                  </a:lnTo>
                  <a:lnTo>
                    <a:pt x="372" y="445"/>
                  </a:lnTo>
                  <a:lnTo>
                    <a:pt x="383" y="445"/>
                  </a:lnTo>
                  <a:lnTo>
                    <a:pt x="383" y="428"/>
                  </a:lnTo>
                  <a:lnTo>
                    <a:pt x="372" y="428"/>
                  </a:lnTo>
                  <a:lnTo>
                    <a:pt x="372" y="417"/>
                  </a:lnTo>
                  <a:lnTo>
                    <a:pt x="372" y="400"/>
                  </a:lnTo>
                  <a:lnTo>
                    <a:pt x="383" y="383"/>
                  </a:lnTo>
                  <a:lnTo>
                    <a:pt x="383" y="366"/>
                  </a:lnTo>
                  <a:lnTo>
                    <a:pt x="372" y="355"/>
                  </a:lnTo>
                  <a:lnTo>
                    <a:pt x="361" y="338"/>
                  </a:lnTo>
                  <a:lnTo>
                    <a:pt x="361" y="310"/>
                  </a:lnTo>
                  <a:lnTo>
                    <a:pt x="372" y="293"/>
                  </a:lnTo>
                  <a:lnTo>
                    <a:pt x="372" y="276"/>
                  </a:lnTo>
                  <a:lnTo>
                    <a:pt x="372" y="259"/>
                  </a:lnTo>
                  <a:lnTo>
                    <a:pt x="372" y="242"/>
                  </a:lnTo>
                  <a:lnTo>
                    <a:pt x="372" y="231"/>
                  </a:lnTo>
                  <a:lnTo>
                    <a:pt x="361" y="214"/>
                  </a:lnTo>
                  <a:lnTo>
                    <a:pt x="361" y="197"/>
                  </a:lnTo>
                  <a:lnTo>
                    <a:pt x="361" y="169"/>
                  </a:lnTo>
                  <a:lnTo>
                    <a:pt x="361" y="152"/>
                  </a:lnTo>
                  <a:lnTo>
                    <a:pt x="361" y="141"/>
                  </a:lnTo>
                  <a:lnTo>
                    <a:pt x="372" y="124"/>
                  </a:lnTo>
                  <a:lnTo>
                    <a:pt x="372" y="107"/>
                  </a:lnTo>
                  <a:lnTo>
                    <a:pt x="372" y="107"/>
                  </a:lnTo>
                  <a:lnTo>
                    <a:pt x="361" y="90"/>
                  </a:lnTo>
                  <a:lnTo>
                    <a:pt x="361" y="73"/>
                  </a:lnTo>
                  <a:lnTo>
                    <a:pt x="361" y="62"/>
                  </a:lnTo>
                  <a:lnTo>
                    <a:pt x="350" y="62"/>
                  </a:lnTo>
                  <a:lnTo>
                    <a:pt x="338" y="45"/>
                  </a:lnTo>
                  <a:lnTo>
                    <a:pt x="338" y="28"/>
                  </a:lnTo>
                  <a:lnTo>
                    <a:pt x="338" y="17"/>
                  </a:lnTo>
                  <a:lnTo>
                    <a:pt x="327" y="0"/>
                  </a:lnTo>
                  <a:lnTo>
                    <a:pt x="327" y="0"/>
                  </a:lnTo>
                  <a:lnTo>
                    <a:pt x="107" y="0"/>
                  </a:lnTo>
                  <a:lnTo>
                    <a:pt x="96" y="17"/>
                  </a:lnTo>
                  <a:lnTo>
                    <a:pt x="107" y="28"/>
                  </a:lnTo>
                  <a:lnTo>
                    <a:pt x="107" y="45"/>
                  </a:lnTo>
                  <a:lnTo>
                    <a:pt x="119" y="62"/>
                  </a:lnTo>
                  <a:lnTo>
                    <a:pt x="135" y="73"/>
                  </a:lnTo>
                  <a:lnTo>
                    <a:pt x="119" y="90"/>
                  </a:lnTo>
                  <a:lnTo>
                    <a:pt x="107" y="107"/>
                  </a:lnTo>
                  <a:lnTo>
                    <a:pt x="107" y="124"/>
                  </a:lnTo>
                  <a:lnTo>
                    <a:pt x="85" y="141"/>
                  </a:lnTo>
                  <a:lnTo>
                    <a:pt x="73" y="141"/>
                  </a:lnTo>
                  <a:lnTo>
                    <a:pt x="51" y="141"/>
                  </a:lnTo>
                  <a:lnTo>
                    <a:pt x="40" y="152"/>
                  </a:lnTo>
                  <a:lnTo>
                    <a:pt x="23" y="169"/>
                  </a:lnTo>
                  <a:lnTo>
                    <a:pt x="40" y="186"/>
                  </a:lnTo>
                  <a:lnTo>
                    <a:pt x="51" y="186"/>
                  </a:lnTo>
                  <a:lnTo>
                    <a:pt x="51" y="197"/>
                  </a:lnTo>
                  <a:lnTo>
                    <a:pt x="40" y="214"/>
                  </a:lnTo>
                  <a:lnTo>
                    <a:pt x="40" y="231"/>
                  </a:lnTo>
                  <a:lnTo>
                    <a:pt x="40" y="242"/>
                  </a:lnTo>
                  <a:lnTo>
                    <a:pt x="23" y="242"/>
                  </a:lnTo>
                  <a:lnTo>
                    <a:pt x="11" y="259"/>
                  </a:lnTo>
                  <a:lnTo>
                    <a:pt x="23" y="242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5542920" y="2928240"/>
              <a:ext cx="446400" cy="861840"/>
            </a:xfrm>
            <a:custGeom>
              <a:avLst/>
              <a:gdLst/>
              <a:ahLst/>
              <a:rect l="l" t="t" r="r" b="b"/>
              <a:pathLst>
                <a:path w="383" h="693">
                  <a:moveTo>
                    <a:pt x="23" y="242"/>
                  </a:moveTo>
                  <a:lnTo>
                    <a:pt x="11" y="276"/>
                  </a:lnTo>
                  <a:lnTo>
                    <a:pt x="11" y="293"/>
                  </a:lnTo>
                  <a:lnTo>
                    <a:pt x="0" y="321"/>
                  </a:lnTo>
                  <a:lnTo>
                    <a:pt x="11" y="338"/>
                  </a:lnTo>
                  <a:lnTo>
                    <a:pt x="11" y="355"/>
                  </a:lnTo>
                  <a:lnTo>
                    <a:pt x="23" y="355"/>
                  </a:lnTo>
                  <a:lnTo>
                    <a:pt x="40" y="366"/>
                  </a:lnTo>
                  <a:lnTo>
                    <a:pt x="40" y="383"/>
                  </a:lnTo>
                  <a:lnTo>
                    <a:pt x="51" y="400"/>
                  </a:lnTo>
                  <a:lnTo>
                    <a:pt x="62" y="400"/>
                  </a:lnTo>
                  <a:lnTo>
                    <a:pt x="73" y="417"/>
                  </a:lnTo>
                  <a:lnTo>
                    <a:pt x="85" y="428"/>
                  </a:lnTo>
                  <a:lnTo>
                    <a:pt x="85" y="445"/>
                  </a:lnTo>
                  <a:lnTo>
                    <a:pt x="96" y="445"/>
                  </a:lnTo>
                  <a:lnTo>
                    <a:pt x="96" y="462"/>
                  </a:lnTo>
                  <a:lnTo>
                    <a:pt x="107" y="462"/>
                  </a:lnTo>
                  <a:lnTo>
                    <a:pt x="119" y="479"/>
                  </a:lnTo>
                  <a:lnTo>
                    <a:pt x="107" y="490"/>
                  </a:lnTo>
                  <a:lnTo>
                    <a:pt x="119" y="490"/>
                  </a:lnTo>
                  <a:lnTo>
                    <a:pt x="119" y="507"/>
                  </a:lnTo>
                  <a:lnTo>
                    <a:pt x="135" y="507"/>
                  </a:lnTo>
                  <a:lnTo>
                    <a:pt x="119" y="524"/>
                  </a:lnTo>
                  <a:lnTo>
                    <a:pt x="135" y="541"/>
                  </a:lnTo>
                  <a:lnTo>
                    <a:pt x="147" y="552"/>
                  </a:lnTo>
                  <a:lnTo>
                    <a:pt x="147" y="569"/>
                  </a:lnTo>
                  <a:lnTo>
                    <a:pt x="158" y="569"/>
                  </a:lnTo>
                  <a:lnTo>
                    <a:pt x="169" y="569"/>
                  </a:lnTo>
                  <a:lnTo>
                    <a:pt x="181" y="586"/>
                  </a:lnTo>
                  <a:lnTo>
                    <a:pt x="192" y="597"/>
                  </a:lnTo>
                  <a:lnTo>
                    <a:pt x="192" y="614"/>
                  </a:lnTo>
                  <a:lnTo>
                    <a:pt x="203" y="631"/>
                  </a:lnTo>
                  <a:lnTo>
                    <a:pt x="203" y="648"/>
                  </a:lnTo>
                  <a:lnTo>
                    <a:pt x="203" y="659"/>
                  </a:lnTo>
                  <a:lnTo>
                    <a:pt x="203" y="676"/>
                  </a:lnTo>
                  <a:lnTo>
                    <a:pt x="203" y="693"/>
                  </a:lnTo>
                  <a:lnTo>
                    <a:pt x="214" y="693"/>
                  </a:lnTo>
                  <a:lnTo>
                    <a:pt x="231" y="693"/>
                  </a:lnTo>
                  <a:lnTo>
                    <a:pt x="243" y="676"/>
                  </a:lnTo>
                  <a:lnTo>
                    <a:pt x="265" y="659"/>
                  </a:lnTo>
                  <a:lnTo>
                    <a:pt x="276" y="676"/>
                  </a:lnTo>
                  <a:lnTo>
                    <a:pt x="288" y="693"/>
                  </a:lnTo>
                  <a:lnTo>
                    <a:pt x="299" y="676"/>
                  </a:lnTo>
                  <a:lnTo>
                    <a:pt x="316" y="676"/>
                  </a:lnTo>
                  <a:lnTo>
                    <a:pt x="299" y="659"/>
                  </a:lnTo>
                  <a:lnTo>
                    <a:pt x="299" y="648"/>
                  </a:lnTo>
                  <a:lnTo>
                    <a:pt x="316" y="648"/>
                  </a:lnTo>
                  <a:lnTo>
                    <a:pt x="327" y="648"/>
                  </a:lnTo>
                  <a:lnTo>
                    <a:pt x="338" y="631"/>
                  </a:lnTo>
                  <a:lnTo>
                    <a:pt x="327" y="614"/>
                  </a:lnTo>
                  <a:lnTo>
                    <a:pt x="327" y="597"/>
                  </a:lnTo>
                  <a:lnTo>
                    <a:pt x="338" y="597"/>
                  </a:lnTo>
                  <a:lnTo>
                    <a:pt x="350" y="586"/>
                  </a:lnTo>
                  <a:lnTo>
                    <a:pt x="350" y="597"/>
                  </a:lnTo>
                  <a:lnTo>
                    <a:pt x="338" y="586"/>
                  </a:lnTo>
                  <a:lnTo>
                    <a:pt x="338" y="569"/>
                  </a:lnTo>
                  <a:lnTo>
                    <a:pt x="350" y="552"/>
                  </a:lnTo>
                  <a:lnTo>
                    <a:pt x="361" y="541"/>
                  </a:lnTo>
                  <a:lnTo>
                    <a:pt x="350" y="524"/>
                  </a:lnTo>
                  <a:lnTo>
                    <a:pt x="361" y="507"/>
                  </a:lnTo>
                  <a:lnTo>
                    <a:pt x="372" y="507"/>
                  </a:lnTo>
                  <a:lnTo>
                    <a:pt x="383" y="490"/>
                  </a:lnTo>
                  <a:lnTo>
                    <a:pt x="383" y="462"/>
                  </a:lnTo>
                  <a:lnTo>
                    <a:pt x="383" y="445"/>
                  </a:lnTo>
                  <a:lnTo>
                    <a:pt x="372" y="445"/>
                  </a:lnTo>
                  <a:lnTo>
                    <a:pt x="383" y="445"/>
                  </a:lnTo>
                  <a:lnTo>
                    <a:pt x="383" y="428"/>
                  </a:lnTo>
                  <a:lnTo>
                    <a:pt x="372" y="428"/>
                  </a:lnTo>
                  <a:lnTo>
                    <a:pt x="372" y="417"/>
                  </a:lnTo>
                  <a:lnTo>
                    <a:pt x="372" y="400"/>
                  </a:lnTo>
                  <a:lnTo>
                    <a:pt x="383" y="383"/>
                  </a:lnTo>
                  <a:lnTo>
                    <a:pt x="383" y="366"/>
                  </a:lnTo>
                  <a:lnTo>
                    <a:pt x="372" y="355"/>
                  </a:lnTo>
                  <a:lnTo>
                    <a:pt x="361" y="338"/>
                  </a:lnTo>
                  <a:lnTo>
                    <a:pt x="361" y="310"/>
                  </a:lnTo>
                  <a:lnTo>
                    <a:pt x="372" y="293"/>
                  </a:lnTo>
                  <a:lnTo>
                    <a:pt x="372" y="276"/>
                  </a:lnTo>
                  <a:lnTo>
                    <a:pt x="372" y="259"/>
                  </a:lnTo>
                  <a:lnTo>
                    <a:pt x="372" y="242"/>
                  </a:lnTo>
                  <a:lnTo>
                    <a:pt x="372" y="231"/>
                  </a:lnTo>
                  <a:lnTo>
                    <a:pt x="361" y="214"/>
                  </a:lnTo>
                  <a:lnTo>
                    <a:pt x="361" y="197"/>
                  </a:lnTo>
                  <a:lnTo>
                    <a:pt x="361" y="169"/>
                  </a:lnTo>
                  <a:lnTo>
                    <a:pt x="361" y="152"/>
                  </a:lnTo>
                  <a:lnTo>
                    <a:pt x="361" y="141"/>
                  </a:lnTo>
                  <a:lnTo>
                    <a:pt x="372" y="124"/>
                  </a:lnTo>
                  <a:lnTo>
                    <a:pt x="372" y="107"/>
                  </a:lnTo>
                  <a:lnTo>
                    <a:pt x="372" y="107"/>
                  </a:lnTo>
                  <a:lnTo>
                    <a:pt x="361" y="90"/>
                  </a:lnTo>
                  <a:lnTo>
                    <a:pt x="361" y="73"/>
                  </a:lnTo>
                  <a:lnTo>
                    <a:pt x="361" y="62"/>
                  </a:lnTo>
                  <a:lnTo>
                    <a:pt x="350" y="62"/>
                  </a:lnTo>
                  <a:lnTo>
                    <a:pt x="338" y="45"/>
                  </a:lnTo>
                  <a:lnTo>
                    <a:pt x="338" y="28"/>
                  </a:lnTo>
                  <a:lnTo>
                    <a:pt x="338" y="17"/>
                  </a:lnTo>
                  <a:lnTo>
                    <a:pt x="327" y="0"/>
                  </a:lnTo>
                  <a:lnTo>
                    <a:pt x="327" y="0"/>
                  </a:lnTo>
                  <a:lnTo>
                    <a:pt x="107" y="0"/>
                  </a:lnTo>
                  <a:lnTo>
                    <a:pt x="96" y="17"/>
                  </a:lnTo>
                  <a:lnTo>
                    <a:pt x="107" y="28"/>
                  </a:lnTo>
                  <a:lnTo>
                    <a:pt x="107" y="45"/>
                  </a:lnTo>
                  <a:lnTo>
                    <a:pt x="119" y="62"/>
                  </a:lnTo>
                  <a:lnTo>
                    <a:pt x="135" y="73"/>
                  </a:lnTo>
                  <a:lnTo>
                    <a:pt x="119" y="90"/>
                  </a:lnTo>
                  <a:lnTo>
                    <a:pt x="107" y="107"/>
                  </a:lnTo>
                  <a:lnTo>
                    <a:pt x="107" y="124"/>
                  </a:lnTo>
                  <a:lnTo>
                    <a:pt x="85" y="141"/>
                  </a:lnTo>
                  <a:lnTo>
                    <a:pt x="73" y="141"/>
                  </a:lnTo>
                  <a:lnTo>
                    <a:pt x="51" y="141"/>
                  </a:lnTo>
                  <a:lnTo>
                    <a:pt x="40" y="152"/>
                  </a:lnTo>
                  <a:lnTo>
                    <a:pt x="23" y="169"/>
                  </a:lnTo>
                  <a:lnTo>
                    <a:pt x="40" y="186"/>
                  </a:lnTo>
                  <a:lnTo>
                    <a:pt x="51" y="186"/>
                  </a:lnTo>
                  <a:lnTo>
                    <a:pt x="51" y="197"/>
                  </a:lnTo>
                  <a:lnTo>
                    <a:pt x="40" y="214"/>
                  </a:lnTo>
                  <a:lnTo>
                    <a:pt x="40" y="231"/>
                  </a:lnTo>
                  <a:lnTo>
                    <a:pt x="40" y="242"/>
                  </a:lnTo>
                  <a:lnTo>
                    <a:pt x="23" y="242"/>
                  </a:lnTo>
                  <a:lnTo>
                    <a:pt x="11" y="259"/>
                  </a:lnTo>
                  <a:lnTo>
                    <a:pt x="23" y="242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5937840" y="3019320"/>
              <a:ext cx="372600" cy="650880"/>
            </a:xfrm>
            <a:custGeom>
              <a:avLst/>
              <a:gdLst/>
              <a:ahLst/>
              <a:rect l="l" t="t" r="r" b="b"/>
              <a:pathLst>
                <a:path w="322" h="524">
                  <a:moveTo>
                    <a:pt x="12" y="524"/>
                  </a:moveTo>
                  <a:lnTo>
                    <a:pt x="0" y="513"/>
                  </a:lnTo>
                  <a:lnTo>
                    <a:pt x="0" y="496"/>
                  </a:lnTo>
                  <a:lnTo>
                    <a:pt x="12" y="479"/>
                  </a:lnTo>
                  <a:lnTo>
                    <a:pt x="23" y="468"/>
                  </a:lnTo>
                  <a:lnTo>
                    <a:pt x="12" y="451"/>
                  </a:lnTo>
                  <a:lnTo>
                    <a:pt x="23" y="434"/>
                  </a:lnTo>
                  <a:lnTo>
                    <a:pt x="34" y="434"/>
                  </a:lnTo>
                  <a:lnTo>
                    <a:pt x="45" y="417"/>
                  </a:lnTo>
                  <a:lnTo>
                    <a:pt x="45" y="389"/>
                  </a:lnTo>
                  <a:lnTo>
                    <a:pt x="45" y="372"/>
                  </a:lnTo>
                  <a:lnTo>
                    <a:pt x="34" y="372"/>
                  </a:lnTo>
                  <a:lnTo>
                    <a:pt x="45" y="372"/>
                  </a:lnTo>
                  <a:lnTo>
                    <a:pt x="45" y="355"/>
                  </a:lnTo>
                  <a:lnTo>
                    <a:pt x="34" y="355"/>
                  </a:lnTo>
                  <a:lnTo>
                    <a:pt x="34" y="344"/>
                  </a:lnTo>
                  <a:lnTo>
                    <a:pt x="34" y="327"/>
                  </a:lnTo>
                  <a:lnTo>
                    <a:pt x="45" y="310"/>
                  </a:lnTo>
                  <a:lnTo>
                    <a:pt x="45" y="293"/>
                  </a:lnTo>
                  <a:lnTo>
                    <a:pt x="34" y="282"/>
                  </a:lnTo>
                  <a:lnTo>
                    <a:pt x="23" y="265"/>
                  </a:lnTo>
                  <a:lnTo>
                    <a:pt x="23" y="237"/>
                  </a:lnTo>
                  <a:lnTo>
                    <a:pt x="34" y="220"/>
                  </a:lnTo>
                  <a:lnTo>
                    <a:pt x="34" y="203"/>
                  </a:lnTo>
                  <a:lnTo>
                    <a:pt x="34" y="186"/>
                  </a:lnTo>
                  <a:lnTo>
                    <a:pt x="34" y="169"/>
                  </a:lnTo>
                  <a:lnTo>
                    <a:pt x="34" y="158"/>
                  </a:lnTo>
                  <a:lnTo>
                    <a:pt x="23" y="141"/>
                  </a:lnTo>
                  <a:lnTo>
                    <a:pt x="23" y="124"/>
                  </a:lnTo>
                  <a:lnTo>
                    <a:pt x="23" y="96"/>
                  </a:lnTo>
                  <a:lnTo>
                    <a:pt x="23" y="79"/>
                  </a:lnTo>
                  <a:lnTo>
                    <a:pt x="23" y="68"/>
                  </a:lnTo>
                  <a:lnTo>
                    <a:pt x="34" y="51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45" y="34"/>
                  </a:lnTo>
                  <a:lnTo>
                    <a:pt x="68" y="34"/>
                  </a:lnTo>
                  <a:lnTo>
                    <a:pt x="85" y="34"/>
                  </a:lnTo>
                  <a:lnTo>
                    <a:pt x="85" y="17"/>
                  </a:lnTo>
                  <a:lnTo>
                    <a:pt x="96" y="17"/>
                  </a:lnTo>
                  <a:lnTo>
                    <a:pt x="96" y="6"/>
                  </a:lnTo>
                  <a:lnTo>
                    <a:pt x="107" y="6"/>
                  </a:lnTo>
                  <a:lnTo>
                    <a:pt x="96" y="6"/>
                  </a:lnTo>
                  <a:lnTo>
                    <a:pt x="96" y="0"/>
                  </a:lnTo>
                  <a:lnTo>
                    <a:pt x="130" y="0"/>
                  </a:lnTo>
                  <a:lnTo>
                    <a:pt x="169" y="0"/>
                  </a:lnTo>
                  <a:lnTo>
                    <a:pt x="214" y="0"/>
                  </a:lnTo>
                  <a:lnTo>
                    <a:pt x="248" y="0"/>
                  </a:lnTo>
                  <a:lnTo>
                    <a:pt x="288" y="17"/>
                  </a:lnTo>
                  <a:lnTo>
                    <a:pt x="299" y="141"/>
                  </a:lnTo>
                  <a:lnTo>
                    <a:pt x="310" y="237"/>
                  </a:lnTo>
                  <a:lnTo>
                    <a:pt x="310" y="248"/>
                  </a:lnTo>
                  <a:lnTo>
                    <a:pt x="322" y="265"/>
                  </a:lnTo>
                  <a:lnTo>
                    <a:pt x="310" y="282"/>
                  </a:lnTo>
                  <a:lnTo>
                    <a:pt x="322" y="293"/>
                  </a:lnTo>
                  <a:lnTo>
                    <a:pt x="310" y="310"/>
                  </a:lnTo>
                  <a:lnTo>
                    <a:pt x="310" y="327"/>
                  </a:lnTo>
                  <a:lnTo>
                    <a:pt x="310" y="344"/>
                  </a:lnTo>
                  <a:lnTo>
                    <a:pt x="322" y="344"/>
                  </a:lnTo>
                  <a:lnTo>
                    <a:pt x="310" y="344"/>
                  </a:lnTo>
                  <a:lnTo>
                    <a:pt x="299" y="344"/>
                  </a:lnTo>
                  <a:lnTo>
                    <a:pt x="299" y="355"/>
                  </a:lnTo>
                  <a:lnTo>
                    <a:pt x="310" y="355"/>
                  </a:lnTo>
                  <a:lnTo>
                    <a:pt x="299" y="372"/>
                  </a:lnTo>
                  <a:lnTo>
                    <a:pt x="276" y="389"/>
                  </a:lnTo>
                  <a:lnTo>
                    <a:pt x="260" y="389"/>
                  </a:lnTo>
                  <a:lnTo>
                    <a:pt x="248" y="389"/>
                  </a:lnTo>
                  <a:lnTo>
                    <a:pt x="248" y="406"/>
                  </a:lnTo>
                  <a:lnTo>
                    <a:pt x="237" y="417"/>
                  </a:lnTo>
                  <a:lnTo>
                    <a:pt x="226" y="434"/>
                  </a:lnTo>
                  <a:lnTo>
                    <a:pt x="214" y="434"/>
                  </a:lnTo>
                  <a:lnTo>
                    <a:pt x="214" y="451"/>
                  </a:lnTo>
                  <a:lnTo>
                    <a:pt x="214" y="468"/>
                  </a:lnTo>
                  <a:lnTo>
                    <a:pt x="203" y="468"/>
                  </a:lnTo>
                  <a:lnTo>
                    <a:pt x="192" y="479"/>
                  </a:lnTo>
                  <a:lnTo>
                    <a:pt x="181" y="468"/>
                  </a:lnTo>
                  <a:lnTo>
                    <a:pt x="169" y="468"/>
                  </a:lnTo>
                  <a:lnTo>
                    <a:pt x="169" y="451"/>
                  </a:lnTo>
                  <a:lnTo>
                    <a:pt x="152" y="468"/>
                  </a:lnTo>
                  <a:lnTo>
                    <a:pt x="152" y="479"/>
                  </a:lnTo>
                  <a:lnTo>
                    <a:pt x="152" y="496"/>
                  </a:lnTo>
                  <a:lnTo>
                    <a:pt x="141" y="496"/>
                  </a:lnTo>
                  <a:lnTo>
                    <a:pt x="130" y="496"/>
                  </a:lnTo>
                  <a:lnTo>
                    <a:pt x="119" y="479"/>
                  </a:lnTo>
                  <a:lnTo>
                    <a:pt x="107" y="496"/>
                  </a:lnTo>
                  <a:lnTo>
                    <a:pt x="107" y="513"/>
                  </a:lnTo>
                  <a:lnTo>
                    <a:pt x="96" y="513"/>
                  </a:lnTo>
                  <a:lnTo>
                    <a:pt x="85" y="513"/>
                  </a:lnTo>
                  <a:lnTo>
                    <a:pt x="68" y="496"/>
                  </a:lnTo>
                  <a:lnTo>
                    <a:pt x="57" y="496"/>
                  </a:lnTo>
                  <a:lnTo>
                    <a:pt x="34" y="513"/>
                  </a:lnTo>
                  <a:lnTo>
                    <a:pt x="12" y="513"/>
                  </a:lnTo>
                  <a:lnTo>
                    <a:pt x="12" y="52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5937840" y="3019320"/>
              <a:ext cx="372600" cy="650880"/>
            </a:xfrm>
            <a:custGeom>
              <a:avLst/>
              <a:gdLst/>
              <a:ahLst/>
              <a:rect l="l" t="t" r="r" b="b"/>
              <a:pathLst>
                <a:path w="322" h="524">
                  <a:moveTo>
                    <a:pt x="12" y="524"/>
                  </a:moveTo>
                  <a:lnTo>
                    <a:pt x="0" y="513"/>
                  </a:lnTo>
                  <a:lnTo>
                    <a:pt x="0" y="496"/>
                  </a:lnTo>
                  <a:lnTo>
                    <a:pt x="12" y="479"/>
                  </a:lnTo>
                  <a:lnTo>
                    <a:pt x="23" y="468"/>
                  </a:lnTo>
                  <a:lnTo>
                    <a:pt x="12" y="451"/>
                  </a:lnTo>
                  <a:lnTo>
                    <a:pt x="23" y="434"/>
                  </a:lnTo>
                  <a:lnTo>
                    <a:pt x="34" y="434"/>
                  </a:lnTo>
                  <a:lnTo>
                    <a:pt x="45" y="417"/>
                  </a:lnTo>
                  <a:lnTo>
                    <a:pt x="45" y="389"/>
                  </a:lnTo>
                  <a:lnTo>
                    <a:pt x="45" y="372"/>
                  </a:lnTo>
                  <a:lnTo>
                    <a:pt x="34" y="372"/>
                  </a:lnTo>
                  <a:lnTo>
                    <a:pt x="45" y="372"/>
                  </a:lnTo>
                  <a:lnTo>
                    <a:pt x="45" y="355"/>
                  </a:lnTo>
                  <a:lnTo>
                    <a:pt x="34" y="355"/>
                  </a:lnTo>
                  <a:lnTo>
                    <a:pt x="34" y="344"/>
                  </a:lnTo>
                  <a:lnTo>
                    <a:pt x="34" y="327"/>
                  </a:lnTo>
                  <a:lnTo>
                    <a:pt x="45" y="310"/>
                  </a:lnTo>
                  <a:lnTo>
                    <a:pt x="45" y="293"/>
                  </a:lnTo>
                  <a:lnTo>
                    <a:pt x="34" y="282"/>
                  </a:lnTo>
                  <a:lnTo>
                    <a:pt x="23" y="265"/>
                  </a:lnTo>
                  <a:lnTo>
                    <a:pt x="23" y="237"/>
                  </a:lnTo>
                  <a:lnTo>
                    <a:pt x="34" y="220"/>
                  </a:lnTo>
                  <a:lnTo>
                    <a:pt x="34" y="203"/>
                  </a:lnTo>
                  <a:lnTo>
                    <a:pt x="34" y="186"/>
                  </a:lnTo>
                  <a:lnTo>
                    <a:pt x="34" y="169"/>
                  </a:lnTo>
                  <a:lnTo>
                    <a:pt x="34" y="158"/>
                  </a:lnTo>
                  <a:lnTo>
                    <a:pt x="23" y="141"/>
                  </a:lnTo>
                  <a:lnTo>
                    <a:pt x="23" y="124"/>
                  </a:lnTo>
                  <a:lnTo>
                    <a:pt x="23" y="96"/>
                  </a:lnTo>
                  <a:lnTo>
                    <a:pt x="23" y="79"/>
                  </a:lnTo>
                  <a:lnTo>
                    <a:pt x="23" y="68"/>
                  </a:lnTo>
                  <a:lnTo>
                    <a:pt x="34" y="51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45" y="34"/>
                  </a:lnTo>
                  <a:lnTo>
                    <a:pt x="68" y="34"/>
                  </a:lnTo>
                  <a:lnTo>
                    <a:pt x="85" y="34"/>
                  </a:lnTo>
                  <a:lnTo>
                    <a:pt x="85" y="17"/>
                  </a:lnTo>
                  <a:lnTo>
                    <a:pt x="96" y="17"/>
                  </a:lnTo>
                  <a:lnTo>
                    <a:pt x="96" y="6"/>
                  </a:lnTo>
                  <a:lnTo>
                    <a:pt x="107" y="6"/>
                  </a:lnTo>
                  <a:lnTo>
                    <a:pt x="96" y="6"/>
                  </a:lnTo>
                  <a:lnTo>
                    <a:pt x="96" y="0"/>
                  </a:lnTo>
                  <a:lnTo>
                    <a:pt x="130" y="0"/>
                  </a:lnTo>
                  <a:lnTo>
                    <a:pt x="169" y="0"/>
                  </a:lnTo>
                  <a:lnTo>
                    <a:pt x="214" y="0"/>
                  </a:lnTo>
                  <a:lnTo>
                    <a:pt x="248" y="0"/>
                  </a:lnTo>
                  <a:lnTo>
                    <a:pt x="288" y="17"/>
                  </a:lnTo>
                  <a:lnTo>
                    <a:pt x="299" y="141"/>
                  </a:lnTo>
                  <a:lnTo>
                    <a:pt x="310" y="237"/>
                  </a:lnTo>
                  <a:lnTo>
                    <a:pt x="310" y="248"/>
                  </a:lnTo>
                  <a:lnTo>
                    <a:pt x="322" y="265"/>
                  </a:lnTo>
                  <a:lnTo>
                    <a:pt x="310" y="282"/>
                  </a:lnTo>
                  <a:lnTo>
                    <a:pt x="322" y="293"/>
                  </a:lnTo>
                  <a:lnTo>
                    <a:pt x="310" y="310"/>
                  </a:lnTo>
                  <a:lnTo>
                    <a:pt x="310" y="327"/>
                  </a:lnTo>
                  <a:lnTo>
                    <a:pt x="310" y="344"/>
                  </a:lnTo>
                  <a:lnTo>
                    <a:pt x="322" y="344"/>
                  </a:lnTo>
                  <a:lnTo>
                    <a:pt x="310" y="344"/>
                  </a:lnTo>
                  <a:lnTo>
                    <a:pt x="299" y="344"/>
                  </a:lnTo>
                  <a:lnTo>
                    <a:pt x="299" y="355"/>
                  </a:lnTo>
                  <a:lnTo>
                    <a:pt x="310" y="355"/>
                  </a:lnTo>
                  <a:lnTo>
                    <a:pt x="299" y="372"/>
                  </a:lnTo>
                  <a:lnTo>
                    <a:pt x="276" y="389"/>
                  </a:lnTo>
                  <a:lnTo>
                    <a:pt x="260" y="389"/>
                  </a:lnTo>
                  <a:lnTo>
                    <a:pt x="248" y="389"/>
                  </a:lnTo>
                  <a:lnTo>
                    <a:pt x="248" y="406"/>
                  </a:lnTo>
                  <a:lnTo>
                    <a:pt x="237" y="417"/>
                  </a:lnTo>
                  <a:lnTo>
                    <a:pt x="226" y="434"/>
                  </a:lnTo>
                  <a:lnTo>
                    <a:pt x="214" y="434"/>
                  </a:lnTo>
                  <a:lnTo>
                    <a:pt x="214" y="451"/>
                  </a:lnTo>
                  <a:lnTo>
                    <a:pt x="214" y="468"/>
                  </a:lnTo>
                  <a:lnTo>
                    <a:pt x="203" y="468"/>
                  </a:lnTo>
                  <a:lnTo>
                    <a:pt x="192" y="479"/>
                  </a:lnTo>
                  <a:lnTo>
                    <a:pt x="181" y="468"/>
                  </a:lnTo>
                  <a:lnTo>
                    <a:pt x="169" y="468"/>
                  </a:lnTo>
                  <a:lnTo>
                    <a:pt x="169" y="451"/>
                  </a:lnTo>
                  <a:lnTo>
                    <a:pt x="152" y="468"/>
                  </a:lnTo>
                  <a:lnTo>
                    <a:pt x="152" y="479"/>
                  </a:lnTo>
                  <a:lnTo>
                    <a:pt x="152" y="496"/>
                  </a:lnTo>
                  <a:lnTo>
                    <a:pt x="141" y="496"/>
                  </a:lnTo>
                  <a:lnTo>
                    <a:pt x="130" y="496"/>
                  </a:lnTo>
                  <a:lnTo>
                    <a:pt x="119" y="479"/>
                  </a:lnTo>
                  <a:lnTo>
                    <a:pt x="107" y="496"/>
                  </a:lnTo>
                  <a:lnTo>
                    <a:pt x="107" y="513"/>
                  </a:lnTo>
                  <a:lnTo>
                    <a:pt x="96" y="513"/>
                  </a:lnTo>
                  <a:lnTo>
                    <a:pt x="85" y="513"/>
                  </a:lnTo>
                  <a:lnTo>
                    <a:pt x="68" y="496"/>
                  </a:lnTo>
                  <a:lnTo>
                    <a:pt x="57" y="496"/>
                  </a:lnTo>
                  <a:lnTo>
                    <a:pt x="34" y="513"/>
                  </a:lnTo>
                  <a:lnTo>
                    <a:pt x="12" y="513"/>
                  </a:lnTo>
                  <a:lnTo>
                    <a:pt x="12" y="52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6271560" y="2928240"/>
              <a:ext cx="485640" cy="574560"/>
            </a:xfrm>
            <a:custGeom>
              <a:avLst/>
              <a:gdLst/>
              <a:ahLst/>
              <a:rect l="l" t="t" r="r" b="b"/>
              <a:pathLst>
                <a:path w="417" h="462">
                  <a:moveTo>
                    <a:pt x="45" y="417"/>
                  </a:moveTo>
                  <a:lnTo>
                    <a:pt x="45" y="400"/>
                  </a:lnTo>
                  <a:lnTo>
                    <a:pt x="56" y="400"/>
                  </a:lnTo>
                  <a:lnTo>
                    <a:pt x="67" y="400"/>
                  </a:lnTo>
                  <a:lnTo>
                    <a:pt x="84" y="417"/>
                  </a:lnTo>
                  <a:lnTo>
                    <a:pt x="84" y="428"/>
                  </a:lnTo>
                  <a:lnTo>
                    <a:pt x="96" y="445"/>
                  </a:lnTo>
                  <a:lnTo>
                    <a:pt x="107" y="445"/>
                  </a:lnTo>
                  <a:lnTo>
                    <a:pt x="118" y="445"/>
                  </a:lnTo>
                  <a:lnTo>
                    <a:pt x="129" y="462"/>
                  </a:lnTo>
                  <a:lnTo>
                    <a:pt x="141" y="462"/>
                  </a:lnTo>
                  <a:lnTo>
                    <a:pt x="152" y="445"/>
                  </a:lnTo>
                  <a:lnTo>
                    <a:pt x="163" y="445"/>
                  </a:lnTo>
                  <a:lnTo>
                    <a:pt x="163" y="462"/>
                  </a:lnTo>
                  <a:lnTo>
                    <a:pt x="180" y="462"/>
                  </a:lnTo>
                  <a:lnTo>
                    <a:pt x="191" y="445"/>
                  </a:lnTo>
                  <a:lnTo>
                    <a:pt x="203" y="428"/>
                  </a:lnTo>
                  <a:lnTo>
                    <a:pt x="214" y="445"/>
                  </a:lnTo>
                  <a:lnTo>
                    <a:pt x="225" y="445"/>
                  </a:lnTo>
                  <a:lnTo>
                    <a:pt x="236" y="445"/>
                  </a:lnTo>
                  <a:lnTo>
                    <a:pt x="248" y="445"/>
                  </a:lnTo>
                  <a:lnTo>
                    <a:pt x="248" y="462"/>
                  </a:lnTo>
                  <a:lnTo>
                    <a:pt x="276" y="462"/>
                  </a:lnTo>
                  <a:lnTo>
                    <a:pt x="287" y="445"/>
                  </a:lnTo>
                  <a:lnTo>
                    <a:pt x="287" y="428"/>
                  </a:lnTo>
                  <a:lnTo>
                    <a:pt x="287" y="417"/>
                  </a:lnTo>
                  <a:lnTo>
                    <a:pt x="287" y="400"/>
                  </a:lnTo>
                  <a:lnTo>
                    <a:pt x="298" y="400"/>
                  </a:lnTo>
                  <a:lnTo>
                    <a:pt x="321" y="400"/>
                  </a:lnTo>
                  <a:lnTo>
                    <a:pt x="321" y="383"/>
                  </a:lnTo>
                  <a:lnTo>
                    <a:pt x="310" y="366"/>
                  </a:lnTo>
                  <a:lnTo>
                    <a:pt x="321" y="355"/>
                  </a:lnTo>
                  <a:lnTo>
                    <a:pt x="332" y="338"/>
                  </a:lnTo>
                  <a:lnTo>
                    <a:pt x="321" y="321"/>
                  </a:lnTo>
                  <a:lnTo>
                    <a:pt x="332" y="321"/>
                  </a:lnTo>
                  <a:lnTo>
                    <a:pt x="344" y="321"/>
                  </a:lnTo>
                  <a:lnTo>
                    <a:pt x="372" y="310"/>
                  </a:lnTo>
                  <a:lnTo>
                    <a:pt x="383" y="310"/>
                  </a:lnTo>
                  <a:lnTo>
                    <a:pt x="394" y="293"/>
                  </a:lnTo>
                  <a:lnTo>
                    <a:pt x="394" y="276"/>
                  </a:lnTo>
                  <a:lnTo>
                    <a:pt x="406" y="259"/>
                  </a:lnTo>
                  <a:lnTo>
                    <a:pt x="406" y="242"/>
                  </a:lnTo>
                  <a:lnTo>
                    <a:pt x="417" y="231"/>
                  </a:lnTo>
                  <a:lnTo>
                    <a:pt x="417" y="214"/>
                  </a:lnTo>
                  <a:lnTo>
                    <a:pt x="394" y="0"/>
                  </a:lnTo>
                  <a:lnTo>
                    <a:pt x="383" y="17"/>
                  </a:lnTo>
                  <a:lnTo>
                    <a:pt x="372" y="28"/>
                  </a:lnTo>
                  <a:lnTo>
                    <a:pt x="355" y="28"/>
                  </a:lnTo>
                  <a:lnTo>
                    <a:pt x="344" y="45"/>
                  </a:lnTo>
                  <a:lnTo>
                    <a:pt x="321" y="45"/>
                  </a:lnTo>
                  <a:lnTo>
                    <a:pt x="310" y="45"/>
                  </a:lnTo>
                  <a:lnTo>
                    <a:pt x="298" y="45"/>
                  </a:lnTo>
                  <a:lnTo>
                    <a:pt x="298" y="62"/>
                  </a:lnTo>
                  <a:lnTo>
                    <a:pt x="298" y="73"/>
                  </a:lnTo>
                  <a:lnTo>
                    <a:pt x="287" y="73"/>
                  </a:lnTo>
                  <a:lnTo>
                    <a:pt x="287" y="90"/>
                  </a:lnTo>
                  <a:lnTo>
                    <a:pt x="287" y="107"/>
                  </a:lnTo>
                  <a:lnTo>
                    <a:pt x="287" y="124"/>
                  </a:lnTo>
                  <a:lnTo>
                    <a:pt x="276" y="124"/>
                  </a:lnTo>
                  <a:lnTo>
                    <a:pt x="259" y="124"/>
                  </a:lnTo>
                  <a:lnTo>
                    <a:pt x="248" y="141"/>
                  </a:lnTo>
                  <a:lnTo>
                    <a:pt x="236" y="152"/>
                  </a:lnTo>
                  <a:lnTo>
                    <a:pt x="236" y="169"/>
                  </a:lnTo>
                  <a:lnTo>
                    <a:pt x="191" y="169"/>
                  </a:lnTo>
                  <a:lnTo>
                    <a:pt x="163" y="169"/>
                  </a:lnTo>
                  <a:lnTo>
                    <a:pt x="152" y="169"/>
                  </a:lnTo>
                  <a:lnTo>
                    <a:pt x="129" y="152"/>
                  </a:lnTo>
                  <a:lnTo>
                    <a:pt x="129" y="141"/>
                  </a:lnTo>
                  <a:lnTo>
                    <a:pt x="129" y="124"/>
                  </a:lnTo>
                  <a:lnTo>
                    <a:pt x="118" y="124"/>
                  </a:lnTo>
                  <a:lnTo>
                    <a:pt x="107" y="90"/>
                  </a:lnTo>
                  <a:lnTo>
                    <a:pt x="96" y="90"/>
                  </a:lnTo>
                  <a:lnTo>
                    <a:pt x="96" y="73"/>
                  </a:lnTo>
                  <a:lnTo>
                    <a:pt x="96" y="90"/>
                  </a:lnTo>
                  <a:lnTo>
                    <a:pt x="0" y="90"/>
                  </a:lnTo>
                  <a:lnTo>
                    <a:pt x="11" y="214"/>
                  </a:lnTo>
                  <a:lnTo>
                    <a:pt x="22" y="310"/>
                  </a:lnTo>
                  <a:lnTo>
                    <a:pt x="22" y="321"/>
                  </a:lnTo>
                  <a:lnTo>
                    <a:pt x="34" y="338"/>
                  </a:lnTo>
                  <a:lnTo>
                    <a:pt x="22" y="355"/>
                  </a:lnTo>
                  <a:lnTo>
                    <a:pt x="34" y="366"/>
                  </a:lnTo>
                  <a:lnTo>
                    <a:pt x="22" y="383"/>
                  </a:lnTo>
                  <a:lnTo>
                    <a:pt x="22" y="400"/>
                  </a:lnTo>
                  <a:lnTo>
                    <a:pt x="22" y="417"/>
                  </a:lnTo>
                  <a:lnTo>
                    <a:pt x="34" y="417"/>
                  </a:lnTo>
                  <a:lnTo>
                    <a:pt x="22" y="417"/>
                  </a:lnTo>
                  <a:lnTo>
                    <a:pt x="45" y="417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6271560" y="2928240"/>
              <a:ext cx="485640" cy="574560"/>
            </a:xfrm>
            <a:custGeom>
              <a:avLst/>
              <a:gdLst/>
              <a:ahLst/>
              <a:rect l="l" t="t" r="r" b="b"/>
              <a:pathLst>
                <a:path w="417" h="462">
                  <a:moveTo>
                    <a:pt x="45" y="417"/>
                  </a:moveTo>
                  <a:lnTo>
                    <a:pt x="45" y="400"/>
                  </a:lnTo>
                  <a:lnTo>
                    <a:pt x="56" y="400"/>
                  </a:lnTo>
                  <a:lnTo>
                    <a:pt x="67" y="400"/>
                  </a:lnTo>
                  <a:lnTo>
                    <a:pt x="84" y="417"/>
                  </a:lnTo>
                  <a:lnTo>
                    <a:pt x="84" y="428"/>
                  </a:lnTo>
                  <a:lnTo>
                    <a:pt x="96" y="445"/>
                  </a:lnTo>
                  <a:lnTo>
                    <a:pt x="107" y="445"/>
                  </a:lnTo>
                  <a:lnTo>
                    <a:pt x="118" y="445"/>
                  </a:lnTo>
                  <a:lnTo>
                    <a:pt x="129" y="462"/>
                  </a:lnTo>
                  <a:lnTo>
                    <a:pt x="141" y="462"/>
                  </a:lnTo>
                  <a:lnTo>
                    <a:pt x="152" y="445"/>
                  </a:lnTo>
                  <a:lnTo>
                    <a:pt x="163" y="445"/>
                  </a:lnTo>
                  <a:lnTo>
                    <a:pt x="163" y="462"/>
                  </a:lnTo>
                  <a:lnTo>
                    <a:pt x="180" y="462"/>
                  </a:lnTo>
                  <a:lnTo>
                    <a:pt x="191" y="445"/>
                  </a:lnTo>
                  <a:lnTo>
                    <a:pt x="203" y="428"/>
                  </a:lnTo>
                  <a:lnTo>
                    <a:pt x="214" y="445"/>
                  </a:lnTo>
                  <a:lnTo>
                    <a:pt x="225" y="445"/>
                  </a:lnTo>
                  <a:lnTo>
                    <a:pt x="236" y="445"/>
                  </a:lnTo>
                  <a:lnTo>
                    <a:pt x="248" y="445"/>
                  </a:lnTo>
                  <a:lnTo>
                    <a:pt x="248" y="462"/>
                  </a:lnTo>
                  <a:lnTo>
                    <a:pt x="276" y="462"/>
                  </a:lnTo>
                  <a:lnTo>
                    <a:pt x="287" y="445"/>
                  </a:lnTo>
                  <a:lnTo>
                    <a:pt x="287" y="428"/>
                  </a:lnTo>
                  <a:lnTo>
                    <a:pt x="287" y="417"/>
                  </a:lnTo>
                  <a:lnTo>
                    <a:pt x="287" y="400"/>
                  </a:lnTo>
                  <a:lnTo>
                    <a:pt x="298" y="400"/>
                  </a:lnTo>
                  <a:lnTo>
                    <a:pt x="321" y="400"/>
                  </a:lnTo>
                  <a:lnTo>
                    <a:pt x="321" y="383"/>
                  </a:lnTo>
                  <a:lnTo>
                    <a:pt x="310" y="366"/>
                  </a:lnTo>
                  <a:lnTo>
                    <a:pt x="321" y="355"/>
                  </a:lnTo>
                  <a:lnTo>
                    <a:pt x="332" y="338"/>
                  </a:lnTo>
                  <a:lnTo>
                    <a:pt x="321" y="321"/>
                  </a:lnTo>
                  <a:lnTo>
                    <a:pt x="332" y="321"/>
                  </a:lnTo>
                  <a:lnTo>
                    <a:pt x="344" y="321"/>
                  </a:lnTo>
                  <a:lnTo>
                    <a:pt x="372" y="310"/>
                  </a:lnTo>
                  <a:lnTo>
                    <a:pt x="383" y="310"/>
                  </a:lnTo>
                  <a:lnTo>
                    <a:pt x="394" y="293"/>
                  </a:lnTo>
                  <a:lnTo>
                    <a:pt x="394" y="276"/>
                  </a:lnTo>
                  <a:lnTo>
                    <a:pt x="406" y="259"/>
                  </a:lnTo>
                  <a:lnTo>
                    <a:pt x="406" y="242"/>
                  </a:lnTo>
                  <a:lnTo>
                    <a:pt x="417" y="231"/>
                  </a:lnTo>
                  <a:lnTo>
                    <a:pt x="417" y="214"/>
                  </a:lnTo>
                  <a:lnTo>
                    <a:pt x="394" y="0"/>
                  </a:lnTo>
                  <a:lnTo>
                    <a:pt x="383" y="17"/>
                  </a:lnTo>
                  <a:lnTo>
                    <a:pt x="372" y="28"/>
                  </a:lnTo>
                  <a:lnTo>
                    <a:pt x="355" y="28"/>
                  </a:lnTo>
                  <a:lnTo>
                    <a:pt x="344" y="45"/>
                  </a:lnTo>
                  <a:lnTo>
                    <a:pt x="321" y="45"/>
                  </a:lnTo>
                  <a:lnTo>
                    <a:pt x="310" y="45"/>
                  </a:lnTo>
                  <a:lnTo>
                    <a:pt x="298" y="45"/>
                  </a:lnTo>
                  <a:lnTo>
                    <a:pt x="298" y="62"/>
                  </a:lnTo>
                  <a:lnTo>
                    <a:pt x="298" y="73"/>
                  </a:lnTo>
                  <a:lnTo>
                    <a:pt x="287" y="73"/>
                  </a:lnTo>
                  <a:lnTo>
                    <a:pt x="287" y="90"/>
                  </a:lnTo>
                  <a:lnTo>
                    <a:pt x="287" y="107"/>
                  </a:lnTo>
                  <a:lnTo>
                    <a:pt x="287" y="124"/>
                  </a:lnTo>
                  <a:lnTo>
                    <a:pt x="276" y="124"/>
                  </a:lnTo>
                  <a:lnTo>
                    <a:pt x="259" y="124"/>
                  </a:lnTo>
                  <a:lnTo>
                    <a:pt x="248" y="141"/>
                  </a:lnTo>
                  <a:lnTo>
                    <a:pt x="236" y="152"/>
                  </a:lnTo>
                  <a:lnTo>
                    <a:pt x="236" y="169"/>
                  </a:lnTo>
                  <a:lnTo>
                    <a:pt x="191" y="169"/>
                  </a:lnTo>
                  <a:lnTo>
                    <a:pt x="163" y="169"/>
                  </a:lnTo>
                  <a:lnTo>
                    <a:pt x="152" y="169"/>
                  </a:lnTo>
                  <a:lnTo>
                    <a:pt x="129" y="152"/>
                  </a:lnTo>
                  <a:lnTo>
                    <a:pt x="129" y="141"/>
                  </a:lnTo>
                  <a:lnTo>
                    <a:pt x="129" y="124"/>
                  </a:lnTo>
                  <a:lnTo>
                    <a:pt x="118" y="124"/>
                  </a:lnTo>
                  <a:lnTo>
                    <a:pt x="107" y="90"/>
                  </a:lnTo>
                  <a:lnTo>
                    <a:pt x="96" y="90"/>
                  </a:lnTo>
                  <a:lnTo>
                    <a:pt x="96" y="73"/>
                  </a:lnTo>
                  <a:lnTo>
                    <a:pt x="96" y="90"/>
                  </a:lnTo>
                  <a:lnTo>
                    <a:pt x="0" y="90"/>
                  </a:lnTo>
                  <a:lnTo>
                    <a:pt x="11" y="214"/>
                  </a:lnTo>
                  <a:lnTo>
                    <a:pt x="22" y="310"/>
                  </a:lnTo>
                  <a:lnTo>
                    <a:pt x="22" y="321"/>
                  </a:lnTo>
                  <a:lnTo>
                    <a:pt x="34" y="338"/>
                  </a:lnTo>
                  <a:lnTo>
                    <a:pt x="22" y="355"/>
                  </a:lnTo>
                  <a:lnTo>
                    <a:pt x="34" y="366"/>
                  </a:lnTo>
                  <a:lnTo>
                    <a:pt x="22" y="383"/>
                  </a:lnTo>
                  <a:lnTo>
                    <a:pt x="22" y="400"/>
                  </a:lnTo>
                  <a:lnTo>
                    <a:pt x="22" y="417"/>
                  </a:lnTo>
                  <a:lnTo>
                    <a:pt x="34" y="417"/>
                  </a:lnTo>
                  <a:lnTo>
                    <a:pt x="22" y="417"/>
                  </a:lnTo>
                  <a:lnTo>
                    <a:pt x="45" y="417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6730560" y="2829960"/>
              <a:ext cx="667440" cy="442440"/>
            </a:xfrm>
            <a:custGeom>
              <a:avLst/>
              <a:gdLst/>
              <a:ahLst/>
              <a:rect l="l" t="t" r="r" b="b"/>
              <a:pathLst>
                <a:path w="575" h="355">
                  <a:moveTo>
                    <a:pt x="62" y="34"/>
                  </a:moveTo>
                  <a:lnTo>
                    <a:pt x="45" y="45"/>
                  </a:lnTo>
                  <a:lnTo>
                    <a:pt x="34" y="45"/>
                  </a:lnTo>
                  <a:lnTo>
                    <a:pt x="12" y="62"/>
                  </a:lnTo>
                  <a:lnTo>
                    <a:pt x="0" y="79"/>
                  </a:lnTo>
                  <a:lnTo>
                    <a:pt x="23" y="293"/>
                  </a:lnTo>
                  <a:lnTo>
                    <a:pt x="34" y="355"/>
                  </a:lnTo>
                  <a:lnTo>
                    <a:pt x="468" y="293"/>
                  </a:lnTo>
                  <a:lnTo>
                    <a:pt x="468" y="293"/>
                  </a:lnTo>
                  <a:lnTo>
                    <a:pt x="479" y="276"/>
                  </a:lnTo>
                  <a:lnTo>
                    <a:pt x="491" y="265"/>
                  </a:lnTo>
                  <a:lnTo>
                    <a:pt x="502" y="248"/>
                  </a:lnTo>
                  <a:lnTo>
                    <a:pt x="524" y="248"/>
                  </a:lnTo>
                  <a:lnTo>
                    <a:pt x="536" y="231"/>
                  </a:lnTo>
                  <a:lnTo>
                    <a:pt x="564" y="231"/>
                  </a:lnTo>
                  <a:lnTo>
                    <a:pt x="564" y="220"/>
                  </a:lnTo>
                  <a:lnTo>
                    <a:pt x="575" y="203"/>
                  </a:lnTo>
                  <a:lnTo>
                    <a:pt x="564" y="186"/>
                  </a:lnTo>
                  <a:lnTo>
                    <a:pt x="553" y="186"/>
                  </a:lnTo>
                  <a:lnTo>
                    <a:pt x="553" y="169"/>
                  </a:lnTo>
                  <a:lnTo>
                    <a:pt x="524" y="169"/>
                  </a:lnTo>
                  <a:lnTo>
                    <a:pt x="524" y="152"/>
                  </a:lnTo>
                  <a:lnTo>
                    <a:pt x="513" y="152"/>
                  </a:lnTo>
                  <a:lnTo>
                    <a:pt x="502" y="152"/>
                  </a:lnTo>
                  <a:lnTo>
                    <a:pt x="502" y="141"/>
                  </a:lnTo>
                  <a:lnTo>
                    <a:pt x="513" y="124"/>
                  </a:lnTo>
                  <a:lnTo>
                    <a:pt x="491" y="124"/>
                  </a:lnTo>
                  <a:lnTo>
                    <a:pt x="502" y="107"/>
                  </a:lnTo>
                  <a:lnTo>
                    <a:pt x="513" y="96"/>
                  </a:lnTo>
                  <a:lnTo>
                    <a:pt x="536" y="96"/>
                  </a:lnTo>
                  <a:lnTo>
                    <a:pt x="536" y="62"/>
                  </a:lnTo>
                  <a:lnTo>
                    <a:pt x="553" y="62"/>
                  </a:lnTo>
                  <a:lnTo>
                    <a:pt x="553" y="45"/>
                  </a:lnTo>
                  <a:lnTo>
                    <a:pt x="502" y="45"/>
                  </a:lnTo>
                  <a:lnTo>
                    <a:pt x="491" y="0"/>
                  </a:lnTo>
                  <a:lnTo>
                    <a:pt x="181" y="62"/>
                  </a:lnTo>
                  <a:lnTo>
                    <a:pt x="85" y="62"/>
                  </a:lnTo>
                  <a:lnTo>
                    <a:pt x="74" y="45"/>
                  </a:lnTo>
                  <a:lnTo>
                    <a:pt x="62" y="3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6730560" y="2829960"/>
              <a:ext cx="667440" cy="442440"/>
            </a:xfrm>
            <a:custGeom>
              <a:avLst/>
              <a:gdLst/>
              <a:ahLst/>
              <a:rect l="l" t="t" r="r" b="b"/>
              <a:pathLst>
                <a:path w="575" h="355">
                  <a:moveTo>
                    <a:pt x="62" y="34"/>
                  </a:moveTo>
                  <a:lnTo>
                    <a:pt x="45" y="45"/>
                  </a:lnTo>
                  <a:lnTo>
                    <a:pt x="34" y="45"/>
                  </a:lnTo>
                  <a:lnTo>
                    <a:pt x="12" y="62"/>
                  </a:lnTo>
                  <a:lnTo>
                    <a:pt x="0" y="79"/>
                  </a:lnTo>
                  <a:lnTo>
                    <a:pt x="23" y="293"/>
                  </a:lnTo>
                  <a:lnTo>
                    <a:pt x="34" y="355"/>
                  </a:lnTo>
                  <a:lnTo>
                    <a:pt x="468" y="293"/>
                  </a:lnTo>
                  <a:lnTo>
                    <a:pt x="468" y="293"/>
                  </a:lnTo>
                  <a:lnTo>
                    <a:pt x="479" y="276"/>
                  </a:lnTo>
                  <a:lnTo>
                    <a:pt x="491" y="265"/>
                  </a:lnTo>
                  <a:lnTo>
                    <a:pt x="502" y="248"/>
                  </a:lnTo>
                  <a:lnTo>
                    <a:pt x="524" y="248"/>
                  </a:lnTo>
                  <a:lnTo>
                    <a:pt x="536" y="231"/>
                  </a:lnTo>
                  <a:lnTo>
                    <a:pt x="564" y="231"/>
                  </a:lnTo>
                  <a:lnTo>
                    <a:pt x="564" y="220"/>
                  </a:lnTo>
                  <a:lnTo>
                    <a:pt x="575" y="203"/>
                  </a:lnTo>
                  <a:lnTo>
                    <a:pt x="564" y="186"/>
                  </a:lnTo>
                  <a:lnTo>
                    <a:pt x="553" y="186"/>
                  </a:lnTo>
                  <a:lnTo>
                    <a:pt x="553" y="169"/>
                  </a:lnTo>
                  <a:lnTo>
                    <a:pt x="524" y="169"/>
                  </a:lnTo>
                  <a:lnTo>
                    <a:pt x="524" y="152"/>
                  </a:lnTo>
                  <a:lnTo>
                    <a:pt x="513" y="152"/>
                  </a:lnTo>
                  <a:lnTo>
                    <a:pt x="502" y="152"/>
                  </a:lnTo>
                  <a:lnTo>
                    <a:pt x="502" y="141"/>
                  </a:lnTo>
                  <a:lnTo>
                    <a:pt x="513" y="124"/>
                  </a:lnTo>
                  <a:lnTo>
                    <a:pt x="491" y="124"/>
                  </a:lnTo>
                  <a:lnTo>
                    <a:pt x="502" y="107"/>
                  </a:lnTo>
                  <a:lnTo>
                    <a:pt x="513" y="96"/>
                  </a:lnTo>
                  <a:lnTo>
                    <a:pt x="536" y="96"/>
                  </a:lnTo>
                  <a:lnTo>
                    <a:pt x="536" y="62"/>
                  </a:lnTo>
                  <a:lnTo>
                    <a:pt x="553" y="62"/>
                  </a:lnTo>
                  <a:lnTo>
                    <a:pt x="553" y="45"/>
                  </a:lnTo>
                  <a:lnTo>
                    <a:pt x="502" y="45"/>
                  </a:lnTo>
                  <a:lnTo>
                    <a:pt x="491" y="0"/>
                  </a:lnTo>
                  <a:lnTo>
                    <a:pt x="181" y="62"/>
                  </a:lnTo>
                  <a:lnTo>
                    <a:pt x="85" y="62"/>
                  </a:lnTo>
                  <a:lnTo>
                    <a:pt x="74" y="45"/>
                  </a:lnTo>
                  <a:lnTo>
                    <a:pt x="62" y="3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6818040" y="2310480"/>
              <a:ext cx="844560" cy="674640"/>
            </a:xfrm>
            <a:custGeom>
              <a:avLst/>
              <a:gdLst/>
              <a:ahLst/>
              <a:rect l="l" t="t" r="r" b="b"/>
              <a:pathLst>
                <a:path w="727" h="541">
                  <a:moveTo>
                    <a:pt x="0" y="451"/>
                  </a:moveTo>
                  <a:lnTo>
                    <a:pt x="11" y="451"/>
                  </a:lnTo>
                  <a:lnTo>
                    <a:pt x="22" y="434"/>
                  </a:lnTo>
                  <a:lnTo>
                    <a:pt x="22" y="417"/>
                  </a:lnTo>
                  <a:lnTo>
                    <a:pt x="33" y="417"/>
                  </a:lnTo>
                  <a:lnTo>
                    <a:pt x="56" y="400"/>
                  </a:lnTo>
                  <a:lnTo>
                    <a:pt x="56" y="372"/>
                  </a:lnTo>
                  <a:lnTo>
                    <a:pt x="45" y="355"/>
                  </a:lnTo>
                  <a:lnTo>
                    <a:pt x="45" y="327"/>
                  </a:lnTo>
                  <a:lnTo>
                    <a:pt x="45" y="310"/>
                  </a:lnTo>
                  <a:lnTo>
                    <a:pt x="56" y="310"/>
                  </a:lnTo>
                  <a:lnTo>
                    <a:pt x="67" y="293"/>
                  </a:lnTo>
                  <a:lnTo>
                    <a:pt x="95" y="293"/>
                  </a:lnTo>
                  <a:lnTo>
                    <a:pt x="107" y="293"/>
                  </a:lnTo>
                  <a:lnTo>
                    <a:pt x="129" y="293"/>
                  </a:lnTo>
                  <a:lnTo>
                    <a:pt x="140" y="293"/>
                  </a:lnTo>
                  <a:lnTo>
                    <a:pt x="163" y="293"/>
                  </a:lnTo>
                  <a:lnTo>
                    <a:pt x="186" y="293"/>
                  </a:lnTo>
                  <a:lnTo>
                    <a:pt x="225" y="293"/>
                  </a:lnTo>
                  <a:lnTo>
                    <a:pt x="236" y="293"/>
                  </a:lnTo>
                  <a:lnTo>
                    <a:pt x="248" y="293"/>
                  </a:lnTo>
                  <a:lnTo>
                    <a:pt x="259" y="293"/>
                  </a:lnTo>
                  <a:lnTo>
                    <a:pt x="276" y="293"/>
                  </a:lnTo>
                  <a:lnTo>
                    <a:pt x="287" y="282"/>
                  </a:lnTo>
                  <a:lnTo>
                    <a:pt x="287" y="265"/>
                  </a:lnTo>
                  <a:lnTo>
                    <a:pt x="298" y="248"/>
                  </a:lnTo>
                  <a:lnTo>
                    <a:pt x="298" y="231"/>
                  </a:lnTo>
                  <a:lnTo>
                    <a:pt x="287" y="220"/>
                  </a:lnTo>
                  <a:lnTo>
                    <a:pt x="298" y="186"/>
                  </a:lnTo>
                  <a:lnTo>
                    <a:pt x="298" y="158"/>
                  </a:lnTo>
                  <a:lnTo>
                    <a:pt x="310" y="124"/>
                  </a:lnTo>
                  <a:lnTo>
                    <a:pt x="332" y="107"/>
                  </a:lnTo>
                  <a:lnTo>
                    <a:pt x="343" y="79"/>
                  </a:lnTo>
                  <a:lnTo>
                    <a:pt x="355" y="62"/>
                  </a:lnTo>
                  <a:lnTo>
                    <a:pt x="377" y="51"/>
                  </a:lnTo>
                  <a:lnTo>
                    <a:pt x="394" y="34"/>
                  </a:lnTo>
                  <a:lnTo>
                    <a:pt x="417" y="17"/>
                  </a:lnTo>
                  <a:lnTo>
                    <a:pt x="428" y="17"/>
                  </a:lnTo>
                  <a:lnTo>
                    <a:pt x="450" y="17"/>
                  </a:lnTo>
                  <a:lnTo>
                    <a:pt x="462" y="17"/>
                  </a:lnTo>
                  <a:lnTo>
                    <a:pt x="479" y="0"/>
                  </a:lnTo>
                  <a:lnTo>
                    <a:pt x="490" y="0"/>
                  </a:lnTo>
                  <a:lnTo>
                    <a:pt x="501" y="0"/>
                  </a:lnTo>
                  <a:lnTo>
                    <a:pt x="501" y="17"/>
                  </a:lnTo>
                  <a:lnTo>
                    <a:pt x="501" y="34"/>
                  </a:lnTo>
                  <a:lnTo>
                    <a:pt x="512" y="62"/>
                  </a:lnTo>
                  <a:lnTo>
                    <a:pt x="512" y="79"/>
                  </a:lnTo>
                  <a:lnTo>
                    <a:pt x="501" y="96"/>
                  </a:lnTo>
                  <a:lnTo>
                    <a:pt x="512" y="107"/>
                  </a:lnTo>
                  <a:lnTo>
                    <a:pt x="524" y="124"/>
                  </a:lnTo>
                  <a:lnTo>
                    <a:pt x="535" y="158"/>
                  </a:lnTo>
                  <a:lnTo>
                    <a:pt x="535" y="169"/>
                  </a:lnTo>
                  <a:lnTo>
                    <a:pt x="546" y="203"/>
                  </a:lnTo>
                  <a:lnTo>
                    <a:pt x="535" y="220"/>
                  </a:lnTo>
                  <a:lnTo>
                    <a:pt x="546" y="231"/>
                  </a:lnTo>
                  <a:lnTo>
                    <a:pt x="546" y="248"/>
                  </a:lnTo>
                  <a:lnTo>
                    <a:pt x="546" y="282"/>
                  </a:lnTo>
                  <a:lnTo>
                    <a:pt x="558" y="293"/>
                  </a:lnTo>
                  <a:lnTo>
                    <a:pt x="558" y="310"/>
                  </a:lnTo>
                  <a:lnTo>
                    <a:pt x="546" y="355"/>
                  </a:lnTo>
                  <a:lnTo>
                    <a:pt x="546" y="372"/>
                  </a:lnTo>
                  <a:lnTo>
                    <a:pt x="546" y="400"/>
                  </a:lnTo>
                  <a:lnTo>
                    <a:pt x="558" y="417"/>
                  </a:lnTo>
                  <a:lnTo>
                    <a:pt x="574" y="434"/>
                  </a:lnTo>
                  <a:lnTo>
                    <a:pt x="586" y="434"/>
                  </a:lnTo>
                  <a:lnTo>
                    <a:pt x="597" y="451"/>
                  </a:lnTo>
                  <a:lnTo>
                    <a:pt x="597" y="462"/>
                  </a:lnTo>
                  <a:lnTo>
                    <a:pt x="597" y="462"/>
                  </a:lnTo>
                  <a:lnTo>
                    <a:pt x="580" y="479"/>
                  </a:lnTo>
                  <a:lnTo>
                    <a:pt x="574" y="496"/>
                  </a:lnTo>
                  <a:lnTo>
                    <a:pt x="586" y="507"/>
                  </a:lnTo>
                  <a:lnTo>
                    <a:pt x="586" y="507"/>
                  </a:lnTo>
                  <a:lnTo>
                    <a:pt x="631" y="479"/>
                  </a:lnTo>
                  <a:lnTo>
                    <a:pt x="642" y="479"/>
                  </a:lnTo>
                  <a:lnTo>
                    <a:pt x="653" y="479"/>
                  </a:lnTo>
                  <a:lnTo>
                    <a:pt x="665" y="479"/>
                  </a:lnTo>
                  <a:lnTo>
                    <a:pt x="681" y="462"/>
                  </a:lnTo>
                  <a:lnTo>
                    <a:pt x="693" y="451"/>
                  </a:lnTo>
                  <a:lnTo>
                    <a:pt x="704" y="451"/>
                  </a:lnTo>
                  <a:lnTo>
                    <a:pt x="727" y="451"/>
                  </a:lnTo>
                  <a:lnTo>
                    <a:pt x="715" y="451"/>
                  </a:lnTo>
                  <a:lnTo>
                    <a:pt x="693" y="462"/>
                  </a:lnTo>
                  <a:lnTo>
                    <a:pt x="693" y="479"/>
                  </a:lnTo>
                  <a:lnTo>
                    <a:pt x="665" y="496"/>
                  </a:lnTo>
                  <a:lnTo>
                    <a:pt x="642" y="513"/>
                  </a:lnTo>
                  <a:lnTo>
                    <a:pt x="631" y="524"/>
                  </a:lnTo>
                  <a:lnTo>
                    <a:pt x="608" y="541"/>
                  </a:lnTo>
                  <a:lnTo>
                    <a:pt x="586" y="541"/>
                  </a:lnTo>
                  <a:lnTo>
                    <a:pt x="574" y="541"/>
                  </a:lnTo>
                  <a:lnTo>
                    <a:pt x="558" y="541"/>
                  </a:lnTo>
                  <a:lnTo>
                    <a:pt x="558" y="524"/>
                  </a:lnTo>
                  <a:lnTo>
                    <a:pt x="524" y="513"/>
                  </a:lnTo>
                  <a:lnTo>
                    <a:pt x="512" y="513"/>
                  </a:lnTo>
                  <a:lnTo>
                    <a:pt x="490" y="496"/>
                  </a:lnTo>
                  <a:lnTo>
                    <a:pt x="462" y="479"/>
                  </a:lnTo>
                  <a:lnTo>
                    <a:pt x="479" y="479"/>
                  </a:lnTo>
                  <a:lnTo>
                    <a:pt x="479" y="462"/>
                  </a:lnTo>
                  <a:lnTo>
                    <a:pt x="428" y="462"/>
                  </a:lnTo>
                  <a:lnTo>
                    <a:pt x="417" y="417"/>
                  </a:lnTo>
                  <a:lnTo>
                    <a:pt x="107" y="479"/>
                  </a:lnTo>
                  <a:lnTo>
                    <a:pt x="11" y="479"/>
                  </a:lnTo>
                  <a:lnTo>
                    <a:pt x="0" y="462"/>
                  </a:lnTo>
                  <a:lnTo>
                    <a:pt x="0" y="451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6818040" y="2310480"/>
              <a:ext cx="844560" cy="674640"/>
            </a:xfrm>
            <a:custGeom>
              <a:avLst/>
              <a:gdLst/>
              <a:ahLst/>
              <a:rect l="l" t="t" r="r" b="b"/>
              <a:pathLst>
                <a:path w="727" h="541">
                  <a:moveTo>
                    <a:pt x="0" y="451"/>
                  </a:moveTo>
                  <a:lnTo>
                    <a:pt x="11" y="451"/>
                  </a:lnTo>
                  <a:lnTo>
                    <a:pt x="22" y="434"/>
                  </a:lnTo>
                  <a:lnTo>
                    <a:pt x="22" y="417"/>
                  </a:lnTo>
                  <a:lnTo>
                    <a:pt x="33" y="417"/>
                  </a:lnTo>
                  <a:lnTo>
                    <a:pt x="56" y="400"/>
                  </a:lnTo>
                  <a:lnTo>
                    <a:pt x="56" y="372"/>
                  </a:lnTo>
                  <a:lnTo>
                    <a:pt x="45" y="355"/>
                  </a:lnTo>
                  <a:lnTo>
                    <a:pt x="45" y="327"/>
                  </a:lnTo>
                  <a:lnTo>
                    <a:pt x="45" y="310"/>
                  </a:lnTo>
                  <a:lnTo>
                    <a:pt x="56" y="310"/>
                  </a:lnTo>
                  <a:lnTo>
                    <a:pt x="67" y="293"/>
                  </a:lnTo>
                  <a:lnTo>
                    <a:pt x="95" y="293"/>
                  </a:lnTo>
                  <a:lnTo>
                    <a:pt x="107" y="293"/>
                  </a:lnTo>
                  <a:lnTo>
                    <a:pt x="129" y="293"/>
                  </a:lnTo>
                  <a:lnTo>
                    <a:pt x="140" y="293"/>
                  </a:lnTo>
                  <a:lnTo>
                    <a:pt x="163" y="293"/>
                  </a:lnTo>
                  <a:lnTo>
                    <a:pt x="186" y="293"/>
                  </a:lnTo>
                  <a:lnTo>
                    <a:pt x="225" y="293"/>
                  </a:lnTo>
                  <a:lnTo>
                    <a:pt x="236" y="293"/>
                  </a:lnTo>
                  <a:lnTo>
                    <a:pt x="248" y="293"/>
                  </a:lnTo>
                  <a:lnTo>
                    <a:pt x="259" y="293"/>
                  </a:lnTo>
                  <a:lnTo>
                    <a:pt x="276" y="293"/>
                  </a:lnTo>
                  <a:lnTo>
                    <a:pt x="287" y="282"/>
                  </a:lnTo>
                  <a:lnTo>
                    <a:pt x="287" y="265"/>
                  </a:lnTo>
                  <a:lnTo>
                    <a:pt x="298" y="248"/>
                  </a:lnTo>
                  <a:lnTo>
                    <a:pt x="298" y="231"/>
                  </a:lnTo>
                  <a:lnTo>
                    <a:pt x="287" y="220"/>
                  </a:lnTo>
                  <a:lnTo>
                    <a:pt x="298" y="186"/>
                  </a:lnTo>
                  <a:lnTo>
                    <a:pt x="298" y="158"/>
                  </a:lnTo>
                  <a:lnTo>
                    <a:pt x="310" y="124"/>
                  </a:lnTo>
                  <a:lnTo>
                    <a:pt x="332" y="107"/>
                  </a:lnTo>
                  <a:lnTo>
                    <a:pt x="343" y="79"/>
                  </a:lnTo>
                  <a:lnTo>
                    <a:pt x="355" y="62"/>
                  </a:lnTo>
                  <a:lnTo>
                    <a:pt x="377" y="51"/>
                  </a:lnTo>
                  <a:lnTo>
                    <a:pt x="394" y="34"/>
                  </a:lnTo>
                  <a:lnTo>
                    <a:pt x="417" y="17"/>
                  </a:lnTo>
                  <a:lnTo>
                    <a:pt x="428" y="17"/>
                  </a:lnTo>
                  <a:lnTo>
                    <a:pt x="450" y="17"/>
                  </a:lnTo>
                  <a:lnTo>
                    <a:pt x="462" y="17"/>
                  </a:lnTo>
                  <a:lnTo>
                    <a:pt x="479" y="0"/>
                  </a:lnTo>
                  <a:lnTo>
                    <a:pt x="490" y="0"/>
                  </a:lnTo>
                  <a:lnTo>
                    <a:pt x="501" y="0"/>
                  </a:lnTo>
                  <a:lnTo>
                    <a:pt x="501" y="17"/>
                  </a:lnTo>
                  <a:lnTo>
                    <a:pt x="501" y="34"/>
                  </a:lnTo>
                  <a:lnTo>
                    <a:pt x="512" y="62"/>
                  </a:lnTo>
                  <a:lnTo>
                    <a:pt x="512" y="79"/>
                  </a:lnTo>
                  <a:lnTo>
                    <a:pt x="501" y="96"/>
                  </a:lnTo>
                  <a:lnTo>
                    <a:pt x="512" y="107"/>
                  </a:lnTo>
                  <a:lnTo>
                    <a:pt x="524" y="124"/>
                  </a:lnTo>
                  <a:lnTo>
                    <a:pt x="535" y="158"/>
                  </a:lnTo>
                  <a:lnTo>
                    <a:pt x="535" y="169"/>
                  </a:lnTo>
                  <a:lnTo>
                    <a:pt x="546" y="203"/>
                  </a:lnTo>
                  <a:lnTo>
                    <a:pt x="535" y="220"/>
                  </a:lnTo>
                  <a:lnTo>
                    <a:pt x="546" y="231"/>
                  </a:lnTo>
                  <a:lnTo>
                    <a:pt x="546" y="248"/>
                  </a:lnTo>
                  <a:lnTo>
                    <a:pt x="546" y="282"/>
                  </a:lnTo>
                  <a:lnTo>
                    <a:pt x="558" y="293"/>
                  </a:lnTo>
                  <a:lnTo>
                    <a:pt x="558" y="310"/>
                  </a:lnTo>
                  <a:lnTo>
                    <a:pt x="546" y="355"/>
                  </a:lnTo>
                  <a:lnTo>
                    <a:pt x="546" y="372"/>
                  </a:lnTo>
                  <a:lnTo>
                    <a:pt x="546" y="400"/>
                  </a:lnTo>
                  <a:lnTo>
                    <a:pt x="558" y="417"/>
                  </a:lnTo>
                  <a:lnTo>
                    <a:pt x="574" y="434"/>
                  </a:lnTo>
                  <a:lnTo>
                    <a:pt x="586" y="434"/>
                  </a:lnTo>
                  <a:lnTo>
                    <a:pt x="597" y="451"/>
                  </a:lnTo>
                  <a:lnTo>
                    <a:pt x="597" y="462"/>
                  </a:lnTo>
                  <a:lnTo>
                    <a:pt x="597" y="462"/>
                  </a:lnTo>
                  <a:lnTo>
                    <a:pt x="580" y="479"/>
                  </a:lnTo>
                  <a:lnTo>
                    <a:pt x="574" y="496"/>
                  </a:lnTo>
                  <a:lnTo>
                    <a:pt x="586" y="507"/>
                  </a:lnTo>
                  <a:lnTo>
                    <a:pt x="586" y="507"/>
                  </a:lnTo>
                  <a:lnTo>
                    <a:pt x="631" y="479"/>
                  </a:lnTo>
                  <a:lnTo>
                    <a:pt x="642" y="479"/>
                  </a:lnTo>
                  <a:lnTo>
                    <a:pt x="653" y="479"/>
                  </a:lnTo>
                  <a:lnTo>
                    <a:pt x="665" y="479"/>
                  </a:lnTo>
                  <a:lnTo>
                    <a:pt x="681" y="462"/>
                  </a:lnTo>
                  <a:lnTo>
                    <a:pt x="693" y="451"/>
                  </a:lnTo>
                  <a:lnTo>
                    <a:pt x="704" y="451"/>
                  </a:lnTo>
                  <a:lnTo>
                    <a:pt x="727" y="451"/>
                  </a:lnTo>
                  <a:lnTo>
                    <a:pt x="715" y="451"/>
                  </a:lnTo>
                  <a:lnTo>
                    <a:pt x="693" y="462"/>
                  </a:lnTo>
                  <a:lnTo>
                    <a:pt x="693" y="479"/>
                  </a:lnTo>
                  <a:lnTo>
                    <a:pt x="665" y="496"/>
                  </a:lnTo>
                  <a:lnTo>
                    <a:pt x="642" y="513"/>
                  </a:lnTo>
                  <a:lnTo>
                    <a:pt x="631" y="524"/>
                  </a:lnTo>
                  <a:lnTo>
                    <a:pt x="608" y="541"/>
                  </a:lnTo>
                  <a:lnTo>
                    <a:pt x="586" y="541"/>
                  </a:lnTo>
                  <a:lnTo>
                    <a:pt x="574" y="541"/>
                  </a:lnTo>
                  <a:lnTo>
                    <a:pt x="558" y="541"/>
                  </a:lnTo>
                  <a:lnTo>
                    <a:pt x="558" y="524"/>
                  </a:lnTo>
                  <a:lnTo>
                    <a:pt x="524" y="513"/>
                  </a:lnTo>
                  <a:lnTo>
                    <a:pt x="512" y="513"/>
                  </a:lnTo>
                  <a:lnTo>
                    <a:pt x="490" y="496"/>
                  </a:lnTo>
                  <a:lnTo>
                    <a:pt x="462" y="479"/>
                  </a:lnTo>
                  <a:lnTo>
                    <a:pt x="479" y="479"/>
                  </a:lnTo>
                  <a:lnTo>
                    <a:pt x="479" y="462"/>
                  </a:lnTo>
                  <a:lnTo>
                    <a:pt x="428" y="462"/>
                  </a:lnTo>
                  <a:lnTo>
                    <a:pt x="417" y="417"/>
                  </a:lnTo>
                  <a:lnTo>
                    <a:pt x="107" y="479"/>
                  </a:lnTo>
                  <a:lnTo>
                    <a:pt x="11" y="479"/>
                  </a:lnTo>
                  <a:lnTo>
                    <a:pt x="0" y="462"/>
                  </a:lnTo>
                  <a:lnTo>
                    <a:pt x="0" y="451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7451640" y="2719440"/>
              <a:ext cx="210600" cy="222840"/>
            </a:xfrm>
            <a:custGeom>
              <a:avLst/>
              <a:gdLst/>
              <a:ahLst/>
              <a:rect l="l" t="t" r="r" b="b"/>
              <a:pathLst>
                <a:path w="181" h="180">
                  <a:moveTo>
                    <a:pt x="169" y="90"/>
                  </a:moveTo>
                  <a:lnTo>
                    <a:pt x="152" y="0"/>
                  </a:lnTo>
                  <a:lnTo>
                    <a:pt x="0" y="28"/>
                  </a:lnTo>
                  <a:lnTo>
                    <a:pt x="0" y="45"/>
                  </a:lnTo>
                  <a:lnTo>
                    <a:pt x="0" y="73"/>
                  </a:lnTo>
                  <a:lnTo>
                    <a:pt x="12" y="90"/>
                  </a:lnTo>
                  <a:lnTo>
                    <a:pt x="28" y="107"/>
                  </a:lnTo>
                  <a:lnTo>
                    <a:pt x="40" y="107"/>
                  </a:lnTo>
                  <a:lnTo>
                    <a:pt x="51" y="124"/>
                  </a:lnTo>
                  <a:lnTo>
                    <a:pt x="51" y="135"/>
                  </a:lnTo>
                  <a:lnTo>
                    <a:pt x="51" y="135"/>
                  </a:lnTo>
                  <a:lnTo>
                    <a:pt x="34" y="152"/>
                  </a:lnTo>
                  <a:lnTo>
                    <a:pt x="28" y="169"/>
                  </a:lnTo>
                  <a:lnTo>
                    <a:pt x="40" y="180"/>
                  </a:lnTo>
                  <a:lnTo>
                    <a:pt x="40" y="180"/>
                  </a:lnTo>
                  <a:lnTo>
                    <a:pt x="85" y="152"/>
                  </a:lnTo>
                  <a:lnTo>
                    <a:pt x="96" y="152"/>
                  </a:lnTo>
                  <a:lnTo>
                    <a:pt x="107" y="152"/>
                  </a:lnTo>
                  <a:lnTo>
                    <a:pt x="119" y="152"/>
                  </a:lnTo>
                  <a:lnTo>
                    <a:pt x="135" y="135"/>
                  </a:lnTo>
                  <a:lnTo>
                    <a:pt x="147" y="124"/>
                  </a:lnTo>
                  <a:lnTo>
                    <a:pt x="158" y="124"/>
                  </a:lnTo>
                  <a:lnTo>
                    <a:pt x="181" y="124"/>
                  </a:lnTo>
                  <a:lnTo>
                    <a:pt x="169" y="90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7451640" y="2719440"/>
              <a:ext cx="210600" cy="222840"/>
            </a:xfrm>
            <a:custGeom>
              <a:avLst/>
              <a:gdLst/>
              <a:ahLst/>
              <a:rect l="l" t="t" r="r" b="b"/>
              <a:pathLst>
                <a:path w="181" h="180">
                  <a:moveTo>
                    <a:pt x="169" y="90"/>
                  </a:moveTo>
                  <a:lnTo>
                    <a:pt x="152" y="0"/>
                  </a:lnTo>
                  <a:lnTo>
                    <a:pt x="0" y="28"/>
                  </a:lnTo>
                  <a:lnTo>
                    <a:pt x="0" y="45"/>
                  </a:lnTo>
                  <a:lnTo>
                    <a:pt x="0" y="73"/>
                  </a:lnTo>
                  <a:lnTo>
                    <a:pt x="12" y="90"/>
                  </a:lnTo>
                  <a:lnTo>
                    <a:pt x="28" y="107"/>
                  </a:lnTo>
                  <a:lnTo>
                    <a:pt x="40" y="107"/>
                  </a:lnTo>
                  <a:lnTo>
                    <a:pt x="51" y="124"/>
                  </a:lnTo>
                  <a:lnTo>
                    <a:pt x="51" y="135"/>
                  </a:lnTo>
                  <a:lnTo>
                    <a:pt x="51" y="135"/>
                  </a:lnTo>
                  <a:lnTo>
                    <a:pt x="34" y="152"/>
                  </a:lnTo>
                  <a:lnTo>
                    <a:pt x="28" y="169"/>
                  </a:lnTo>
                  <a:lnTo>
                    <a:pt x="40" y="180"/>
                  </a:lnTo>
                  <a:lnTo>
                    <a:pt x="40" y="180"/>
                  </a:lnTo>
                  <a:lnTo>
                    <a:pt x="85" y="152"/>
                  </a:lnTo>
                  <a:lnTo>
                    <a:pt x="96" y="152"/>
                  </a:lnTo>
                  <a:lnTo>
                    <a:pt x="107" y="152"/>
                  </a:lnTo>
                  <a:lnTo>
                    <a:pt x="119" y="152"/>
                  </a:lnTo>
                  <a:lnTo>
                    <a:pt x="135" y="135"/>
                  </a:lnTo>
                  <a:lnTo>
                    <a:pt x="147" y="124"/>
                  </a:lnTo>
                  <a:lnTo>
                    <a:pt x="158" y="124"/>
                  </a:lnTo>
                  <a:lnTo>
                    <a:pt x="181" y="124"/>
                  </a:lnTo>
                  <a:lnTo>
                    <a:pt x="169" y="90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7398000" y="2255040"/>
              <a:ext cx="178200" cy="407160"/>
            </a:xfrm>
            <a:custGeom>
              <a:avLst/>
              <a:gdLst/>
              <a:ahLst/>
              <a:rect l="l" t="t" r="r" b="b"/>
              <a:pathLst>
                <a:path w="152" h="327">
                  <a:moveTo>
                    <a:pt x="130" y="310"/>
                  </a:moveTo>
                  <a:lnTo>
                    <a:pt x="119" y="276"/>
                  </a:lnTo>
                  <a:lnTo>
                    <a:pt x="119" y="265"/>
                  </a:lnTo>
                  <a:lnTo>
                    <a:pt x="119" y="248"/>
                  </a:lnTo>
                  <a:lnTo>
                    <a:pt x="119" y="231"/>
                  </a:lnTo>
                  <a:lnTo>
                    <a:pt x="119" y="203"/>
                  </a:lnTo>
                  <a:lnTo>
                    <a:pt x="119" y="186"/>
                  </a:lnTo>
                  <a:lnTo>
                    <a:pt x="119" y="169"/>
                  </a:lnTo>
                  <a:lnTo>
                    <a:pt x="119" y="141"/>
                  </a:lnTo>
                  <a:lnTo>
                    <a:pt x="130" y="124"/>
                  </a:lnTo>
                  <a:lnTo>
                    <a:pt x="130" y="107"/>
                  </a:lnTo>
                  <a:lnTo>
                    <a:pt x="130" y="96"/>
                  </a:lnTo>
                  <a:lnTo>
                    <a:pt x="141" y="79"/>
                  </a:lnTo>
                  <a:lnTo>
                    <a:pt x="152" y="62"/>
                  </a:lnTo>
                  <a:lnTo>
                    <a:pt x="152" y="45"/>
                  </a:lnTo>
                  <a:lnTo>
                    <a:pt x="141" y="34"/>
                  </a:lnTo>
                  <a:lnTo>
                    <a:pt x="141" y="17"/>
                  </a:lnTo>
                  <a:lnTo>
                    <a:pt x="141" y="0"/>
                  </a:lnTo>
                  <a:lnTo>
                    <a:pt x="119" y="0"/>
                  </a:lnTo>
                  <a:lnTo>
                    <a:pt x="107" y="0"/>
                  </a:lnTo>
                  <a:lnTo>
                    <a:pt x="85" y="17"/>
                  </a:lnTo>
                  <a:lnTo>
                    <a:pt x="57" y="17"/>
                  </a:lnTo>
                  <a:lnTo>
                    <a:pt x="45" y="34"/>
                  </a:lnTo>
                  <a:lnTo>
                    <a:pt x="23" y="34"/>
                  </a:lnTo>
                  <a:lnTo>
                    <a:pt x="11" y="34"/>
                  </a:lnTo>
                  <a:lnTo>
                    <a:pt x="0" y="45"/>
                  </a:lnTo>
                  <a:lnTo>
                    <a:pt x="0" y="62"/>
                  </a:lnTo>
                  <a:lnTo>
                    <a:pt x="0" y="79"/>
                  </a:lnTo>
                  <a:lnTo>
                    <a:pt x="11" y="107"/>
                  </a:lnTo>
                  <a:lnTo>
                    <a:pt x="11" y="124"/>
                  </a:lnTo>
                  <a:lnTo>
                    <a:pt x="0" y="141"/>
                  </a:lnTo>
                  <a:lnTo>
                    <a:pt x="11" y="152"/>
                  </a:lnTo>
                  <a:lnTo>
                    <a:pt x="23" y="169"/>
                  </a:lnTo>
                  <a:lnTo>
                    <a:pt x="34" y="203"/>
                  </a:lnTo>
                  <a:lnTo>
                    <a:pt x="34" y="214"/>
                  </a:lnTo>
                  <a:lnTo>
                    <a:pt x="45" y="248"/>
                  </a:lnTo>
                  <a:lnTo>
                    <a:pt x="34" y="265"/>
                  </a:lnTo>
                  <a:lnTo>
                    <a:pt x="45" y="276"/>
                  </a:lnTo>
                  <a:lnTo>
                    <a:pt x="45" y="293"/>
                  </a:lnTo>
                  <a:lnTo>
                    <a:pt x="45" y="327"/>
                  </a:lnTo>
                  <a:lnTo>
                    <a:pt x="130" y="310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7398000" y="2255040"/>
              <a:ext cx="178200" cy="407160"/>
            </a:xfrm>
            <a:custGeom>
              <a:avLst/>
              <a:gdLst/>
              <a:ahLst/>
              <a:rect l="l" t="t" r="r" b="b"/>
              <a:pathLst>
                <a:path w="152" h="327">
                  <a:moveTo>
                    <a:pt x="130" y="310"/>
                  </a:moveTo>
                  <a:lnTo>
                    <a:pt x="119" y="276"/>
                  </a:lnTo>
                  <a:lnTo>
                    <a:pt x="119" y="265"/>
                  </a:lnTo>
                  <a:lnTo>
                    <a:pt x="119" y="248"/>
                  </a:lnTo>
                  <a:lnTo>
                    <a:pt x="119" y="231"/>
                  </a:lnTo>
                  <a:lnTo>
                    <a:pt x="119" y="203"/>
                  </a:lnTo>
                  <a:lnTo>
                    <a:pt x="119" y="186"/>
                  </a:lnTo>
                  <a:lnTo>
                    <a:pt x="119" y="169"/>
                  </a:lnTo>
                  <a:lnTo>
                    <a:pt x="119" y="141"/>
                  </a:lnTo>
                  <a:lnTo>
                    <a:pt x="130" y="124"/>
                  </a:lnTo>
                  <a:lnTo>
                    <a:pt x="130" y="107"/>
                  </a:lnTo>
                  <a:lnTo>
                    <a:pt x="130" y="96"/>
                  </a:lnTo>
                  <a:lnTo>
                    <a:pt x="141" y="79"/>
                  </a:lnTo>
                  <a:lnTo>
                    <a:pt x="152" y="62"/>
                  </a:lnTo>
                  <a:lnTo>
                    <a:pt x="152" y="45"/>
                  </a:lnTo>
                  <a:lnTo>
                    <a:pt x="141" y="34"/>
                  </a:lnTo>
                  <a:lnTo>
                    <a:pt x="141" y="17"/>
                  </a:lnTo>
                  <a:lnTo>
                    <a:pt x="141" y="0"/>
                  </a:lnTo>
                  <a:lnTo>
                    <a:pt x="119" y="0"/>
                  </a:lnTo>
                  <a:lnTo>
                    <a:pt x="107" y="0"/>
                  </a:lnTo>
                  <a:lnTo>
                    <a:pt x="85" y="17"/>
                  </a:lnTo>
                  <a:lnTo>
                    <a:pt x="57" y="17"/>
                  </a:lnTo>
                  <a:lnTo>
                    <a:pt x="45" y="34"/>
                  </a:lnTo>
                  <a:lnTo>
                    <a:pt x="23" y="34"/>
                  </a:lnTo>
                  <a:lnTo>
                    <a:pt x="11" y="34"/>
                  </a:lnTo>
                  <a:lnTo>
                    <a:pt x="0" y="45"/>
                  </a:lnTo>
                  <a:lnTo>
                    <a:pt x="0" y="62"/>
                  </a:lnTo>
                  <a:lnTo>
                    <a:pt x="0" y="79"/>
                  </a:lnTo>
                  <a:lnTo>
                    <a:pt x="11" y="107"/>
                  </a:lnTo>
                  <a:lnTo>
                    <a:pt x="11" y="124"/>
                  </a:lnTo>
                  <a:lnTo>
                    <a:pt x="0" y="141"/>
                  </a:lnTo>
                  <a:lnTo>
                    <a:pt x="11" y="152"/>
                  </a:lnTo>
                  <a:lnTo>
                    <a:pt x="23" y="169"/>
                  </a:lnTo>
                  <a:lnTo>
                    <a:pt x="34" y="203"/>
                  </a:lnTo>
                  <a:lnTo>
                    <a:pt x="34" y="214"/>
                  </a:lnTo>
                  <a:lnTo>
                    <a:pt x="45" y="248"/>
                  </a:lnTo>
                  <a:lnTo>
                    <a:pt x="34" y="265"/>
                  </a:lnTo>
                  <a:lnTo>
                    <a:pt x="45" y="276"/>
                  </a:lnTo>
                  <a:lnTo>
                    <a:pt x="45" y="293"/>
                  </a:lnTo>
                  <a:lnTo>
                    <a:pt x="45" y="327"/>
                  </a:lnTo>
                  <a:lnTo>
                    <a:pt x="130" y="310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451640" y="2233800"/>
              <a:ext cx="269640" cy="428400"/>
            </a:xfrm>
            <a:custGeom>
              <a:avLst/>
              <a:gdLst/>
              <a:ahLst/>
              <a:rect l="l" t="t" r="r" b="b"/>
              <a:pathLst>
                <a:path w="231" h="344">
                  <a:moveTo>
                    <a:pt x="0" y="344"/>
                  </a:moveTo>
                  <a:lnTo>
                    <a:pt x="181" y="310"/>
                  </a:lnTo>
                  <a:lnTo>
                    <a:pt x="192" y="293"/>
                  </a:lnTo>
                  <a:lnTo>
                    <a:pt x="214" y="282"/>
                  </a:lnTo>
                  <a:lnTo>
                    <a:pt x="231" y="282"/>
                  </a:lnTo>
                  <a:lnTo>
                    <a:pt x="231" y="265"/>
                  </a:lnTo>
                  <a:lnTo>
                    <a:pt x="231" y="248"/>
                  </a:lnTo>
                  <a:lnTo>
                    <a:pt x="231" y="231"/>
                  </a:lnTo>
                  <a:lnTo>
                    <a:pt x="231" y="220"/>
                  </a:lnTo>
                  <a:lnTo>
                    <a:pt x="214" y="203"/>
                  </a:lnTo>
                  <a:lnTo>
                    <a:pt x="203" y="186"/>
                  </a:lnTo>
                  <a:lnTo>
                    <a:pt x="192" y="169"/>
                  </a:lnTo>
                  <a:lnTo>
                    <a:pt x="181" y="124"/>
                  </a:lnTo>
                  <a:lnTo>
                    <a:pt x="158" y="79"/>
                  </a:lnTo>
                  <a:lnTo>
                    <a:pt x="135" y="0"/>
                  </a:lnTo>
                  <a:lnTo>
                    <a:pt x="119" y="0"/>
                  </a:lnTo>
                  <a:lnTo>
                    <a:pt x="96" y="17"/>
                  </a:lnTo>
                  <a:lnTo>
                    <a:pt x="96" y="34"/>
                  </a:lnTo>
                  <a:lnTo>
                    <a:pt x="96" y="51"/>
                  </a:lnTo>
                  <a:lnTo>
                    <a:pt x="107" y="62"/>
                  </a:lnTo>
                  <a:lnTo>
                    <a:pt x="107" y="79"/>
                  </a:lnTo>
                  <a:lnTo>
                    <a:pt x="96" y="96"/>
                  </a:lnTo>
                  <a:lnTo>
                    <a:pt x="85" y="113"/>
                  </a:lnTo>
                  <a:lnTo>
                    <a:pt x="85" y="124"/>
                  </a:lnTo>
                  <a:lnTo>
                    <a:pt x="85" y="141"/>
                  </a:lnTo>
                  <a:lnTo>
                    <a:pt x="74" y="158"/>
                  </a:lnTo>
                  <a:lnTo>
                    <a:pt x="74" y="186"/>
                  </a:lnTo>
                  <a:lnTo>
                    <a:pt x="74" y="203"/>
                  </a:lnTo>
                  <a:lnTo>
                    <a:pt x="74" y="220"/>
                  </a:lnTo>
                  <a:lnTo>
                    <a:pt x="74" y="248"/>
                  </a:lnTo>
                  <a:lnTo>
                    <a:pt x="74" y="265"/>
                  </a:lnTo>
                  <a:lnTo>
                    <a:pt x="74" y="282"/>
                  </a:lnTo>
                  <a:lnTo>
                    <a:pt x="74" y="293"/>
                  </a:lnTo>
                  <a:lnTo>
                    <a:pt x="85" y="327"/>
                  </a:lnTo>
                  <a:lnTo>
                    <a:pt x="0" y="34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451640" y="2233800"/>
              <a:ext cx="269640" cy="428400"/>
            </a:xfrm>
            <a:custGeom>
              <a:avLst/>
              <a:gdLst/>
              <a:ahLst/>
              <a:rect l="l" t="t" r="r" b="b"/>
              <a:pathLst>
                <a:path w="231" h="344">
                  <a:moveTo>
                    <a:pt x="0" y="344"/>
                  </a:moveTo>
                  <a:lnTo>
                    <a:pt x="181" y="310"/>
                  </a:lnTo>
                  <a:lnTo>
                    <a:pt x="192" y="293"/>
                  </a:lnTo>
                  <a:lnTo>
                    <a:pt x="214" y="282"/>
                  </a:lnTo>
                  <a:lnTo>
                    <a:pt x="231" y="282"/>
                  </a:lnTo>
                  <a:lnTo>
                    <a:pt x="231" y="265"/>
                  </a:lnTo>
                  <a:lnTo>
                    <a:pt x="231" y="248"/>
                  </a:lnTo>
                  <a:lnTo>
                    <a:pt x="231" y="231"/>
                  </a:lnTo>
                  <a:lnTo>
                    <a:pt x="231" y="220"/>
                  </a:lnTo>
                  <a:lnTo>
                    <a:pt x="214" y="203"/>
                  </a:lnTo>
                  <a:lnTo>
                    <a:pt x="203" y="186"/>
                  </a:lnTo>
                  <a:lnTo>
                    <a:pt x="192" y="169"/>
                  </a:lnTo>
                  <a:lnTo>
                    <a:pt x="181" y="124"/>
                  </a:lnTo>
                  <a:lnTo>
                    <a:pt x="158" y="79"/>
                  </a:lnTo>
                  <a:lnTo>
                    <a:pt x="135" y="0"/>
                  </a:lnTo>
                  <a:lnTo>
                    <a:pt x="119" y="0"/>
                  </a:lnTo>
                  <a:lnTo>
                    <a:pt x="96" y="17"/>
                  </a:lnTo>
                  <a:lnTo>
                    <a:pt x="96" y="34"/>
                  </a:lnTo>
                  <a:lnTo>
                    <a:pt x="96" y="51"/>
                  </a:lnTo>
                  <a:lnTo>
                    <a:pt x="107" y="62"/>
                  </a:lnTo>
                  <a:lnTo>
                    <a:pt x="107" y="79"/>
                  </a:lnTo>
                  <a:lnTo>
                    <a:pt x="96" y="96"/>
                  </a:lnTo>
                  <a:lnTo>
                    <a:pt x="85" y="113"/>
                  </a:lnTo>
                  <a:lnTo>
                    <a:pt x="85" y="124"/>
                  </a:lnTo>
                  <a:lnTo>
                    <a:pt x="85" y="141"/>
                  </a:lnTo>
                  <a:lnTo>
                    <a:pt x="74" y="158"/>
                  </a:lnTo>
                  <a:lnTo>
                    <a:pt x="74" y="186"/>
                  </a:lnTo>
                  <a:lnTo>
                    <a:pt x="74" y="203"/>
                  </a:lnTo>
                  <a:lnTo>
                    <a:pt x="74" y="220"/>
                  </a:lnTo>
                  <a:lnTo>
                    <a:pt x="74" y="248"/>
                  </a:lnTo>
                  <a:lnTo>
                    <a:pt x="74" y="265"/>
                  </a:lnTo>
                  <a:lnTo>
                    <a:pt x="74" y="282"/>
                  </a:lnTo>
                  <a:lnTo>
                    <a:pt x="74" y="293"/>
                  </a:lnTo>
                  <a:lnTo>
                    <a:pt x="85" y="327"/>
                  </a:lnTo>
                  <a:lnTo>
                    <a:pt x="0" y="34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7608600" y="1814400"/>
              <a:ext cx="399960" cy="701280"/>
            </a:xfrm>
            <a:custGeom>
              <a:avLst/>
              <a:gdLst/>
              <a:ahLst/>
              <a:rect l="l" t="t" r="r" b="b"/>
              <a:pathLst>
                <a:path w="344" h="563">
                  <a:moveTo>
                    <a:pt x="96" y="563"/>
                  </a:moveTo>
                  <a:lnTo>
                    <a:pt x="96" y="541"/>
                  </a:lnTo>
                  <a:lnTo>
                    <a:pt x="108" y="541"/>
                  </a:lnTo>
                  <a:lnTo>
                    <a:pt x="108" y="524"/>
                  </a:lnTo>
                  <a:lnTo>
                    <a:pt x="108" y="507"/>
                  </a:lnTo>
                  <a:lnTo>
                    <a:pt x="119" y="496"/>
                  </a:lnTo>
                  <a:lnTo>
                    <a:pt x="130" y="496"/>
                  </a:lnTo>
                  <a:lnTo>
                    <a:pt x="130" y="479"/>
                  </a:lnTo>
                  <a:lnTo>
                    <a:pt x="130" y="462"/>
                  </a:lnTo>
                  <a:lnTo>
                    <a:pt x="153" y="462"/>
                  </a:lnTo>
                  <a:lnTo>
                    <a:pt x="153" y="451"/>
                  </a:lnTo>
                  <a:lnTo>
                    <a:pt x="164" y="451"/>
                  </a:lnTo>
                  <a:lnTo>
                    <a:pt x="164" y="434"/>
                  </a:lnTo>
                  <a:lnTo>
                    <a:pt x="181" y="434"/>
                  </a:lnTo>
                  <a:lnTo>
                    <a:pt x="181" y="417"/>
                  </a:lnTo>
                  <a:lnTo>
                    <a:pt x="203" y="417"/>
                  </a:lnTo>
                  <a:lnTo>
                    <a:pt x="203" y="400"/>
                  </a:lnTo>
                  <a:lnTo>
                    <a:pt x="203" y="389"/>
                  </a:lnTo>
                  <a:lnTo>
                    <a:pt x="203" y="372"/>
                  </a:lnTo>
                  <a:lnTo>
                    <a:pt x="215" y="355"/>
                  </a:lnTo>
                  <a:lnTo>
                    <a:pt x="226" y="355"/>
                  </a:lnTo>
                  <a:lnTo>
                    <a:pt x="237" y="372"/>
                  </a:lnTo>
                  <a:lnTo>
                    <a:pt x="248" y="355"/>
                  </a:lnTo>
                  <a:lnTo>
                    <a:pt x="248" y="338"/>
                  </a:lnTo>
                  <a:lnTo>
                    <a:pt x="260" y="327"/>
                  </a:lnTo>
                  <a:lnTo>
                    <a:pt x="288" y="338"/>
                  </a:lnTo>
                  <a:lnTo>
                    <a:pt x="299" y="327"/>
                  </a:lnTo>
                  <a:lnTo>
                    <a:pt x="310" y="310"/>
                  </a:lnTo>
                  <a:lnTo>
                    <a:pt x="310" y="293"/>
                  </a:lnTo>
                  <a:lnTo>
                    <a:pt x="322" y="276"/>
                  </a:lnTo>
                  <a:lnTo>
                    <a:pt x="333" y="276"/>
                  </a:lnTo>
                  <a:lnTo>
                    <a:pt x="333" y="265"/>
                  </a:lnTo>
                  <a:lnTo>
                    <a:pt x="344" y="265"/>
                  </a:lnTo>
                  <a:lnTo>
                    <a:pt x="322" y="231"/>
                  </a:lnTo>
                  <a:lnTo>
                    <a:pt x="310" y="214"/>
                  </a:lnTo>
                  <a:lnTo>
                    <a:pt x="288" y="231"/>
                  </a:lnTo>
                  <a:lnTo>
                    <a:pt x="271" y="214"/>
                  </a:lnTo>
                  <a:lnTo>
                    <a:pt x="271" y="203"/>
                  </a:lnTo>
                  <a:lnTo>
                    <a:pt x="260" y="203"/>
                  </a:lnTo>
                  <a:lnTo>
                    <a:pt x="248" y="203"/>
                  </a:lnTo>
                  <a:lnTo>
                    <a:pt x="237" y="186"/>
                  </a:lnTo>
                  <a:lnTo>
                    <a:pt x="237" y="203"/>
                  </a:lnTo>
                  <a:lnTo>
                    <a:pt x="226" y="203"/>
                  </a:lnTo>
                  <a:lnTo>
                    <a:pt x="215" y="203"/>
                  </a:lnTo>
                  <a:lnTo>
                    <a:pt x="203" y="186"/>
                  </a:lnTo>
                  <a:lnTo>
                    <a:pt x="215" y="169"/>
                  </a:lnTo>
                  <a:lnTo>
                    <a:pt x="215" y="152"/>
                  </a:lnTo>
                  <a:lnTo>
                    <a:pt x="215" y="141"/>
                  </a:lnTo>
                  <a:lnTo>
                    <a:pt x="226" y="124"/>
                  </a:lnTo>
                  <a:lnTo>
                    <a:pt x="203" y="124"/>
                  </a:lnTo>
                  <a:lnTo>
                    <a:pt x="192" y="107"/>
                  </a:lnTo>
                  <a:lnTo>
                    <a:pt x="203" y="96"/>
                  </a:lnTo>
                  <a:lnTo>
                    <a:pt x="192" y="79"/>
                  </a:lnTo>
                  <a:lnTo>
                    <a:pt x="192" y="62"/>
                  </a:lnTo>
                  <a:lnTo>
                    <a:pt x="181" y="45"/>
                  </a:lnTo>
                  <a:lnTo>
                    <a:pt x="181" y="34"/>
                  </a:lnTo>
                  <a:lnTo>
                    <a:pt x="181" y="17"/>
                  </a:lnTo>
                  <a:lnTo>
                    <a:pt x="164" y="17"/>
                  </a:lnTo>
                  <a:lnTo>
                    <a:pt x="130" y="0"/>
                  </a:lnTo>
                  <a:lnTo>
                    <a:pt x="119" y="0"/>
                  </a:lnTo>
                  <a:lnTo>
                    <a:pt x="119" y="17"/>
                  </a:lnTo>
                  <a:lnTo>
                    <a:pt x="108" y="34"/>
                  </a:lnTo>
                  <a:lnTo>
                    <a:pt x="96" y="34"/>
                  </a:lnTo>
                  <a:lnTo>
                    <a:pt x="96" y="45"/>
                  </a:lnTo>
                  <a:lnTo>
                    <a:pt x="68" y="45"/>
                  </a:lnTo>
                  <a:lnTo>
                    <a:pt x="68" y="34"/>
                  </a:lnTo>
                  <a:lnTo>
                    <a:pt x="57" y="17"/>
                  </a:lnTo>
                  <a:lnTo>
                    <a:pt x="57" y="45"/>
                  </a:lnTo>
                  <a:lnTo>
                    <a:pt x="46" y="62"/>
                  </a:lnTo>
                  <a:lnTo>
                    <a:pt x="34" y="79"/>
                  </a:lnTo>
                  <a:lnTo>
                    <a:pt x="34" y="107"/>
                  </a:lnTo>
                  <a:lnTo>
                    <a:pt x="23" y="124"/>
                  </a:lnTo>
                  <a:lnTo>
                    <a:pt x="34" y="141"/>
                  </a:lnTo>
                  <a:lnTo>
                    <a:pt x="34" y="152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46" y="214"/>
                  </a:lnTo>
                  <a:lnTo>
                    <a:pt x="46" y="248"/>
                  </a:lnTo>
                  <a:lnTo>
                    <a:pt x="34" y="276"/>
                  </a:lnTo>
                  <a:lnTo>
                    <a:pt x="12" y="310"/>
                  </a:lnTo>
                  <a:lnTo>
                    <a:pt x="0" y="338"/>
                  </a:lnTo>
                  <a:lnTo>
                    <a:pt x="23" y="417"/>
                  </a:lnTo>
                  <a:lnTo>
                    <a:pt x="46" y="462"/>
                  </a:lnTo>
                  <a:lnTo>
                    <a:pt x="57" y="507"/>
                  </a:lnTo>
                  <a:lnTo>
                    <a:pt x="68" y="524"/>
                  </a:lnTo>
                  <a:lnTo>
                    <a:pt x="79" y="541"/>
                  </a:lnTo>
                  <a:lnTo>
                    <a:pt x="96" y="558"/>
                  </a:lnTo>
                  <a:lnTo>
                    <a:pt x="96" y="563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7608600" y="1814400"/>
              <a:ext cx="399960" cy="701280"/>
            </a:xfrm>
            <a:custGeom>
              <a:avLst/>
              <a:gdLst/>
              <a:ahLst/>
              <a:rect l="l" t="t" r="r" b="b"/>
              <a:pathLst>
                <a:path w="344" h="563">
                  <a:moveTo>
                    <a:pt x="96" y="563"/>
                  </a:moveTo>
                  <a:lnTo>
                    <a:pt x="96" y="541"/>
                  </a:lnTo>
                  <a:lnTo>
                    <a:pt x="108" y="541"/>
                  </a:lnTo>
                  <a:lnTo>
                    <a:pt x="108" y="524"/>
                  </a:lnTo>
                  <a:lnTo>
                    <a:pt x="108" y="507"/>
                  </a:lnTo>
                  <a:lnTo>
                    <a:pt x="119" y="496"/>
                  </a:lnTo>
                  <a:lnTo>
                    <a:pt x="130" y="496"/>
                  </a:lnTo>
                  <a:lnTo>
                    <a:pt x="130" y="479"/>
                  </a:lnTo>
                  <a:lnTo>
                    <a:pt x="130" y="462"/>
                  </a:lnTo>
                  <a:lnTo>
                    <a:pt x="153" y="462"/>
                  </a:lnTo>
                  <a:lnTo>
                    <a:pt x="153" y="451"/>
                  </a:lnTo>
                  <a:lnTo>
                    <a:pt x="164" y="451"/>
                  </a:lnTo>
                  <a:lnTo>
                    <a:pt x="164" y="434"/>
                  </a:lnTo>
                  <a:lnTo>
                    <a:pt x="181" y="434"/>
                  </a:lnTo>
                  <a:lnTo>
                    <a:pt x="181" y="417"/>
                  </a:lnTo>
                  <a:lnTo>
                    <a:pt x="203" y="417"/>
                  </a:lnTo>
                  <a:lnTo>
                    <a:pt x="203" y="400"/>
                  </a:lnTo>
                  <a:lnTo>
                    <a:pt x="203" y="389"/>
                  </a:lnTo>
                  <a:lnTo>
                    <a:pt x="203" y="372"/>
                  </a:lnTo>
                  <a:lnTo>
                    <a:pt x="215" y="355"/>
                  </a:lnTo>
                  <a:lnTo>
                    <a:pt x="226" y="355"/>
                  </a:lnTo>
                  <a:lnTo>
                    <a:pt x="237" y="372"/>
                  </a:lnTo>
                  <a:lnTo>
                    <a:pt x="248" y="355"/>
                  </a:lnTo>
                  <a:lnTo>
                    <a:pt x="248" y="338"/>
                  </a:lnTo>
                  <a:lnTo>
                    <a:pt x="260" y="327"/>
                  </a:lnTo>
                  <a:lnTo>
                    <a:pt x="288" y="338"/>
                  </a:lnTo>
                  <a:lnTo>
                    <a:pt x="299" y="327"/>
                  </a:lnTo>
                  <a:lnTo>
                    <a:pt x="310" y="310"/>
                  </a:lnTo>
                  <a:lnTo>
                    <a:pt x="310" y="293"/>
                  </a:lnTo>
                  <a:lnTo>
                    <a:pt x="322" y="276"/>
                  </a:lnTo>
                  <a:lnTo>
                    <a:pt x="333" y="276"/>
                  </a:lnTo>
                  <a:lnTo>
                    <a:pt x="333" y="265"/>
                  </a:lnTo>
                  <a:lnTo>
                    <a:pt x="344" y="265"/>
                  </a:lnTo>
                  <a:lnTo>
                    <a:pt x="322" y="231"/>
                  </a:lnTo>
                  <a:lnTo>
                    <a:pt x="310" y="214"/>
                  </a:lnTo>
                  <a:lnTo>
                    <a:pt x="288" y="231"/>
                  </a:lnTo>
                  <a:lnTo>
                    <a:pt x="271" y="214"/>
                  </a:lnTo>
                  <a:lnTo>
                    <a:pt x="271" y="203"/>
                  </a:lnTo>
                  <a:lnTo>
                    <a:pt x="260" y="203"/>
                  </a:lnTo>
                  <a:lnTo>
                    <a:pt x="248" y="203"/>
                  </a:lnTo>
                  <a:lnTo>
                    <a:pt x="237" y="186"/>
                  </a:lnTo>
                  <a:lnTo>
                    <a:pt x="237" y="203"/>
                  </a:lnTo>
                  <a:lnTo>
                    <a:pt x="226" y="203"/>
                  </a:lnTo>
                  <a:lnTo>
                    <a:pt x="215" y="203"/>
                  </a:lnTo>
                  <a:lnTo>
                    <a:pt x="203" y="186"/>
                  </a:lnTo>
                  <a:lnTo>
                    <a:pt x="215" y="169"/>
                  </a:lnTo>
                  <a:lnTo>
                    <a:pt x="215" y="152"/>
                  </a:lnTo>
                  <a:lnTo>
                    <a:pt x="215" y="141"/>
                  </a:lnTo>
                  <a:lnTo>
                    <a:pt x="226" y="124"/>
                  </a:lnTo>
                  <a:lnTo>
                    <a:pt x="203" y="124"/>
                  </a:lnTo>
                  <a:lnTo>
                    <a:pt x="192" y="107"/>
                  </a:lnTo>
                  <a:lnTo>
                    <a:pt x="203" y="96"/>
                  </a:lnTo>
                  <a:lnTo>
                    <a:pt x="192" y="79"/>
                  </a:lnTo>
                  <a:lnTo>
                    <a:pt x="192" y="62"/>
                  </a:lnTo>
                  <a:lnTo>
                    <a:pt x="181" y="45"/>
                  </a:lnTo>
                  <a:lnTo>
                    <a:pt x="181" y="34"/>
                  </a:lnTo>
                  <a:lnTo>
                    <a:pt x="181" y="17"/>
                  </a:lnTo>
                  <a:lnTo>
                    <a:pt x="164" y="17"/>
                  </a:lnTo>
                  <a:lnTo>
                    <a:pt x="130" y="0"/>
                  </a:lnTo>
                  <a:lnTo>
                    <a:pt x="119" y="0"/>
                  </a:lnTo>
                  <a:lnTo>
                    <a:pt x="119" y="17"/>
                  </a:lnTo>
                  <a:lnTo>
                    <a:pt x="108" y="34"/>
                  </a:lnTo>
                  <a:lnTo>
                    <a:pt x="96" y="34"/>
                  </a:lnTo>
                  <a:lnTo>
                    <a:pt x="96" y="45"/>
                  </a:lnTo>
                  <a:lnTo>
                    <a:pt x="68" y="45"/>
                  </a:lnTo>
                  <a:lnTo>
                    <a:pt x="68" y="34"/>
                  </a:lnTo>
                  <a:lnTo>
                    <a:pt x="57" y="17"/>
                  </a:lnTo>
                  <a:lnTo>
                    <a:pt x="57" y="45"/>
                  </a:lnTo>
                  <a:lnTo>
                    <a:pt x="46" y="62"/>
                  </a:lnTo>
                  <a:lnTo>
                    <a:pt x="34" y="79"/>
                  </a:lnTo>
                  <a:lnTo>
                    <a:pt x="34" y="107"/>
                  </a:lnTo>
                  <a:lnTo>
                    <a:pt x="23" y="124"/>
                  </a:lnTo>
                  <a:lnTo>
                    <a:pt x="34" y="141"/>
                  </a:lnTo>
                  <a:lnTo>
                    <a:pt x="34" y="152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46" y="214"/>
                  </a:lnTo>
                  <a:lnTo>
                    <a:pt x="46" y="248"/>
                  </a:lnTo>
                  <a:lnTo>
                    <a:pt x="34" y="276"/>
                  </a:lnTo>
                  <a:lnTo>
                    <a:pt x="12" y="310"/>
                  </a:lnTo>
                  <a:lnTo>
                    <a:pt x="0" y="338"/>
                  </a:lnTo>
                  <a:lnTo>
                    <a:pt x="23" y="417"/>
                  </a:lnTo>
                  <a:lnTo>
                    <a:pt x="46" y="462"/>
                  </a:lnTo>
                  <a:lnTo>
                    <a:pt x="57" y="507"/>
                  </a:lnTo>
                  <a:lnTo>
                    <a:pt x="68" y="524"/>
                  </a:lnTo>
                  <a:lnTo>
                    <a:pt x="79" y="541"/>
                  </a:lnTo>
                  <a:lnTo>
                    <a:pt x="96" y="558"/>
                  </a:lnTo>
                  <a:lnTo>
                    <a:pt x="96" y="563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7451640" y="2563920"/>
              <a:ext cx="407160" cy="217440"/>
            </a:xfrm>
            <a:custGeom>
              <a:avLst/>
              <a:gdLst/>
              <a:ahLst/>
              <a:rect l="l" t="t" r="r" b="b"/>
              <a:pathLst>
                <a:path w="350" h="174">
                  <a:moveTo>
                    <a:pt x="226" y="174"/>
                  </a:moveTo>
                  <a:lnTo>
                    <a:pt x="231" y="169"/>
                  </a:lnTo>
                  <a:lnTo>
                    <a:pt x="243" y="174"/>
                  </a:lnTo>
                  <a:lnTo>
                    <a:pt x="259" y="169"/>
                  </a:lnTo>
                  <a:lnTo>
                    <a:pt x="259" y="152"/>
                  </a:lnTo>
                  <a:lnTo>
                    <a:pt x="265" y="135"/>
                  </a:lnTo>
                  <a:lnTo>
                    <a:pt x="276" y="152"/>
                  </a:lnTo>
                  <a:lnTo>
                    <a:pt x="288" y="152"/>
                  </a:lnTo>
                  <a:lnTo>
                    <a:pt x="288" y="169"/>
                  </a:lnTo>
                  <a:lnTo>
                    <a:pt x="299" y="169"/>
                  </a:lnTo>
                  <a:lnTo>
                    <a:pt x="316" y="152"/>
                  </a:lnTo>
                  <a:lnTo>
                    <a:pt x="327" y="135"/>
                  </a:lnTo>
                  <a:lnTo>
                    <a:pt x="338" y="135"/>
                  </a:lnTo>
                  <a:lnTo>
                    <a:pt x="350" y="124"/>
                  </a:lnTo>
                  <a:lnTo>
                    <a:pt x="350" y="107"/>
                  </a:lnTo>
                  <a:lnTo>
                    <a:pt x="338" y="90"/>
                  </a:lnTo>
                  <a:lnTo>
                    <a:pt x="338" y="79"/>
                  </a:lnTo>
                  <a:lnTo>
                    <a:pt x="316" y="79"/>
                  </a:lnTo>
                  <a:lnTo>
                    <a:pt x="316" y="90"/>
                  </a:lnTo>
                  <a:lnTo>
                    <a:pt x="327" y="90"/>
                  </a:lnTo>
                  <a:lnTo>
                    <a:pt x="338" y="107"/>
                  </a:lnTo>
                  <a:lnTo>
                    <a:pt x="327" y="124"/>
                  </a:lnTo>
                  <a:lnTo>
                    <a:pt x="316" y="124"/>
                  </a:lnTo>
                  <a:lnTo>
                    <a:pt x="288" y="124"/>
                  </a:lnTo>
                  <a:lnTo>
                    <a:pt x="276" y="107"/>
                  </a:lnTo>
                  <a:lnTo>
                    <a:pt x="265" y="107"/>
                  </a:lnTo>
                  <a:lnTo>
                    <a:pt x="254" y="90"/>
                  </a:lnTo>
                  <a:lnTo>
                    <a:pt x="254" y="79"/>
                  </a:lnTo>
                  <a:lnTo>
                    <a:pt x="243" y="62"/>
                  </a:lnTo>
                  <a:lnTo>
                    <a:pt x="231" y="45"/>
                  </a:lnTo>
                  <a:lnTo>
                    <a:pt x="214" y="45"/>
                  </a:lnTo>
                  <a:lnTo>
                    <a:pt x="231" y="28"/>
                  </a:lnTo>
                  <a:lnTo>
                    <a:pt x="220" y="17"/>
                  </a:lnTo>
                  <a:lnTo>
                    <a:pt x="231" y="0"/>
                  </a:lnTo>
                  <a:lnTo>
                    <a:pt x="231" y="17"/>
                  </a:lnTo>
                  <a:lnTo>
                    <a:pt x="220" y="11"/>
                  </a:lnTo>
                  <a:lnTo>
                    <a:pt x="192" y="28"/>
                  </a:lnTo>
                  <a:lnTo>
                    <a:pt x="181" y="39"/>
                  </a:lnTo>
                  <a:lnTo>
                    <a:pt x="0" y="73"/>
                  </a:lnTo>
                  <a:lnTo>
                    <a:pt x="12" y="90"/>
                  </a:lnTo>
                  <a:lnTo>
                    <a:pt x="12" y="107"/>
                  </a:lnTo>
                  <a:lnTo>
                    <a:pt x="0" y="152"/>
                  </a:lnTo>
                  <a:lnTo>
                    <a:pt x="197" y="118"/>
                  </a:lnTo>
                  <a:lnTo>
                    <a:pt x="226" y="17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7451640" y="2563920"/>
              <a:ext cx="407160" cy="217440"/>
            </a:xfrm>
            <a:custGeom>
              <a:avLst/>
              <a:gdLst/>
              <a:ahLst/>
              <a:rect l="l" t="t" r="r" b="b"/>
              <a:pathLst>
                <a:path w="350" h="174">
                  <a:moveTo>
                    <a:pt x="226" y="174"/>
                  </a:moveTo>
                  <a:lnTo>
                    <a:pt x="231" y="169"/>
                  </a:lnTo>
                  <a:lnTo>
                    <a:pt x="243" y="174"/>
                  </a:lnTo>
                  <a:lnTo>
                    <a:pt x="259" y="169"/>
                  </a:lnTo>
                  <a:lnTo>
                    <a:pt x="259" y="152"/>
                  </a:lnTo>
                  <a:lnTo>
                    <a:pt x="265" y="135"/>
                  </a:lnTo>
                  <a:lnTo>
                    <a:pt x="276" y="152"/>
                  </a:lnTo>
                  <a:lnTo>
                    <a:pt x="288" y="152"/>
                  </a:lnTo>
                  <a:lnTo>
                    <a:pt x="288" y="169"/>
                  </a:lnTo>
                  <a:lnTo>
                    <a:pt x="299" y="169"/>
                  </a:lnTo>
                  <a:lnTo>
                    <a:pt x="316" y="152"/>
                  </a:lnTo>
                  <a:lnTo>
                    <a:pt x="327" y="135"/>
                  </a:lnTo>
                  <a:lnTo>
                    <a:pt x="338" y="135"/>
                  </a:lnTo>
                  <a:lnTo>
                    <a:pt x="350" y="124"/>
                  </a:lnTo>
                  <a:lnTo>
                    <a:pt x="350" y="107"/>
                  </a:lnTo>
                  <a:lnTo>
                    <a:pt x="338" y="90"/>
                  </a:lnTo>
                  <a:lnTo>
                    <a:pt x="338" y="79"/>
                  </a:lnTo>
                  <a:lnTo>
                    <a:pt x="316" y="79"/>
                  </a:lnTo>
                  <a:lnTo>
                    <a:pt x="316" y="90"/>
                  </a:lnTo>
                  <a:lnTo>
                    <a:pt x="327" y="90"/>
                  </a:lnTo>
                  <a:lnTo>
                    <a:pt x="338" y="107"/>
                  </a:lnTo>
                  <a:lnTo>
                    <a:pt x="327" y="124"/>
                  </a:lnTo>
                  <a:lnTo>
                    <a:pt x="316" y="124"/>
                  </a:lnTo>
                  <a:lnTo>
                    <a:pt x="288" y="124"/>
                  </a:lnTo>
                  <a:lnTo>
                    <a:pt x="276" y="107"/>
                  </a:lnTo>
                  <a:lnTo>
                    <a:pt x="265" y="107"/>
                  </a:lnTo>
                  <a:lnTo>
                    <a:pt x="254" y="90"/>
                  </a:lnTo>
                  <a:lnTo>
                    <a:pt x="254" y="79"/>
                  </a:lnTo>
                  <a:lnTo>
                    <a:pt x="243" y="62"/>
                  </a:lnTo>
                  <a:lnTo>
                    <a:pt x="231" y="45"/>
                  </a:lnTo>
                  <a:lnTo>
                    <a:pt x="214" y="45"/>
                  </a:lnTo>
                  <a:lnTo>
                    <a:pt x="231" y="28"/>
                  </a:lnTo>
                  <a:lnTo>
                    <a:pt x="220" y="17"/>
                  </a:lnTo>
                  <a:lnTo>
                    <a:pt x="231" y="0"/>
                  </a:lnTo>
                  <a:lnTo>
                    <a:pt x="231" y="17"/>
                  </a:lnTo>
                  <a:lnTo>
                    <a:pt x="220" y="11"/>
                  </a:lnTo>
                  <a:lnTo>
                    <a:pt x="192" y="28"/>
                  </a:lnTo>
                  <a:lnTo>
                    <a:pt x="181" y="39"/>
                  </a:lnTo>
                  <a:lnTo>
                    <a:pt x="0" y="73"/>
                  </a:lnTo>
                  <a:lnTo>
                    <a:pt x="12" y="90"/>
                  </a:lnTo>
                  <a:lnTo>
                    <a:pt x="12" y="107"/>
                  </a:lnTo>
                  <a:lnTo>
                    <a:pt x="0" y="152"/>
                  </a:lnTo>
                  <a:lnTo>
                    <a:pt x="197" y="118"/>
                  </a:lnTo>
                  <a:lnTo>
                    <a:pt x="226" y="17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7628400" y="2710440"/>
              <a:ext cx="85320" cy="155160"/>
            </a:xfrm>
            <a:custGeom>
              <a:avLst/>
              <a:gdLst/>
              <a:ahLst/>
              <a:rect l="l" t="t" r="r" b="b"/>
              <a:pathLst>
                <a:path w="74" h="124">
                  <a:moveTo>
                    <a:pt x="51" y="0"/>
                  </a:moveTo>
                  <a:lnTo>
                    <a:pt x="62" y="28"/>
                  </a:lnTo>
                  <a:lnTo>
                    <a:pt x="68" y="34"/>
                  </a:lnTo>
                  <a:lnTo>
                    <a:pt x="62" y="51"/>
                  </a:lnTo>
                  <a:lnTo>
                    <a:pt x="74" y="56"/>
                  </a:lnTo>
                  <a:lnTo>
                    <a:pt x="62" y="68"/>
                  </a:lnTo>
                  <a:lnTo>
                    <a:pt x="62" y="85"/>
                  </a:lnTo>
                  <a:lnTo>
                    <a:pt x="51" y="79"/>
                  </a:lnTo>
                  <a:lnTo>
                    <a:pt x="29" y="96"/>
                  </a:lnTo>
                  <a:lnTo>
                    <a:pt x="17" y="96"/>
                  </a:lnTo>
                  <a:lnTo>
                    <a:pt x="23" y="113"/>
                  </a:lnTo>
                  <a:lnTo>
                    <a:pt x="29" y="124"/>
                  </a:lnTo>
                  <a:lnTo>
                    <a:pt x="17" y="96"/>
                  </a:lnTo>
                  <a:lnTo>
                    <a:pt x="0" y="6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7628400" y="2710440"/>
              <a:ext cx="85320" cy="155160"/>
            </a:xfrm>
            <a:custGeom>
              <a:avLst/>
              <a:gdLst/>
              <a:ahLst/>
              <a:rect l="l" t="t" r="r" b="b"/>
              <a:pathLst>
                <a:path w="74" h="124">
                  <a:moveTo>
                    <a:pt x="51" y="0"/>
                  </a:moveTo>
                  <a:lnTo>
                    <a:pt x="62" y="28"/>
                  </a:lnTo>
                  <a:lnTo>
                    <a:pt x="68" y="34"/>
                  </a:lnTo>
                  <a:lnTo>
                    <a:pt x="62" y="51"/>
                  </a:lnTo>
                  <a:lnTo>
                    <a:pt x="74" y="56"/>
                  </a:lnTo>
                  <a:lnTo>
                    <a:pt x="62" y="68"/>
                  </a:lnTo>
                  <a:lnTo>
                    <a:pt x="62" y="85"/>
                  </a:lnTo>
                  <a:lnTo>
                    <a:pt x="51" y="79"/>
                  </a:lnTo>
                  <a:lnTo>
                    <a:pt x="29" y="96"/>
                  </a:lnTo>
                  <a:lnTo>
                    <a:pt x="17" y="96"/>
                  </a:lnTo>
                  <a:lnTo>
                    <a:pt x="23" y="113"/>
                  </a:lnTo>
                  <a:lnTo>
                    <a:pt x="29" y="124"/>
                  </a:lnTo>
                  <a:lnTo>
                    <a:pt x="17" y="96"/>
                  </a:lnTo>
                  <a:lnTo>
                    <a:pt x="0" y="6"/>
                  </a:lnTo>
                  <a:lnTo>
                    <a:pt x="51" y="0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7301880" y="2908440"/>
              <a:ext cx="196200" cy="385560"/>
            </a:xfrm>
            <a:custGeom>
              <a:avLst/>
              <a:gdLst/>
              <a:ahLst/>
              <a:rect l="l" t="t" r="r" b="b"/>
              <a:pathLst>
                <a:path w="169" h="310">
                  <a:moveTo>
                    <a:pt x="11" y="186"/>
                  </a:moveTo>
                  <a:lnTo>
                    <a:pt x="33" y="248"/>
                  </a:lnTo>
                  <a:lnTo>
                    <a:pt x="45" y="259"/>
                  </a:lnTo>
                  <a:lnTo>
                    <a:pt x="62" y="259"/>
                  </a:lnTo>
                  <a:lnTo>
                    <a:pt x="73" y="276"/>
                  </a:lnTo>
                  <a:lnTo>
                    <a:pt x="84" y="293"/>
                  </a:lnTo>
                  <a:lnTo>
                    <a:pt x="95" y="310"/>
                  </a:lnTo>
                  <a:lnTo>
                    <a:pt x="107" y="310"/>
                  </a:lnTo>
                  <a:lnTo>
                    <a:pt x="107" y="293"/>
                  </a:lnTo>
                  <a:lnTo>
                    <a:pt x="107" y="276"/>
                  </a:lnTo>
                  <a:lnTo>
                    <a:pt x="118" y="259"/>
                  </a:lnTo>
                  <a:lnTo>
                    <a:pt x="118" y="248"/>
                  </a:lnTo>
                  <a:lnTo>
                    <a:pt x="129" y="248"/>
                  </a:lnTo>
                  <a:lnTo>
                    <a:pt x="141" y="248"/>
                  </a:lnTo>
                  <a:lnTo>
                    <a:pt x="141" y="231"/>
                  </a:lnTo>
                  <a:lnTo>
                    <a:pt x="141" y="214"/>
                  </a:lnTo>
                  <a:lnTo>
                    <a:pt x="157" y="203"/>
                  </a:lnTo>
                  <a:lnTo>
                    <a:pt x="169" y="186"/>
                  </a:lnTo>
                  <a:lnTo>
                    <a:pt x="157" y="169"/>
                  </a:lnTo>
                  <a:lnTo>
                    <a:pt x="141" y="141"/>
                  </a:lnTo>
                  <a:lnTo>
                    <a:pt x="141" y="124"/>
                  </a:lnTo>
                  <a:lnTo>
                    <a:pt x="157" y="107"/>
                  </a:lnTo>
                  <a:lnTo>
                    <a:pt x="157" y="90"/>
                  </a:lnTo>
                  <a:lnTo>
                    <a:pt x="129" y="90"/>
                  </a:lnTo>
                  <a:lnTo>
                    <a:pt x="129" y="79"/>
                  </a:lnTo>
                  <a:lnTo>
                    <a:pt x="141" y="62"/>
                  </a:lnTo>
                  <a:lnTo>
                    <a:pt x="157" y="62"/>
                  </a:lnTo>
                  <a:lnTo>
                    <a:pt x="141" y="62"/>
                  </a:lnTo>
                  <a:lnTo>
                    <a:pt x="141" y="45"/>
                  </a:lnTo>
                  <a:lnTo>
                    <a:pt x="107" y="34"/>
                  </a:lnTo>
                  <a:lnTo>
                    <a:pt x="95" y="34"/>
                  </a:lnTo>
                  <a:lnTo>
                    <a:pt x="73" y="17"/>
                  </a:lnTo>
                  <a:lnTo>
                    <a:pt x="56" y="0"/>
                  </a:lnTo>
                  <a:lnTo>
                    <a:pt x="45" y="0"/>
                  </a:lnTo>
                  <a:lnTo>
                    <a:pt x="45" y="34"/>
                  </a:lnTo>
                  <a:lnTo>
                    <a:pt x="22" y="34"/>
                  </a:lnTo>
                  <a:lnTo>
                    <a:pt x="11" y="45"/>
                  </a:lnTo>
                  <a:lnTo>
                    <a:pt x="0" y="62"/>
                  </a:lnTo>
                  <a:lnTo>
                    <a:pt x="22" y="62"/>
                  </a:lnTo>
                  <a:lnTo>
                    <a:pt x="11" y="79"/>
                  </a:lnTo>
                  <a:lnTo>
                    <a:pt x="11" y="90"/>
                  </a:lnTo>
                  <a:lnTo>
                    <a:pt x="22" y="90"/>
                  </a:lnTo>
                  <a:lnTo>
                    <a:pt x="33" y="90"/>
                  </a:lnTo>
                  <a:lnTo>
                    <a:pt x="33" y="107"/>
                  </a:lnTo>
                  <a:lnTo>
                    <a:pt x="62" y="107"/>
                  </a:lnTo>
                  <a:lnTo>
                    <a:pt x="62" y="124"/>
                  </a:lnTo>
                  <a:lnTo>
                    <a:pt x="73" y="124"/>
                  </a:lnTo>
                  <a:lnTo>
                    <a:pt x="84" y="141"/>
                  </a:lnTo>
                  <a:lnTo>
                    <a:pt x="73" y="158"/>
                  </a:lnTo>
                  <a:lnTo>
                    <a:pt x="73" y="169"/>
                  </a:lnTo>
                  <a:lnTo>
                    <a:pt x="45" y="169"/>
                  </a:lnTo>
                  <a:lnTo>
                    <a:pt x="33" y="186"/>
                  </a:lnTo>
                  <a:lnTo>
                    <a:pt x="11" y="186"/>
                  </a:lnTo>
                  <a:lnTo>
                    <a:pt x="11" y="186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7301880" y="2908440"/>
              <a:ext cx="196200" cy="385560"/>
            </a:xfrm>
            <a:custGeom>
              <a:avLst/>
              <a:gdLst/>
              <a:ahLst/>
              <a:rect l="l" t="t" r="r" b="b"/>
              <a:pathLst>
                <a:path w="169" h="310">
                  <a:moveTo>
                    <a:pt x="11" y="186"/>
                  </a:moveTo>
                  <a:lnTo>
                    <a:pt x="33" y="248"/>
                  </a:lnTo>
                  <a:lnTo>
                    <a:pt x="45" y="259"/>
                  </a:lnTo>
                  <a:lnTo>
                    <a:pt x="62" y="259"/>
                  </a:lnTo>
                  <a:lnTo>
                    <a:pt x="73" y="276"/>
                  </a:lnTo>
                  <a:lnTo>
                    <a:pt x="84" y="293"/>
                  </a:lnTo>
                  <a:lnTo>
                    <a:pt x="95" y="310"/>
                  </a:lnTo>
                  <a:lnTo>
                    <a:pt x="107" y="310"/>
                  </a:lnTo>
                  <a:lnTo>
                    <a:pt x="107" y="293"/>
                  </a:lnTo>
                  <a:lnTo>
                    <a:pt x="107" y="276"/>
                  </a:lnTo>
                  <a:lnTo>
                    <a:pt x="118" y="259"/>
                  </a:lnTo>
                  <a:lnTo>
                    <a:pt x="118" y="248"/>
                  </a:lnTo>
                  <a:lnTo>
                    <a:pt x="129" y="248"/>
                  </a:lnTo>
                  <a:lnTo>
                    <a:pt x="141" y="248"/>
                  </a:lnTo>
                  <a:lnTo>
                    <a:pt x="141" y="231"/>
                  </a:lnTo>
                  <a:lnTo>
                    <a:pt x="141" y="214"/>
                  </a:lnTo>
                  <a:lnTo>
                    <a:pt x="157" y="203"/>
                  </a:lnTo>
                  <a:lnTo>
                    <a:pt x="169" y="186"/>
                  </a:lnTo>
                  <a:lnTo>
                    <a:pt x="157" y="169"/>
                  </a:lnTo>
                  <a:lnTo>
                    <a:pt x="141" y="141"/>
                  </a:lnTo>
                  <a:lnTo>
                    <a:pt x="141" y="124"/>
                  </a:lnTo>
                  <a:lnTo>
                    <a:pt x="157" y="107"/>
                  </a:lnTo>
                  <a:lnTo>
                    <a:pt x="157" y="90"/>
                  </a:lnTo>
                  <a:lnTo>
                    <a:pt x="129" y="90"/>
                  </a:lnTo>
                  <a:lnTo>
                    <a:pt x="129" y="79"/>
                  </a:lnTo>
                  <a:lnTo>
                    <a:pt x="141" y="62"/>
                  </a:lnTo>
                  <a:lnTo>
                    <a:pt x="157" y="62"/>
                  </a:lnTo>
                  <a:lnTo>
                    <a:pt x="141" y="62"/>
                  </a:lnTo>
                  <a:lnTo>
                    <a:pt x="141" y="45"/>
                  </a:lnTo>
                  <a:lnTo>
                    <a:pt x="107" y="34"/>
                  </a:lnTo>
                  <a:lnTo>
                    <a:pt x="95" y="34"/>
                  </a:lnTo>
                  <a:lnTo>
                    <a:pt x="73" y="17"/>
                  </a:lnTo>
                  <a:lnTo>
                    <a:pt x="56" y="0"/>
                  </a:lnTo>
                  <a:lnTo>
                    <a:pt x="45" y="0"/>
                  </a:lnTo>
                  <a:lnTo>
                    <a:pt x="45" y="34"/>
                  </a:lnTo>
                  <a:lnTo>
                    <a:pt x="22" y="34"/>
                  </a:lnTo>
                  <a:lnTo>
                    <a:pt x="11" y="45"/>
                  </a:lnTo>
                  <a:lnTo>
                    <a:pt x="0" y="62"/>
                  </a:lnTo>
                  <a:lnTo>
                    <a:pt x="22" y="62"/>
                  </a:lnTo>
                  <a:lnTo>
                    <a:pt x="11" y="79"/>
                  </a:lnTo>
                  <a:lnTo>
                    <a:pt x="11" y="90"/>
                  </a:lnTo>
                  <a:lnTo>
                    <a:pt x="22" y="90"/>
                  </a:lnTo>
                  <a:lnTo>
                    <a:pt x="33" y="90"/>
                  </a:lnTo>
                  <a:lnTo>
                    <a:pt x="33" y="107"/>
                  </a:lnTo>
                  <a:lnTo>
                    <a:pt x="62" y="107"/>
                  </a:lnTo>
                  <a:lnTo>
                    <a:pt x="62" y="124"/>
                  </a:lnTo>
                  <a:lnTo>
                    <a:pt x="73" y="124"/>
                  </a:lnTo>
                  <a:lnTo>
                    <a:pt x="84" y="141"/>
                  </a:lnTo>
                  <a:lnTo>
                    <a:pt x="73" y="158"/>
                  </a:lnTo>
                  <a:lnTo>
                    <a:pt x="73" y="169"/>
                  </a:lnTo>
                  <a:lnTo>
                    <a:pt x="45" y="169"/>
                  </a:lnTo>
                  <a:lnTo>
                    <a:pt x="33" y="186"/>
                  </a:lnTo>
                  <a:lnTo>
                    <a:pt x="11" y="186"/>
                  </a:lnTo>
                  <a:lnTo>
                    <a:pt x="11" y="186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7275240" y="3165480"/>
              <a:ext cx="122760" cy="225000"/>
            </a:xfrm>
            <a:custGeom>
              <a:avLst/>
              <a:gdLst/>
              <a:ahLst/>
              <a:rect l="l" t="t" r="r" b="b"/>
              <a:pathLst>
                <a:path w="107" h="181">
                  <a:moveTo>
                    <a:pt x="11" y="0"/>
                  </a:moveTo>
                  <a:lnTo>
                    <a:pt x="73" y="141"/>
                  </a:lnTo>
                  <a:lnTo>
                    <a:pt x="85" y="152"/>
                  </a:lnTo>
                  <a:lnTo>
                    <a:pt x="102" y="147"/>
                  </a:lnTo>
                  <a:lnTo>
                    <a:pt x="107" y="164"/>
                  </a:lnTo>
                  <a:lnTo>
                    <a:pt x="107" y="164"/>
                  </a:lnTo>
                  <a:lnTo>
                    <a:pt x="51" y="181"/>
                  </a:lnTo>
                  <a:lnTo>
                    <a:pt x="0" y="2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7275240" y="3165480"/>
              <a:ext cx="122760" cy="225000"/>
            </a:xfrm>
            <a:custGeom>
              <a:avLst/>
              <a:gdLst/>
              <a:ahLst/>
              <a:rect l="l" t="t" r="r" b="b"/>
              <a:pathLst>
                <a:path w="107" h="181">
                  <a:moveTo>
                    <a:pt x="11" y="0"/>
                  </a:moveTo>
                  <a:lnTo>
                    <a:pt x="73" y="141"/>
                  </a:lnTo>
                  <a:lnTo>
                    <a:pt x="85" y="152"/>
                  </a:lnTo>
                  <a:lnTo>
                    <a:pt x="102" y="147"/>
                  </a:lnTo>
                  <a:lnTo>
                    <a:pt x="107" y="164"/>
                  </a:lnTo>
                  <a:lnTo>
                    <a:pt x="107" y="164"/>
                  </a:lnTo>
                  <a:lnTo>
                    <a:pt x="51" y="181"/>
                  </a:lnTo>
                  <a:lnTo>
                    <a:pt x="0" y="23"/>
                  </a:lnTo>
                  <a:lnTo>
                    <a:pt x="11" y="0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6489360" y="3294000"/>
              <a:ext cx="878400" cy="517320"/>
            </a:xfrm>
            <a:custGeom>
              <a:avLst/>
              <a:gdLst/>
              <a:ahLst/>
              <a:rect l="l" t="t" r="r" b="b"/>
              <a:pathLst>
                <a:path w="755" h="417">
                  <a:moveTo>
                    <a:pt x="592" y="56"/>
                  </a:moveTo>
                  <a:lnTo>
                    <a:pt x="580" y="62"/>
                  </a:lnTo>
                  <a:lnTo>
                    <a:pt x="569" y="73"/>
                  </a:lnTo>
                  <a:lnTo>
                    <a:pt x="558" y="90"/>
                  </a:lnTo>
                  <a:lnTo>
                    <a:pt x="569" y="107"/>
                  </a:lnTo>
                  <a:lnTo>
                    <a:pt x="580" y="107"/>
                  </a:lnTo>
                  <a:lnTo>
                    <a:pt x="592" y="107"/>
                  </a:lnTo>
                  <a:lnTo>
                    <a:pt x="603" y="124"/>
                  </a:lnTo>
                  <a:lnTo>
                    <a:pt x="625" y="135"/>
                  </a:lnTo>
                  <a:lnTo>
                    <a:pt x="654" y="141"/>
                  </a:lnTo>
                  <a:lnTo>
                    <a:pt x="659" y="152"/>
                  </a:lnTo>
                  <a:lnTo>
                    <a:pt x="670" y="158"/>
                  </a:lnTo>
                  <a:lnTo>
                    <a:pt x="687" y="163"/>
                  </a:lnTo>
                  <a:lnTo>
                    <a:pt x="687" y="180"/>
                  </a:lnTo>
                  <a:lnTo>
                    <a:pt x="699" y="197"/>
                  </a:lnTo>
                  <a:lnTo>
                    <a:pt x="699" y="214"/>
                  </a:lnTo>
                  <a:lnTo>
                    <a:pt x="682" y="214"/>
                  </a:lnTo>
                  <a:lnTo>
                    <a:pt x="687" y="231"/>
                  </a:lnTo>
                  <a:lnTo>
                    <a:pt x="704" y="231"/>
                  </a:lnTo>
                  <a:lnTo>
                    <a:pt x="710" y="242"/>
                  </a:lnTo>
                  <a:lnTo>
                    <a:pt x="699" y="248"/>
                  </a:lnTo>
                  <a:lnTo>
                    <a:pt x="699" y="265"/>
                  </a:lnTo>
                  <a:lnTo>
                    <a:pt x="693" y="276"/>
                  </a:lnTo>
                  <a:lnTo>
                    <a:pt x="710" y="276"/>
                  </a:lnTo>
                  <a:lnTo>
                    <a:pt x="732" y="259"/>
                  </a:lnTo>
                  <a:lnTo>
                    <a:pt x="744" y="287"/>
                  </a:lnTo>
                  <a:lnTo>
                    <a:pt x="744" y="304"/>
                  </a:lnTo>
                  <a:lnTo>
                    <a:pt x="755" y="304"/>
                  </a:lnTo>
                  <a:lnTo>
                    <a:pt x="716" y="315"/>
                  </a:lnTo>
                  <a:lnTo>
                    <a:pt x="637" y="338"/>
                  </a:lnTo>
                  <a:lnTo>
                    <a:pt x="558" y="355"/>
                  </a:lnTo>
                  <a:lnTo>
                    <a:pt x="479" y="372"/>
                  </a:lnTo>
                  <a:lnTo>
                    <a:pt x="400" y="383"/>
                  </a:lnTo>
                  <a:lnTo>
                    <a:pt x="321" y="394"/>
                  </a:lnTo>
                  <a:lnTo>
                    <a:pt x="242" y="400"/>
                  </a:lnTo>
                  <a:lnTo>
                    <a:pt x="163" y="405"/>
                  </a:lnTo>
                  <a:lnTo>
                    <a:pt x="84" y="411"/>
                  </a:lnTo>
                  <a:lnTo>
                    <a:pt x="0" y="417"/>
                  </a:lnTo>
                  <a:lnTo>
                    <a:pt x="5" y="417"/>
                  </a:lnTo>
                  <a:lnTo>
                    <a:pt x="17" y="400"/>
                  </a:lnTo>
                  <a:lnTo>
                    <a:pt x="39" y="383"/>
                  </a:lnTo>
                  <a:lnTo>
                    <a:pt x="50" y="383"/>
                  </a:lnTo>
                  <a:lnTo>
                    <a:pt x="73" y="366"/>
                  </a:lnTo>
                  <a:lnTo>
                    <a:pt x="73" y="355"/>
                  </a:lnTo>
                  <a:lnTo>
                    <a:pt x="101" y="338"/>
                  </a:lnTo>
                  <a:lnTo>
                    <a:pt x="90" y="321"/>
                  </a:lnTo>
                  <a:lnTo>
                    <a:pt x="101" y="304"/>
                  </a:lnTo>
                  <a:lnTo>
                    <a:pt x="112" y="304"/>
                  </a:lnTo>
                  <a:lnTo>
                    <a:pt x="124" y="293"/>
                  </a:lnTo>
                  <a:lnTo>
                    <a:pt x="124" y="276"/>
                  </a:lnTo>
                  <a:lnTo>
                    <a:pt x="135" y="276"/>
                  </a:lnTo>
                  <a:lnTo>
                    <a:pt x="135" y="293"/>
                  </a:lnTo>
                  <a:lnTo>
                    <a:pt x="186" y="304"/>
                  </a:lnTo>
                  <a:lnTo>
                    <a:pt x="208" y="304"/>
                  </a:lnTo>
                  <a:lnTo>
                    <a:pt x="220" y="304"/>
                  </a:lnTo>
                  <a:lnTo>
                    <a:pt x="231" y="293"/>
                  </a:lnTo>
                  <a:lnTo>
                    <a:pt x="253" y="293"/>
                  </a:lnTo>
                  <a:lnTo>
                    <a:pt x="270" y="276"/>
                  </a:lnTo>
                  <a:lnTo>
                    <a:pt x="282" y="276"/>
                  </a:lnTo>
                  <a:lnTo>
                    <a:pt x="293" y="259"/>
                  </a:lnTo>
                  <a:lnTo>
                    <a:pt x="293" y="248"/>
                  </a:lnTo>
                  <a:lnTo>
                    <a:pt x="293" y="231"/>
                  </a:lnTo>
                  <a:lnTo>
                    <a:pt x="293" y="214"/>
                  </a:lnTo>
                  <a:lnTo>
                    <a:pt x="293" y="197"/>
                  </a:lnTo>
                  <a:lnTo>
                    <a:pt x="304" y="186"/>
                  </a:lnTo>
                  <a:lnTo>
                    <a:pt x="315" y="169"/>
                  </a:lnTo>
                  <a:lnTo>
                    <a:pt x="315" y="152"/>
                  </a:lnTo>
                  <a:lnTo>
                    <a:pt x="327" y="135"/>
                  </a:lnTo>
                  <a:lnTo>
                    <a:pt x="327" y="124"/>
                  </a:lnTo>
                  <a:lnTo>
                    <a:pt x="349" y="124"/>
                  </a:lnTo>
                  <a:lnTo>
                    <a:pt x="360" y="135"/>
                  </a:lnTo>
                  <a:lnTo>
                    <a:pt x="377" y="135"/>
                  </a:lnTo>
                  <a:lnTo>
                    <a:pt x="389" y="107"/>
                  </a:lnTo>
                  <a:lnTo>
                    <a:pt x="389" y="90"/>
                  </a:lnTo>
                  <a:lnTo>
                    <a:pt x="400" y="73"/>
                  </a:lnTo>
                  <a:lnTo>
                    <a:pt x="411" y="90"/>
                  </a:lnTo>
                  <a:lnTo>
                    <a:pt x="422" y="73"/>
                  </a:lnTo>
                  <a:lnTo>
                    <a:pt x="434" y="62"/>
                  </a:lnTo>
                  <a:lnTo>
                    <a:pt x="434" y="45"/>
                  </a:lnTo>
                  <a:lnTo>
                    <a:pt x="484" y="17"/>
                  </a:lnTo>
                  <a:lnTo>
                    <a:pt x="496" y="28"/>
                  </a:lnTo>
                  <a:lnTo>
                    <a:pt x="507" y="28"/>
                  </a:lnTo>
                  <a:lnTo>
                    <a:pt x="507" y="17"/>
                  </a:lnTo>
                  <a:lnTo>
                    <a:pt x="507" y="0"/>
                  </a:lnTo>
                  <a:lnTo>
                    <a:pt x="518" y="0"/>
                  </a:lnTo>
                  <a:lnTo>
                    <a:pt x="530" y="0"/>
                  </a:lnTo>
                  <a:lnTo>
                    <a:pt x="541" y="0"/>
                  </a:lnTo>
                  <a:lnTo>
                    <a:pt x="558" y="17"/>
                  </a:lnTo>
                  <a:lnTo>
                    <a:pt x="569" y="17"/>
                  </a:lnTo>
                  <a:lnTo>
                    <a:pt x="580" y="28"/>
                  </a:lnTo>
                  <a:lnTo>
                    <a:pt x="592" y="56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6489360" y="3294000"/>
              <a:ext cx="878400" cy="517320"/>
            </a:xfrm>
            <a:custGeom>
              <a:avLst/>
              <a:gdLst/>
              <a:ahLst/>
              <a:rect l="l" t="t" r="r" b="b"/>
              <a:pathLst>
                <a:path w="755" h="417">
                  <a:moveTo>
                    <a:pt x="592" y="56"/>
                  </a:moveTo>
                  <a:lnTo>
                    <a:pt x="580" y="62"/>
                  </a:lnTo>
                  <a:lnTo>
                    <a:pt x="569" y="73"/>
                  </a:lnTo>
                  <a:lnTo>
                    <a:pt x="558" y="90"/>
                  </a:lnTo>
                  <a:lnTo>
                    <a:pt x="569" y="107"/>
                  </a:lnTo>
                  <a:lnTo>
                    <a:pt x="580" y="107"/>
                  </a:lnTo>
                  <a:lnTo>
                    <a:pt x="592" y="107"/>
                  </a:lnTo>
                  <a:lnTo>
                    <a:pt x="603" y="124"/>
                  </a:lnTo>
                  <a:lnTo>
                    <a:pt x="625" y="135"/>
                  </a:lnTo>
                  <a:lnTo>
                    <a:pt x="654" y="141"/>
                  </a:lnTo>
                  <a:lnTo>
                    <a:pt x="659" y="152"/>
                  </a:lnTo>
                  <a:lnTo>
                    <a:pt x="670" y="158"/>
                  </a:lnTo>
                  <a:lnTo>
                    <a:pt x="687" y="163"/>
                  </a:lnTo>
                  <a:lnTo>
                    <a:pt x="687" y="180"/>
                  </a:lnTo>
                  <a:lnTo>
                    <a:pt x="699" y="197"/>
                  </a:lnTo>
                  <a:lnTo>
                    <a:pt x="699" y="214"/>
                  </a:lnTo>
                  <a:lnTo>
                    <a:pt x="682" y="214"/>
                  </a:lnTo>
                  <a:lnTo>
                    <a:pt x="687" y="231"/>
                  </a:lnTo>
                  <a:lnTo>
                    <a:pt x="704" y="231"/>
                  </a:lnTo>
                  <a:lnTo>
                    <a:pt x="710" y="242"/>
                  </a:lnTo>
                  <a:lnTo>
                    <a:pt x="699" y="248"/>
                  </a:lnTo>
                  <a:lnTo>
                    <a:pt x="699" y="265"/>
                  </a:lnTo>
                  <a:lnTo>
                    <a:pt x="693" y="276"/>
                  </a:lnTo>
                  <a:lnTo>
                    <a:pt x="710" y="276"/>
                  </a:lnTo>
                  <a:lnTo>
                    <a:pt x="732" y="259"/>
                  </a:lnTo>
                  <a:lnTo>
                    <a:pt x="744" y="287"/>
                  </a:lnTo>
                  <a:lnTo>
                    <a:pt x="744" y="304"/>
                  </a:lnTo>
                  <a:lnTo>
                    <a:pt x="755" y="304"/>
                  </a:lnTo>
                  <a:lnTo>
                    <a:pt x="716" y="315"/>
                  </a:lnTo>
                  <a:lnTo>
                    <a:pt x="637" y="338"/>
                  </a:lnTo>
                  <a:lnTo>
                    <a:pt x="558" y="355"/>
                  </a:lnTo>
                  <a:lnTo>
                    <a:pt x="479" y="372"/>
                  </a:lnTo>
                  <a:lnTo>
                    <a:pt x="400" y="383"/>
                  </a:lnTo>
                  <a:lnTo>
                    <a:pt x="321" y="394"/>
                  </a:lnTo>
                  <a:lnTo>
                    <a:pt x="242" y="400"/>
                  </a:lnTo>
                  <a:lnTo>
                    <a:pt x="163" y="405"/>
                  </a:lnTo>
                  <a:lnTo>
                    <a:pt x="84" y="411"/>
                  </a:lnTo>
                  <a:lnTo>
                    <a:pt x="0" y="417"/>
                  </a:lnTo>
                  <a:lnTo>
                    <a:pt x="5" y="417"/>
                  </a:lnTo>
                  <a:lnTo>
                    <a:pt x="17" y="400"/>
                  </a:lnTo>
                  <a:lnTo>
                    <a:pt x="39" y="383"/>
                  </a:lnTo>
                  <a:lnTo>
                    <a:pt x="50" y="383"/>
                  </a:lnTo>
                  <a:lnTo>
                    <a:pt x="73" y="366"/>
                  </a:lnTo>
                  <a:lnTo>
                    <a:pt x="73" y="355"/>
                  </a:lnTo>
                  <a:lnTo>
                    <a:pt x="101" y="338"/>
                  </a:lnTo>
                  <a:lnTo>
                    <a:pt x="90" y="321"/>
                  </a:lnTo>
                  <a:lnTo>
                    <a:pt x="101" y="304"/>
                  </a:lnTo>
                  <a:lnTo>
                    <a:pt x="112" y="304"/>
                  </a:lnTo>
                  <a:lnTo>
                    <a:pt x="124" y="293"/>
                  </a:lnTo>
                  <a:lnTo>
                    <a:pt x="124" y="276"/>
                  </a:lnTo>
                  <a:lnTo>
                    <a:pt x="135" y="276"/>
                  </a:lnTo>
                  <a:lnTo>
                    <a:pt x="135" y="293"/>
                  </a:lnTo>
                  <a:lnTo>
                    <a:pt x="186" y="304"/>
                  </a:lnTo>
                  <a:lnTo>
                    <a:pt x="208" y="304"/>
                  </a:lnTo>
                  <a:lnTo>
                    <a:pt x="220" y="304"/>
                  </a:lnTo>
                  <a:lnTo>
                    <a:pt x="231" y="293"/>
                  </a:lnTo>
                  <a:lnTo>
                    <a:pt x="253" y="293"/>
                  </a:lnTo>
                  <a:lnTo>
                    <a:pt x="270" y="276"/>
                  </a:lnTo>
                  <a:lnTo>
                    <a:pt x="282" y="276"/>
                  </a:lnTo>
                  <a:lnTo>
                    <a:pt x="293" y="259"/>
                  </a:lnTo>
                  <a:lnTo>
                    <a:pt x="293" y="248"/>
                  </a:lnTo>
                  <a:lnTo>
                    <a:pt x="293" y="231"/>
                  </a:lnTo>
                  <a:lnTo>
                    <a:pt x="293" y="214"/>
                  </a:lnTo>
                  <a:lnTo>
                    <a:pt x="293" y="197"/>
                  </a:lnTo>
                  <a:lnTo>
                    <a:pt x="304" y="186"/>
                  </a:lnTo>
                  <a:lnTo>
                    <a:pt x="315" y="169"/>
                  </a:lnTo>
                  <a:lnTo>
                    <a:pt x="315" y="152"/>
                  </a:lnTo>
                  <a:lnTo>
                    <a:pt x="327" y="135"/>
                  </a:lnTo>
                  <a:lnTo>
                    <a:pt x="327" y="124"/>
                  </a:lnTo>
                  <a:lnTo>
                    <a:pt x="349" y="124"/>
                  </a:lnTo>
                  <a:lnTo>
                    <a:pt x="360" y="135"/>
                  </a:lnTo>
                  <a:lnTo>
                    <a:pt x="377" y="135"/>
                  </a:lnTo>
                  <a:lnTo>
                    <a:pt x="389" y="107"/>
                  </a:lnTo>
                  <a:lnTo>
                    <a:pt x="389" y="90"/>
                  </a:lnTo>
                  <a:lnTo>
                    <a:pt x="400" y="73"/>
                  </a:lnTo>
                  <a:lnTo>
                    <a:pt x="411" y="90"/>
                  </a:lnTo>
                  <a:lnTo>
                    <a:pt x="422" y="73"/>
                  </a:lnTo>
                  <a:lnTo>
                    <a:pt x="434" y="62"/>
                  </a:lnTo>
                  <a:lnTo>
                    <a:pt x="434" y="45"/>
                  </a:lnTo>
                  <a:lnTo>
                    <a:pt x="484" y="17"/>
                  </a:lnTo>
                  <a:lnTo>
                    <a:pt x="496" y="28"/>
                  </a:lnTo>
                  <a:lnTo>
                    <a:pt x="507" y="28"/>
                  </a:lnTo>
                  <a:lnTo>
                    <a:pt x="507" y="17"/>
                  </a:lnTo>
                  <a:lnTo>
                    <a:pt x="507" y="0"/>
                  </a:lnTo>
                  <a:lnTo>
                    <a:pt x="518" y="0"/>
                  </a:lnTo>
                  <a:lnTo>
                    <a:pt x="530" y="0"/>
                  </a:lnTo>
                  <a:lnTo>
                    <a:pt x="541" y="0"/>
                  </a:lnTo>
                  <a:lnTo>
                    <a:pt x="558" y="17"/>
                  </a:lnTo>
                  <a:lnTo>
                    <a:pt x="569" y="17"/>
                  </a:lnTo>
                  <a:lnTo>
                    <a:pt x="580" y="28"/>
                  </a:lnTo>
                  <a:lnTo>
                    <a:pt x="592" y="56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6546240" y="3215520"/>
              <a:ext cx="544320" cy="454680"/>
            </a:xfrm>
            <a:custGeom>
              <a:avLst/>
              <a:gdLst/>
              <a:ahLst/>
              <a:rect l="l" t="t" r="r" b="b"/>
              <a:pathLst>
                <a:path w="468" h="366">
                  <a:moveTo>
                    <a:pt x="294" y="28"/>
                  </a:moveTo>
                  <a:lnTo>
                    <a:pt x="294" y="45"/>
                  </a:lnTo>
                  <a:lnTo>
                    <a:pt x="294" y="62"/>
                  </a:lnTo>
                  <a:lnTo>
                    <a:pt x="310" y="79"/>
                  </a:lnTo>
                  <a:lnTo>
                    <a:pt x="423" y="39"/>
                  </a:lnTo>
                  <a:lnTo>
                    <a:pt x="468" y="62"/>
                  </a:lnTo>
                  <a:lnTo>
                    <a:pt x="457" y="62"/>
                  </a:lnTo>
                  <a:lnTo>
                    <a:pt x="457" y="79"/>
                  </a:lnTo>
                  <a:lnTo>
                    <a:pt x="457" y="90"/>
                  </a:lnTo>
                  <a:lnTo>
                    <a:pt x="446" y="90"/>
                  </a:lnTo>
                  <a:lnTo>
                    <a:pt x="434" y="79"/>
                  </a:lnTo>
                  <a:lnTo>
                    <a:pt x="384" y="107"/>
                  </a:lnTo>
                  <a:lnTo>
                    <a:pt x="384" y="124"/>
                  </a:lnTo>
                  <a:lnTo>
                    <a:pt x="372" y="135"/>
                  </a:lnTo>
                  <a:lnTo>
                    <a:pt x="361" y="152"/>
                  </a:lnTo>
                  <a:lnTo>
                    <a:pt x="350" y="135"/>
                  </a:lnTo>
                  <a:lnTo>
                    <a:pt x="339" y="152"/>
                  </a:lnTo>
                  <a:lnTo>
                    <a:pt x="339" y="169"/>
                  </a:lnTo>
                  <a:lnTo>
                    <a:pt x="327" y="197"/>
                  </a:lnTo>
                  <a:lnTo>
                    <a:pt x="310" y="197"/>
                  </a:lnTo>
                  <a:lnTo>
                    <a:pt x="299" y="186"/>
                  </a:lnTo>
                  <a:lnTo>
                    <a:pt x="277" y="186"/>
                  </a:lnTo>
                  <a:lnTo>
                    <a:pt x="277" y="197"/>
                  </a:lnTo>
                  <a:lnTo>
                    <a:pt x="265" y="214"/>
                  </a:lnTo>
                  <a:lnTo>
                    <a:pt x="265" y="231"/>
                  </a:lnTo>
                  <a:lnTo>
                    <a:pt x="254" y="248"/>
                  </a:lnTo>
                  <a:lnTo>
                    <a:pt x="243" y="259"/>
                  </a:lnTo>
                  <a:lnTo>
                    <a:pt x="243" y="276"/>
                  </a:lnTo>
                  <a:lnTo>
                    <a:pt x="243" y="293"/>
                  </a:lnTo>
                  <a:lnTo>
                    <a:pt x="243" y="310"/>
                  </a:lnTo>
                  <a:lnTo>
                    <a:pt x="243" y="321"/>
                  </a:lnTo>
                  <a:lnTo>
                    <a:pt x="232" y="338"/>
                  </a:lnTo>
                  <a:lnTo>
                    <a:pt x="220" y="338"/>
                  </a:lnTo>
                  <a:lnTo>
                    <a:pt x="203" y="355"/>
                  </a:lnTo>
                  <a:lnTo>
                    <a:pt x="181" y="355"/>
                  </a:lnTo>
                  <a:lnTo>
                    <a:pt x="170" y="366"/>
                  </a:lnTo>
                  <a:lnTo>
                    <a:pt x="158" y="366"/>
                  </a:lnTo>
                  <a:lnTo>
                    <a:pt x="136" y="366"/>
                  </a:lnTo>
                  <a:lnTo>
                    <a:pt x="85" y="355"/>
                  </a:lnTo>
                  <a:lnTo>
                    <a:pt x="74" y="338"/>
                  </a:lnTo>
                  <a:lnTo>
                    <a:pt x="62" y="338"/>
                  </a:lnTo>
                  <a:lnTo>
                    <a:pt x="40" y="321"/>
                  </a:lnTo>
                  <a:lnTo>
                    <a:pt x="40" y="310"/>
                  </a:lnTo>
                  <a:lnTo>
                    <a:pt x="23" y="276"/>
                  </a:lnTo>
                  <a:lnTo>
                    <a:pt x="0" y="276"/>
                  </a:lnTo>
                  <a:lnTo>
                    <a:pt x="0" y="259"/>
                  </a:lnTo>
                  <a:lnTo>
                    <a:pt x="0" y="231"/>
                  </a:lnTo>
                  <a:lnTo>
                    <a:pt x="12" y="231"/>
                  </a:lnTo>
                  <a:lnTo>
                    <a:pt x="40" y="231"/>
                  </a:lnTo>
                  <a:lnTo>
                    <a:pt x="51" y="214"/>
                  </a:lnTo>
                  <a:lnTo>
                    <a:pt x="51" y="197"/>
                  </a:lnTo>
                  <a:lnTo>
                    <a:pt x="51" y="186"/>
                  </a:lnTo>
                  <a:lnTo>
                    <a:pt x="51" y="169"/>
                  </a:lnTo>
                  <a:lnTo>
                    <a:pt x="62" y="169"/>
                  </a:lnTo>
                  <a:lnTo>
                    <a:pt x="85" y="169"/>
                  </a:lnTo>
                  <a:lnTo>
                    <a:pt x="85" y="152"/>
                  </a:lnTo>
                  <a:lnTo>
                    <a:pt x="74" y="135"/>
                  </a:lnTo>
                  <a:lnTo>
                    <a:pt x="85" y="124"/>
                  </a:lnTo>
                  <a:lnTo>
                    <a:pt x="96" y="107"/>
                  </a:lnTo>
                  <a:lnTo>
                    <a:pt x="85" y="90"/>
                  </a:lnTo>
                  <a:lnTo>
                    <a:pt x="96" y="90"/>
                  </a:lnTo>
                  <a:lnTo>
                    <a:pt x="108" y="90"/>
                  </a:lnTo>
                  <a:lnTo>
                    <a:pt x="136" y="79"/>
                  </a:lnTo>
                  <a:lnTo>
                    <a:pt x="147" y="79"/>
                  </a:lnTo>
                  <a:lnTo>
                    <a:pt x="158" y="62"/>
                  </a:lnTo>
                  <a:lnTo>
                    <a:pt x="158" y="45"/>
                  </a:lnTo>
                  <a:lnTo>
                    <a:pt x="170" y="28"/>
                  </a:lnTo>
                  <a:lnTo>
                    <a:pt x="170" y="11"/>
                  </a:lnTo>
                  <a:lnTo>
                    <a:pt x="186" y="0"/>
                  </a:lnTo>
                  <a:lnTo>
                    <a:pt x="192" y="45"/>
                  </a:lnTo>
                  <a:lnTo>
                    <a:pt x="294" y="28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6546240" y="3215520"/>
              <a:ext cx="544320" cy="454680"/>
            </a:xfrm>
            <a:custGeom>
              <a:avLst/>
              <a:gdLst/>
              <a:ahLst/>
              <a:rect l="l" t="t" r="r" b="b"/>
              <a:pathLst>
                <a:path w="468" h="366">
                  <a:moveTo>
                    <a:pt x="294" y="28"/>
                  </a:moveTo>
                  <a:lnTo>
                    <a:pt x="294" y="45"/>
                  </a:lnTo>
                  <a:lnTo>
                    <a:pt x="294" y="62"/>
                  </a:lnTo>
                  <a:lnTo>
                    <a:pt x="310" y="79"/>
                  </a:lnTo>
                  <a:lnTo>
                    <a:pt x="423" y="39"/>
                  </a:lnTo>
                  <a:lnTo>
                    <a:pt x="468" y="62"/>
                  </a:lnTo>
                  <a:lnTo>
                    <a:pt x="457" y="62"/>
                  </a:lnTo>
                  <a:lnTo>
                    <a:pt x="457" y="79"/>
                  </a:lnTo>
                  <a:lnTo>
                    <a:pt x="457" y="90"/>
                  </a:lnTo>
                  <a:lnTo>
                    <a:pt x="446" y="90"/>
                  </a:lnTo>
                  <a:lnTo>
                    <a:pt x="434" y="79"/>
                  </a:lnTo>
                  <a:lnTo>
                    <a:pt x="384" y="107"/>
                  </a:lnTo>
                  <a:lnTo>
                    <a:pt x="384" y="124"/>
                  </a:lnTo>
                  <a:lnTo>
                    <a:pt x="372" y="135"/>
                  </a:lnTo>
                  <a:lnTo>
                    <a:pt x="361" y="152"/>
                  </a:lnTo>
                  <a:lnTo>
                    <a:pt x="350" y="135"/>
                  </a:lnTo>
                  <a:lnTo>
                    <a:pt x="339" y="152"/>
                  </a:lnTo>
                  <a:lnTo>
                    <a:pt x="339" y="169"/>
                  </a:lnTo>
                  <a:lnTo>
                    <a:pt x="327" y="197"/>
                  </a:lnTo>
                  <a:lnTo>
                    <a:pt x="310" y="197"/>
                  </a:lnTo>
                  <a:lnTo>
                    <a:pt x="299" y="186"/>
                  </a:lnTo>
                  <a:lnTo>
                    <a:pt x="277" y="186"/>
                  </a:lnTo>
                  <a:lnTo>
                    <a:pt x="277" y="197"/>
                  </a:lnTo>
                  <a:lnTo>
                    <a:pt x="265" y="214"/>
                  </a:lnTo>
                  <a:lnTo>
                    <a:pt x="265" y="231"/>
                  </a:lnTo>
                  <a:lnTo>
                    <a:pt x="254" y="248"/>
                  </a:lnTo>
                  <a:lnTo>
                    <a:pt x="243" y="259"/>
                  </a:lnTo>
                  <a:lnTo>
                    <a:pt x="243" y="276"/>
                  </a:lnTo>
                  <a:lnTo>
                    <a:pt x="243" y="293"/>
                  </a:lnTo>
                  <a:lnTo>
                    <a:pt x="243" y="310"/>
                  </a:lnTo>
                  <a:lnTo>
                    <a:pt x="243" y="321"/>
                  </a:lnTo>
                  <a:lnTo>
                    <a:pt x="232" y="338"/>
                  </a:lnTo>
                  <a:lnTo>
                    <a:pt x="220" y="338"/>
                  </a:lnTo>
                  <a:lnTo>
                    <a:pt x="203" y="355"/>
                  </a:lnTo>
                  <a:lnTo>
                    <a:pt x="181" y="355"/>
                  </a:lnTo>
                  <a:lnTo>
                    <a:pt x="170" y="366"/>
                  </a:lnTo>
                  <a:lnTo>
                    <a:pt x="158" y="366"/>
                  </a:lnTo>
                  <a:lnTo>
                    <a:pt x="136" y="366"/>
                  </a:lnTo>
                  <a:lnTo>
                    <a:pt x="85" y="355"/>
                  </a:lnTo>
                  <a:lnTo>
                    <a:pt x="74" y="338"/>
                  </a:lnTo>
                  <a:lnTo>
                    <a:pt x="62" y="338"/>
                  </a:lnTo>
                  <a:lnTo>
                    <a:pt x="40" y="321"/>
                  </a:lnTo>
                  <a:lnTo>
                    <a:pt x="40" y="310"/>
                  </a:lnTo>
                  <a:lnTo>
                    <a:pt x="23" y="276"/>
                  </a:lnTo>
                  <a:lnTo>
                    <a:pt x="0" y="276"/>
                  </a:lnTo>
                  <a:lnTo>
                    <a:pt x="0" y="259"/>
                  </a:lnTo>
                  <a:lnTo>
                    <a:pt x="0" y="231"/>
                  </a:lnTo>
                  <a:lnTo>
                    <a:pt x="12" y="231"/>
                  </a:lnTo>
                  <a:lnTo>
                    <a:pt x="40" y="231"/>
                  </a:lnTo>
                  <a:lnTo>
                    <a:pt x="51" y="214"/>
                  </a:lnTo>
                  <a:lnTo>
                    <a:pt x="51" y="197"/>
                  </a:lnTo>
                  <a:lnTo>
                    <a:pt x="51" y="186"/>
                  </a:lnTo>
                  <a:lnTo>
                    <a:pt x="51" y="169"/>
                  </a:lnTo>
                  <a:lnTo>
                    <a:pt x="62" y="169"/>
                  </a:lnTo>
                  <a:lnTo>
                    <a:pt x="85" y="169"/>
                  </a:lnTo>
                  <a:lnTo>
                    <a:pt x="85" y="152"/>
                  </a:lnTo>
                  <a:lnTo>
                    <a:pt x="74" y="135"/>
                  </a:lnTo>
                  <a:lnTo>
                    <a:pt x="85" y="124"/>
                  </a:lnTo>
                  <a:lnTo>
                    <a:pt x="96" y="107"/>
                  </a:lnTo>
                  <a:lnTo>
                    <a:pt x="85" y="90"/>
                  </a:lnTo>
                  <a:lnTo>
                    <a:pt x="96" y="90"/>
                  </a:lnTo>
                  <a:lnTo>
                    <a:pt x="108" y="90"/>
                  </a:lnTo>
                  <a:lnTo>
                    <a:pt x="136" y="79"/>
                  </a:lnTo>
                  <a:lnTo>
                    <a:pt x="147" y="79"/>
                  </a:lnTo>
                  <a:lnTo>
                    <a:pt x="158" y="62"/>
                  </a:lnTo>
                  <a:lnTo>
                    <a:pt x="158" y="45"/>
                  </a:lnTo>
                  <a:lnTo>
                    <a:pt x="170" y="28"/>
                  </a:lnTo>
                  <a:lnTo>
                    <a:pt x="170" y="11"/>
                  </a:lnTo>
                  <a:lnTo>
                    <a:pt x="186" y="0"/>
                  </a:lnTo>
                  <a:lnTo>
                    <a:pt x="192" y="45"/>
                  </a:lnTo>
                  <a:lnTo>
                    <a:pt x="294" y="28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6881760" y="3195720"/>
              <a:ext cx="515880" cy="363960"/>
            </a:xfrm>
            <a:custGeom>
              <a:avLst/>
              <a:gdLst/>
              <a:ahLst/>
              <a:rect l="l" t="t" r="r" b="b"/>
              <a:pathLst>
                <a:path w="445" h="293">
                  <a:moveTo>
                    <a:pt x="254" y="141"/>
                  </a:moveTo>
                  <a:lnTo>
                    <a:pt x="248" y="124"/>
                  </a:lnTo>
                  <a:lnTo>
                    <a:pt x="237" y="118"/>
                  </a:lnTo>
                  <a:lnTo>
                    <a:pt x="231" y="96"/>
                  </a:lnTo>
                  <a:lnTo>
                    <a:pt x="214" y="96"/>
                  </a:lnTo>
                  <a:lnTo>
                    <a:pt x="208" y="79"/>
                  </a:lnTo>
                  <a:lnTo>
                    <a:pt x="175" y="79"/>
                  </a:lnTo>
                  <a:lnTo>
                    <a:pt x="135" y="51"/>
                  </a:lnTo>
                  <a:lnTo>
                    <a:pt x="22" y="96"/>
                  </a:lnTo>
                  <a:lnTo>
                    <a:pt x="0" y="79"/>
                  </a:lnTo>
                  <a:lnTo>
                    <a:pt x="0" y="51"/>
                  </a:lnTo>
                  <a:lnTo>
                    <a:pt x="338" y="0"/>
                  </a:lnTo>
                  <a:lnTo>
                    <a:pt x="394" y="158"/>
                  </a:lnTo>
                  <a:lnTo>
                    <a:pt x="445" y="141"/>
                  </a:lnTo>
                  <a:lnTo>
                    <a:pt x="445" y="141"/>
                  </a:lnTo>
                  <a:lnTo>
                    <a:pt x="445" y="152"/>
                  </a:lnTo>
                  <a:lnTo>
                    <a:pt x="445" y="186"/>
                  </a:lnTo>
                  <a:lnTo>
                    <a:pt x="434" y="203"/>
                  </a:lnTo>
                  <a:lnTo>
                    <a:pt x="423" y="214"/>
                  </a:lnTo>
                  <a:lnTo>
                    <a:pt x="423" y="231"/>
                  </a:lnTo>
                  <a:lnTo>
                    <a:pt x="406" y="248"/>
                  </a:lnTo>
                  <a:lnTo>
                    <a:pt x="400" y="265"/>
                  </a:lnTo>
                  <a:lnTo>
                    <a:pt x="394" y="293"/>
                  </a:lnTo>
                  <a:lnTo>
                    <a:pt x="383" y="293"/>
                  </a:lnTo>
                  <a:lnTo>
                    <a:pt x="378" y="276"/>
                  </a:lnTo>
                  <a:lnTo>
                    <a:pt x="383" y="259"/>
                  </a:lnTo>
                  <a:lnTo>
                    <a:pt x="394" y="248"/>
                  </a:lnTo>
                  <a:lnTo>
                    <a:pt x="394" y="231"/>
                  </a:lnTo>
                  <a:lnTo>
                    <a:pt x="406" y="214"/>
                  </a:lnTo>
                  <a:lnTo>
                    <a:pt x="394" y="214"/>
                  </a:lnTo>
                  <a:lnTo>
                    <a:pt x="383" y="214"/>
                  </a:lnTo>
                  <a:lnTo>
                    <a:pt x="383" y="203"/>
                  </a:lnTo>
                  <a:lnTo>
                    <a:pt x="383" y="186"/>
                  </a:lnTo>
                  <a:lnTo>
                    <a:pt x="372" y="175"/>
                  </a:lnTo>
                  <a:lnTo>
                    <a:pt x="361" y="186"/>
                  </a:lnTo>
                  <a:lnTo>
                    <a:pt x="349" y="186"/>
                  </a:lnTo>
                  <a:lnTo>
                    <a:pt x="338" y="169"/>
                  </a:lnTo>
                  <a:lnTo>
                    <a:pt x="321" y="152"/>
                  </a:lnTo>
                  <a:lnTo>
                    <a:pt x="321" y="141"/>
                  </a:lnTo>
                  <a:lnTo>
                    <a:pt x="338" y="141"/>
                  </a:lnTo>
                  <a:lnTo>
                    <a:pt x="344" y="129"/>
                  </a:lnTo>
                  <a:lnTo>
                    <a:pt x="338" y="124"/>
                  </a:lnTo>
                  <a:lnTo>
                    <a:pt x="332" y="124"/>
                  </a:lnTo>
                  <a:lnTo>
                    <a:pt x="321" y="107"/>
                  </a:lnTo>
                  <a:lnTo>
                    <a:pt x="316" y="96"/>
                  </a:lnTo>
                  <a:lnTo>
                    <a:pt x="321" y="79"/>
                  </a:lnTo>
                  <a:lnTo>
                    <a:pt x="327" y="62"/>
                  </a:lnTo>
                  <a:lnTo>
                    <a:pt x="321" y="45"/>
                  </a:lnTo>
                  <a:lnTo>
                    <a:pt x="310" y="56"/>
                  </a:lnTo>
                  <a:lnTo>
                    <a:pt x="299" y="62"/>
                  </a:lnTo>
                  <a:lnTo>
                    <a:pt x="299" y="79"/>
                  </a:lnTo>
                  <a:lnTo>
                    <a:pt x="293" y="79"/>
                  </a:lnTo>
                  <a:lnTo>
                    <a:pt x="287" y="96"/>
                  </a:lnTo>
                  <a:lnTo>
                    <a:pt x="287" y="107"/>
                  </a:lnTo>
                  <a:lnTo>
                    <a:pt x="270" y="124"/>
                  </a:lnTo>
                  <a:lnTo>
                    <a:pt x="265" y="129"/>
                  </a:lnTo>
                  <a:lnTo>
                    <a:pt x="259" y="135"/>
                  </a:lnTo>
                  <a:lnTo>
                    <a:pt x="254" y="141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6881760" y="3195720"/>
              <a:ext cx="515880" cy="363960"/>
            </a:xfrm>
            <a:custGeom>
              <a:avLst/>
              <a:gdLst/>
              <a:ahLst/>
              <a:rect l="l" t="t" r="r" b="b"/>
              <a:pathLst>
                <a:path w="445" h="293">
                  <a:moveTo>
                    <a:pt x="254" y="141"/>
                  </a:moveTo>
                  <a:lnTo>
                    <a:pt x="248" y="124"/>
                  </a:lnTo>
                  <a:lnTo>
                    <a:pt x="237" y="118"/>
                  </a:lnTo>
                  <a:lnTo>
                    <a:pt x="231" y="96"/>
                  </a:lnTo>
                  <a:lnTo>
                    <a:pt x="214" y="96"/>
                  </a:lnTo>
                  <a:lnTo>
                    <a:pt x="208" y="79"/>
                  </a:lnTo>
                  <a:lnTo>
                    <a:pt x="175" y="79"/>
                  </a:lnTo>
                  <a:lnTo>
                    <a:pt x="135" y="51"/>
                  </a:lnTo>
                  <a:lnTo>
                    <a:pt x="22" y="96"/>
                  </a:lnTo>
                  <a:lnTo>
                    <a:pt x="0" y="79"/>
                  </a:lnTo>
                  <a:lnTo>
                    <a:pt x="0" y="51"/>
                  </a:lnTo>
                  <a:lnTo>
                    <a:pt x="338" y="0"/>
                  </a:lnTo>
                  <a:lnTo>
                    <a:pt x="394" y="158"/>
                  </a:lnTo>
                  <a:lnTo>
                    <a:pt x="445" y="141"/>
                  </a:lnTo>
                  <a:lnTo>
                    <a:pt x="445" y="141"/>
                  </a:lnTo>
                  <a:lnTo>
                    <a:pt x="445" y="152"/>
                  </a:lnTo>
                  <a:lnTo>
                    <a:pt x="445" y="186"/>
                  </a:lnTo>
                  <a:lnTo>
                    <a:pt x="434" y="203"/>
                  </a:lnTo>
                  <a:lnTo>
                    <a:pt x="423" y="214"/>
                  </a:lnTo>
                  <a:lnTo>
                    <a:pt x="423" y="231"/>
                  </a:lnTo>
                  <a:lnTo>
                    <a:pt x="406" y="248"/>
                  </a:lnTo>
                  <a:lnTo>
                    <a:pt x="400" y="265"/>
                  </a:lnTo>
                  <a:lnTo>
                    <a:pt x="394" y="293"/>
                  </a:lnTo>
                  <a:lnTo>
                    <a:pt x="383" y="293"/>
                  </a:lnTo>
                  <a:lnTo>
                    <a:pt x="378" y="276"/>
                  </a:lnTo>
                  <a:lnTo>
                    <a:pt x="383" y="259"/>
                  </a:lnTo>
                  <a:lnTo>
                    <a:pt x="394" y="248"/>
                  </a:lnTo>
                  <a:lnTo>
                    <a:pt x="394" y="231"/>
                  </a:lnTo>
                  <a:lnTo>
                    <a:pt x="406" y="214"/>
                  </a:lnTo>
                  <a:lnTo>
                    <a:pt x="394" y="214"/>
                  </a:lnTo>
                  <a:lnTo>
                    <a:pt x="383" y="214"/>
                  </a:lnTo>
                  <a:lnTo>
                    <a:pt x="383" y="203"/>
                  </a:lnTo>
                  <a:lnTo>
                    <a:pt x="383" y="186"/>
                  </a:lnTo>
                  <a:lnTo>
                    <a:pt x="372" y="175"/>
                  </a:lnTo>
                  <a:lnTo>
                    <a:pt x="361" y="186"/>
                  </a:lnTo>
                  <a:lnTo>
                    <a:pt x="349" y="186"/>
                  </a:lnTo>
                  <a:lnTo>
                    <a:pt x="338" y="169"/>
                  </a:lnTo>
                  <a:lnTo>
                    <a:pt x="321" y="152"/>
                  </a:lnTo>
                  <a:lnTo>
                    <a:pt x="321" y="141"/>
                  </a:lnTo>
                  <a:lnTo>
                    <a:pt x="338" y="141"/>
                  </a:lnTo>
                  <a:lnTo>
                    <a:pt x="344" y="129"/>
                  </a:lnTo>
                  <a:lnTo>
                    <a:pt x="338" y="124"/>
                  </a:lnTo>
                  <a:lnTo>
                    <a:pt x="332" y="124"/>
                  </a:lnTo>
                  <a:lnTo>
                    <a:pt x="321" y="107"/>
                  </a:lnTo>
                  <a:lnTo>
                    <a:pt x="316" y="96"/>
                  </a:lnTo>
                  <a:lnTo>
                    <a:pt x="321" y="79"/>
                  </a:lnTo>
                  <a:lnTo>
                    <a:pt x="327" y="62"/>
                  </a:lnTo>
                  <a:lnTo>
                    <a:pt x="321" y="45"/>
                  </a:lnTo>
                  <a:lnTo>
                    <a:pt x="310" y="56"/>
                  </a:lnTo>
                  <a:lnTo>
                    <a:pt x="299" y="62"/>
                  </a:lnTo>
                  <a:lnTo>
                    <a:pt x="299" y="79"/>
                  </a:lnTo>
                  <a:lnTo>
                    <a:pt x="293" y="79"/>
                  </a:lnTo>
                  <a:lnTo>
                    <a:pt x="287" y="96"/>
                  </a:lnTo>
                  <a:lnTo>
                    <a:pt x="287" y="107"/>
                  </a:lnTo>
                  <a:lnTo>
                    <a:pt x="270" y="124"/>
                  </a:lnTo>
                  <a:lnTo>
                    <a:pt x="265" y="129"/>
                  </a:lnTo>
                  <a:lnTo>
                    <a:pt x="259" y="135"/>
                  </a:lnTo>
                  <a:lnTo>
                    <a:pt x="254" y="141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6409080" y="3670560"/>
              <a:ext cx="988920" cy="506880"/>
            </a:xfrm>
            <a:custGeom>
              <a:avLst/>
              <a:gdLst/>
              <a:ahLst/>
              <a:rect l="l" t="t" r="r" b="b"/>
              <a:pathLst>
                <a:path w="851" h="406">
                  <a:moveTo>
                    <a:pt x="310" y="96"/>
                  </a:moveTo>
                  <a:lnTo>
                    <a:pt x="389" y="90"/>
                  </a:lnTo>
                  <a:lnTo>
                    <a:pt x="468" y="79"/>
                  </a:lnTo>
                  <a:lnTo>
                    <a:pt x="547" y="68"/>
                  </a:lnTo>
                  <a:lnTo>
                    <a:pt x="626" y="51"/>
                  </a:lnTo>
                  <a:lnTo>
                    <a:pt x="705" y="34"/>
                  </a:lnTo>
                  <a:lnTo>
                    <a:pt x="784" y="11"/>
                  </a:lnTo>
                  <a:lnTo>
                    <a:pt x="823" y="0"/>
                  </a:lnTo>
                  <a:lnTo>
                    <a:pt x="829" y="0"/>
                  </a:lnTo>
                  <a:lnTo>
                    <a:pt x="829" y="17"/>
                  </a:lnTo>
                  <a:lnTo>
                    <a:pt x="840" y="34"/>
                  </a:lnTo>
                  <a:lnTo>
                    <a:pt x="851" y="51"/>
                  </a:lnTo>
                  <a:lnTo>
                    <a:pt x="840" y="51"/>
                  </a:lnTo>
                  <a:lnTo>
                    <a:pt x="829" y="34"/>
                  </a:lnTo>
                  <a:lnTo>
                    <a:pt x="812" y="34"/>
                  </a:lnTo>
                  <a:lnTo>
                    <a:pt x="812" y="51"/>
                  </a:lnTo>
                  <a:lnTo>
                    <a:pt x="800" y="51"/>
                  </a:lnTo>
                  <a:lnTo>
                    <a:pt x="789" y="51"/>
                  </a:lnTo>
                  <a:lnTo>
                    <a:pt x="789" y="62"/>
                  </a:lnTo>
                  <a:lnTo>
                    <a:pt x="778" y="62"/>
                  </a:lnTo>
                  <a:lnTo>
                    <a:pt x="767" y="62"/>
                  </a:lnTo>
                  <a:lnTo>
                    <a:pt x="755" y="62"/>
                  </a:lnTo>
                  <a:lnTo>
                    <a:pt x="744" y="51"/>
                  </a:lnTo>
                  <a:lnTo>
                    <a:pt x="744" y="62"/>
                  </a:lnTo>
                  <a:lnTo>
                    <a:pt x="744" y="79"/>
                  </a:lnTo>
                  <a:lnTo>
                    <a:pt x="755" y="79"/>
                  </a:lnTo>
                  <a:lnTo>
                    <a:pt x="767" y="79"/>
                  </a:lnTo>
                  <a:lnTo>
                    <a:pt x="778" y="96"/>
                  </a:lnTo>
                  <a:lnTo>
                    <a:pt x="789" y="79"/>
                  </a:lnTo>
                  <a:lnTo>
                    <a:pt x="812" y="79"/>
                  </a:lnTo>
                  <a:lnTo>
                    <a:pt x="829" y="79"/>
                  </a:lnTo>
                  <a:lnTo>
                    <a:pt x="829" y="96"/>
                  </a:lnTo>
                  <a:lnTo>
                    <a:pt x="829" y="113"/>
                  </a:lnTo>
                  <a:lnTo>
                    <a:pt x="829" y="96"/>
                  </a:lnTo>
                  <a:lnTo>
                    <a:pt x="840" y="79"/>
                  </a:lnTo>
                  <a:lnTo>
                    <a:pt x="851" y="79"/>
                  </a:lnTo>
                  <a:lnTo>
                    <a:pt x="851" y="96"/>
                  </a:lnTo>
                  <a:lnTo>
                    <a:pt x="851" y="113"/>
                  </a:lnTo>
                  <a:lnTo>
                    <a:pt x="840" y="124"/>
                  </a:lnTo>
                  <a:lnTo>
                    <a:pt x="840" y="141"/>
                  </a:lnTo>
                  <a:lnTo>
                    <a:pt x="829" y="158"/>
                  </a:lnTo>
                  <a:lnTo>
                    <a:pt x="812" y="158"/>
                  </a:lnTo>
                  <a:lnTo>
                    <a:pt x="800" y="158"/>
                  </a:lnTo>
                  <a:lnTo>
                    <a:pt x="789" y="141"/>
                  </a:lnTo>
                  <a:lnTo>
                    <a:pt x="778" y="141"/>
                  </a:lnTo>
                  <a:lnTo>
                    <a:pt x="767" y="158"/>
                  </a:lnTo>
                  <a:lnTo>
                    <a:pt x="778" y="158"/>
                  </a:lnTo>
                  <a:lnTo>
                    <a:pt x="789" y="158"/>
                  </a:lnTo>
                  <a:lnTo>
                    <a:pt x="778" y="169"/>
                  </a:lnTo>
                  <a:lnTo>
                    <a:pt x="789" y="186"/>
                  </a:lnTo>
                  <a:lnTo>
                    <a:pt x="800" y="186"/>
                  </a:lnTo>
                  <a:lnTo>
                    <a:pt x="812" y="203"/>
                  </a:lnTo>
                  <a:lnTo>
                    <a:pt x="840" y="203"/>
                  </a:lnTo>
                  <a:lnTo>
                    <a:pt x="829" y="203"/>
                  </a:lnTo>
                  <a:lnTo>
                    <a:pt x="829" y="220"/>
                  </a:lnTo>
                  <a:lnTo>
                    <a:pt x="812" y="237"/>
                  </a:lnTo>
                  <a:lnTo>
                    <a:pt x="812" y="248"/>
                  </a:lnTo>
                  <a:lnTo>
                    <a:pt x="800" y="248"/>
                  </a:lnTo>
                  <a:lnTo>
                    <a:pt x="789" y="248"/>
                  </a:lnTo>
                  <a:lnTo>
                    <a:pt x="778" y="265"/>
                  </a:lnTo>
                  <a:lnTo>
                    <a:pt x="767" y="265"/>
                  </a:lnTo>
                  <a:lnTo>
                    <a:pt x="755" y="265"/>
                  </a:lnTo>
                  <a:lnTo>
                    <a:pt x="727" y="265"/>
                  </a:lnTo>
                  <a:lnTo>
                    <a:pt x="722" y="282"/>
                  </a:lnTo>
                  <a:lnTo>
                    <a:pt x="705" y="282"/>
                  </a:lnTo>
                  <a:lnTo>
                    <a:pt x="693" y="293"/>
                  </a:lnTo>
                  <a:lnTo>
                    <a:pt x="682" y="310"/>
                  </a:lnTo>
                  <a:lnTo>
                    <a:pt x="682" y="344"/>
                  </a:lnTo>
                  <a:lnTo>
                    <a:pt x="671" y="355"/>
                  </a:lnTo>
                  <a:lnTo>
                    <a:pt x="660" y="355"/>
                  </a:lnTo>
                  <a:lnTo>
                    <a:pt x="648" y="355"/>
                  </a:lnTo>
                  <a:lnTo>
                    <a:pt x="626" y="372"/>
                  </a:lnTo>
                  <a:lnTo>
                    <a:pt x="609" y="372"/>
                  </a:lnTo>
                  <a:lnTo>
                    <a:pt x="598" y="389"/>
                  </a:lnTo>
                  <a:lnTo>
                    <a:pt x="609" y="389"/>
                  </a:lnTo>
                  <a:lnTo>
                    <a:pt x="609" y="406"/>
                  </a:lnTo>
                  <a:lnTo>
                    <a:pt x="598" y="389"/>
                  </a:lnTo>
                  <a:lnTo>
                    <a:pt x="502" y="310"/>
                  </a:lnTo>
                  <a:lnTo>
                    <a:pt x="479" y="299"/>
                  </a:lnTo>
                  <a:lnTo>
                    <a:pt x="468" y="287"/>
                  </a:lnTo>
                  <a:lnTo>
                    <a:pt x="417" y="293"/>
                  </a:lnTo>
                  <a:lnTo>
                    <a:pt x="395" y="293"/>
                  </a:lnTo>
                  <a:lnTo>
                    <a:pt x="372" y="293"/>
                  </a:lnTo>
                  <a:lnTo>
                    <a:pt x="361" y="293"/>
                  </a:lnTo>
                  <a:lnTo>
                    <a:pt x="350" y="282"/>
                  </a:lnTo>
                  <a:lnTo>
                    <a:pt x="350" y="265"/>
                  </a:lnTo>
                  <a:lnTo>
                    <a:pt x="310" y="248"/>
                  </a:lnTo>
                  <a:lnTo>
                    <a:pt x="288" y="248"/>
                  </a:lnTo>
                  <a:lnTo>
                    <a:pt x="254" y="265"/>
                  </a:lnTo>
                  <a:lnTo>
                    <a:pt x="214" y="265"/>
                  </a:lnTo>
                  <a:lnTo>
                    <a:pt x="180" y="282"/>
                  </a:lnTo>
                  <a:lnTo>
                    <a:pt x="141" y="293"/>
                  </a:lnTo>
                  <a:lnTo>
                    <a:pt x="118" y="310"/>
                  </a:lnTo>
                  <a:lnTo>
                    <a:pt x="107" y="310"/>
                  </a:lnTo>
                  <a:lnTo>
                    <a:pt x="0" y="310"/>
                  </a:lnTo>
                  <a:lnTo>
                    <a:pt x="0" y="327"/>
                  </a:lnTo>
                  <a:lnTo>
                    <a:pt x="0" y="310"/>
                  </a:lnTo>
                  <a:lnTo>
                    <a:pt x="0" y="293"/>
                  </a:lnTo>
                  <a:lnTo>
                    <a:pt x="0" y="282"/>
                  </a:lnTo>
                  <a:lnTo>
                    <a:pt x="11" y="282"/>
                  </a:lnTo>
                  <a:lnTo>
                    <a:pt x="23" y="282"/>
                  </a:lnTo>
                  <a:lnTo>
                    <a:pt x="11" y="265"/>
                  </a:lnTo>
                  <a:lnTo>
                    <a:pt x="45" y="248"/>
                  </a:lnTo>
                  <a:lnTo>
                    <a:pt x="73" y="237"/>
                  </a:lnTo>
                  <a:lnTo>
                    <a:pt x="85" y="237"/>
                  </a:lnTo>
                  <a:lnTo>
                    <a:pt x="96" y="220"/>
                  </a:lnTo>
                  <a:lnTo>
                    <a:pt x="96" y="203"/>
                  </a:lnTo>
                  <a:lnTo>
                    <a:pt x="107" y="203"/>
                  </a:lnTo>
                  <a:lnTo>
                    <a:pt x="118" y="186"/>
                  </a:lnTo>
                  <a:lnTo>
                    <a:pt x="130" y="186"/>
                  </a:lnTo>
                  <a:lnTo>
                    <a:pt x="158" y="169"/>
                  </a:lnTo>
                  <a:lnTo>
                    <a:pt x="169" y="169"/>
                  </a:lnTo>
                  <a:lnTo>
                    <a:pt x="180" y="158"/>
                  </a:lnTo>
                  <a:lnTo>
                    <a:pt x="192" y="158"/>
                  </a:lnTo>
                  <a:lnTo>
                    <a:pt x="203" y="158"/>
                  </a:lnTo>
                  <a:lnTo>
                    <a:pt x="214" y="158"/>
                  </a:lnTo>
                  <a:lnTo>
                    <a:pt x="214" y="141"/>
                  </a:lnTo>
                  <a:lnTo>
                    <a:pt x="226" y="124"/>
                  </a:lnTo>
                  <a:lnTo>
                    <a:pt x="237" y="113"/>
                  </a:lnTo>
                  <a:lnTo>
                    <a:pt x="237" y="101"/>
                  </a:lnTo>
                  <a:lnTo>
                    <a:pt x="310" y="96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6409080" y="3670560"/>
              <a:ext cx="988920" cy="506880"/>
            </a:xfrm>
            <a:custGeom>
              <a:avLst/>
              <a:gdLst/>
              <a:ahLst/>
              <a:rect l="l" t="t" r="r" b="b"/>
              <a:pathLst>
                <a:path w="851" h="406">
                  <a:moveTo>
                    <a:pt x="310" y="96"/>
                  </a:moveTo>
                  <a:lnTo>
                    <a:pt x="389" y="90"/>
                  </a:lnTo>
                  <a:lnTo>
                    <a:pt x="468" y="79"/>
                  </a:lnTo>
                  <a:lnTo>
                    <a:pt x="547" y="68"/>
                  </a:lnTo>
                  <a:lnTo>
                    <a:pt x="626" y="51"/>
                  </a:lnTo>
                  <a:lnTo>
                    <a:pt x="705" y="34"/>
                  </a:lnTo>
                  <a:lnTo>
                    <a:pt x="784" y="11"/>
                  </a:lnTo>
                  <a:lnTo>
                    <a:pt x="823" y="0"/>
                  </a:lnTo>
                  <a:lnTo>
                    <a:pt x="829" y="0"/>
                  </a:lnTo>
                  <a:lnTo>
                    <a:pt x="829" y="17"/>
                  </a:lnTo>
                  <a:lnTo>
                    <a:pt x="840" y="34"/>
                  </a:lnTo>
                  <a:lnTo>
                    <a:pt x="851" y="51"/>
                  </a:lnTo>
                  <a:lnTo>
                    <a:pt x="840" y="51"/>
                  </a:lnTo>
                  <a:lnTo>
                    <a:pt x="829" y="34"/>
                  </a:lnTo>
                  <a:lnTo>
                    <a:pt x="812" y="34"/>
                  </a:lnTo>
                  <a:lnTo>
                    <a:pt x="812" y="51"/>
                  </a:lnTo>
                  <a:lnTo>
                    <a:pt x="800" y="51"/>
                  </a:lnTo>
                  <a:lnTo>
                    <a:pt x="789" y="51"/>
                  </a:lnTo>
                  <a:lnTo>
                    <a:pt x="789" y="62"/>
                  </a:lnTo>
                  <a:lnTo>
                    <a:pt x="778" y="62"/>
                  </a:lnTo>
                  <a:lnTo>
                    <a:pt x="767" y="62"/>
                  </a:lnTo>
                  <a:lnTo>
                    <a:pt x="755" y="62"/>
                  </a:lnTo>
                  <a:lnTo>
                    <a:pt x="744" y="51"/>
                  </a:lnTo>
                  <a:lnTo>
                    <a:pt x="744" y="62"/>
                  </a:lnTo>
                  <a:lnTo>
                    <a:pt x="744" y="79"/>
                  </a:lnTo>
                  <a:lnTo>
                    <a:pt x="755" y="79"/>
                  </a:lnTo>
                  <a:lnTo>
                    <a:pt x="767" y="79"/>
                  </a:lnTo>
                  <a:lnTo>
                    <a:pt x="778" y="96"/>
                  </a:lnTo>
                  <a:lnTo>
                    <a:pt x="789" y="79"/>
                  </a:lnTo>
                  <a:lnTo>
                    <a:pt x="812" y="79"/>
                  </a:lnTo>
                  <a:lnTo>
                    <a:pt x="829" y="79"/>
                  </a:lnTo>
                  <a:lnTo>
                    <a:pt x="829" y="96"/>
                  </a:lnTo>
                  <a:lnTo>
                    <a:pt x="829" y="113"/>
                  </a:lnTo>
                  <a:lnTo>
                    <a:pt x="829" y="96"/>
                  </a:lnTo>
                  <a:lnTo>
                    <a:pt x="840" y="79"/>
                  </a:lnTo>
                  <a:lnTo>
                    <a:pt x="851" y="79"/>
                  </a:lnTo>
                  <a:lnTo>
                    <a:pt x="851" y="96"/>
                  </a:lnTo>
                  <a:lnTo>
                    <a:pt x="851" y="113"/>
                  </a:lnTo>
                  <a:lnTo>
                    <a:pt x="840" y="124"/>
                  </a:lnTo>
                  <a:lnTo>
                    <a:pt x="840" y="141"/>
                  </a:lnTo>
                  <a:lnTo>
                    <a:pt x="829" y="158"/>
                  </a:lnTo>
                  <a:lnTo>
                    <a:pt x="812" y="158"/>
                  </a:lnTo>
                  <a:lnTo>
                    <a:pt x="800" y="158"/>
                  </a:lnTo>
                  <a:lnTo>
                    <a:pt x="789" y="141"/>
                  </a:lnTo>
                  <a:lnTo>
                    <a:pt x="778" y="141"/>
                  </a:lnTo>
                  <a:lnTo>
                    <a:pt x="767" y="158"/>
                  </a:lnTo>
                  <a:lnTo>
                    <a:pt x="778" y="158"/>
                  </a:lnTo>
                  <a:lnTo>
                    <a:pt x="789" y="158"/>
                  </a:lnTo>
                  <a:lnTo>
                    <a:pt x="778" y="169"/>
                  </a:lnTo>
                  <a:lnTo>
                    <a:pt x="789" y="186"/>
                  </a:lnTo>
                  <a:lnTo>
                    <a:pt x="800" y="186"/>
                  </a:lnTo>
                  <a:lnTo>
                    <a:pt x="812" y="203"/>
                  </a:lnTo>
                  <a:lnTo>
                    <a:pt x="840" y="203"/>
                  </a:lnTo>
                  <a:lnTo>
                    <a:pt x="829" y="203"/>
                  </a:lnTo>
                  <a:lnTo>
                    <a:pt x="829" y="220"/>
                  </a:lnTo>
                  <a:lnTo>
                    <a:pt x="812" y="237"/>
                  </a:lnTo>
                  <a:lnTo>
                    <a:pt x="812" y="248"/>
                  </a:lnTo>
                  <a:lnTo>
                    <a:pt x="800" y="248"/>
                  </a:lnTo>
                  <a:lnTo>
                    <a:pt x="789" y="248"/>
                  </a:lnTo>
                  <a:lnTo>
                    <a:pt x="778" y="265"/>
                  </a:lnTo>
                  <a:lnTo>
                    <a:pt x="767" y="265"/>
                  </a:lnTo>
                  <a:lnTo>
                    <a:pt x="755" y="265"/>
                  </a:lnTo>
                  <a:lnTo>
                    <a:pt x="727" y="265"/>
                  </a:lnTo>
                  <a:lnTo>
                    <a:pt x="722" y="282"/>
                  </a:lnTo>
                  <a:lnTo>
                    <a:pt x="705" y="282"/>
                  </a:lnTo>
                  <a:lnTo>
                    <a:pt x="693" y="293"/>
                  </a:lnTo>
                  <a:lnTo>
                    <a:pt x="682" y="310"/>
                  </a:lnTo>
                  <a:lnTo>
                    <a:pt x="682" y="344"/>
                  </a:lnTo>
                  <a:lnTo>
                    <a:pt x="671" y="355"/>
                  </a:lnTo>
                  <a:lnTo>
                    <a:pt x="660" y="355"/>
                  </a:lnTo>
                  <a:lnTo>
                    <a:pt x="648" y="355"/>
                  </a:lnTo>
                  <a:lnTo>
                    <a:pt x="626" y="372"/>
                  </a:lnTo>
                  <a:lnTo>
                    <a:pt x="609" y="372"/>
                  </a:lnTo>
                  <a:lnTo>
                    <a:pt x="598" y="389"/>
                  </a:lnTo>
                  <a:lnTo>
                    <a:pt x="609" y="389"/>
                  </a:lnTo>
                  <a:lnTo>
                    <a:pt x="609" y="406"/>
                  </a:lnTo>
                  <a:lnTo>
                    <a:pt x="598" y="389"/>
                  </a:lnTo>
                  <a:lnTo>
                    <a:pt x="502" y="310"/>
                  </a:lnTo>
                  <a:lnTo>
                    <a:pt x="479" y="299"/>
                  </a:lnTo>
                  <a:lnTo>
                    <a:pt x="468" y="287"/>
                  </a:lnTo>
                  <a:lnTo>
                    <a:pt x="417" y="293"/>
                  </a:lnTo>
                  <a:lnTo>
                    <a:pt x="395" y="293"/>
                  </a:lnTo>
                  <a:lnTo>
                    <a:pt x="372" y="293"/>
                  </a:lnTo>
                  <a:lnTo>
                    <a:pt x="361" y="293"/>
                  </a:lnTo>
                  <a:lnTo>
                    <a:pt x="350" y="282"/>
                  </a:lnTo>
                  <a:lnTo>
                    <a:pt x="350" y="265"/>
                  </a:lnTo>
                  <a:lnTo>
                    <a:pt x="310" y="248"/>
                  </a:lnTo>
                  <a:lnTo>
                    <a:pt x="288" y="248"/>
                  </a:lnTo>
                  <a:lnTo>
                    <a:pt x="254" y="265"/>
                  </a:lnTo>
                  <a:lnTo>
                    <a:pt x="214" y="265"/>
                  </a:lnTo>
                  <a:lnTo>
                    <a:pt x="180" y="282"/>
                  </a:lnTo>
                  <a:lnTo>
                    <a:pt x="141" y="293"/>
                  </a:lnTo>
                  <a:lnTo>
                    <a:pt x="118" y="310"/>
                  </a:lnTo>
                  <a:lnTo>
                    <a:pt x="107" y="310"/>
                  </a:lnTo>
                  <a:lnTo>
                    <a:pt x="0" y="310"/>
                  </a:lnTo>
                  <a:lnTo>
                    <a:pt x="0" y="327"/>
                  </a:lnTo>
                  <a:lnTo>
                    <a:pt x="0" y="310"/>
                  </a:lnTo>
                  <a:lnTo>
                    <a:pt x="0" y="293"/>
                  </a:lnTo>
                  <a:lnTo>
                    <a:pt x="0" y="282"/>
                  </a:lnTo>
                  <a:lnTo>
                    <a:pt x="11" y="282"/>
                  </a:lnTo>
                  <a:lnTo>
                    <a:pt x="23" y="282"/>
                  </a:lnTo>
                  <a:lnTo>
                    <a:pt x="11" y="265"/>
                  </a:lnTo>
                  <a:lnTo>
                    <a:pt x="45" y="248"/>
                  </a:lnTo>
                  <a:lnTo>
                    <a:pt x="73" y="237"/>
                  </a:lnTo>
                  <a:lnTo>
                    <a:pt x="85" y="237"/>
                  </a:lnTo>
                  <a:lnTo>
                    <a:pt x="96" y="220"/>
                  </a:lnTo>
                  <a:lnTo>
                    <a:pt x="96" y="203"/>
                  </a:lnTo>
                  <a:lnTo>
                    <a:pt x="107" y="203"/>
                  </a:lnTo>
                  <a:lnTo>
                    <a:pt x="118" y="186"/>
                  </a:lnTo>
                  <a:lnTo>
                    <a:pt x="130" y="186"/>
                  </a:lnTo>
                  <a:lnTo>
                    <a:pt x="158" y="169"/>
                  </a:lnTo>
                  <a:lnTo>
                    <a:pt x="169" y="169"/>
                  </a:lnTo>
                  <a:lnTo>
                    <a:pt x="180" y="158"/>
                  </a:lnTo>
                  <a:lnTo>
                    <a:pt x="192" y="158"/>
                  </a:lnTo>
                  <a:lnTo>
                    <a:pt x="203" y="158"/>
                  </a:lnTo>
                  <a:lnTo>
                    <a:pt x="214" y="158"/>
                  </a:lnTo>
                  <a:lnTo>
                    <a:pt x="214" y="141"/>
                  </a:lnTo>
                  <a:lnTo>
                    <a:pt x="226" y="124"/>
                  </a:lnTo>
                  <a:lnTo>
                    <a:pt x="237" y="113"/>
                  </a:lnTo>
                  <a:lnTo>
                    <a:pt x="237" y="101"/>
                  </a:lnTo>
                  <a:lnTo>
                    <a:pt x="310" y="96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5714640" y="3795480"/>
              <a:ext cx="970560" cy="324720"/>
            </a:xfrm>
            <a:custGeom>
              <a:avLst/>
              <a:gdLst/>
              <a:ahLst/>
              <a:rect l="l" t="t" r="r" b="b"/>
              <a:pathLst>
                <a:path w="834" h="260">
                  <a:moveTo>
                    <a:pt x="467" y="226"/>
                  </a:moveTo>
                  <a:lnTo>
                    <a:pt x="597" y="226"/>
                  </a:lnTo>
                  <a:lnTo>
                    <a:pt x="597" y="209"/>
                  </a:lnTo>
                  <a:lnTo>
                    <a:pt x="597" y="192"/>
                  </a:lnTo>
                  <a:lnTo>
                    <a:pt x="597" y="181"/>
                  </a:lnTo>
                  <a:lnTo>
                    <a:pt x="608" y="181"/>
                  </a:lnTo>
                  <a:lnTo>
                    <a:pt x="620" y="181"/>
                  </a:lnTo>
                  <a:lnTo>
                    <a:pt x="608" y="164"/>
                  </a:lnTo>
                  <a:lnTo>
                    <a:pt x="642" y="147"/>
                  </a:lnTo>
                  <a:lnTo>
                    <a:pt x="670" y="136"/>
                  </a:lnTo>
                  <a:lnTo>
                    <a:pt x="682" y="136"/>
                  </a:lnTo>
                  <a:lnTo>
                    <a:pt x="693" y="119"/>
                  </a:lnTo>
                  <a:lnTo>
                    <a:pt x="693" y="102"/>
                  </a:lnTo>
                  <a:lnTo>
                    <a:pt x="704" y="102"/>
                  </a:lnTo>
                  <a:lnTo>
                    <a:pt x="715" y="85"/>
                  </a:lnTo>
                  <a:lnTo>
                    <a:pt x="727" y="85"/>
                  </a:lnTo>
                  <a:lnTo>
                    <a:pt x="755" y="68"/>
                  </a:lnTo>
                  <a:lnTo>
                    <a:pt x="766" y="68"/>
                  </a:lnTo>
                  <a:lnTo>
                    <a:pt x="777" y="57"/>
                  </a:lnTo>
                  <a:lnTo>
                    <a:pt x="789" y="57"/>
                  </a:lnTo>
                  <a:lnTo>
                    <a:pt x="800" y="57"/>
                  </a:lnTo>
                  <a:lnTo>
                    <a:pt x="811" y="57"/>
                  </a:lnTo>
                  <a:lnTo>
                    <a:pt x="811" y="40"/>
                  </a:lnTo>
                  <a:lnTo>
                    <a:pt x="823" y="23"/>
                  </a:lnTo>
                  <a:lnTo>
                    <a:pt x="834" y="12"/>
                  </a:lnTo>
                  <a:lnTo>
                    <a:pt x="834" y="0"/>
                  </a:lnTo>
                  <a:lnTo>
                    <a:pt x="670" y="12"/>
                  </a:lnTo>
                  <a:lnTo>
                    <a:pt x="670" y="12"/>
                  </a:lnTo>
                  <a:lnTo>
                    <a:pt x="586" y="23"/>
                  </a:lnTo>
                  <a:lnTo>
                    <a:pt x="490" y="29"/>
                  </a:lnTo>
                  <a:lnTo>
                    <a:pt x="383" y="34"/>
                  </a:lnTo>
                  <a:lnTo>
                    <a:pt x="225" y="40"/>
                  </a:lnTo>
                  <a:lnTo>
                    <a:pt x="203" y="40"/>
                  </a:lnTo>
                  <a:lnTo>
                    <a:pt x="203" y="57"/>
                  </a:lnTo>
                  <a:lnTo>
                    <a:pt x="67" y="57"/>
                  </a:lnTo>
                  <a:lnTo>
                    <a:pt x="56" y="57"/>
                  </a:lnTo>
                  <a:lnTo>
                    <a:pt x="56" y="68"/>
                  </a:lnTo>
                  <a:lnTo>
                    <a:pt x="56" y="85"/>
                  </a:lnTo>
                  <a:lnTo>
                    <a:pt x="45" y="85"/>
                  </a:lnTo>
                  <a:lnTo>
                    <a:pt x="34" y="85"/>
                  </a:lnTo>
                  <a:lnTo>
                    <a:pt x="45" y="102"/>
                  </a:lnTo>
                  <a:lnTo>
                    <a:pt x="56" y="102"/>
                  </a:lnTo>
                  <a:lnTo>
                    <a:pt x="45" y="119"/>
                  </a:lnTo>
                  <a:lnTo>
                    <a:pt x="34" y="124"/>
                  </a:lnTo>
                  <a:lnTo>
                    <a:pt x="34" y="136"/>
                  </a:lnTo>
                  <a:lnTo>
                    <a:pt x="45" y="136"/>
                  </a:lnTo>
                  <a:lnTo>
                    <a:pt x="34" y="147"/>
                  </a:lnTo>
                  <a:lnTo>
                    <a:pt x="34" y="164"/>
                  </a:lnTo>
                  <a:lnTo>
                    <a:pt x="22" y="164"/>
                  </a:lnTo>
                  <a:lnTo>
                    <a:pt x="22" y="181"/>
                  </a:lnTo>
                  <a:lnTo>
                    <a:pt x="22" y="192"/>
                  </a:lnTo>
                  <a:lnTo>
                    <a:pt x="11" y="192"/>
                  </a:lnTo>
                  <a:lnTo>
                    <a:pt x="0" y="192"/>
                  </a:lnTo>
                  <a:lnTo>
                    <a:pt x="0" y="209"/>
                  </a:lnTo>
                  <a:lnTo>
                    <a:pt x="11" y="209"/>
                  </a:lnTo>
                  <a:lnTo>
                    <a:pt x="11" y="226"/>
                  </a:lnTo>
                  <a:lnTo>
                    <a:pt x="11" y="243"/>
                  </a:lnTo>
                  <a:lnTo>
                    <a:pt x="0" y="254"/>
                  </a:lnTo>
                  <a:lnTo>
                    <a:pt x="0" y="254"/>
                  </a:lnTo>
                  <a:lnTo>
                    <a:pt x="79" y="260"/>
                  </a:lnTo>
                  <a:lnTo>
                    <a:pt x="163" y="260"/>
                  </a:lnTo>
                  <a:lnTo>
                    <a:pt x="242" y="254"/>
                  </a:lnTo>
                  <a:lnTo>
                    <a:pt x="327" y="254"/>
                  </a:lnTo>
                  <a:lnTo>
                    <a:pt x="411" y="248"/>
                  </a:lnTo>
                  <a:lnTo>
                    <a:pt x="462" y="243"/>
                  </a:lnTo>
                  <a:lnTo>
                    <a:pt x="467" y="226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5714640" y="3795480"/>
              <a:ext cx="970560" cy="324720"/>
            </a:xfrm>
            <a:custGeom>
              <a:avLst/>
              <a:gdLst/>
              <a:ahLst/>
              <a:rect l="l" t="t" r="r" b="b"/>
              <a:pathLst>
                <a:path w="834" h="260">
                  <a:moveTo>
                    <a:pt x="467" y="226"/>
                  </a:moveTo>
                  <a:lnTo>
                    <a:pt x="597" y="226"/>
                  </a:lnTo>
                  <a:lnTo>
                    <a:pt x="597" y="209"/>
                  </a:lnTo>
                  <a:lnTo>
                    <a:pt x="597" y="192"/>
                  </a:lnTo>
                  <a:lnTo>
                    <a:pt x="597" y="181"/>
                  </a:lnTo>
                  <a:lnTo>
                    <a:pt x="608" y="181"/>
                  </a:lnTo>
                  <a:lnTo>
                    <a:pt x="620" y="181"/>
                  </a:lnTo>
                  <a:lnTo>
                    <a:pt x="608" y="164"/>
                  </a:lnTo>
                  <a:lnTo>
                    <a:pt x="642" y="147"/>
                  </a:lnTo>
                  <a:lnTo>
                    <a:pt x="670" y="136"/>
                  </a:lnTo>
                  <a:lnTo>
                    <a:pt x="682" y="136"/>
                  </a:lnTo>
                  <a:lnTo>
                    <a:pt x="693" y="119"/>
                  </a:lnTo>
                  <a:lnTo>
                    <a:pt x="693" y="102"/>
                  </a:lnTo>
                  <a:lnTo>
                    <a:pt x="704" y="102"/>
                  </a:lnTo>
                  <a:lnTo>
                    <a:pt x="715" y="85"/>
                  </a:lnTo>
                  <a:lnTo>
                    <a:pt x="727" y="85"/>
                  </a:lnTo>
                  <a:lnTo>
                    <a:pt x="755" y="68"/>
                  </a:lnTo>
                  <a:lnTo>
                    <a:pt x="766" y="68"/>
                  </a:lnTo>
                  <a:lnTo>
                    <a:pt x="777" y="57"/>
                  </a:lnTo>
                  <a:lnTo>
                    <a:pt x="789" y="57"/>
                  </a:lnTo>
                  <a:lnTo>
                    <a:pt x="800" y="57"/>
                  </a:lnTo>
                  <a:lnTo>
                    <a:pt x="811" y="57"/>
                  </a:lnTo>
                  <a:lnTo>
                    <a:pt x="811" y="40"/>
                  </a:lnTo>
                  <a:lnTo>
                    <a:pt x="823" y="23"/>
                  </a:lnTo>
                  <a:lnTo>
                    <a:pt x="834" y="12"/>
                  </a:lnTo>
                  <a:lnTo>
                    <a:pt x="834" y="0"/>
                  </a:lnTo>
                  <a:lnTo>
                    <a:pt x="670" y="12"/>
                  </a:lnTo>
                  <a:lnTo>
                    <a:pt x="670" y="12"/>
                  </a:lnTo>
                  <a:lnTo>
                    <a:pt x="586" y="23"/>
                  </a:lnTo>
                  <a:lnTo>
                    <a:pt x="490" y="29"/>
                  </a:lnTo>
                  <a:lnTo>
                    <a:pt x="383" y="34"/>
                  </a:lnTo>
                  <a:lnTo>
                    <a:pt x="225" y="40"/>
                  </a:lnTo>
                  <a:lnTo>
                    <a:pt x="203" y="40"/>
                  </a:lnTo>
                  <a:lnTo>
                    <a:pt x="203" y="57"/>
                  </a:lnTo>
                  <a:lnTo>
                    <a:pt x="67" y="57"/>
                  </a:lnTo>
                  <a:lnTo>
                    <a:pt x="56" y="57"/>
                  </a:lnTo>
                  <a:lnTo>
                    <a:pt x="56" y="68"/>
                  </a:lnTo>
                  <a:lnTo>
                    <a:pt x="56" y="85"/>
                  </a:lnTo>
                  <a:lnTo>
                    <a:pt x="45" y="85"/>
                  </a:lnTo>
                  <a:lnTo>
                    <a:pt x="34" y="85"/>
                  </a:lnTo>
                  <a:lnTo>
                    <a:pt x="45" y="102"/>
                  </a:lnTo>
                  <a:lnTo>
                    <a:pt x="56" y="102"/>
                  </a:lnTo>
                  <a:lnTo>
                    <a:pt x="45" y="119"/>
                  </a:lnTo>
                  <a:lnTo>
                    <a:pt x="34" y="124"/>
                  </a:lnTo>
                  <a:lnTo>
                    <a:pt x="34" y="136"/>
                  </a:lnTo>
                  <a:lnTo>
                    <a:pt x="45" y="136"/>
                  </a:lnTo>
                  <a:lnTo>
                    <a:pt x="34" y="147"/>
                  </a:lnTo>
                  <a:lnTo>
                    <a:pt x="34" y="164"/>
                  </a:lnTo>
                  <a:lnTo>
                    <a:pt x="22" y="164"/>
                  </a:lnTo>
                  <a:lnTo>
                    <a:pt x="22" y="181"/>
                  </a:lnTo>
                  <a:lnTo>
                    <a:pt x="22" y="192"/>
                  </a:lnTo>
                  <a:lnTo>
                    <a:pt x="11" y="192"/>
                  </a:lnTo>
                  <a:lnTo>
                    <a:pt x="0" y="192"/>
                  </a:lnTo>
                  <a:lnTo>
                    <a:pt x="0" y="209"/>
                  </a:lnTo>
                  <a:lnTo>
                    <a:pt x="11" y="209"/>
                  </a:lnTo>
                  <a:lnTo>
                    <a:pt x="11" y="226"/>
                  </a:lnTo>
                  <a:lnTo>
                    <a:pt x="11" y="243"/>
                  </a:lnTo>
                  <a:lnTo>
                    <a:pt x="0" y="254"/>
                  </a:lnTo>
                  <a:lnTo>
                    <a:pt x="0" y="254"/>
                  </a:lnTo>
                  <a:lnTo>
                    <a:pt x="79" y="260"/>
                  </a:lnTo>
                  <a:lnTo>
                    <a:pt x="163" y="260"/>
                  </a:lnTo>
                  <a:lnTo>
                    <a:pt x="242" y="254"/>
                  </a:lnTo>
                  <a:lnTo>
                    <a:pt x="327" y="254"/>
                  </a:lnTo>
                  <a:lnTo>
                    <a:pt x="411" y="248"/>
                  </a:lnTo>
                  <a:lnTo>
                    <a:pt x="462" y="243"/>
                  </a:lnTo>
                  <a:lnTo>
                    <a:pt x="467" y="226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5780520" y="3426120"/>
              <a:ext cx="863640" cy="440640"/>
            </a:xfrm>
            <a:custGeom>
              <a:avLst/>
              <a:gdLst/>
              <a:ahLst/>
              <a:rect l="l" t="t" r="r" b="b"/>
              <a:pathLst>
                <a:path w="744" h="355">
                  <a:moveTo>
                    <a:pt x="434" y="17"/>
                  </a:moveTo>
                  <a:lnTo>
                    <a:pt x="434" y="28"/>
                  </a:lnTo>
                  <a:lnTo>
                    <a:pt x="445" y="28"/>
                  </a:lnTo>
                  <a:lnTo>
                    <a:pt x="434" y="45"/>
                  </a:lnTo>
                  <a:lnTo>
                    <a:pt x="411" y="62"/>
                  </a:lnTo>
                  <a:lnTo>
                    <a:pt x="395" y="62"/>
                  </a:lnTo>
                  <a:lnTo>
                    <a:pt x="383" y="62"/>
                  </a:lnTo>
                  <a:lnTo>
                    <a:pt x="383" y="79"/>
                  </a:lnTo>
                  <a:lnTo>
                    <a:pt x="372" y="90"/>
                  </a:lnTo>
                  <a:lnTo>
                    <a:pt x="361" y="107"/>
                  </a:lnTo>
                  <a:lnTo>
                    <a:pt x="349" y="107"/>
                  </a:lnTo>
                  <a:lnTo>
                    <a:pt x="349" y="124"/>
                  </a:lnTo>
                  <a:lnTo>
                    <a:pt x="349" y="141"/>
                  </a:lnTo>
                  <a:lnTo>
                    <a:pt x="338" y="141"/>
                  </a:lnTo>
                  <a:lnTo>
                    <a:pt x="327" y="152"/>
                  </a:lnTo>
                  <a:lnTo>
                    <a:pt x="316" y="141"/>
                  </a:lnTo>
                  <a:lnTo>
                    <a:pt x="304" y="141"/>
                  </a:lnTo>
                  <a:lnTo>
                    <a:pt x="304" y="124"/>
                  </a:lnTo>
                  <a:lnTo>
                    <a:pt x="287" y="141"/>
                  </a:lnTo>
                  <a:lnTo>
                    <a:pt x="287" y="152"/>
                  </a:lnTo>
                  <a:lnTo>
                    <a:pt x="287" y="169"/>
                  </a:lnTo>
                  <a:lnTo>
                    <a:pt x="276" y="169"/>
                  </a:lnTo>
                  <a:lnTo>
                    <a:pt x="265" y="169"/>
                  </a:lnTo>
                  <a:lnTo>
                    <a:pt x="254" y="152"/>
                  </a:lnTo>
                  <a:lnTo>
                    <a:pt x="242" y="169"/>
                  </a:lnTo>
                  <a:lnTo>
                    <a:pt x="242" y="186"/>
                  </a:lnTo>
                  <a:lnTo>
                    <a:pt x="231" y="186"/>
                  </a:lnTo>
                  <a:lnTo>
                    <a:pt x="220" y="186"/>
                  </a:lnTo>
                  <a:lnTo>
                    <a:pt x="203" y="169"/>
                  </a:lnTo>
                  <a:lnTo>
                    <a:pt x="192" y="169"/>
                  </a:lnTo>
                  <a:lnTo>
                    <a:pt x="169" y="186"/>
                  </a:lnTo>
                  <a:lnTo>
                    <a:pt x="147" y="186"/>
                  </a:lnTo>
                  <a:lnTo>
                    <a:pt x="135" y="197"/>
                  </a:lnTo>
                  <a:lnTo>
                    <a:pt x="124" y="197"/>
                  </a:lnTo>
                  <a:lnTo>
                    <a:pt x="124" y="214"/>
                  </a:lnTo>
                  <a:lnTo>
                    <a:pt x="135" y="231"/>
                  </a:lnTo>
                  <a:lnTo>
                    <a:pt x="124" y="248"/>
                  </a:lnTo>
                  <a:lnTo>
                    <a:pt x="113" y="248"/>
                  </a:lnTo>
                  <a:lnTo>
                    <a:pt x="96" y="248"/>
                  </a:lnTo>
                  <a:lnTo>
                    <a:pt x="96" y="259"/>
                  </a:lnTo>
                  <a:lnTo>
                    <a:pt x="113" y="276"/>
                  </a:lnTo>
                  <a:lnTo>
                    <a:pt x="96" y="276"/>
                  </a:lnTo>
                  <a:lnTo>
                    <a:pt x="85" y="293"/>
                  </a:lnTo>
                  <a:lnTo>
                    <a:pt x="73" y="276"/>
                  </a:lnTo>
                  <a:lnTo>
                    <a:pt x="62" y="259"/>
                  </a:lnTo>
                  <a:lnTo>
                    <a:pt x="40" y="276"/>
                  </a:lnTo>
                  <a:lnTo>
                    <a:pt x="40" y="282"/>
                  </a:lnTo>
                  <a:lnTo>
                    <a:pt x="40" y="310"/>
                  </a:lnTo>
                  <a:lnTo>
                    <a:pt x="40" y="321"/>
                  </a:lnTo>
                  <a:lnTo>
                    <a:pt x="28" y="338"/>
                  </a:lnTo>
                  <a:lnTo>
                    <a:pt x="11" y="355"/>
                  </a:lnTo>
                  <a:lnTo>
                    <a:pt x="0" y="355"/>
                  </a:lnTo>
                  <a:lnTo>
                    <a:pt x="11" y="355"/>
                  </a:lnTo>
                  <a:lnTo>
                    <a:pt x="147" y="355"/>
                  </a:lnTo>
                  <a:lnTo>
                    <a:pt x="147" y="338"/>
                  </a:lnTo>
                  <a:lnTo>
                    <a:pt x="169" y="338"/>
                  </a:lnTo>
                  <a:lnTo>
                    <a:pt x="327" y="332"/>
                  </a:lnTo>
                  <a:lnTo>
                    <a:pt x="434" y="327"/>
                  </a:lnTo>
                  <a:lnTo>
                    <a:pt x="530" y="321"/>
                  </a:lnTo>
                  <a:lnTo>
                    <a:pt x="614" y="310"/>
                  </a:lnTo>
                  <a:lnTo>
                    <a:pt x="614" y="310"/>
                  </a:lnTo>
                  <a:lnTo>
                    <a:pt x="626" y="293"/>
                  </a:lnTo>
                  <a:lnTo>
                    <a:pt x="648" y="276"/>
                  </a:lnTo>
                  <a:lnTo>
                    <a:pt x="659" y="276"/>
                  </a:lnTo>
                  <a:lnTo>
                    <a:pt x="682" y="259"/>
                  </a:lnTo>
                  <a:lnTo>
                    <a:pt x="682" y="248"/>
                  </a:lnTo>
                  <a:lnTo>
                    <a:pt x="710" y="231"/>
                  </a:lnTo>
                  <a:lnTo>
                    <a:pt x="699" y="214"/>
                  </a:lnTo>
                  <a:lnTo>
                    <a:pt x="710" y="197"/>
                  </a:lnTo>
                  <a:lnTo>
                    <a:pt x="721" y="197"/>
                  </a:lnTo>
                  <a:lnTo>
                    <a:pt x="733" y="186"/>
                  </a:lnTo>
                  <a:lnTo>
                    <a:pt x="733" y="169"/>
                  </a:lnTo>
                  <a:lnTo>
                    <a:pt x="744" y="169"/>
                  </a:lnTo>
                  <a:lnTo>
                    <a:pt x="733" y="169"/>
                  </a:lnTo>
                  <a:lnTo>
                    <a:pt x="721" y="169"/>
                  </a:lnTo>
                  <a:lnTo>
                    <a:pt x="699" y="152"/>
                  </a:lnTo>
                  <a:lnTo>
                    <a:pt x="699" y="141"/>
                  </a:lnTo>
                  <a:lnTo>
                    <a:pt x="682" y="107"/>
                  </a:lnTo>
                  <a:lnTo>
                    <a:pt x="659" y="107"/>
                  </a:lnTo>
                  <a:lnTo>
                    <a:pt x="659" y="90"/>
                  </a:lnTo>
                  <a:lnTo>
                    <a:pt x="659" y="62"/>
                  </a:lnTo>
                  <a:lnTo>
                    <a:pt x="671" y="62"/>
                  </a:lnTo>
                  <a:lnTo>
                    <a:pt x="671" y="45"/>
                  </a:lnTo>
                  <a:lnTo>
                    <a:pt x="659" y="45"/>
                  </a:lnTo>
                  <a:lnTo>
                    <a:pt x="648" y="45"/>
                  </a:lnTo>
                  <a:lnTo>
                    <a:pt x="637" y="45"/>
                  </a:lnTo>
                  <a:lnTo>
                    <a:pt x="626" y="28"/>
                  </a:lnTo>
                  <a:lnTo>
                    <a:pt x="614" y="45"/>
                  </a:lnTo>
                  <a:lnTo>
                    <a:pt x="603" y="62"/>
                  </a:lnTo>
                  <a:lnTo>
                    <a:pt x="586" y="62"/>
                  </a:lnTo>
                  <a:lnTo>
                    <a:pt x="586" y="45"/>
                  </a:lnTo>
                  <a:lnTo>
                    <a:pt x="575" y="45"/>
                  </a:lnTo>
                  <a:lnTo>
                    <a:pt x="564" y="62"/>
                  </a:lnTo>
                  <a:lnTo>
                    <a:pt x="552" y="62"/>
                  </a:lnTo>
                  <a:lnTo>
                    <a:pt x="541" y="45"/>
                  </a:lnTo>
                  <a:lnTo>
                    <a:pt x="530" y="45"/>
                  </a:lnTo>
                  <a:lnTo>
                    <a:pt x="519" y="45"/>
                  </a:lnTo>
                  <a:lnTo>
                    <a:pt x="507" y="28"/>
                  </a:lnTo>
                  <a:lnTo>
                    <a:pt x="507" y="17"/>
                  </a:lnTo>
                  <a:lnTo>
                    <a:pt x="490" y="0"/>
                  </a:lnTo>
                  <a:lnTo>
                    <a:pt x="479" y="0"/>
                  </a:lnTo>
                  <a:lnTo>
                    <a:pt x="468" y="0"/>
                  </a:lnTo>
                  <a:lnTo>
                    <a:pt x="468" y="17"/>
                  </a:lnTo>
                  <a:lnTo>
                    <a:pt x="434" y="17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5780520" y="3426120"/>
              <a:ext cx="863640" cy="440640"/>
            </a:xfrm>
            <a:custGeom>
              <a:avLst/>
              <a:gdLst/>
              <a:ahLst/>
              <a:rect l="l" t="t" r="r" b="b"/>
              <a:pathLst>
                <a:path w="744" h="355">
                  <a:moveTo>
                    <a:pt x="434" y="17"/>
                  </a:moveTo>
                  <a:lnTo>
                    <a:pt x="434" y="28"/>
                  </a:lnTo>
                  <a:lnTo>
                    <a:pt x="445" y="28"/>
                  </a:lnTo>
                  <a:lnTo>
                    <a:pt x="434" y="45"/>
                  </a:lnTo>
                  <a:lnTo>
                    <a:pt x="411" y="62"/>
                  </a:lnTo>
                  <a:lnTo>
                    <a:pt x="395" y="62"/>
                  </a:lnTo>
                  <a:lnTo>
                    <a:pt x="383" y="62"/>
                  </a:lnTo>
                  <a:lnTo>
                    <a:pt x="383" y="79"/>
                  </a:lnTo>
                  <a:lnTo>
                    <a:pt x="372" y="90"/>
                  </a:lnTo>
                  <a:lnTo>
                    <a:pt x="361" y="107"/>
                  </a:lnTo>
                  <a:lnTo>
                    <a:pt x="349" y="107"/>
                  </a:lnTo>
                  <a:lnTo>
                    <a:pt x="349" y="124"/>
                  </a:lnTo>
                  <a:lnTo>
                    <a:pt x="349" y="141"/>
                  </a:lnTo>
                  <a:lnTo>
                    <a:pt x="338" y="141"/>
                  </a:lnTo>
                  <a:lnTo>
                    <a:pt x="327" y="152"/>
                  </a:lnTo>
                  <a:lnTo>
                    <a:pt x="316" y="141"/>
                  </a:lnTo>
                  <a:lnTo>
                    <a:pt x="304" y="141"/>
                  </a:lnTo>
                  <a:lnTo>
                    <a:pt x="304" y="124"/>
                  </a:lnTo>
                  <a:lnTo>
                    <a:pt x="287" y="141"/>
                  </a:lnTo>
                  <a:lnTo>
                    <a:pt x="287" y="152"/>
                  </a:lnTo>
                  <a:lnTo>
                    <a:pt x="287" y="169"/>
                  </a:lnTo>
                  <a:lnTo>
                    <a:pt x="276" y="169"/>
                  </a:lnTo>
                  <a:lnTo>
                    <a:pt x="265" y="169"/>
                  </a:lnTo>
                  <a:lnTo>
                    <a:pt x="254" y="152"/>
                  </a:lnTo>
                  <a:lnTo>
                    <a:pt x="242" y="169"/>
                  </a:lnTo>
                  <a:lnTo>
                    <a:pt x="242" y="186"/>
                  </a:lnTo>
                  <a:lnTo>
                    <a:pt x="231" y="186"/>
                  </a:lnTo>
                  <a:lnTo>
                    <a:pt x="220" y="186"/>
                  </a:lnTo>
                  <a:lnTo>
                    <a:pt x="203" y="169"/>
                  </a:lnTo>
                  <a:lnTo>
                    <a:pt x="192" y="169"/>
                  </a:lnTo>
                  <a:lnTo>
                    <a:pt x="169" y="186"/>
                  </a:lnTo>
                  <a:lnTo>
                    <a:pt x="147" y="186"/>
                  </a:lnTo>
                  <a:lnTo>
                    <a:pt x="135" y="197"/>
                  </a:lnTo>
                  <a:lnTo>
                    <a:pt x="124" y="197"/>
                  </a:lnTo>
                  <a:lnTo>
                    <a:pt x="124" y="214"/>
                  </a:lnTo>
                  <a:lnTo>
                    <a:pt x="135" y="231"/>
                  </a:lnTo>
                  <a:lnTo>
                    <a:pt x="124" y="248"/>
                  </a:lnTo>
                  <a:lnTo>
                    <a:pt x="113" y="248"/>
                  </a:lnTo>
                  <a:lnTo>
                    <a:pt x="96" y="248"/>
                  </a:lnTo>
                  <a:lnTo>
                    <a:pt x="96" y="259"/>
                  </a:lnTo>
                  <a:lnTo>
                    <a:pt x="113" y="276"/>
                  </a:lnTo>
                  <a:lnTo>
                    <a:pt x="96" y="276"/>
                  </a:lnTo>
                  <a:lnTo>
                    <a:pt x="85" y="293"/>
                  </a:lnTo>
                  <a:lnTo>
                    <a:pt x="73" y="276"/>
                  </a:lnTo>
                  <a:lnTo>
                    <a:pt x="62" y="259"/>
                  </a:lnTo>
                  <a:lnTo>
                    <a:pt x="40" y="276"/>
                  </a:lnTo>
                  <a:lnTo>
                    <a:pt x="40" y="282"/>
                  </a:lnTo>
                  <a:lnTo>
                    <a:pt x="40" y="310"/>
                  </a:lnTo>
                  <a:lnTo>
                    <a:pt x="40" y="321"/>
                  </a:lnTo>
                  <a:lnTo>
                    <a:pt x="28" y="338"/>
                  </a:lnTo>
                  <a:lnTo>
                    <a:pt x="11" y="355"/>
                  </a:lnTo>
                  <a:lnTo>
                    <a:pt x="0" y="355"/>
                  </a:lnTo>
                  <a:lnTo>
                    <a:pt x="11" y="355"/>
                  </a:lnTo>
                  <a:lnTo>
                    <a:pt x="147" y="355"/>
                  </a:lnTo>
                  <a:lnTo>
                    <a:pt x="147" y="338"/>
                  </a:lnTo>
                  <a:lnTo>
                    <a:pt x="169" y="338"/>
                  </a:lnTo>
                  <a:lnTo>
                    <a:pt x="327" y="332"/>
                  </a:lnTo>
                  <a:lnTo>
                    <a:pt x="434" y="327"/>
                  </a:lnTo>
                  <a:lnTo>
                    <a:pt x="530" y="321"/>
                  </a:lnTo>
                  <a:lnTo>
                    <a:pt x="614" y="310"/>
                  </a:lnTo>
                  <a:lnTo>
                    <a:pt x="614" y="310"/>
                  </a:lnTo>
                  <a:lnTo>
                    <a:pt x="626" y="293"/>
                  </a:lnTo>
                  <a:lnTo>
                    <a:pt x="648" y="276"/>
                  </a:lnTo>
                  <a:lnTo>
                    <a:pt x="659" y="276"/>
                  </a:lnTo>
                  <a:lnTo>
                    <a:pt x="682" y="259"/>
                  </a:lnTo>
                  <a:lnTo>
                    <a:pt x="682" y="248"/>
                  </a:lnTo>
                  <a:lnTo>
                    <a:pt x="710" y="231"/>
                  </a:lnTo>
                  <a:lnTo>
                    <a:pt x="699" y="214"/>
                  </a:lnTo>
                  <a:lnTo>
                    <a:pt x="710" y="197"/>
                  </a:lnTo>
                  <a:lnTo>
                    <a:pt x="721" y="197"/>
                  </a:lnTo>
                  <a:lnTo>
                    <a:pt x="733" y="186"/>
                  </a:lnTo>
                  <a:lnTo>
                    <a:pt x="733" y="169"/>
                  </a:lnTo>
                  <a:lnTo>
                    <a:pt x="744" y="169"/>
                  </a:lnTo>
                  <a:lnTo>
                    <a:pt x="733" y="169"/>
                  </a:lnTo>
                  <a:lnTo>
                    <a:pt x="721" y="169"/>
                  </a:lnTo>
                  <a:lnTo>
                    <a:pt x="699" y="152"/>
                  </a:lnTo>
                  <a:lnTo>
                    <a:pt x="699" y="141"/>
                  </a:lnTo>
                  <a:lnTo>
                    <a:pt x="682" y="107"/>
                  </a:lnTo>
                  <a:lnTo>
                    <a:pt x="659" y="107"/>
                  </a:lnTo>
                  <a:lnTo>
                    <a:pt x="659" y="90"/>
                  </a:lnTo>
                  <a:lnTo>
                    <a:pt x="659" y="62"/>
                  </a:lnTo>
                  <a:lnTo>
                    <a:pt x="671" y="62"/>
                  </a:lnTo>
                  <a:lnTo>
                    <a:pt x="671" y="45"/>
                  </a:lnTo>
                  <a:lnTo>
                    <a:pt x="659" y="45"/>
                  </a:lnTo>
                  <a:lnTo>
                    <a:pt x="648" y="45"/>
                  </a:lnTo>
                  <a:lnTo>
                    <a:pt x="637" y="45"/>
                  </a:lnTo>
                  <a:lnTo>
                    <a:pt x="626" y="28"/>
                  </a:lnTo>
                  <a:lnTo>
                    <a:pt x="614" y="45"/>
                  </a:lnTo>
                  <a:lnTo>
                    <a:pt x="603" y="62"/>
                  </a:lnTo>
                  <a:lnTo>
                    <a:pt x="586" y="62"/>
                  </a:lnTo>
                  <a:lnTo>
                    <a:pt x="586" y="45"/>
                  </a:lnTo>
                  <a:lnTo>
                    <a:pt x="575" y="45"/>
                  </a:lnTo>
                  <a:lnTo>
                    <a:pt x="564" y="62"/>
                  </a:lnTo>
                  <a:lnTo>
                    <a:pt x="552" y="62"/>
                  </a:lnTo>
                  <a:lnTo>
                    <a:pt x="541" y="45"/>
                  </a:lnTo>
                  <a:lnTo>
                    <a:pt x="530" y="45"/>
                  </a:lnTo>
                  <a:lnTo>
                    <a:pt x="519" y="45"/>
                  </a:lnTo>
                  <a:lnTo>
                    <a:pt x="507" y="28"/>
                  </a:lnTo>
                  <a:lnTo>
                    <a:pt x="507" y="17"/>
                  </a:lnTo>
                  <a:lnTo>
                    <a:pt x="490" y="0"/>
                  </a:lnTo>
                  <a:lnTo>
                    <a:pt x="479" y="0"/>
                  </a:lnTo>
                  <a:lnTo>
                    <a:pt x="468" y="0"/>
                  </a:lnTo>
                  <a:lnTo>
                    <a:pt x="468" y="17"/>
                  </a:lnTo>
                  <a:lnTo>
                    <a:pt x="434" y="17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5084280" y="3215520"/>
              <a:ext cx="740880" cy="735120"/>
            </a:xfrm>
            <a:custGeom>
              <a:avLst/>
              <a:gdLst/>
              <a:ahLst/>
              <a:rect l="l" t="t" r="r" b="b"/>
              <a:pathLst>
                <a:path w="637" h="591">
                  <a:moveTo>
                    <a:pt x="107" y="524"/>
                  </a:moveTo>
                  <a:lnTo>
                    <a:pt x="169" y="524"/>
                  </a:lnTo>
                  <a:lnTo>
                    <a:pt x="225" y="529"/>
                  </a:lnTo>
                  <a:lnTo>
                    <a:pt x="287" y="529"/>
                  </a:lnTo>
                  <a:lnTo>
                    <a:pt x="343" y="529"/>
                  </a:lnTo>
                  <a:lnTo>
                    <a:pt x="405" y="529"/>
                  </a:lnTo>
                  <a:lnTo>
                    <a:pt x="467" y="524"/>
                  </a:lnTo>
                  <a:lnTo>
                    <a:pt x="524" y="524"/>
                  </a:lnTo>
                  <a:lnTo>
                    <a:pt x="541" y="524"/>
                  </a:lnTo>
                  <a:lnTo>
                    <a:pt x="552" y="524"/>
                  </a:lnTo>
                  <a:lnTo>
                    <a:pt x="552" y="535"/>
                  </a:lnTo>
                  <a:lnTo>
                    <a:pt x="541" y="552"/>
                  </a:lnTo>
                  <a:lnTo>
                    <a:pt x="529" y="569"/>
                  </a:lnTo>
                  <a:lnTo>
                    <a:pt x="513" y="586"/>
                  </a:lnTo>
                  <a:lnTo>
                    <a:pt x="529" y="586"/>
                  </a:lnTo>
                  <a:lnTo>
                    <a:pt x="575" y="591"/>
                  </a:lnTo>
                  <a:lnTo>
                    <a:pt x="575" y="591"/>
                  </a:lnTo>
                  <a:lnTo>
                    <a:pt x="586" y="586"/>
                  </a:lnTo>
                  <a:lnTo>
                    <a:pt x="597" y="569"/>
                  </a:lnTo>
                  <a:lnTo>
                    <a:pt x="586" y="569"/>
                  </a:lnTo>
                  <a:lnTo>
                    <a:pt x="575" y="552"/>
                  </a:lnTo>
                  <a:lnTo>
                    <a:pt x="586" y="552"/>
                  </a:lnTo>
                  <a:lnTo>
                    <a:pt x="597" y="552"/>
                  </a:lnTo>
                  <a:lnTo>
                    <a:pt x="597" y="535"/>
                  </a:lnTo>
                  <a:lnTo>
                    <a:pt x="597" y="524"/>
                  </a:lnTo>
                  <a:lnTo>
                    <a:pt x="608" y="524"/>
                  </a:lnTo>
                  <a:lnTo>
                    <a:pt x="625" y="507"/>
                  </a:lnTo>
                  <a:lnTo>
                    <a:pt x="637" y="490"/>
                  </a:lnTo>
                  <a:lnTo>
                    <a:pt x="637" y="479"/>
                  </a:lnTo>
                  <a:lnTo>
                    <a:pt x="637" y="451"/>
                  </a:lnTo>
                  <a:lnTo>
                    <a:pt x="637" y="445"/>
                  </a:lnTo>
                  <a:lnTo>
                    <a:pt x="625" y="462"/>
                  </a:lnTo>
                  <a:lnTo>
                    <a:pt x="608" y="462"/>
                  </a:lnTo>
                  <a:lnTo>
                    <a:pt x="597" y="462"/>
                  </a:lnTo>
                  <a:lnTo>
                    <a:pt x="597" y="445"/>
                  </a:lnTo>
                  <a:lnTo>
                    <a:pt x="597" y="428"/>
                  </a:lnTo>
                  <a:lnTo>
                    <a:pt x="597" y="417"/>
                  </a:lnTo>
                  <a:lnTo>
                    <a:pt x="597" y="400"/>
                  </a:lnTo>
                  <a:lnTo>
                    <a:pt x="586" y="383"/>
                  </a:lnTo>
                  <a:lnTo>
                    <a:pt x="586" y="366"/>
                  </a:lnTo>
                  <a:lnTo>
                    <a:pt x="575" y="355"/>
                  </a:lnTo>
                  <a:lnTo>
                    <a:pt x="563" y="338"/>
                  </a:lnTo>
                  <a:lnTo>
                    <a:pt x="552" y="338"/>
                  </a:lnTo>
                  <a:lnTo>
                    <a:pt x="541" y="338"/>
                  </a:lnTo>
                  <a:lnTo>
                    <a:pt x="541" y="321"/>
                  </a:lnTo>
                  <a:lnTo>
                    <a:pt x="529" y="310"/>
                  </a:lnTo>
                  <a:lnTo>
                    <a:pt x="513" y="293"/>
                  </a:lnTo>
                  <a:lnTo>
                    <a:pt x="529" y="276"/>
                  </a:lnTo>
                  <a:lnTo>
                    <a:pt x="513" y="276"/>
                  </a:lnTo>
                  <a:lnTo>
                    <a:pt x="513" y="259"/>
                  </a:lnTo>
                  <a:lnTo>
                    <a:pt x="501" y="259"/>
                  </a:lnTo>
                  <a:lnTo>
                    <a:pt x="513" y="248"/>
                  </a:lnTo>
                  <a:lnTo>
                    <a:pt x="501" y="231"/>
                  </a:lnTo>
                  <a:lnTo>
                    <a:pt x="490" y="231"/>
                  </a:lnTo>
                  <a:lnTo>
                    <a:pt x="490" y="214"/>
                  </a:lnTo>
                  <a:lnTo>
                    <a:pt x="479" y="214"/>
                  </a:lnTo>
                  <a:lnTo>
                    <a:pt x="479" y="197"/>
                  </a:lnTo>
                  <a:lnTo>
                    <a:pt x="467" y="186"/>
                  </a:lnTo>
                  <a:lnTo>
                    <a:pt x="456" y="169"/>
                  </a:lnTo>
                  <a:lnTo>
                    <a:pt x="445" y="169"/>
                  </a:lnTo>
                  <a:lnTo>
                    <a:pt x="434" y="152"/>
                  </a:lnTo>
                  <a:lnTo>
                    <a:pt x="434" y="135"/>
                  </a:lnTo>
                  <a:lnTo>
                    <a:pt x="417" y="124"/>
                  </a:lnTo>
                  <a:lnTo>
                    <a:pt x="405" y="124"/>
                  </a:lnTo>
                  <a:lnTo>
                    <a:pt x="405" y="107"/>
                  </a:lnTo>
                  <a:lnTo>
                    <a:pt x="394" y="90"/>
                  </a:lnTo>
                  <a:lnTo>
                    <a:pt x="405" y="62"/>
                  </a:lnTo>
                  <a:lnTo>
                    <a:pt x="405" y="45"/>
                  </a:lnTo>
                  <a:lnTo>
                    <a:pt x="417" y="11"/>
                  </a:lnTo>
                  <a:lnTo>
                    <a:pt x="405" y="17"/>
                  </a:lnTo>
                  <a:lnTo>
                    <a:pt x="372" y="22"/>
                  </a:lnTo>
                  <a:lnTo>
                    <a:pt x="321" y="22"/>
                  </a:lnTo>
                  <a:lnTo>
                    <a:pt x="265" y="28"/>
                  </a:lnTo>
                  <a:lnTo>
                    <a:pt x="214" y="28"/>
                  </a:lnTo>
                  <a:lnTo>
                    <a:pt x="163" y="28"/>
                  </a:lnTo>
                  <a:lnTo>
                    <a:pt x="112" y="28"/>
                  </a:lnTo>
                  <a:lnTo>
                    <a:pt x="62" y="22"/>
                  </a:lnTo>
                  <a:lnTo>
                    <a:pt x="11" y="17"/>
                  </a:lnTo>
                  <a:lnTo>
                    <a:pt x="0" y="0"/>
                  </a:lnTo>
                  <a:lnTo>
                    <a:pt x="11" y="11"/>
                  </a:lnTo>
                  <a:lnTo>
                    <a:pt x="11" y="28"/>
                  </a:lnTo>
                  <a:lnTo>
                    <a:pt x="22" y="45"/>
                  </a:lnTo>
                  <a:lnTo>
                    <a:pt x="39" y="62"/>
                  </a:lnTo>
                  <a:lnTo>
                    <a:pt x="39" y="79"/>
                  </a:lnTo>
                  <a:lnTo>
                    <a:pt x="39" y="90"/>
                  </a:lnTo>
                  <a:lnTo>
                    <a:pt x="62" y="90"/>
                  </a:lnTo>
                  <a:lnTo>
                    <a:pt x="73" y="90"/>
                  </a:lnTo>
                  <a:lnTo>
                    <a:pt x="73" y="107"/>
                  </a:lnTo>
                  <a:lnTo>
                    <a:pt x="62" y="124"/>
                  </a:lnTo>
                  <a:lnTo>
                    <a:pt x="62" y="135"/>
                  </a:lnTo>
                  <a:lnTo>
                    <a:pt x="50" y="152"/>
                  </a:lnTo>
                  <a:lnTo>
                    <a:pt x="62" y="169"/>
                  </a:lnTo>
                  <a:lnTo>
                    <a:pt x="84" y="186"/>
                  </a:lnTo>
                  <a:lnTo>
                    <a:pt x="95" y="197"/>
                  </a:lnTo>
                  <a:lnTo>
                    <a:pt x="107" y="214"/>
                  </a:lnTo>
                  <a:lnTo>
                    <a:pt x="107" y="248"/>
                  </a:lnTo>
                  <a:lnTo>
                    <a:pt x="95" y="462"/>
                  </a:lnTo>
                  <a:lnTo>
                    <a:pt x="107" y="52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5084280" y="3215520"/>
              <a:ext cx="740880" cy="735120"/>
            </a:xfrm>
            <a:custGeom>
              <a:avLst/>
              <a:gdLst/>
              <a:ahLst/>
              <a:rect l="l" t="t" r="r" b="b"/>
              <a:pathLst>
                <a:path w="637" h="591">
                  <a:moveTo>
                    <a:pt x="107" y="524"/>
                  </a:moveTo>
                  <a:lnTo>
                    <a:pt x="169" y="524"/>
                  </a:lnTo>
                  <a:lnTo>
                    <a:pt x="225" y="529"/>
                  </a:lnTo>
                  <a:lnTo>
                    <a:pt x="287" y="529"/>
                  </a:lnTo>
                  <a:lnTo>
                    <a:pt x="343" y="529"/>
                  </a:lnTo>
                  <a:lnTo>
                    <a:pt x="405" y="529"/>
                  </a:lnTo>
                  <a:lnTo>
                    <a:pt x="467" y="524"/>
                  </a:lnTo>
                  <a:lnTo>
                    <a:pt x="524" y="524"/>
                  </a:lnTo>
                  <a:lnTo>
                    <a:pt x="541" y="524"/>
                  </a:lnTo>
                  <a:lnTo>
                    <a:pt x="552" y="524"/>
                  </a:lnTo>
                  <a:lnTo>
                    <a:pt x="552" y="535"/>
                  </a:lnTo>
                  <a:lnTo>
                    <a:pt x="541" y="552"/>
                  </a:lnTo>
                  <a:lnTo>
                    <a:pt x="529" y="569"/>
                  </a:lnTo>
                  <a:lnTo>
                    <a:pt x="513" y="586"/>
                  </a:lnTo>
                  <a:lnTo>
                    <a:pt x="529" y="586"/>
                  </a:lnTo>
                  <a:lnTo>
                    <a:pt x="575" y="591"/>
                  </a:lnTo>
                  <a:lnTo>
                    <a:pt x="575" y="591"/>
                  </a:lnTo>
                  <a:lnTo>
                    <a:pt x="586" y="586"/>
                  </a:lnTo>
                  <a:lnTo>
                    <a:pt x="597" y="569"/>
                  </a:lnTo>
                  <a:lnTo>
                    <a:pt x="586" y="569"/>
                  </a:lnTo>
                  <a:lnTo>
                    <a:pt x="575" y="552"/>
                  </a:lnTo>
                  <a:lnTo>
                    <a:pt x="586" y="552"/>
                  </a:lnTo>
                  <a:lnTo>
                    <a:pt x="597" y="552"/>
                  </a:lnTo>
                  <a:lnTo>
                    <a:pt x="597" y="535"/>
                  </a:lnTo>
                  <a:lnTo>
                    <a:pt x="597" y="524"/>
                  </a:lnTo>
                  <a:lnTo>
                    <a:pt x="608" y="524"/>
                  </a:lnTo>
                  <a:lnTo>
                    <a:pt x="625" y="507"/>
                  </a:lnTo>
                  <a:lnTo>
                    <a:pt x="637" y="490"/>
                  </a:lnTo>
                  <a:lnTo>
                    <a:pt x="637" y="479"/>
                  </a:lnTo>
                  <a:lnTo>
                    <a:pt x="637" y="451"/>
                  </a:lnTo>
                  <a:lnTo>
                    <a:pt x="637" y="445"/>
                  </a:lnTo>
                  <a:lnTo>
                    <a:pt x="625" y="462"/>
                  </a:lnTo>
                  <a:lnTo>
                    <a:pt x="608" y="462"/>
                  </a:lnTo>
                  <a:lnTo>
                    <a:pt x="597" y="462"/>
                  </a:lnTo>
                  <a:lnTo>
                    <a:pt x="597" y="445"/>
                  </a:lnTo>
                  <a:lnTo>
                    <a:pt x="597" y="428"/>
                  </a:lnTo>
                  <a:lnTo>
                    <a:pt x="597" y="417"/>
                  </a:lnTo>
                  <a:lnTo>
                    <a:pt x="597" y="400"/>
                  </a:lnTo>
                  <a:lnTo>
                    <a:pt x="586" y="383"/>
                  </a:lnTo>
                  <a:lnTo>
                    <a:pt x="586" y="366"/>
                  </a:lnTo>
                  <a:lnTo>
                    <a:pt x="575" y="355"/>
                  </a:lnTo>
                  <a:lnTo>
                    <a:pt x="563" y="338"/>
                  </a:lnTo>
                  <a:lnTo>
                    <a:pt x="552" y="338"/>
                  </a:lnTo>
                  <a:lnTo>
                    <a:pt x="541" y="338"/>
                  </a:lnTo>
                  <a:lnTo>
                    <a:pt x="541" y="321"/>
                  </a:lnTo>
                  <a:lnTo>
                    <a:pt x="529" y="310"/>
                  </a:lnTo>
                  <a:lnTo>
                    <a:pt x="513" y="293"/>
                  </a:lnTo>
                  <a:lnTo>
                    <a:pt x="529" y="276"/>
                  </a:lnTo>
                  <a:lnTo>
                    <a:pt x="513" y="276"/>
                  </a:lnTo>
                  <a:lnTo>
                    <a:pt x="513" y="259"/>
                  </a:lnTo>
                  <a:lnTo>
                    <a:pt x="501" y="259"/>
                  </a:lnTo>
                  <a:lnTo>
                    <a:pt x="513" y="248"/>
                  </a:lnTo>
                  <a:lnTo>
                    <a:pt x="501" y="231"/>
                  </a:lnTo>
                  <a:lnTo>
                    <a:pt x="490" y="231"/>
                  </a:lnTo>
                  <a:lnTo>
                    <a:pt x="490" y="214"/>
                  </a:lnTo>
                  <a:lnTo>
                    <a:pt x="479" y="214"/>
                  </a:lnTo>
                  <a:lnTo>
                    <a:pt x="479" y="197"/>
                  </a:lnTo>
                  <a:lnTo>
                    <a:pt x="467" y="186"/>
                  </a:lnTo>
                  <a:lnTo>
                    <a:pt x="456" y="169"/>
                  </a:lnTo>
                  <a:lnTo>
                    <a:pt x="445" y="169"/>
                  </a:lnTo>
                  <a:lnTo>
                    <a:pt x="434" y="152"/>
                  </a:lnTo>
                  <a:lnTo>
                    <a:pt x="434" y="135"/>
                  </a:lnTo>
                  <a:lnTo>
                    <a:pt x="417" y="124"/>
                  </a:lnTo>
                  <a:lnTo>
                    <a:pt x="405" y="124"/>
                  </a:lnTo>
                  <a:lnTo>
                    <a:pt x="405" y="107"/>
                  </a:lnTo>
                  <a:lnTo>
                    <a:pt x="394" y="90"/>
                  </a:lnTo>
                  <a:lnTo>
                    <a:pt x="405" y="62"/>
                  </a:lnTo>
                  <a:lnTo>
                    <a:pt x="405" y="45"/>
                  </a:lnTo>
                  <a:lnTo>
                    <a:pt x="417" y="11"/>
                  </a:lnTo>
                  <a:lnTo>
                    <a:pt x="405" y="17"/>
                  </a:lnTo>
                  <a:lnTo>
                    <a:pt x="372" y="22"/>
                  </a:lnTo>
                  <a:lnTo>
                    <a:pt x="321" y="22"/>
                  </a:lnTo>
                  <a:lnTo>
                    <a:pt x="265" y="28"/>
                  </a:lnTo>
                  <a:lnTo>
                    <a:pt x="214" y="28"/>
                  </a:lnTo>
                  <a:lnTo>
                    <a:pt x="163" y="28"/>
                  </a:lnTo>
                  <a:lnTo>
                    <a:pt x="112" y="28"/>
                  </a:lnTo>
                  <a:lnTo>
                    <a:pt x="62" y="22"/>
                  </a:lnTo>
                  <a:lnTo>
                    <a:pt x="11" y="17"/>
                  </a:lnTo>
                  <a:lnTo>
                    <a:pt x="0" y="0"/>
                  </a:lnTo>
                  <a:lnTo>
                    <a:pt x="11" y="11"/>
                  </a:lnTo>
                  <a:lnTo>
                    <a:pt x="11" y="28"/>
                  </a:lnTo>
                  <a:lnTo>
                    <a:pt x="22" y="45"/>
                  </a:lnTo>
                  <a:lnTo>
                    <a:pt x="39" y="62"/>
                  </a:lnTo>
                  <a:lnTo>
                    <a:pt x="39" y="79"/>
                  </a:lnTo>
                  <a:lnTo>
                    <a:pt x="39" y="90"/>
                  </a:lnTo>
                  <a:lnTo>
                    <a:pt x="62" y="90"/>
                  </a:lnTo>
                  <a:lnTo>
                    <a:pt x="73" y="90"/>
                  </a:lnTo>
                  <a:lnTo>
                    <a:pt x="73" y="107"/>
                  </a:lnTo>
                  <a:lnTo>
                    <a:pt x="62" y="124"/>
                  </a:lnTo>
                  <a:lnTo>
                    <a:pt x="62" y="135"/>
                  </a:lnTo>
                  <a:lnTo>
                    <a:pt x="50" y="152"/>
                  </a:lnTo>
                  <a:lnTo>
                    <a:pt x="62" y="169"/>
                  </a:lnTo>
                  <a:lnTo>
                    <a:pt x="84" y="186"/>
                  </a:lnTo>
                  <a:lnTo>
                    <a:pt x="95" y="197"/>
                  </a:lnTo>
                  <a:lnTo>
                    <a:pt x="107" y="214"/>
                  </a:lnTo>
                  <a:lnTo>
                    <a:pt x="107" y="248"/>
                  </a:lnTo>
                  <a:lnTo>
                    <a:pt x="95" y="462"/>
                  </a:lnTo>
                  <a:lnTo>
                    <a:pt x="107" y="52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318200" y="3251160"/>
              <a:ext cx="891000" cy="538920"/>
            </a:xfrm>
            <a:custGeom>
              <a:avLst/>
              <a:gdLst/>
              <a:ahLst/>
              <a:rect l="l" t="t" r="r" b="b"/>
              <a:pathLst>
                <a:path w="767" h="434">
                  <a:moveTo>
                    <a:pt x="682" y="62"/>
                  </a:moveTo>
                  <a:lnTo>
                    <a:pt x="671" y="62"/>
                  </a:lnTo>
                  <a:lnTo>
                    <a:pt x="598" y="62"/>
                  </a:lnTo>
                  <a:lnTo>
                    <a:pt x="519" y="62"/>
                  </a:lnTo>
                  <a:lnTo>
                    <a:pt x="440" y="56"/>
                  </a:lnTo>
                  <a:lnTo>
                    <a:pt x="361" y="51"/>
                  </a:lnTo>
                  <a:lnTo>
                    <a:pt x="282" y="39"/>
                  </a:lnTo>
                  <a:lnTo>
                    <a:pt x="203" y="28"/>
                  </a:lnTo>
                  <a:lnTo>
                    <a:pt x="124" y="17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0" y="372"/>
                  </a:lnTo>
                  <a:lnTo>
                    <a:pt x="0" y="372"/>
                  </a:lnTo>
                  <a:lnTo>
                    <a:pt x="96" y="389"/>
                  </a:lnTo>
                  <a:lnTo>
                    <a:pt x="192" y="400"/>
                  </a:lnTo>
                  <a:lnTo>
                    <a:pt x="288" y="411"/>
                  </a:lnTo>
                  <a:lnTo>
                    <a:pt x="383" y="417"/>
                  </a:lnTo>
                  <a:lnTo>
                    <a:pt x="485" y="423"/>
                  </a:lnTo>
                  <a:lnTo>
                    <a:pt x="581" y="428"/>
                  </a:lnTo>
                  <a:lnTo>
                    <a:pt x="677" y="434"/>
                  </a:lnTo>
                  <a:lnTo>
                    <a:pt x="755" y="434"/>
                  </a:lnTo>
                  <a:lnTo>
                    <a:pt x="755" y="434"/>
                  </a:lnTo>
                  <a:lnTo>
                    <a:pt x="767" y="220"/>
                  </a:lnTo>
                  <a:lnTo>
                    <a:pt x="767" y="186"/>
                  </a:lnTo>
                  <a:lnTo>
                    <a:pt x="755" y="169"/>
                  </a:lnTo>
                  <a:lnTo>
                    <a:pt x="744" y="158"/>
                  </a:lnTo>
                  <a:lnTo>
                    <a:pt x="722" y="141"/>
                  </a:lnTo>
                  <a:lnTo>
                    <a:pt x="710" y="124"/>
                  </a:lnTo>
                  <a:lnTo>
                    <a:pt x="722" y="107"/>
                  </a:lnTo>
                  <a:lnTo>
                    <a:pt x="722" y="96"/>
                  </a:lnTo>
                  <a:lnTo>
                    <a:pt x="733" y="79"/>
                  </a:lnTo>
                  <a:lnTo>
                    <a:pt x="733" y="62"/>
                  </a:lnTo>
                  <a:lnTo>
                    <a:pt x="722" y="62"/>
                  </a:lnTo>
                  <a:lnTo>
                    <a:pt x="699" y="62"/>
                  </a:lnTo>
                  <a:lnTo>
                    <a:pt x="682" y="62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318200" y="3251160"/>
              <a:ext cx="891000" cy="538920"/>
            </a:xfrm>
            <a:custGeom>
              <a:avLst/>
              <a:gdLst/>
              <a:ahLst/>
              <a:rect l="l" t="t" r="r" b="b"/>
              <a:pathLst>
                <a:path w="767" h="434">
                  <a:moveTo>
                    <a:pt x="682" y="62"/>
                  </a:moveTo>
                  <a:lnTo>
                    <a:pt x="671" y="62"/>
                  </a:lnTo>
                  <a:lnTo>
                    <a:pt x="598" y="62"/>
                  </a:lnTo>
                  <a:lnTo>
                    <a:pt x="519" y="62"/>
                  </a:lnTo>
                  <a:lnTo>
                    <a:pt x="440" y="56"/>
                  </a:lnTo>
                  <a:lnTo>
                    <a:pt x="361" y="51"/>
                  </a:lnTo>
                  <a:lnTo>
                    <a:pt x="282" y="39"/>
                  </a:lnTo>
                  <a:lnTo>
                    <a:pt x="203" y="28"/>
                  </a:lnTo>
                  <a:lnTo>
                    <a:pt x="124" y="17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0" y="372"/>
                  </a:lnTo>
                  <a:lnTo>
                    <a:pt x="0" y="372"/>
                  </a:lnTo>
                  <a:lnTo>
                    <a:pt x="96" y="389"/>
                  </a:lnTo>
                  <a:lnTo>
                    <a:pt x="192" y="400"/>
                  </a:lnTo>
                  <a:lnTo>
                    <a:pt x="288" y="411"/>
                  </a:lnTo>
                  <a:lnTo>
                    <a:pt x="383" y="417"/>
                  </a:lnTo>
                  <a:lnTo>
                    <a:pt x="485" y="423"/>
                  </a:lnTo>
                  <a:lnTo>
                    <a:pt x="581" y="428"/>
                  </a:lnTo>
                  <a:lnTo>
                    <a:pt x="677" y="434"/>
                  </a:lnTo>
                  <a:lnTo>
                    <a:pt x="755" y="434"/>
                  </a:lnTo>
                  <a:lnTo>
                    <a:pt x="755" y="434"/>
                  </a:lnTo>
                  <a:lnTo>
                    <a:pt x="767" y="220"/>
                  </a:lnTo>
                  <a:lnTo>
                    <a:pt x="767" y="186"/>
                  </a:lnTo>
                  <a:lnTo>
                    <a:pt x="755" y="169"/>
                  </a:lnTo>
                  <a:lnTo>
                    <a:pt x="744" y="158"/>
                  </a:lnTo>
                  <a:lnTo>
                    <a:pt x="722" y="141"/>
                  </a:lnTo>
                  <a:lnTo>
                    <a:pt x="710" y="124"/>
                  </a:lnTo>
                  <a:lnTo>
                    <a:pt x="722" y="107"/>
                  </a:lnTo>
                  <a:lnTo>
                    <a:pt x="722" y="96"/>
                  </a:lnTo>
                  <a:lnTo>
                    <a:pt x="733" y="79"/>
                  </a:lnTo>
                  <a:lnTo>
                    <a:pt x="733" y="62"/>
                  </a:lnTo>
                  <a:lnTo>
                    <a:pt x="722" y="62"/>
                  </a:lnTo>
                  <a:lnTo>
                    <a:pt x="699" y="62"/>
                  </a:lnTo>
                  <a:lnTo>
                    <a:pt x="682" y="62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3524040" y="2963880"/>
              <a:ext cx="865440" cy="747720"/>
            </a:xfrm>
            <a:custGeom>
              <a:avLst/>
              <a:gdLst/>
              <a:ahLst/>
              <a:rect l="l" t="t" r="r" b="b"/>
              <a:pathLst>
                <a:path w="744" h="603">
                  <a:moveTo>
                    <a:pt x="603" y="586"/>
                  </a:moveTo>
                  <a:lnTo>
                    <a:pt x="682" y="603"/>
                  </a:lnTo>
                  <a:lnTo>
                    <a:pt x="733" y="231"/>
                  </a:lnTo>
                  <a:lnTo>
                    <a:pt x="744" y="113"/>
                  </a:lnTo>
                  <a:lnTo>
                    <a:pt x="564" y="79"/>
                  </a:lnTo>
                  <a:lnTo>
                    <a:pt x="564" y="79"/>
                  </a:lnTo>
                  <a:lnTo>
                    <a:pt x="502" y="73"/>
                  </a:lnTo>
                  <a:lnTo>
                    <a:pt x="417" y="62"/>
                  </a:lnTo>
                  <a:lnTo>
                    <a:pt x="338" y="51"/>
                  </a:lnTo>
                  <a:lnTo>
                    <a:pt x="260" y="39"/>
                  </a:lnTo>
                  <a:lnTo>
                    <a:pt x="175" y="22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0" y="479"/>
                  </a:lnTo>
                  <a:lnTo>
                    <a:pt x="0" y="479"/>
                  </a:lnTo>
                  <a:lnTo>
                    <a:pt x="102" y="501"/>
                  </a:lnTo>
                  <a:lnTo>
                    <a:pt x="203" y="524"/>
                  </a:lnTo>
                  <a:lnTo>
                    <a:pt x="305" y="546"/>
                  </a:lnTo>
                  <a:lnTo>
                    <a:pt x="406" y="563"/>
                  </a:lnTo>
                  <a:lnTo>
                    <a:pt x="508" y="575"/>
                  </a:lnTo>
                  <a:lnTo>
                    <a:pt x="586" y="586"/>
                  </a:lnTo>
                  <a:lnTo>
                    <a:pt x="603" y="586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3524040" y="2963880"/>
              <a:ext cx="865440" cy="747720"/>
            </a:xfrm>
            <a:custGeom>
              <a:avLst/>
              <a:gdLst/>
              <a:ahLst/>
              <a:rect l="l" t="t" r="r" b="b"/>
              <a:pathLst>
                <a:path w="744" h="603">
                  <a:moveTo>
                    <a:pt x="603" y="586"/>
                  </a:moveTo>
                  <a:lnTo>
                    <a:pt x="682" y="603"/>
                  </a:lnTo>
                  <a:lnTo>
                    <a:pt x="733" y="231"/>
                  </a:lnTo>
                  <a:lnTo>
                    <a:pt x="744" y="113"/>
                  </a:lnTo>
                  <a:lnTo>
                    <a:pt x="564" y="79"/>
                  </a:lnTo>
                  <a:lnTo>
                    <a:pt x="564" y="79"/>
                  </a:lnTo>
                  <a:lnTo>
                    <a:pt x="502" y="73"/>
                  </a:lnTo>
                  <a:lnTo>
                    <a:pt x="417" y="62"/>
                  </a:lnTo>
                  <a:lnTo>
                    <a:pt x="338" y="51"/>
                  </a:lnTo>
                  <a:lnTo>
                    <a:pt x="260" y="39"/>
                  </a:lnTo>
                  <a:lnTo>
                    <a:pt x="175" y="22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0" y="479"/>
                  </a:lnTo>
                  <a:lnTo>
                    <a:pt x="0" y="479"/>
                  </a:lnTo>
                  <a:lnTo>
                    <a:pt x="102" y="501"/>
                  </a:lnTo>
                  <a:lnTo>
                    <a:pt x="203" y="524"/>
                  </a:lnTo>
                  <a:lnTo>
                    <a:pt x="305" y="546"/>
                  </a:lnTo>
                  <a:lnTo>
                    <a:pt x="406" y="563"/>
                  </a:lnTo>
                  <a:lnTo>
                    <a:pt x="508" y="575"/>
                  </a:lnTo>
                  <a:lnTo>
                    <a:pt x="586" y="586"/>
                  </a:lnTo>
                  <a:lnTo>
                    <a:pt x="603" y="586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2954160" y="2662200"/>
              <a:ext cx="682200" cy="897480"/>
            </a:xfrm>
            <a:custGeom>
              <a:avLst/>
              <a:gdLst/>
              <a:ahLst/>
              <a:rect l="l" t="t" r="r" b="b"/>
              <a:pathLst>
                <a:path w="586" h="721">
                  <a:moveTo>
                    <a:pt x="445" y="73"/>
                  </a:moveTo>
                  <a:lnTo>
                    <a:pt x="400" y="67"/>
                  </a:lnTo>
                  <a:lnTo>
                    <a:pt x="355" y="56"/>
                  </a:lnTo>
                  <a:lnTo>
                    <a:pt x="304" y="45"/>
                  </a:lnTo>
                  <a:lnTo>
                    <a:pt x="259" y="33"/>
                  </a:lnTo>
                  <a:lnTo>
                    <a:pt x="214" y="16"/>
                  </a:lnTo>
                  <a:lnTo>
                    <a:pt x="169" y="0"/>
                  </a:lnTo>
                  <a:lnTo>
                    <a:pt x="169" y="0"/>
                  </a:lnTo>
                  <a:lnTo>
                    <a:pt x="0" y="614"/>
                  </a:lnTo>
                  <a:lnTo>
                    <a:pt x="0" y="614"/>
                  </a:lnTo>
                  <a:lnTo>
                    <a:pt x="96" y="642"/>
                  </a:lnTo>
                  <a:lnTo>
                    <a:pt x="197" y="665"/>
                  </a:lnTo>
                  <a:lnTo>
                    <a:pt x="299" y="687"/>
                  </a:lnTo>
                  <a:lnTo>
                    <a:pt x="400" y="704"/>
                  </a:lnTo>
                  <a:lnTo>
                    <a:pt x="490" y="721"/>
                  </a:lnTo>
                  <a:lnTo>
                    <a:pt x="490" y="721"/>
                  </a:lnTo>
                  <a:lnTo>
                    <a:pt x="586" y="242"/>
                  </a:lnTo>
                  <a:lnTo>
                    <a:pt x="417" y="197"/>
                  </a:lnTo>
                  <a:lnTo>
                    <a:pt x="445" y="73"/>
                  </a:lnTo>
                  <a:lnTo>
                    <a:pt x="445" y="73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2954160" y="2662200"/>
              <a:ext cx="682200" cy="897480"/>
            </a:xfrm>
            <a:custGeom>
              <a:avLst/>
              <a:gdLst/>
              <a:ahLst/>
              <a:rect l="l" t="t" r="r" b="b"/>
              <a:pathLst>
                <a:path w="586" h="721">
                  <a:moveTo>
                    <a:pt x="445" y="73"/>
                  </a:moveTo>
                  <a:lnTo>
                    <a:pt x="400" y="67"/>
                  </a:lnTo>
                  <a:lnTo>
                    <a:pt x="355" y="56"/>
                  </a:lnTo>
                  <a:lnTo>
                    <a:pt x="304" y="45"/>
                  </a:lnTo>
                  <a:lnTo>
                    <a:pt x="259" y="33"/>
                  </a:lnTo>
                  <a:lnTo>
                    <a:pt x="214" y="16"/>
                  </a:lnTo>
                  <a:lnTo>
                    <a:pt x="169" y="0"/>
                  </a:lnTo>
                  <a:lnTo>
                    <a:pt x="169" y="0"/>
                  </a:lnTo>
                  <a:lnTo>
                    <a:pt x="0" y="614"/>
                  </a:lnTo>
                  <a:lnTo>
                    <a:pt x="0" y="614"/>
                  </a:lnTo>
                  <a:lnTo>
                    <a:pt x="96" y="642"/>
                  </a:lnTo>
                  <a:lnTo>
                    <a:pt x="197" y="665"/>
                  </a:lnTo>
                  <a:lnTo>
                    <a:pt x="299" y="687"/>
                  </a:lnTo>
                  <a:lnTo>
                    <a:pt x="400" y="704"/>
                  </a:lnTo>
                  <a:lnTo>
                    <a:pt x="490" y="721"/>
                  </a:lnTo>
                  <a:lnTo>
                    <a:pt x="490" y="721"/>
                  </a:lnTo>
                  <a:lnTo>
                    <a:pt x="586" y="242"/>
                  </a:lnTo>
                  <a:lnTo>
                    <a:pt x="417" y="197"/>
                  </a:lnTo>
                  <a:lnTo>
                    <a:pt x="445" y="73"/>
                  </a:lnTo>
                  <a:lnTo>
                    <a:pt x="445" y="73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3438000" y="2297880"/>
              <a:ext cx="828360" cy="762120"/>
            </a:xfrm>
            <a:custGeom>
              <a:avLst/>
              <a:gdLst/>
              <a:ahLst/>
              <a:rect l="l" t="t" r="r" b="b"/>
              <a:pathLst>
                <a:path w="710" h="614">
                  <a:moveTo>
                    <a:pt x="113" y="11"/>
                  </a:moveTo>
                  <a:lnTo>
                    <a:pt x="28" y="366"/>
                  </a:lnTo>
                  <a:lnTo>
                    <a:pt x="0" y="490"/>
                  </a:lnTo>
                  <a:lnTo>
                    <a:pt x="169" y="535"/>
                  </a:lnTo>
                  <a:lnTo>
                    <a:pt x="169" y="535"/>
                  </a:lnTo>
                  <a:lnTo>
                    <a:pt x="248" y="557"/>
                  </a:lnTo>
                  <a:lnTo>
                    <a:pt x="333" y="574"/>
                  </a:lnTo>
                  <a:lnTo>
                    <a:pt x="411" y="586"/>
                  </a:lnTo>
                  <a:lnTo>
                    <a:pt x="490" y="597"/>
                  </a:lnTo>
                  <a:lnTo>
                    <a:pt x="575" y="608"/>
                  </a:lnTo>
                  <a:lnTo>
                    <a:pt x="637" y="614"/>
                  </a:lnTo>
                  <a:lnTo>
                    <a:pt x="637" y="614"/>
                  </a:lnTo>
                  <a:lnTo>
                    <a:pt x="637" y="552"/>
                  </a:lnTo>
                  <a:lnTo>
                    <a:pt x="648" y="535"/>
                  </a:lnTo>
                  <a:lnTo>
                    <a:pt x="637" y="524"/>
                  </a:lnTo>
                  <a:lnTo>
                    <a:pt x="648" y="490"/>
                  </a:lnTo>
                  <a:lnTo>
                    <a:pt x="676" y="366"/>
                  </a:lnTo>
                  <a:lnTo>
                    <a:pt x="710" y="118"/>
                  </a:lnTo>
                  <a:lnTo>
                    <a:pt x="710" y="124"/>
                  </a:lnTo>
                  <a:lnTo>
                    <a:pt x="659" y="112"/>
                  </a:lnTo>
                  <a:lnTo>
                    <a:pt x="581" y="107"/>
                  </a:lnTo>
                  <a:lnTo>
                    <a:pt x="502" y="90"/>
                  </a:lnTo>
                  <a:lnTo>
                    <a:pt x="423" y="78"/>
                  </a:lnTo>
                  <a:lnTo>
                    <a:pt x="344" y="62"/>
                  </a:lnTo>
                  <a:lnTo>
                    <a:pt x="265" y="39"/>
                  </a:lnTo>
                  <a:lnTo>
                    <a:pt x="186" y="22"/>
                  </a:lnTo>
                  <a:lnTo>
                    <a:pt x="113" y="0"/>
                  </a:lnTo>
                  <a:lnTo>
                    <a:pt x="113" y="11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3438000" y="2297880"/>
              <a:ext cx="828360" cy="762120"/>
            </a:xfrm>
            <a:custGeom>
              <a:avLst/>
              <a:gdLst/>
              <a:ahLst/>
              <a:rect l="l" t="t" r="r" b="b"/>
              <a:pathLst>
                <a:path w="710" h="614">
                  <a:moveTo>
                    <a:pt x="113" y="11"/>
                  </a:moveTo>
                  <a:lnTo>
                    <a:pt x="28" y="366"/>
                  </a:lnTo>
                  <a:lnTo>
                    <a:pt x="0" y="490"/>
                  </a:lnTo>
                  <a:lnTo>
                    <a:pt x="169" y="535"/>
                  </a:lnTo>
                  <a:lnTo>
                    <a:pt x="169" y="535"/>
                  </a:lnTo>
                  <a:lnTo>
                    <a:pt x="248" y="557"/>
                  </a:lnTo>
                  <a:lnTo>
                    <a:pt x="333" y="574"/>
                  </a:lnTo>
                  <a:lnTo>
                    <a:pt x="411" y="586"/>
                  </a:lnTo>
                  <a:lnTo>
                    <a:pt x="490" y="597"/>
                  </a:lnTo>
                  <a:lnTo>
                    <a:pt x="575" y="608"/>
                  </a:lnTo>
                  <a:lnTo>
                    <a:pt x="637" y="614"/>
                  </a:lnTo>
                  <a:lnTo>
                    <a:pt x="637" y="614"/>
                  </a:lnTo>
                  <a:lnTo>
                    <a:pt x="637" y="552"/>
                  </a:lnTo>
                  <a:lnTo>
                    <a:pt x="648" y="535"/>
                  </a:lnTo>
                  <a:lnTo>
                    <a:pt x="637" y="524"/>
                  </a:lnTo>
                  <a:lnTo>
                    <a:pt x="648" y="490"/>
                  </a:lnTo>
                  <a:lnTo>
                    <a:pt x="676" y="366"/>
                  </a:lnTo>
                  <a:lnTo>
                    <a:pt x="710" y="118"/>
                  </a:lnTo>
                  <a:lnTo>
                    <a:pt x="710" y="124"/>
                  </a:lnTo>
                  <a:lnTo>
                    <a:pt x="659" y="112"/>
                  </a:lnTo>
                  <a:lnTo>
                    <a:pt x="581" y="107"/>
                  </a:lnTo>
                  <a:lnTo>
                    <a:pt x="502" y="90"/>
                  </a:lnTo>
                  <a:lnTo>
                    <a:pt x="423" y="78"/>
                  </a:lnTo>
                  <a:lnTo>
                    <a:pt x="344" y="62"/>
                  </a:lnTo>
                  <a:lnTo>
                    <a:pt x="265" y="39"/>
                  </a:lnTo>
                  <a:lnTo>
                    <a:pt x="186" y="22"/>
                  </a:lnTo>
                  <a:lnTo>
                    <a:pt x="113" y="0"/>
                  </a:lnTo>
                  <a:lnTo>
                    <a:pt x="113" y="11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2409840" y="2444400"/>
              <a:ext cx="739080" cy="1267200"/>
            </a:xfrm>
            <a:custGeom>
              <a:avLst/>
              <a:gdLst/>
              <a:ahLst/>
              <a:rect l="l" t="t" r="r" b="b"/>
              <a:pathLst>
                <a:path w="637" h="1020">
                  <a:moveTo>
                    <a:pt x="350" y="1020"/>
                  </a:moveTo>
                  <a:lnTo>
                    <a:pt x="11" y="389"/>
                  </a:lnTo>
                  <a:lnTo>
                    <a:pt x="0" y="372"/>
                  </a:lnTo>
                  <a:lnTo>
                    <a:pt x="11" y="344"/>
                  </a:lnTo>
                  <a:lnTo>
                    <a:pt x="11" y="327"/>
                  </a:lnTo>
                  <a:lnTo>
                    <a:pt x="28" y="293"/>
                  </a:lnTo>
                  <a:lnTo>
                    <a:pt x="28" y="265"/>
                  </a:lnTo>
                  <a:lnTo>
                    <a:pt x="107" y="0"/>
                  </a:lnTo>
                  <a:lnTo>
                    <a:pt x="107" y="6"/>
                  </a:lnTo>
                  <a:lnTo>
                    <a:pt x="180" y="28"/>
                  </a:lnTo>
                  <a:lnTo>
                    <a:pt x="271" y="62"/>
                  </a:lnTo>
                  <a:lnTo>
                    <a:pt x="361" y="96"/>
                  </a:lnTo>
                  <a:lnTo>
                    <a:pt x="372" y="96"/>
                  </a:lnTo>
                  <a:lnTo>
                    <a:pt x="417" y="113"/>
                  </a:lnTo>
                  <a:lnTo>
                    <a:pt x="468" y="130"/>
                  </a:lnTo>
                  <a:lnTo>
                    <a:pt x="519" y="146"/>
                  </a:lnTo>
                  <a:lnTo>
                    <a:pt x="569" y="158"/>
                  </a:lnTo>
                  <a:lnTo>
                    <a:pt x="620" y="169"/>
                  </a:lnTo>
                  <a:lnTo>
                    <a:pt x="637" y="175"/>
                  </a:lnTo>
                  <a:lnTo>
                    <a:pt x="637" y="175"/>
                  </a:lnTo>
                  <a:lnTo>
                    <a:pt x="468" y="789"/>
                  </a:lnTo>
                  <a:lnTo>
                    <a:pt x="468" y="772"/>
                  </a:lnTo>
                  <a:lnTo>
                    <a:pt x="457" y="817"/>
                  </a:lnTo>
                  <a:lnTo>
                    <a:pt x="457" y="851"/>
                  </a:lnTo>
                  <a:lnTo>
                    <a:pt x="445" y="868"/>
                  </a:lnTo>
                  <a:lnTo>
                    <a:pt x="434" y="879"/>
                  </a:lnTo>
                  <a:lnTo>
                    <a:pt x="423" y="896"/>
                  </a:lnTo>
                  <a:lnTo>
                    <a:pt x="406" y="896"/>
                  </a:lnTo>
                  <a:lnTo>
                    <a:pt x="395" y="896"/>
                  </a:lnTo>
                  <a:lnTo>
                    <a:pt x="395" y="879"/>
                  </a:lnTo>
                  <a:lnTo>
                    <a:pt x="383" y="879"/>
                  </a:lnTo>
                  <a:lnTo>
                    <a:pt x="372" y="879"/>
                  </a:lnTo>
                  <a:lnTo>
                    <a:pt x="372" y="896"/>
                  </a:lnTo>
                  <a:lnTo>
                    <a:pt x="361" y="930"/>
                  </a:lnTo>
                  <a:lnTo>
                    <a:pt x="361" y="941"/>
                  </a:lnTo>
                  <a:lnTo>
                    <a:pt x="361" y="958"/>
                  </a:lnTo>
                  <a:lnTo>
                    <a:pt x="361" y="975"/>
                  </a:lnTo>
                  <a:lnTo>
                    <a:pt x="361" y="986"/>
                  </a:lnTo>
                  <a:lnTo>
                    <a:pt x="350" y="1003"/>
                  </a:lnTo>
                  <a:lnTo>
                    <a:pt x="350" y="1020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2409840" y="2444400"/>
              <a:ext cx="739080" cy="1267200"/>
            </a:xfrm>
            <a:custGeom>
              <a:avLst/>
              <a:gdLst/>
              <a:ahLst/>
              <a:rect l="l" t="t" r="r" b="b"/>
              <a:pathLst>
                <a:path w="637" h="1020">
                  <a:moveTo>
                    <a:pt x="350" y="1020"/>
                  </a:moveTo>
                  <a:lnTo>
                    <a:pt x="11" y="389"/>
                  </a:lnTo>
                  <a:lnTo>
                    <a:pt x="0" y="372"/>
                  </a:lnTo>
                  <a:lnTo>
                    <a:pt x="11" y="344"/>
                  </a:lnTo>
                  <a:lnTo>
                    <a:pt x="11" y="327"/>
                  </a:lnTo>
                  <a:lnTo>
                    <a:pt x="28" y="293"/>
                  </a:lnTo>
                  <a:lnTo>
                    <a:pt x="28" y="265"/>
                  </a:lnTo>
                  <a:lnTo>
                    <a:pt x="107" y="0"/>
                  </a:lnTo>
                  <a:lnTo>
                    <a:pt x="107" y="6"/>
                  </a:lnTo>
                  <a:lnTo>
                    <a:pt x="180" y="28"/>
                  </a:lnTo>
                  <a:lnTo>
                    <a:pt x="271" y="62"/>
                  </a:lnTo>
                  <a:lnTo>
                    <a:pt x="361" y="96"/>
                  </a:lnTo>
                  <a:lnTo>
                    <a:pt x="372" y="96"/>
                  </a:lnTo>
                  <a:lnTo>
                    <a:pt x="417" y="113"/>
                  </a:lnTo>
                  <a:lnTo>
                    <a:pt x="468" y="130"/>
                  </a:lnTo>
                  <a:lnTo>
                    <a:pt x="519" y="146"/>
                  </a:lnTo>
                  <a:lnTo>
                    <a:pt x="569" y="158"/>
                  </a:lnTo>
                  <a:lnTo>
                    <a:pt x="620" y="169"/>
                  </a:lnTo>
                  <a:lnTo>
                    <a:pt x="637" y="175"/>
                  </a:lnTo>
                  <a:lnTo>
                    <a:pt x="637" y="175"/>
                  </a:lnTo>
                  <a:lnTo>
                    <a:pt x="468" y="789"/>
                  </a:lnTo>
                  <a:lnTo>
                    <a:pt x="468" y="772"/>
                  </a:lnTo>
                  <a:lnTo>
                    <a:pt x="457" y="817"/>
                  </a:lnTo>
                  <a:lnTo>
                    <a:pt x="457" y="851"/>
                  </a:lnTo>
                  <a:lnTo>
                    <a:pt x="445" y="868"/>
                  </a:lnTo>
                  <a:lnTo>
                    <a:pt x="434" y="879"/>
                  </a:lnTo>
                  <a:lnTo>
                    <a:pt x="423" y="896"/>
                  </a:lnTo>
                  <a:lnTo>
                    <a:pt x="406" y="896"/>
                  </a:lnTo>
                  <a:lnTo>
                    <a:pt x="395" y="896"/>
                  </a:lnTo>
                  <a:lnTo>
                    <a:pt x="395" y="879"/>
                  </a:lnTo>
                  <a:lnTo>
                    <a:pt x="383" y="879"/>
                  </a:lnTo>
                  <a:lnTo>
                    <a:pt x="372" y="879"/>
                  </a:lnTo>
                  <a:lnTo>
                    <a:pt x="372" y="896"/>
                  </a:lnTo>
                  <a:lnTo>
                    <a:pt x="361" y="930"/>
                  </a:lnTo>
                  <a:lnTo>
                    <a:pt x="361" y="941"/>
                  </a:lnTo>
                  <a:lnTo>
                    <a:pt x="361" y="958"/>
                  </a:lnTo>
                  <a:lnTo>
                    <a:pt x="361" y="975"/>
                  </a:lnTo>
                  <a:lnTo>
                    <a:pt x="361" y="986"/>
                  </a:lnTo>
                  <a:lnTo>
                    <a:pt x="350" y="1003"/>
                  </a:lnTo>
                  <a:lnTo>
                    <a:pt x="350" y="1020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4220280" y="2310480"/>
              <a:ext cx="826200" cy="597600"/>
            </a:xfrm>
            <a:custGeom>
              <a:avLst/>
              <a:gdLst/>
              <a:ahLst/>
              <a:rect l="l" t="t" r="r" b="b"/>
              <a:pathLst>
                <a:path w="710" h="479">
                  <a:moveTo>
                    <a:pt x="62" y="0"/>
                  </a:moveTo>
                  <a:lnTo>
                    <a:pt x="141" y="17"/>
                  </a:lnTo>
                  <a:lnTo>
                    <a:pt x="219" y="28"/>
                  </a:lnTo>
                  <a:lnTo>
                    <a:pt x="304" y="39"/>
                  </a:lnTo>
                  <a:lnTo>
                    <a:pt x="383" y="51"/>
                  </a:lnTo>
                  <a:lnTo>
                    <a:pt x="467" y="56"/>
                  </a:lnTo>
                  <a:lnTo>
                    <a:pt x="546" y="62"/>
                  </a:lnTo>
                  <a:lnTo>
                    <a:pt x="631" y="62"/>
                  </a:lnTo>
                  <a:lnTo>
                    <a:pt x="710" y="62"/>
                  </a:lnTo>
                  <a:lnTo>
                    <a:pt x="710" y="62"/>
                  </a:lnTo>
                  <a:lnTo>
                    <a:pt x="710" y="79"/>
                  </a:lnTo>
                  <a:lnTo>
                    <a:pt x="699" y="79"/>
                  </a:lnTo>
                  <a:lnTo>
                    <a:pt x="687" y="96"/>
                  </a:lnTo>
                  <a:lnTo>
                    <a:pt x="670" y="96"/>
                  </a:lnTo>
                  <a:lnTo>
                    <a:pt x="670" y="107"/>
                  </a:lnTo>
                  <a:lnTo>
                    <a:pt x="687" y="107"/>
                  </a:lnTo>
                  <a:lnTo>
                    <a:pt x="699" y="124"/>
                  </a:lnTo>
                  <a:lnTo>
                    <a:pt x="699" y="141"/>
                  </a:lnTo>
                  <a:lnTo>
                    <a:pt x="710" y="141"/>
                  </a:lnTo>
                  <a:lnTo>
                    <a:pt x="710" y="355"/>
                  </a:lnTo>
                  <a:lnTo>
                    <a:pt x="699" y="355"/>
                  </a:lnTo>
                  <a:lnTo>
                    <a:pt x="687" y="355"/>
                  </a:lnTo>
                  <a:lnTo>
                    <a:pt x="670" y="372"/>
                  </a:lnTo>
                  <a:lnTo>
                    <a:pt x="670" y="389"/>
                  </a:lnTo>
                  <a:lnTo>
                    <a:pt x="687" y="400"/>
                  </a:lnTo>
                  <a:lnTo>
                    <a:pt x="710" y="389"/>
                  </a:lnTo>
                  <a:lnTo>
                    <a:pt x="710" y="417"/>
                  </a:lnTo>
                  <a:lnTo>
                    <a:pt x="687" y="451"/>
                  </a:lnTo>
                  <a:lnTo>
                    <a:pt x="670" y="462"/>
                  </a:lnTo>
                  <a:lnTo>
                    <a:pt x="670" y="479"/>
                  </a:lnTo>
                  <a:lnTo>
                    <a:pt x="659" y="479"/>
                  </a:lnTo>
                  <a:lnTo>
                    <a:pt x="648" y="479"/>
                  </a:lnTo>
                  <a:lnTo>
                    <a:pt x="648" y="462"/>
                  </a:lnTo>
                  <a:lnTo>
                    <a:pt x="637" y="462"/>
                  </a:lnTo>
                  <a:lnTo>
                    <a:pt x="625" y="451"/>
                  </a:lnTo>
                  <a:lnTo>
                    <a:pt x="614" y="451"/>
                  </a:lnTo>
                  <a:lnTo>
                    <a:pt x="603" y="462"/>
                  </a:lnTo>
                  <a:lnTo>
                    <a:pt x="603" y="451"/>
                  </a:lnTo>
                  <a:lnTo>
                    <a:pt x="591" y="451"/>
                  </a:lnTo>
                  <a:lnTo>
                    <a:pt x="580" y="434"/>
                  </a:lnTo>
                  <a:lnTo>
                    <a:pt x="563" y="434"/>
                  </a:lnTo>
                  <a:lnTo>
                    <a:pt x="552" y="434"/>
                  </a:lnTo>
                  <a:lnTo>
                    <a:pt x="552" y="451"/>
                  </a:lnTo>
                  <a:lnTo>
                    <a:pt x="541" y="451"/>
                  </a:lnTo>
                  <a:lnTo>
                    <a:pt x="529" y="451"/>
                  </a:lnTo>
                  <a:lnTo>
                    <a:pt x="529" y="434"/>
                  </a:lnTo>
                  <a:lnTo>
                    <a:pt x="518" y="434"/>
                  </a:lnTo>
                  <a:lnTo>
                    <a:pt x="518" y="417"/>
                  </a:lnTo>
                  <a:lnTo>
                    <a:pt x="518" y="417"/>
                  </a:lnTo>
                  <a:lnTo>
                    <a:pt x="507" y="417"/>
                  </a:lnTo>
                  <a:lnTo>
                    <a:pt x="434" y="417"/>
                  </a:lnTo>
                  <a:lnTo>
                    <a:pt x="360" y="411"/>
                  </a:lnTo>
                  <a:lnTo>
                    <a:pt x="287" y="406"/>
                  </a:lnTo>
                  <a:lnTo>
                    <a:pt x="214" y="394"/>
                  </a:lnTo>
                  <a:lnTo>
                    <a:pt x="146" y="383"/>
                  </a:lnTo>
                  <a:lnTo>
                    <a:pt x="73" y="372"/>
                  </a:lnTo>
                  <a:lnTo>
                    <a:pt x="0" y="355"/>
                  </a:lnTo>
                  <a:lnTo>
                    <a:pt x="5" y="355"/>
                  </a:lnTo>
                  <a:lnTo>
                    <a:pt x="39" y="107"/>
                  </a:lnTo>
                  <a:lnTo>
                    <a:pt x="50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220280" y="2310480"/>
              <a:ext cx="826200" cy="597600"/>
            </a:xfrm>
            <a:custGeom>
              <a:avLst/>
              <a:gdLst/>
              <a:ahLst/>
              <a:rect l="l" t="t" r="r" b="b"/>
              <a:pathLst>
                <a:path w="710" h="479">
                  <a:moveTo>
                    <a:pt x="62" y="0"/>
                  </a:moveTo>
                  <a:lnTo>
                    <a:pt x="141" y="17"/>
                  </a:lnTo>
                  <a:lnTo>
                    <a:pt x="219" y="28"/>
                  </a:lnTo>
                  <a:lnTo>
                    <a:pt x="304" y="39"/>
                  </a:lnTo>
                  <a:lnTo>
                    <a:pt x="383" y="51"/>
                  </a:lnTo>
                  <a:lnTo>
                    <a:pt x="467" y="56"/>
                  </a:lnTo>
                  <a:lnTo>
                    <a:pt x="546" y="62"/>
                  </a:lnTo>
                  <a:lnTo>
                    <a:pt x="631" y="62"/>
                  </a:lnTo>
                  <a:lnTo>
                    <a:pt x="710" y="62"/>
                  </a:lnTo>
                  <a:lnTo>
                    <a:pt x="710" y="62"/>
                  </a:lnTo>
                  <a:lnTo>
                    <a:pt x="710" y="79"/>
                  </a:lnTo>
                  <a:lnTo>
                    <a:pt x="699" y="79"/>
                  </a:lnTo>
                  <a:lnTo>
                    <a:pt x="687" y="96"/>
                  </a:lnTo>
                  <a:lnTo>
                    <a:pt x="670" y="96"/>
                  </a:lnTo>
                  <a:lnTo>
                    <a:pt x="670" y="107"/>
                  </a:lnTo>
                  <a:lnTo>
                    <a:pt x="687" y="107"/>
                  </a:lnTo>
                  <a:lnTo>
                    <a:pt x="699" y="124"/>
                  </a:lnTo>
                  <a:lnTo>
                    <a:pt x="699" y="141"/>
                  </a:lnTo>
                  <a:lnTo>
                    <a:pt x="710" y="141"/>
                  </a:lnTo>
                  <a:lnTo>
                    <a:pt x="710" y="355"/>
                  </a:lnTo>
                  <a:lnTo>
                    <a:pt x="699" y="355"/>
                  </a:lnTo>
                  <a:lnTo>
                    <a:pt x="687" y="355"/>
                  </a:lnTo>
                  <a:lnTo>
                    <a:pt x="670" y="372"/>
                  </a:lnTo>
                  <a:lnTo>
                    <a:pt x="670" y="389"/>
                  </a:lnTo>
                  <a:lnTo>
                    <a:pt x="687" y="400"/>
                  </a:lnTo>
                  <a:lnTo>
                    <a:pt x="710" y="389"/>
                  </a:lnTo>
                  <a:lnTo>
                    <a:pt x="710" y="417"/>
                  </a:lnTo>
                  <a:lnTo>
                    <a:pt x="687" y="451"/>
                  </a:lnTo>
                  <a:lnTo>
                    <a:pt x="670" y="462"/>
                  </a:lnTo>
                  <a:lnTo>
                    <a:pt x="670" y="479"/>
                  </a:lnTo>
                  <a:lnTo>
                    <a:pt x="659" y="479"/>
                  </a:lnTo>
                  <a:lnTo>
                    <a:pt x="648" y="479"/>
                  </a:lnTo>
                  <a:lnTo>
                    <a:pt x="648" y="462"/>
                  </a:lnTo>
                  <a:lnTo>
                    <a:pt x="637" y="462"/>
                  </a:lnTo>
                  <a:lnTo>
                    <a:pt x="625" y="451"/>
                  </a:lnTo>
                  <a:lnTo>
                    <a:pt x="614" y="451"/>
                  </a:lnTo>
                  <a:lnTo>
                    <a:pt x="603" y="462"/>
                  </a:lnTo>
                  <a:lnTo>
                    <a:pt x="603" y="451"/>
                  </a:lnTo>
                  <a:lnTo>
                    <a:pt x="591" y="451"/>
                  </a:lnTo>
                  <a:lnTo>
                    <a:pt x="580" y="434"/>
                  </a:lnTo>
                  <a:lnTo>
                    <a:pt x="563" y="434"/>
                  </a:lnTo>
                  <a:lnTo>
                    <a:pt x="552" y="434"/>
                  </a:lnTo>
                  <a:lnTo>
                    <a:pt x="552" y="451"/>
                  </a:lnTo>
                  <a:lnTo>
                    <a:pt x="541" y="451"/>
                  </a:lnTo>
                  <a:lnTo>
                    <a:pt x="529" y="451"/>
                  </a:lnTo>
                  <a:lnTo>
                    <a:pt x="529" y="434"/>
                  </a:lnTo>
                  <a:lnTo>
                    <a:pt x="518" y="434"/>
                  </a:lnTo>
                  <a:lnTo>
                    <a:pt x="518" y="417"/>
                  </a:lnTo>
                  <a:lnTo>
                    <a:pt x="518" y="417"/>
                  </a:lnTo>
                  <a:lnTo>
                    <a:pt x="507" y="417"/>
                  </a:lnTo>
                  <a:lnTo>
                    <a:pt x="434" y="417"/>
                  </a:lnTo>
                  <a:lnTo>
                    <a:pt x="360" y="411"/>
                  </a:lnTo>
                  <a:lnTo>
                    <a:pt x="287" y="406"/>
                  </a:lnTo>
                  <a:lnTo>
                    <a:pt x="214" y="394"/>
                  </a:lnTo>
                  <a:lnTo>
                    <a:pt x="146" y="383"/>
                  </a:lnTo>
                  <a:lnTo>
                    <a:pt x="73" y="372"/>
                  </a:lnTo>
                  <a:lnTo>
                    <a:pt x="0" y="355"/>
                  </a:lnTo>
                  <a:lnTo>
                    <a:pt x="5" y="355"/>
                  </a:lnTo>
                  <a:lnTo>
                    <a:pt x="39" y="107"/>
                  </a:lnTo>
                  <a:lnTo>
                    <a:pt x="50" y="0"/>
                  </a:lnTo>
                  <a:lnTo>
                    <a:pt x="62" y="0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998600" y="2753280"/>
              <a:ext cx="701640" cy="497520"/>
            </a:xfrm>
            <a:custGeom>
              <a:avLst/>
              <a:gdLst/>
              <a:ahLst/>
              <a:rect l="l" t="t" r="r" b="b"/>
              <a:pathLst>
                <a:path w="603" h="400">
                  <a:moveTo>
                    <a:pt x="0" y="107"/>
                  </a:moveTo>
                  <a:lnTo>
                    <a:pt x="0" y="124"/>
                  </a:lnTo>
                  <a:lnTo>
                    <a:pt x="0" y="141"/>
                  </a:lnTo>
                  <a:lnTo>
                    <a:pt x="17" y="141"/>
                  </a:lnTo>
                  <a:lnTo>
                    <a:pt x="29" y="158"/>
                  </a:lnTo>
                  <a:lnTo>
                    <a:pt x="40" y="169"/>
                  </a:lnTo>
                  <a:lnTo>
                    <a:pt x="40" y="186"/>
                  </a:lnTo>
                  <a:lnTo>
                    <a:pt x="51" y="203"/>
                  </a:lnTo>
                  <a:lnTo>
                    <a:pt x="62" y="231"/>
                  </a:lnTo>
                  <a:lnTo>
                    <a:pt x="62" y="248"/>
                  </a:lnTo>
                  <a:lnTo>
                    <a:pt x="62" y="265"/>
                  </a:lnTo>
                  <a:lnTo>
                    <a:pt x="74" y="282"/>
                  </a:lnTo>
                  <a:lnTo>
                    <a:pt x="74" y="293"/>
                  </a:lnTo>
                  <a:lnTo>
                    <a:pt x="74" y="310"/>
                  </a:lnTo>
                  <a:lnTo>
                    <a:pt x="74" y="327"/>
                  </a:lnTo>
                  <a:lnTo>
                    <a:pt x="74" y="355"/>
                  </a:lnTo>
                  <a:lnTo>
                    <a:pt x="74" y="372"/>
                  </a:lnTo>
                  <a:lnTo>
                    <a:pt x="85" y="389"/>
                  </a:lnTo>
                  <a:lnTo>
                    <a:pt x="136" y="394"/>
                  </a:lnTo>
                  <a:lnTo>
                    <a:pt x="186" y="400"/>
                  </a:lnTo>
                  <a:lnTo>
                    <a:pt x="237" y="400"/>
                  </a:lnTo>
                  <a:lnTo>
                    <a:pt x="288" y="400"/>
                  </a:lnTo>
                  <a:lnTo>
                    <a:pt x="339" y="400"/>
                  </a:lnTo>
                  <a:lnTo>
                    <a:pt x="395" y="394"/>
                  </a:lnTo>
                  <a:lnTo>
                    <a:pt x="446" y="394"/>
                  </a:lnTo>
                  <a:lnTo>
                    <a:pt x="479" y="389"/>
                  </a:lnTo>
                  <a:lnTo>
                    <a:pt x="479" y="400"/>
                  </a:lnTo>
                  <a:lnTo>
                    <a:pt x="491" y="383"/>
                  </a:lnTo>
                  <a:lnTo>
                    <a:pt x="508" y="383"/>
                  </a:lnTo>
                  <a:lnTo>
                    <a:pt x="508" y="372"/>
                  </a:lnTo>
                  <a:lnTo>
                    <a:pt x="508" y="355"/>
                  </a:lnTo>
                  <a:lnTo>
                    <a:pt x="519" y="338"/>
                  </a:lnTo>
                  <a:lnTo>
                    <a:pt x="519" y="327"/>
                  </a:lnTo>
                  <a:lnTo>
                    <a:pt x="508" y="327"/>
                  </a:lnTo>
                  <a:lnTo>
                    <a:pt x="491" y="310"/>
                  </a:lnTo>
                  <a:lnTo>
                    <a:pt x="508" y="293"/>
                  </a:lnTo>
                  <a:lnTo>
                    <a:pt x="519" y="282"/>
                  </a:lnTo>
                  <a:lnTo>
                    <a:pt x="541" y="282"/>
                  </a:lnTo>
                  <a:lnTo>
                    <a:pt x="553" y="282"/>
                  </a:lnTo>
                  <a:lnTo>
                    <a:pt x="575" y="265"/>
                  </a:lnTo>
                  <a:lnTo>
                    <a:pt x="575" y="248"/>
                  </a:lnTo>
                  <a:lnTo>
                    <a:pt x="587" y="231"/>
                  </a:lnTo>
                  <a:lnTo>
                    <a:pt x="603" y="214"/>
                  </a:lnTo>
                  <a:lnTo>
                    <a:pt x="587" y="203"/>
                  </a:lnTo>
                  <a:lnTo>
                    <a:pt x="575" y="186"/>
                  </a:lnTo>
                  <a:lnTo>
                    <a:pt x="575" y="169"/>
                  </a:lnTo>
                  <a:lnTo>
                    <a:pt x="564" y="158"/>
                  </a:lnTo>
                  <a:lnTo>
                    <a:pt x="575" y="158"/>
                  </a:lnTo>
                  <a:lnTo>
                    <a:pt x="553" y="141"/>
                  </a:lnTo>
                  <a:lnTo>
                    <a:pt x="541" y="141"/>
                  </a:lnTo>
                  <a:lnTo>
                    <a:pt x="530" y="124"/>
                  </a:lnTo>
                  <a:lnTo>
                    <a:pt x="519" y="107"/>
                  </a:lnTo>
                  <a:lnTo>
                    <a:pt x="508" y="107"/>
                  </a:lnTo>
                  <a:lnTo>
                    <a:pt x="491" y="79"/>
                  </a:lnTo>
                  <a:lnTo>
                    <a:pt x="491" y="62"/>
                  </a:lnTo>
                  <a:lnTo>
                    <a:pt x="491" y="45"/>
                  </a:lnTo>
                  <a:lnTo>
                    <a:pt x="491" y="17"/>
                  </a:lnTo>
                  <a:lnTo>
                    <a:pt x="491" y="17"/>
                  </a:lnTo>
                  <a:lnTo>
                    <a:pt x="474" y="17"/>
                  </a:lnTo>
                  <a:lnTo>
                    <a:pt x="423" y="28"/>
                  </a:lnTo>
                  <a:lnTo>
                    <a:pt x="372" y="28"/>
                  </a:lnTo>
                  <a:lnTo>
                    <a:pt x="322" y="34"/>
                  </a:lnTo>
                  <a:lnTo>
                    <a:pt x="271" y="34"/>
                  </a:lnTo>
                  <a:lnTo>
                    <a:pt x="220" y="28"/>
                  </a:lnTo>
                  <a:lnTo>
                    <a:pt x="164" y="28"/>
                  </a:lnTo>
                  <a:lnTo>
                    <a:pt x="113" y="22"/>
                  </a:lnTo>
                  <a:lnTo>
                    <a:pt x="62" y="11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17" y="0"/>
                  </a:lnTo>
                  <a:lnTo>
                    <a:pt x="0" y="17"/>
                  </a:lnTo>
                  <a:lnTo>
                    <a:pt x="0" y="34"/>
                  </a:lnTo>
                  <a:lnTo>
                    <a:pt x="17" y="45"/>
                  </a:lnTo>
                  <a:lnTo>
                    <a:pt x="40" y="34"/>
                  </a:lnTo>
                  <a:lnTo>
                    <a:pt x="40" y="62"/>
                  </a:lnTo>
                  <a:lnTo>
                    <a:pt x="17" y="96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4998600" y="2753280"/>
              <a:ext cx="701640" cy="497520"/>
            </a:xfrm>
            <a:custGeom>
              <a:avLst/>
              <a:gdLst/>
              <a:ahLst/>
              <a:rect l="l" t="t" r="r" b="b"/>
              <a:pathLst>
                <a:path w="603" h="400">
                  <a:moveTo>
                    <a:pt x="0" y="107"/>
                  </a:moveTo>
                  <a:lnTo>
                    <a:pt x="0" y="124"/>
                  </a:lnTo>
                  <a:lnTo>
                    <a:pt x="0" y="141"/>
                  </a:lnTo>
                  <a:lnTo>
                    <a:pt x="17" y="141"/>
                  </a:lnTo>
                  <a:lnTo>
                    <a:pt x="29" y="158"/>
                  </a:lnTo>
                  <a:lnTo>
                    <a:pt x="40" y="169"/>
                  </a:lnTo>
                  <a:lnTo>
                    <a:pt x="40" y="186"/>
                  </a:lnTo>
                  <a:lnTo>
                    <a:pt x="51" y="203"/>
                  </a:lnTo>
                  <a:lnTo>
                    <a:pt x="62" y="231"/>
                  </a:lnTo>
                  <a:lnTo>
                    <a:pt x="62" y="248"/>
                  </a:lnTo>
                  <a:lnTo>
                    <a:pt x="62" y="265"/>
                  </a:lnTo>
                  <a:lnTo>
                    <a:pt x="74" y="282"/>
                  </a:lnTo>
                  <a:lnTo>
                    <a:pt x="74" y="293"/>
                  </a:lnTo>
                  <a:lnTo>
                    <a:pt x="74" y="310"/>
                  </a:lnTo>
                  <a:lnTo>
                    <a:pt x="74" y="327"/>
                  </a:lnTo>
                  <a:lnTo>
                    <a:pt x="74" y="355"/>
                  </a:lnTo>
                  <a:lnTo>
                    <a:pt x="74" y="372"/>
                  </a:lnTo>
                  <a:lnTo>
                    <a:pt x="85" y="389"/>
                  </a:lnTo>
                  <a:lnTo>
                    <a:pt x="136" y="394"/>
                  </a:lnTo>
                  <a:lnTo>
                    <a:pt x="186" y="400"/>
                  </a:lnTo>
                  <a:lnTo>
                    <a:pt x="237" y="400"/>
                  </a:lnTo>
                  <a:lnTo>
                    <a:pt x="288" y="400"/>
                  </a:lnTo>
                  <a:lnTo>
                    <a:pt x="339" y="400"/>
                  </a:lnTo>
                  <a:lnTo>
                    <a:pt x="395" y="394"/>
                  </a:lnTo>
                  <a:lnTo>
                    <a:pt x="446" y="394"/>
                  </a:lnTo>
                  <a:lnTo>
                    <a:pt x="479" y="389"/>
                  </a:lnTo>
                  <a:lnTo>
                    <a:pt x="479" y="400"/>
                  </a:lnTo>
                  <a:lnTo>
                    <a:pt x="491" y="383"/>
                  </a:lnTo>
                  <a:lnTo>
                    <a:pt x="508" y="383"/>
                  </a:lnTo>
                  <a:lnTo>
                    <a:pt x="508" y="372"/>
                  </a:lnTo>
                  <a:lnTo>
                    <a:pt x="508" y="355"/>
                  </a:lnTo>
                  <a:lnTo>
                    <a:pt x="519" y="338"/>
                  </a:lnTo>
                  <a:lnTo>
                    <a:pt x="519" y="327"/>
                  </a:lnTo>
                  <a:lnTo>
                    <a:pt x="508" y="327"/>
                  </a:lnTo>
                  <a:lnTo>
                    <a:pt x="491" y="310"/>
                  </a:lnTo>
                  <a:lnTo>
                    <a:pt x="508" y="293"/>
                  </a:lnTo>
                  <a:lnTo>
                    <a:pt x="519" y="282"/>
                  </a:lnTo>
                  <a:lnTo>
                    <a:pt x="541" y="282"/>
                  </a:lnTo>
                  <a:lnTo>
                    <a:pt x="553" y="282"/>
                  </a:lnTo>
                  <a:lnTo>
                    <a:pt x="575" y="265"/>
                  </a:lnTo>
                  <a:lnTo>
                    <a:pt x="575" y="248"/>
                  </a:lnTo>
                  <a:lnTo>
                    <a:pt x="587" y="231"/>
                  </a:lnTo>
                  <a:lnTo>
                    <a:pt x="603" y="214"/>
                  </a:lnTo>
                  <a:lnTo>
                    <a:pt x="587" y="203"/>
                  </a:lnTo>
                  <a:lnTo>
                    <a:pt x="575" y="186"/>
                  </a:lnTo>
                  <a:lnTo>
                    <a:pt x="575" y="169"/>
                  </a:lnTo>
                  <a:lnTo>
                    <a:pt x="564" y="158"/>
                  </a:lnTo>
                  <a:lnTo>
                    <a:pt x="575" y="158"/>
                  </a:lnTo>
                  <a:lnTo>
                    <a:pt x="553" y="141"/>
                  </a:lnTo>
                  <a:lnTo>
                    <a:pt x="541" y="141"/>
                  </a:lnTo>
                  <a:lnTo>
                    <a:pt x="530" y="124"/>
                  </a:lnTo>
                  <a:lnTo>
                    <a:pt x="519" y="107"/>
                  </a:lnTo>
                  <a:lnTo>
                    <a:pt x="508" y="107"/>
                  </a:lnTo>
                  <a:lnTo>
                    <a:pt x="491" y="79"/>
                  </a:lnTo>
                  <a:lnTo>
                    <a:pt x="491" y="62"/>
                  </a:lnTo>
                  <a:lnTo>
                    <a:pt x="491" y="45"/>
                  </a:lnTo>
                  <a:lnTo>
                    <a:pt x="491" y="17"/>
                  </a:lnTo>
                  <a:lnTo>
                    <a:pt x="491" y="17"/>
                  </a:lnTo>
                  <a:lnTo>
                    <a:pt x="474" y="17"/>
                  </a:lnTo>
                  <a:lnTo>
                    <a:pt x="423" y="28"/>
                  </a:lnTo>
                  <a:lnTo>
                    <a:pt x="372" y="28"/>
                  </a:lnTo>
                  <a:lnTo>
                    <a:pt x="322" y="34"/>
                  </a:lnTo>
                  <a:lnTo>
                    <a:pt x="271" y="34"/>
                  </a:lnTo>
                  <a:lnTo>
                    <a:pt x="220" y="28"/>
                  </a:lnTo>
                  <a:lnTo>
                    <a:pt x="164" y="28"/>
                  </a:lnTo>
                  <a:lnTo>
                    <a:pt x="113" y="22"/>
                  </a:lnTo>
                  <a:lnTo>
                    <a:pt x="62" y="11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17" y="0"/>
                  </a:lnTo>
                  <a:lnTo>
                    <a:pt x="0" y="17"/>
                  </a:lnTo>
                  <a:lnTo>
                    <a:pt x="0" y="34"/>
                  </a:lnTo>
                  <a:lnTo>
                    <a:pt x="17" y="45"/>
                  </a:lnTo>
                  <a:lnTo>
                    <a:pt x="40" y="34"/>
                  </a:lnTo>
                  <a:lnTo>
                    <a:pt x="40" y="62"/>
                  </a:lnTo>
                  <a:lnTo>
                    <a:pt x="17" y="96"/>
                  </a:lnTo>
                  <a:lnTo>
                    <a:pt x="0" y="107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178880" y="2753280"/>
              <a:ext cx="953280" cy="581400"/>
            </a:xfrm>
            <a:custGeom>
              <a:avLst/>
              <a:gdLst/>
              <a:ahLst/>
              <a:rect l="l" t="t" r="r" b="b"/>
              <a:pathLst>
                <a:path w="817" h="468">
                  <a:moveTo>
                    <a:pt x="693" y="124"/>
                  </a:moveTo>
                  <a:lnTo>
                    <a:pt x="682" y="124"/>
                  </a:lnTo>
                  <a:lnTo>
                    <a:pt x="682" y="107"/>
                  </a:lnTo>
                  <a:lnTo>
                    <a:pt x="671" y="107"/>
                  </a:lnTo>
                  <a:lnTo>
                    <a:pt x="659" y="96"/>
                  </a:lnTo>
                  <a:lnTo>
                    <a:pt x="648" y="96"/>
                  </a:lnTo>
                  <a:lnTo>
                    <a:pt x="637" y="107"/>
                  </a:lnTo>
                  <a:lnTo>
                    <a:pt x="637" y="96"/>
                  </a:lnTo>
                  <a:lnTo>
                    <a:pt x="625" y="96"/>
                  </a:lnTo>
                  <a:lnTo>
                    <a:pt x="614" y="79"/>
                  </a:lnTo>
                  <a:lnTo>
                    <a:pt x="597" y="79"/>
                  </a:lnTo>
                  <a:lnTo>
                    <a:pt x="586" y="79"/>
                  </a:lnTo>
                  <a:lnTo>
                    <a:pt x="586" y="96"/>
                  </a:lnTo>
                  <a:lnTo>
                    <a:pt x="575" y="96"/>
                  </a:lnTo>
                  <a:lnTo>
                    <a:pt x="563" y="96"/>
                  </a:lnTo>
                  <a:lnTo>
                    <a:pt x="563" y="79"/>
                  </a:lnTo>
                  <a:lnTo>
                    <a:pt x="552" y="79"/>
                  </a:lnTo>
                  <a:lnTo>
                    <a:pt x="552" y="62"/>
                  </a:lnTo>
                  <a:lnTo>
                    <a:pt x="552" y="62"/>
                  </a:lnTo>
                  <a:lnTo>
                    <a:pt x="541" y="62"/>
                  </a:lnTo>
                  <a:lnTo>
                    <a:pt x="468" y="62"/>
                  </a:lnTo>
                  <a:lnTo>
                    <a:pt x="394" y="56"/>
                  </a:lnTo>
                  <a:lnTo>
                    <a:pt x="321" y="51"/>
                  </a:lnTo>
                  <a:lnTo>
                    <a:pt x="248" y="39"/>
                  </a:lnTo>
                  <a:lnTo>
                    <a:pt x="180" y="28"/>
                  </a:lnTo>
                  <a:lnTo>
                    <a:pt x="107" y="17"/>
                  </a:lnTo>
                  <a:lnTo>
                    <a:pt x="34" y="0"/>
                  </a:lnTo>
                  <a:lnTo>
                    <a:pt x="39" y="0"/>
                  </a:lnTo>
                  <a:lnTo>
                    <a:pt x="11" y="124"/>
                  </a:lnTo>
                  <a:lnTo>
                    <a:pt x="0" y="158"/>
                  </a:lnTo>
                  <a:lnTo>
                    <a:pt x="11" y="169"/>
                  </a:lnTo>
                  <a:lnTo>
                    <a:pt x="0" y="186"/>
                  </a:lnTo>
                  <a:lnTo>
                    <a:pt x="0" y="248"/>
                  </a:lnTo>
                  <a:lnTo>
                    <a:pt x="180" y="282"/>
                  </a:lnTo>
                  <a:lnTo>
                    <a:pt x="169" y="400"/>
                  </a:lnTo>
                  <a:lnTo>
                    <a:pt x="169" y="400"/>
                  </a:lnTo>
                  <a:lnTo>
                    <a:pt x="242" y="417"/>
                  </a:lnTo>
                  <a:lnTo>
                    <a:pt x="321" y="428"/>
                  </a:lnTo>
                  <a:lnTo>
                    <a:pt x="400" y="439"/>
                  </a:lnTo>
                  <a:lnTo>
                    <a:pt x="479" y="451"/>
                  </a:lnTo>
                  <a:lnTo>
                    <a:pt x="558" y="456"/>
                  </a:lnTo>
                  <a:lnTo>
                    <a:pt x="637" y="462"/>
                  </a:lnTo>
                  <a:lnTo>
                    <a:pt x="716" y="462"/>
                  </a:lnTo>
                  <a:lnTo>
                    <a:pt x="795" y="468"/>
                  </a:lnTo>
                  <a:lnTo>
                    <a:pt x="811" y="468"/>
                  </a:lnTo>
                  <a:lnTo>
                    <a:pt x="817" y="468"/>
                  </a:lnTo>
                  <a:lnTo>
                    <a:pt x="817" y="434"/>
                  </a:lnTo>
                  <a:lnTo>
                    <a:pt x="795" y="406"/>
                  </a:lnTo>
                  <a:lnTo>
                    <a:pt x="795" y="383"/>
                  </a:lnTo>
                  <a:lnTo>
                    <a:pt x="778" y="372"/>
                  </a:lnTo>
                  <a:lnTo>
                    <a:pt x="778" y="355"/>
                  </a:lnTo>
                  <a:lnTo>
                    <a:pt x="778" y="327"/>
                  </a:lnTo>
                  <a:lnTo>
                    <a:pt x="778" y="310"/>
                  </a:lnTo>
                  <a:lnTo>
                    <a:pt x="778" y="293"/>
                  </a:lnTo>
                  <a:lnTo>
                    <a:pt x="778" y="282"/>
                  </a:lnTo>
                  <a:lnTo>
                    <a:pt x="766" y="265"/>
                  </a:lnTo>
                  <a:lnTo>
                    <a:pt x="766" y="248"/>
                  </a:lnTo>
                  <a:lnTo>
                    <a:pt x="766" y="231"/>
                  </a:lnTo>
                  <a:lnTo>
                    <a:pt x="755" y="203"/>
                  </a:lnTo>
                  <a:lnTo>
                    <a:pt x="744" y="186"/>
                  </a:lnTo>
                  <a:lnTo>
                    <a:pt x="744" y="169"/>
                  </a:lnTo>
                  <a:lnTo>
                    <a:pt x="733" y="158"/>
                  </a:lnTo>
                  <a:lnTo>
                    <a:pt x="721" y="141"/>
                  </a:lnTo>
                  <a:lnTo>
                    <a:pt x="704" y="141"/>
                  </a:lnTo>
                  <a:lnTo>
                    <a:pt x="704" y="124"/>
                  </a:lnTo>
                  <a:lnTo>
                    <a:pt x="693" y="12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4178880" y="2753280"/>
              <a:ext cx="953280" cy="581400"/>
            </a:xfrm>
            <a:custGeom>
              <a:avLst/>
              <a:gdLst/>
              <a:ahLst/>
              <a:rect l="l" t="t" r="r" b="b"/>
              <a:pathLst>
                <a:path w="817" h="468">
                  <a:moveTo>
                    <a:pt x="693" y="124"/>
                  </a:moveTo>
                  <a:lnTo>
                    <a:pt x="682" y="124"/>
                  </a:lnTo>
                  <a:lnTo>
                    <a:pt x="682" y="107"/>
                  </a:lnTo>
                  <a:lnTo>
                    <a:pt x="671" y="107"/>
                  </a:lnTo>
                  <a:lnTo>
                    <a:pt x="659" y="96"/>
                  </a:lnTo>
                  <a:lnTo>
                    <a:pt x="648" y="96"/>
                  </a:lnTo>
                  <a:lnTo>
                    <a:pt x="637" y="107"/>
                  </a:lnTo>
                  <a:lnTo>
                    <a:pt x="637" y="96"/>
                  </a:lnTo>
                  <a:lnTo>
                    <a:pt x="625" y="96"/>
                  </a:lnTo>
                  <a:lnTo>
                    <a:pt x="614" y="79"/>
                  </a:lnTo>
                  <a:lnTo>
                    <a:pt x="597" y="79"/>
                  </a:lnTo>
                  <a:lnTo>
                    <a:pt x="586" y="79"/>
                  </a:lnTo>
                  <a:lnTo>
                    <a:pt x="586" y="96"/>
                  </a:lnTo>
                  <a:lnTo>
                    <a:pt x="575" y="96"/>
                  </a:lnTo>
                  <a:lnTo>
                    <a:pt x="563" y="96"/>
                  </a:lnTo>
                  <a:lnTo>
                    <a:pt x="563" y="79"/>
                  </a:lnTo>
                  <a:lnTo>
                    <a:pt x="552" y="79"/>
                  </a:lnTo>
                  <a:lnTo>
                    <a:pt x="552" y="62"/>
                  </a:lnTo>
                  <a:lnTo>
                    <a:pt x="552" y="62"/>
                  </a:lnTo>
                  <a:lnTo>
                    <a:pt x="541" y="62"/>
                  </a:lnTo>
                  <a:lnTo>
                    <a:pt x="468" y="62"/>
                  </a:lnTo>
                  <a:lnTo>
                    <a:pt x="394" y="56"/>
                  </a:lnTo>
                  <a:lnTo>
                    <a:pt x="321" y="51"/>
                  </a:lnTo>
                  <a:lnTo>
                    <a:pt x="248" y="39"/>
                  </a:lnTo>
                  <a:lnTo>
                    <a:pt x="180" y="28"/>
                  </a:lnTo>
                  <a:lnTo>
                    <a:pt x="107" y="17"/>
                  </a:lnTo>
                  <a:lnTo>
                    <a:pt x="34" y="0"/>
                  </a:lnTo>
                  <a:lnTo>
                    <a:pt x="39" y="0"/>
                  </a:lnTo>
                  <a:lnTo>
                    <a:pt x="11" y="124"/>
                  </a:lnTo>
                  <a:lnTo>
                    <a:pt x="0" y="158"/>
                  </a:lnTo>
                  <a:lnTo>
                    <a:pt x="11" y="169"/>
                  </a:lnTo>
                  <a:lnTo>
                    <a:pt x="0" y="186"/>
                  </a:lnTo>
                  <a:lnTo>
                    <a:pt x="0" y="248"/>
                  </a:lnTo>
                  <a:lnTo>
                    <a:pt x="180" y="282"/>
                  </a:lnTo>
                  <a:lnTo>
                    <a:pt x="169" y="400"/>
                  </a:lnTo>
                  <a:lnTo>
                    <a:pt x="169" y="400"/>
                  </a:lnTo>
                  <a:lnTo>
                    <a:pt x="242" y="417"/>
                  </a:lnTo>
                  <a:lnTo>
                    <a:pt x="321" y="428"/>
                  </a:lnTo>
                  <a:lnTo>
                    <a:pt x="400" y="439"/>
                  </a:lnTo>
                  <a:lnTo>
                    <a:pt x="479" y="451"/>
                  </a:lnTo>
                  <a:lnTo>
                    <a:pt x="558" y="456"/>
                  </a:lnTo>
                  <a:lnTo>
                    <a:pt x="637" y="462"/>
                  </a:lnTo>
                  <a:lnTo>
                    <a:pt x="716" y="462"/>
                  </a:lnTo>
                  <a:lnTo>
                    <a:pt x="795" y="468"/>
                  </a:lnTo>
                  <a:lnTo>
                    <a:pt x="811" y="468"/>
                  </a:lnTo>
                  <a:lnTo>
                    <a:pt x="817" y="468"/>
                  </a:lnTo>
                  <a:lnTo>
                    <a:pt x="817" y="434"/>
                  </a:lnTo>
                  <a:lnTo>
                    <a:pt x="795" y="406"/>
                  </a:lnTo>
                  <a:lnTo>
                    <a:pt x="795" y="383"/>
                  </a:lnTo>
                  <a:lnTo>
                    <a:pt x="778" y="372"/>
                  </a:lnTo>
                  <a:lnTo>
                    <a:pt x="778" y="355"/>
                  </a:lnTo>
                  <a:lnTo>
                    <a:pt x="778" y="327"/>
                  </a:lnTo>
                  <a:lnTo>
                    <a:pt x="778" y="310"/>
                  </a:lnTo>
                  <a:lnTo>
                    <a:pt x="778" y="293"/>
                  </a:lnTo>
                  <a:lnTo>
                    <a:pt x="778" y="282"/>
                  </a:lnTo>
                  <a:lnTo>
                    <a:pt x="766" y="265"/>
                  </a:lnTo>
                  <a:lnTo>
                    <a:pt x="766" y="248"/>
                  </a:lnTo>
                  <a:lnTo>
                    <a:pt x="766" y="231"/>
                  </a:lnTo>
                  <a:lnTo>
                    <a:pt x="755" y="203"/>
                  </a:lnTo>
                  <a:lnTo>
                    <a:pt x="744" y="186"/>
                  </a:lnTo>
                  <a:lnTo>
                    <a:pt x="744" y="169"/>
                  </a:lnTo>
                  <a:lnTo>
                    <a:pt x="733" y="158"/>
                  </a:lnTo>
                  <a:lnTo>
                    <a:pt x="721" y="141"/>
                  </a:lnTo>
                  <a:lnTo>
                    <a:pt x="704" y="141"/>
                  </a:lnTo>
                  <a:lnTo>
                    <a:pt x="704" y="124"/>
                  </a:lnTo>
                  <a:lnTo>
                    <a:pt x="693" y="12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5484240" y="2023200"/>
              <a:ext cx="715680" cy="287280"/>
            </a:xfrm>
            <a:custGeom>
              <a:avLst/>
              <a:gdLst/>
              <a:ahLst/>
              <a:rect l="l" t="t" r="r" b="b"/>
              <a:pathLst>
                <a:path w="615" h="231">
                  <a:moveTo>
                    <a:pt x="615" y="169"/>
                  </a:moveTo>
                  <a:lnTo>
                    <a:pt x="603" y="169"/>
                  </a:lnTo>
                  <a:lnTo>
                    <a:pt x="592" y="169"/>
                  </a:lnTo>
                  <a:lnTo>
                    <a:pt x="581" y="158"/>
                  </a:lnTo>
                  <a:lnTo>
                    <a:pt x="570" y="158"/>
                  </a:lnTo>
                  <a:lnTo>
                    <a:pt x="541" y="124"/>
                  </a:lnTo>
                  <a:lnTo>
                    <a:pt x="519" y="107"/>
                  </a:lnTo>
                  <a:lnTo>
                    <a:pt x="496" y="96"/>
                  </a:lnTo>
                  <a:lnTo>
                    <a:pt x="474" y="79"/>
                  </a:lnTo>
                  <a:lnTo>
                    <a:pt x="446" y="62"/>
                  </a:lnTo>
                  <a:lnTo>
                    <a:pt x="423" y="62"/>
                  </a:lnTo>
                  <a:lnTo>
                    <a:pt x="389" y="45"/>
                  </a:lnTo>
                  <a:lnTo>
                    <a:pt x="367" y="34"/>
                  </a:lnTo>
                  <a:lnTo>
                    <a:pt x="350" y="34"/>
                  </a:lnTo>
                  <a:lnTo>
                    <a:pt x="327" y="0"/>
                  </a:lnTo>
                  <a:lnTo>
                    <a:pt x="316" y="0"/>
                  </a:lnTo>
                  <a:lnTo>
                    <a:pt x="305" y="17"/>
                  </a:lnTo>
                  <a:lnTo>
                    <a:pt x="265" y="34"/>
                  </a:lnTo>
                  <a:lnTo>
                    <a:pt x="243" y="34"/>
                  </a:lnTo>
                  <a:lnTo>
                    <a:pt x="220" y="34"/>
                  </a:lnTo>
                  <a:lnTo>
                    <a:pt x="209" y="34"/>
                  </a:lnTo>
                  <a:lnTo>
                    <a:pt x="198" y="45"/>
                  </a:lnTo>
                  <a:lnTo>
                    <a:pt x="186" y="62"/>
                  </a:lnTo>
                  <a:lnTo>
                    <a:pt x="158" y="62"/>
                  </a:lnTo>
                  <a:lnTo>
                    <a:pt x="136" y="79"/>
                  </a:lnTo>
                  <a:lnTo>
                    <a:pt x="124" y="79"/>
                  </a:lnTo>
                  <a:lnTo>
                    <a:pt x="113" y="96"/>
                  </a:lnTo>
                  <a:lnTo>
                    <a:pt x="102" y="96"/>
                  </a:lnTo>
                  <a:lnTo>
                    <a:pt x="91" y="107"/>
                  </a:lnTo>
                  <a:lnTo>
                    <a:pt x="74" y="107"/>
                  </a:lnTo>
                  <a:lnTo>
                    <a:pt x="62" y="124"/>
                  </a:lnTo>
                  <a:lnTo>
                    <a:pt x="51" y="141"/>
                  </a:lnTo>
                  <a:lnTo>
                    <a:pt x="40" y="158"/>
                  </a:lnTo>
                  <a:lnTo>
                    <a:pt x="29" y="169"/>
                  </a:lnTo>
                  <a:lnTo>
                    <a:pt x="17" y="169"/>
                  </a:lnTo>
                  <a:lnTo>
                    <a:pt x="6" y="186"/>
                  </a:lnTo>
                  <a:lnTo>
                    <a:pt x="0" y="186"/>
                  </a:lnTo>
                  <a:lnTo>
                    <a:pt x="40" y="203"/>
                  </a:lnTo>
                  <a:lnTo>
                    <a:pt x="51" y="186"/>
                  </a:lnTo>
                  <a:lnTo>
                    <a:pt x="79" y="169"/>
                  </a:lnTo>
                  <a:lnTo>
                    <a:pt x="113" y="169"/>
                  </a:lnTo>
                  <a:lnTo>
                    <a:pt x="102" y="186"/>
                  </a:lnTo>
                  <a:lnTo>
                    <a:pt x="102" y="203"/>
                  </a:lnTo>
                  <a:lnTo>
                    <a:pt x="113" y="203"/>
                  </a:lnTo>
                  <a:lnTo>
                    <a:pt x="124" y="197"/>
                  </a:lnTo>
                  <a:lnTo>
                    <a:pt x="113" y="203"/>
                  </a:lnTo>
                  <a:lnTo>
                    <a:pt x="136" y="203"/>
                  </a:lnTo>
                  <a:lnTo>
                    <a:pt x="147" y="203"/>
                  </a:lnTo>
                  <a:lnTo>
                    <a:pt x="158" y="186"/>
                  </a:lnTo>
                  <a:lnTo>
                    <a:pt x="170" y="186"/>
                  </a:lnTo>
                  <a:lnTo>
                    <a:pt x="186" y="186"/>
                  </a:lnTo>
                  <a:lnTo>
                    <a:pt x="198" y="186"/>
                  </a:lnTo>
                  <a:lnTo>
                    <a:pt x="220" y="186"/>
                  </a:lnTo>
                  <a:lnTo>
                    <a:pt x="220" y="169"/>
                  </a:lnTo>
                  <a:lnTo>
                    <a:pt x="232" y="169"/>
                  </a:lnTo>
                  <a:lnTo>
                    <a:pt x="254" y="158"/>
                  </a:lnTo>
                  <a:lnTo>
                    <a:pt x="265" y="141"/>
                  </a:lnTo>
                  <a:lnTo>
                    <a:pt x="294" y="107"/>
                  </a:lnTo>
                  <a:lnTo>
                    <a:pt x="305" y="107"/>
                  </a:lnTo>
                  <a:lnTo>
                    <a:pt x="327" y="96"/>
                  </a:lnTo>
                  <a:lnTo>
                    <a:pt x="350" y="96"/>
                  </a:lnTo>
                  <a:lnTo>
                    <a:pt x="367" y="107"/>
                  </a:lnTo>
                  <a:lnTo>
                    <a:pt x="367" y="124"/>
                  </a:lnTo>
                  <a:lnTo>
                    <a:pt x="339" y="124"/>
                  </a:lnTo>
                  <a:lnTo>
                    <a:pt x="327" y="141"/>
                  </a:lnTo>
                  <a:lnTo>
                    <a:pt x="316" y="141"/>
                  </a:lnTo>
                  <a:lnTo>
                    <a:pt x="316" y="158"/>
                  </a:lnTo>
                  <a:lnTo>
                    <a:pt x="305" y="169"/>
                  </a:lnTo>
                  <a:lnTo>
                    <a:pt x="316" y="169"/>
                  </a:lnTo>
                  <a:lnTo>
                    <a:pt x="327" y="169"/>
                  </a:lnTo>
                  <a:lnTo>
                    <a:pt x="350" y="169"/>
                  </a:lnTo>
                  <a:lnTo>
                    <a:pt x="350" y="186"/>
                  </a:lnTo>
                  <a:lnTo>
                    <a:pt x="378" y="203"/>
                  </a:lnTo>
                  <a:lnTo>
                    <a:pt x="389" y="220"/>
                  </a:lnTo>
                  <a:lnTo>
                    <a:pt x="412" y="220"/>
                  </a:lnTo>
                  <a:lnTo>
                    <a:pt x="446" y="231"/>
                  </a:lnTo>
                  <a:lnTo>
                    <a:pt x="457" y="220"/>
                  </a:lnTo>
                  <a:lnTo>
                    <a:pt x="485" y="203"/>
                  </a:lnTo>
                  <a:lnTo>
                    <a:pt x="496" y="203"/>
                  </a:lnTo>
                  <a:lnTo>
                    <a:pt x="496" y="186"/>
                  </a:lnTo>
                  <a:lnTo>
                    <a:pt x="508" y="186"/>
                  </a:lnTo>
                  <a:lnTo>
                    <a:pt x="519" y="186"/>
                  </a:lnTo>
                  <a:lnTo>
                    <a:pt x="541" y="186"/>
                  </a:lnTo>
                  <a:lnTo>
                    <a:pt x="558" y="186"/>
                  </a:lnTo>
                  <a:lnTo>
                    <a:pt x="570" y="186"/>
                  </a:lnTo>
                  <a:lnTo>
                    <a:pt x="581" y="169"/>
                  </a:lnTo>
                  <a:lnTo>
                    <a:pt x="615" y="169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5484240" y="2023200"/>
              <a:ext cx="715680" cy="287280"/>
            </a:xfrm>
            <a:custGeom>
              <a:avLst/>
              <a:gdLst/>
              <a:ahLst/>
              <a:rect l="l" t="t" r="r" b="b"/>
              <a:pathLst>
                <a:path w="615" h="231">
                  <a:moveTo>
                    <a:pt x="615" y="169"/>
                  </a:moveTo>
                  <a:lnTo>
                    <a:pt x="603" y="169"/>
                  </a:lnTo>
                  <a:lnTo>
                    <a:pt x="592" y="169"/>
                  </a:lnTo>
                  <a:lnTo>
                    <a:pt x="581" y="158"/>
                  </a:lnTo>
                  <a:lnTo>
                    <a:pt x="570" y="158"/>
                  </a:lnTo>
                  <a:lnTo>
                    <a:pt x="541" y="124"/>
                  </a:lnTo>
                  <a:lnTo>
                    <a:pt x="519" y="107"/>
                  </a:lnTo>
                  <a:lnTo>
                    <a:pt x="496" y="96"/>
                  </a:lnTo>
                  <a:lnTo>
                    <a:pt x="474" y="79"/>
                  </a:lnTo>
                  <a:lnTo>
                    <a:pt x="446" y="62"/>
                  </a:lnTo>
                  <a:lnTo>
                    <a:pt x="423" y="62"/>
                  </a:lnTo>
                  <a:lnTo>
                    <a:pt x="389" y="45"/>
                  </a:lnTo>
                  <a:lnTo>
                    <a:pt x="367" y="34"/>
                  </a:lnTo>
                  <a:lnTo>
                    <a:pt x="350" y="34"/>
                  </a:lnTo>
                  <a:lnTo>
                    <a:pt x="327" y="0"/>
                  </a:lnTo>
                  <a:lnTo>
                    <a:pt x="316" y="0"/>
                  </a:lnTo>
                  <a:lnTo>
                    <a:pt x="305" y="17"/>
                  </a:lnTo>
                  <a:lnTo>
                    <a:pt x="265" y="34"/>
                  </a:lnTo>
                  <a:lnTo>
                    <a:pt x="243" y="34"/>
                  </a:lnTo>
                  <a:lnTo>
                    <a:pt x="220" y="34"/>
                  </a:lnTo>
                  <a:lnTo>
                    <a:pt x="209" y="34"/>
                  </a:lnTo>
                  <a:lnTo>
                    <a:pt x="198" y="45"/>
                  </a:lnTo>
                  <a:lnTo>
                    <a:pt x="186" y="62"/>
                  </a:lnTo>
                  <a:lnTo>
                    <a:pt x="158" y="62"/>
                  </a:lnTo>
                  <a:lnTo>
                    <a:pt x="136" y="79"/>
                  </a:lnTo>
                  <a:lnTo>
                    <a:pt x="124" y="79"/>
                  </a:lnTo>
                  <a:lnTo>
                    <a:pt x="113" y="96"/>
                  </a:lnTo>
                  <a:lnTo>
                    <a:pt x="102" y="96"/>
                  </a:lnTo>
                  <a:lnTo>
                    <a:pt x="91" y="107"/>
                  </a:lnTo>
                  <a:lnTo>
                    <a:pt x="74" y="107"/>
                  </a:lnTo>
                  <a:lnTo>
                    <a:pt x="62" y="124"/>
                  </a:lnTo>
                  <a:lnTo>
                    <a:pt x="51" y="141"/>
                  </a:lnTo>
                  <a:lnTo>
                    <a:pt x="40" y="158"/>
                  </a:lnTo>
                  <a:lnTo>
                    <a:pt x="29" y="169"/>
                  </a:lnTo>
                  <a:lnTo>
                    <a:pt x="17" y="169"/>
                  </a:lnTo>
                  <a:lnTo>
                    <a:pt x="6" y="186"/>
                  </a:lnTo>
                  <a:lnTo>
                    <a:pt x="0" y="186"/>
                  </a:lnTo>
                  <a:lnTo>
                    <a:pt x="40" y="203"/>
                  </a:lnTo>
                  <a:lnTo>
                    <a:pt x="51" y="186"/>
                  </a:lnTo>
                  <a:lnTo>
                    <a:pt x="79" y="169"/>
                  </a:lnTo>
                  <a:lnTo>
                    <a:pt x="113" y="169"/>
                  </a:lnTo>
                  <a:lnTo>
                    <a:pt x="102" y="186"/>
                  </a:lnTo>
                  <a:lnTo>
                    <a:pt x="102" y="203"/>
                  </a:lnTo>
                  <a:lnTo>
                    <a:pt x="113" y="203"/>
                  </a:lnTo>
                  <a:lnTo>
                    <a:pt x="124" y="197"/>
                  </a:lnTo>
                  <a:lnTo>
                    <a:pt x="113" y="203"/>
                  </a:lnTo>
                  <a:lnTo>
                    <a:pt x="136" y="203"/>
                  </a:lnTo>
                  <a:lnTo>
                    <a:pt x="147" y="203"/>
                  </a:lnTo>
                  <a:lnTo>
                    <a:pt x="158" y="186"/>
                  </a:lnTo>
                  <a:lnTo>
                    <a:pt x="170" y="186"/>
                  </a:lnTo>
                  <a:lnTo>
                    <a:pt x="186" y="186"/>
                  </a:lnTo>
                  <a:lnTo>
                    <a:pt x="198" y="186"/>
                  </a:lnTo>
                  <a:lnTo>
                    <a:pt x="220" y="186"/>
                  </a:lnTo>
                  <a:lnTo>
                    <a:pt x="220" y="169"/>
                  </a:lnTo>
                  <a:lnTo>
                    <a:pt x="232" y="169"/>
                  </a:lnTo>
                  <a:lnTo>
                    <a:pt x="254" y="158"/>
                  </a:lnTo>
                  <a:lnTo>
                    <a:pt x="265" y="141"/>
                  </a:lnTo>
                  <a:lnTo>
                    <a:pt x="294" y="107"/>
                  </a:lnTo>
                  <a:lnTo>
                    <a:pt x="305" y="107"/>
                  </a:lnTo>
                  <a:lnTo>
                    <a:pt x="327" y="96"/>
                  </a:lnTo>
                  <a:lnTo>
                    <a:pt x="350" y="96"/>
                  </a:lnTo>
                  <a:lnTo>
                    <a:pt x="367" y="107"/>
                  </a:lnTo>
                  <a:lnTo>
                    <a:pt x="367" y="124"/>
                  </a:lnTo>
                  <a:lnTo>
                    <a:pt x="339" y="124"/>
                  </a:lnTo>
                  <a:lnTo>
                    <a:pt x="327" y="141"/>
                  </a:lnTo>
                  <a:lnTo>
                    <a:pt x="316" y="141"/>
                  </a:lnTo>
                  <a:lnTo>
                    <a:pt x="316" y="158"/>
                  </a:lnTo>
                  <a:lnTo>
                    <a:pt x="305" y="169"/>
                  </a:lnTo>
                  <a:lnTo>
                    <a:pt x="316" y="169"/>
                  </a:lnTo>
                  <a:lnTo>
                    <a:pt x="327" y="169"/>
                  </a:lnTo>
                  <a:lnTo>
                    <a:pt x="350" y="169"/>
                  </a:lnTo>
                  <a:lnTo>
                    <a:pt x="350" y="186"/>
                  </a:lnTo>
                  <a:lnTo>
                    <a:pt x="378" y="203"/>
                  </a:lnTo>
                  <a:lnTo>
                    <a:pt x="389" y="220"/>
                  </a:lnTo>
                  <a:lnTo>
                    <a:pt x="412" y="220"/>
                  </a:lnTo>
                  <a:lnTo>
                    <a:pt x="446" y="231"/>
                  </a:lnTo>
                  <a:lnTo>
                    <a:pt x="457" y="220"/>
                  </a:lnTo>
                  <a:lnTo>
                    <a:pt x="485" y="203"/>
                  </a:lnTo>
                  <a:lnTo>
                    <a:pt x="496" y="203"/>
                  </a:lnTo>
                  <a:lnTo>
                    <a:pt x="496" y="186"/>
                  </a:lnTo>
                  <a:lnTo>
                    <a:pt x="508" y="186"/>
                  </a:lnTo>
                  <a:lnTo>
                    <a:pt x="519" y="186"/>
                  </a:lnTo>
                  <a:lnTo>
                    <a:pt x="541" y="186"/>
                  </a:lnTo>
                  <a:lnTo>
                    <a:pt x="558" y="186"/>
                  </a:lnTo>
                  <a:lnTo>
                    <a:pt x="570" y="186"/>
                  </a:lnTo>
                  <a:lnTo>
                    <a:pt x="581" y="169"/>
                  </a:lnTo>
                  <a:lnTo>
                    <a:pt x="615" y="169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5911200" y="2374920"/>
              <a:ext cx="288720" cy="685080"/>
            </a:xfrm>
            <a:custGeom>
              <a:avLst/>
              <a:gdLst/>
              <a:ahLst/>
              <a:rect l="l" t="t" r="r" b="b"/>
              <a:pathLst>
                <a:path w="248" h="552">
                  <a:moveTo>
                    <a:pt x="0" y="383"/>
                  </a:moveTo>
                  <a:lnTo>
                    <a:pt x="11" y="338"/>
                  </a:lnTo>
                  <a:lnTo>
                    <a:pt x="11" y="287"/>
                  </a:lnTo>
                  <a:lnTo>
                    <a:pt x="22" y="259"/>
                  </a:lnTo>
                  <a:lnTo>
                    <a:pt x="34" y="231"/>
                  </a:lnTo>
                  <a:lnTo>
                    <a:pt x="34" y="214"/>
                  </a:lnTo>
                  <a:lnTo>
                    <a:pt x="34" y="197"/>
                  </a:lnTo>
                  <a:lnTo>
                    <a:pt x="34" y="180"/>
                  </a:lnTo>
                  <a:lnTo>
                    <a:pt x="45" y="169"/>
                  </a:lnTo>
                  <a:lnTo>
                    <a:pt x="56" y="152"/>
                  </a:lnTo>
                  <a:lnTo>
                    <a:pt x="67" y="118"/>
                  </a:lnTo>
                  <a:lnTo>
                    <a:pt x="67" y="107"/>
                  </a:lnTo>
                  <a:lnTo>
                    <a:pt x="67" y="90"/>
                  </a:lnTo>
                  <a:lnTo>
                    <a:pt x="67" y="73"/>
                  </a:lnTo>
                  <a:lnTo>
                    <a:pt x="56" y="107"/>
                  </a:lnTo>
                  <a:lnTo>
                    <a:pt x="45" y="118"/>
                  </a:lnTo>
                  <a:lnTo>
                    <a:pt x="45" y="135"/>
                  </a:lnTo>
                  <a:lnTo>
                    <a:pt x="34" y="152"/>
                  </a:lnTo>
                  <a:lnTo>
                    <a:pt x="22" y="152"/>
                  </a:lnTo>
                  <a:lnTo>
                    <a:pt x="11" y="169"/>
                  </a:lnTo>
                  <a:lnTo>
                    <a:pt x="0" y="180"/>
                  </a:lnTo>
                  <a:lnTo>
                    <a:pt x="0" y="169"/>
                  </a:lnTo>
                  <a:lnTo>
                    <a:pt x="0" y="152"/>
                  </a:lnTo>
                  <a:lnTo>
                    <a:pt x="11" y="118"/>
                  </a:lnTo>
                  <a:lnTo>
                    <a:pt x="22" y="90"/>
                  </a:lnTo>
                  <a:lnTo>
                    <a:pt x="34" y="90"/>
                  </a:lnTo>
                  <a:lnTo>
                    <a:pt x="45" y="73"/>
                  </a:lnTo>
                  <a:lnTo>
                    <a:pt x="45" y="56"/>
                  </a:lnTo>
                  <a:lnTo>
                    <a:pt x="56" y="45"/>
                  </a:lnTo>
                  <a:lnTo>
                    <a:pt x="79" y="45"/>
                  </a:lnTo>
                  <a:lnTo>
                    <a:pt x="79" y="28"/>
                  </a:lnTo>
                  <a:lnTo>
                    <a:pt x="90" y="28"/>
                  </a:lnTo>
                  <a:lnTo>
                    <a:pt x="90" y="11"/>
                  </a:lnTo>
                  <a:lnTo>
                    <a:pt x="107" y="28"/>
                  </a:lnTo>
                  <a:lnTo>
                    <a:pt x="118" y="28"/>
                  </a:lnTo>
                  <a:lnTo>
                    <a:pt x="129" y="11"/>
                  </a:lnTo>
                  <a:lnTo>
                    <a:pt x="141" y="0"/>
                  </a:lnTo>
                  <a:lnTo>
                    <a:pt x="163" y="0"/>
                  </a:lnTo>
                  <a:lnTo>
                    <a:pt x="174" y="0"/>
                  </a:lnTo>
                  <a:lnTo>
                    <a:pt x="203" y="0"/>
                  </a:lnTo>
                  <a:lnTo>
                    <a:pt x="214" y="0"/>
                  </a:lnTo>
                  <a:lnTo>
                    <a:pt x="236" y="0"/>
                  </a:lnTo>
                  <a:lnTo>
                    <a:pt x="248" y="0"/>
                  </a:lnTo>
                  <a:lnTo>
                    <a:pt x="248" y="11"/>
                  </a:lnTo>
                  <a:lnTo>
                    <a:pt x="236" y="28"/>
                  </a:lnTo>
                  <a:lnTo>
                    <a:pt x="236" y="45"/>
                  </a:lnTo>
                  <a:lnTo>
                    <a:pt x="248" y="56"/>
                  </a:lnTo>
                  <a:lnTo>
                    <a:pt x="236" y="73"/>
                  </a:lnTo>
                  <a:lnTo>
                    <a:pt x="225" y="73"/>
                  </a:lnTo>
                  <a:lnTo>
                    <a:pt x="225" y="56"/>
                  </a:lnTo>
                  <a:lnTo>
                    <a:pt x="225" y="90"/>
                  </a:lnTo>
                  <a:lnTo>
                    <a:pt x="225" y="107"/>
                  </a:lnTo>
                  <a:lnTo>
                    <a:pt x="214" y="107"/>
                  </a:lnTo>
                  <a:lnTo>
                    <a:pt x="214" y="118"/>
                  </a:lnTo>
                  <a:lnTo>
                    <a:pt x="203" y="135"/>
                  </a:lnTo>
                  <a:lnTo>
                    <a:pt x="203" y="118"/>
                  </a:lnTo>
                  <a:lnTo>
                    <a:pt x="203" y="107"/>
                  </a:lnTo>
                  <a:lnTo>
                    <a:pt x="203" y="90"/>
                  </a:lnTo>
                  <a:lnTo>
                    <a:pt x="191" y="90"/>
                  </a:lnTo>
                  <a:lnTo>
                    <a:pt x="191" y="107"/>
                  </a:lnTo>
                  <a:lnTo>
                    <a:pt x="174" y="118"/>
                  </a:lnTo>
                  <a:lnTo>
                    <a:pt x="163" y="118"/>
                  </a:lnTo>
                  <a:lnTo>
                    <a:pt x="163" y="135"/>
                  </a:lnTo>
                  <a:lnTo>
                    <a:pt x="152" y="152"/>
                  </a:lnTo>
                  <a:lnTo>
                    <a:pt x="152" y="169"/>
                  </a:lnTo>
                  <a:lnTo>
                    <a:pt x="141" y="169"/>
                  </a:lnTo>
                  <a:lnTo>
                    <a:pt x="141" y="197"/>
                  </a:lnTo>
                  <a:lnTo>
                    <a:pt x="141" y="214"/>
                  </a:lnTo>
                  <a:lnTo>
                    <a:pt x="141" y="231"/>
                  </a:lnTo>
                  <a:lnTo>
                    <a:pt x="129" y="242"/>
                  </a:lnTo>
                  <a:lnTo>
                    <a:pt x="129" y="259"/>
                  </a:lnTo>
                  <a:lnTo>
                    <a:pt x="129" y="276"/>
                  </a:lnTo>
                  <a:lnTo>
                    <a:pt x="129" y="287"/>
                  </a:lnTo>
                  <a:lnTo>
                    <a:pt x="129" y="304"/>
                  </a:lnTo>
                  <a:lnTo>
                    <a:pt x="129" y="321"/>
                  </a:lnTo>
                  <a:lnTo>
                    <a:pt x="141" y="349"/>
                  </a:lnTo>
                  <a:lnTo>
                    <a:pt x="163" y="366"/>
                  </a:lnTo>
                  <a:lnTo>
                    <a:pt x="163" y="383"/>
                  </a:lnTo>
                  <a:lnTo>
                    <a:pt x="163" y="411"/>
                  </a:lnTo>
                  <a:lnTo>
                    <a:pt x="163" y="428"/>
                  </a:lnTo>
                  <a:lnTo>
                    <a:pt x="163" y="445"/>
                  </a:lnTo>
                  <a:lnTo>
                    <a:pt x="163" y="462"/>
                  </a:lnTo>
                  <a:lnTo>
                    <a:pt x="152" y="473"/>
                  </a:lnTo>
                  <a:lnTo>
                    <a:pt x="141" y="490"/>
                  </a:lnTo>
                  <a:lnTo>
                    <a:pt x="141" y="507"/>
                  </a:lnTo>
                  <a:lnTo>
                    <a:pt x="118" y="518"/>
                  </a:lnTo>
                  <a:lnTo>
                    <a:pt x="129" y="518"/>
                  </a:lnTo>
                  <a:lnTo>
                    <a:pt x="118" y="518"/>
                  </a:lnTo>
                  <a:lnTo>
                    <a:pt x="118" y="535"/>
                  </a:lnTo>
                  <a:lnTo>
                    <a:pt x="107" y="535"/>
                  </a:lnTo>
                  <a:lnTo>
                    <a:pt x="107" y="552"/>
                  </a:lnTo>
                  <a:lnTo>
                    <a:pt x="90" y="552"/>
                  </a:lnTo>
                  <a:lnTo>
                    <a:pt x="67" y="552"/>
                  </a:lnTo>
                  <a:lnTo>
                    <a:pt x="56" y="552"/>
                  </a:lnTo>
                  <a:lnTo>
                    <a:pt x="45" y="535"/>
                  </a:lnTo>
                  <a:lnTo>
                    <a:pt x="45" y="518"/>
                  </a:lnTo>
                  <a:lnTo>
                    <a:pt x="45" y="507"/>
                  </a:lnTo>
                  <a:lnTo>
                    <a:pt x="34" y="507"/>
                  </a:lnTo>
                  <a:lnTo>
                    <a:pt x="22" y="490"/>
                  </a:lnTo>
                  <a:lnTo>
                    <a:pt x="22" y="473"/>
                  </a:lnTo>
                  <a:lnTo>
                    <a:pt x="22" y="462"/>
                  </a:lnTo>
                  <a:lnTo>
                    <a:pt x="11" y="445"/>
                  </a:lnTo>
                  <a:lnTo>
                    <a:pt x="0" y="383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5911200" y="2374920"/>
              <a:ext cx="288720" cy="685080"/>
            </a:xfrm>
            <a:custGeom>
              <a:avLst/>
              <a:gdLst/>
              <a:ahLst/>
              <a:rect l="l" t="t" r="r" b="b"/>
              <a:pathLst>
                <a:path w="248" h="552">
                  <a:moveTo>
                    <a:pt x="0" y="383"/>
                  </a:moveTo>
                  <a:lnTo>
                    <a:pt x="11" y="338"/>
                  </a:lnTo>
                  <a:lnTo>
                    <a:pt x="11" y="287"/>
                  </a:lnTo>
                  <a:lnTo>
                    <a:pt x="22" y="259"/>
                  </a:lnTo>
                  <a:lnTo>
                    <a:pt x="34" y="231"/>
                  </a:lnTo>
                  <a:lnTo>
                    <a:pt x="34" y="214"/>
                  </a:lnTo>
                  <a:lnTo>
                    <a:pt x="34" y="197"/>
                  </a:lnTo>
                  <a:lnTo>
                    <a:pt x="34" y="180"/>
                  </a:lnTo>
                  <a:lnTo>
                    <a:pt x="45" y="169"/>
                  </a:lnTo>
                  <a:lnTo>
                    <a:pt x="56" y="152"/>
                  </a:lnTo>
                  <a:lnTo>
                    <a:pt x="67" y="118"/>
                  </a:lnTo>
                  <a:lnTo>
                    <a:pt x="67" y="107"/>
                  </a:lnTo>
                  <a:lnTo>
                    <a:pt x="67" y="90"/>
                  </a:lnTo>
                  <a:lnTo>
                    <a:pt x="67" y="73"/>
                  </a:lnTo>
                  <a:lnTo>
                    <a:pt x="56" y="107"/>
                  </a:lnTo>
                  <a:lnTo>
                    <a:pt x="45" y="118"/>
                  </a:lnTo>
                  <a:lnTo>
                    <a:pt x="45" y="135"/>
                  </a:lnTo>
                  <a:lnTo>
                    <a:pt x="34" y="152"/>
                  </a:lnTo>
                  <a:lnTo>
                    <a:pt x="22" y="152"/>
                  </a:lnTo>
                  <a:lnTo>
                    <a:pt x="11" y="169"/>
                  </a:lnTo>
                  <a:lnTo>
                    <a:pt x="0" y="180"/>
                  </a:lnTo>
                  <a:lnTo>
                    <a:pt x="0" y="169"/>
                  </a:lnTo>
                  <a:lnTo>
                    <a:pt x="0" y="152"/>
                  </a:lnTo>
                  <a:lnTo>
                    <a:pt x="11" y="118"/>
                  </a:lnTo>
                  <a:lnTo>
                    <a:pt x="22" y="90"/>
                  </a:lnTo>
                  <a:lnTo>
                    <a:pt x="34" y="90"/>
                  </a:lnTo>
                  <a:lnTo>
                    <a:pt x="45" y="73"/>
                  </a:lnTo>
                  <a:lnTo>
                    <a:pt x="45" y="56"/>
                  </a:lnTo>
                  <a:lnTo>
                    <a:pt x="56" y="45"/>
                  </a:lnTo>
                  <a:lnTo>
                    <a:pt x="79" y="45"/>
                  </a:lnTo>
                  <a:lnTo>
                    <a:pt x="79" y="28"/>
                  </a:lnTo>
                  <a:lnTo>
                    <a:pt x="90" y="28"/>
                  </a:lnTo>
                  <a:lnTo>
                    <a:pt x="90" y="11"/>
                  </a:lnTo>
                  <a:lnTo>
                    <a:pt x="107" y="28"/>
                  </a:lnTo>
                  <a:lnTo>
                    <a:pt x="118" y="28"/>
                  </a:lnTo>
                  <a:lnTo>
                    <a:pt x="129" y="11"/>
                  </a:lnTo>
                  <a:lnTo>
                    <a:pt x="141" y="0"/>
                  </a:lnTo>
                  <a:lnTo>
                    <a:pt x="163" y="0"/>
                  </a:lnTo>
                  <a:lnTo>
                    <a:pt x="174" y="0"/>
                  </a:lnTo>
                  <a:lnTo>
                    <a:pt x="203" y="0"/>
                  </a:lnTo>
                  <a:lnTo>
                    <a:pt x="214" y="0"/>
                  </a:lnTo>
                  <a:lnTo>
                    <a:pt x="236" y="0"/>
                  </a:lnTo>
                  <a:lnTo>
                    <a:pt x="248" y="0"/>
                  </a:lnTo>
                  <a:lnTo>
                    <a:pt x="248" y="11"/>
                  </a:lnTo>
                  <a:lnTo>
                    <a:pt x="236" y="28"/>
                  </a:lnTo>
                  <a:lnTo>
                    <a:pt x="236" y="45"/>
                  </a:lnTo>
                  <a:lnTo>
                    <a:pt x="248" y="56"/>
                  </a:lnTo>
                  <a:lnTo>
                    <a:pt x="236" y="73"/>
                  </a:lnTo>
                  <a:lnTo>
                    <a:pt x="225" y="73"/>
                  </a:lnTo>
                  <a:lnTo>
                    <a:pt x="225" y="56"/>
                  </a:lnTo>
                  <a:lnTo>
                    <a:pt x="225" y="90"/>
                  </a:lnTo>
                  <a:lnTo>
                    <a:pt x="225" y="107"/>
                  </a:lnTo>
                  <a:lnTo>
                    <a:pt x="214" y="107"/>
                  </a:lnTo>
                  <a:lnTo>
                    <a:pt x="214" y="118"/>
                  </a:lnTo>
                  <a:lnTo>
                    <a:pt x="203" y="135"/>
                  </a:lnTo>
                  <a:lnTo>
                    <a:pt x="203" y="118"/>
                  </a:lnTo>
                  <a:lnTo>
                    <a:pt x="203" y="107"/>
                  </a:lnTo>
                  <a:lnTo>
                    <a:pt x="203" y="90"/>
                  </a:lnTo>
                  <a:lnTo>
                    <a:pt x="191" y="90"/>
                  </a:lnTo>
                  <a:lnTo>
                    <a:pt x="191" y="107"/>
                  </a:lnTo>
                  <a:lnTo>
                    <a:pt x="174" y="118"/>
                  </a:lnTo>
                  <a:lnTo>
                    <a:pt x="163" y="118"/>
                  </a:lnTo>
                  <a:lnTo>
                    <a:pt x="163" y="135"/>
                  </a:lnTo>
                  <a:lnTo>
                    <a:pt x="152" y="152"/>
                  </a:lnTo>
                  <a:lnTo>
                    <a:pt x="152" y="169"/>
                  </a:lnTo>
                  <a:lnTo>
                    <a:pt x="141" y="169"/>
                  </a:lnTo>
                  <a:lnTo>
                    <a:pt x="141" y="197"/>
                  </a:lnTo>
                  <a:lnTo>
                    <a:pt x="141" y="214"/>
                  </a:lnTo>
                  <a:lnTo>
                    <a:pt x="141" y="231"/>
                  </a:lnTo>
                  <a:lnTo>
                    <a:pt x="129" y="242"/>
                  </a:lnTo>
                  <a:lnTo>
                    <a:pt x="129" y="259"/>
                  </a:lnTo>
                  <a:lnTo>
                    <a:pt x="129" y="276"/>
                  </a:lnTo>
                  <a:lnTo>
                    <a:pt x="129" y="287"/>
                  </a:lnTo>
                  <a:lnTo>
                    <a:pt x="129" y="304"/>
                  </a:lnTo>
                  <a:lnTo>
                    <a:pt x="129" y="321"/>
                  </a:lnTo>
                  <a:lnTo>
                    <a:pt x="141" y="349"/>
                  </a:lnTo>
                  <a:lnTo>
                    <a:pt x="163" y="366"/>
                  </a:lnTo>
                  <a:lnTo>
                    <a:pt x="163" y="383"/>
                  </a:lnTo>
                  <a:lnTo>
                    <a:pt x="163" y="411"/>
                  </a:lnTo>
                  <a:lnTo>
                    <a:pt x="163" y="428"/>
                  </a:lnTo>
                  <a:lnTo>
                    <a:pt x="163" y="445"/>
                  </a:lnTo>
                  <a:lnTo>
                    <a:pt x="163" y="462"/>
                  </a:lnTo>
                  <a:lnTo>
                    <a:pt x="152" y="473"/>
                  </a:lnTo>
                  <a:lnTo>
                    <a:pt x="141" y="490"/>
                  </a:lnTo>
                  <a:lnTo>
                    <a:pt x="141" y="507"/>
                  </a:lnTo>
                  <a:lnTo>
                    <a:pt x="118" y="518"/>
                  </a:lnTo>
                  <a:lnTo>
                    <a:pt x="129" y="518"/>
                  </a:lnTo>
                  <a:lnTo>
                    <a:pt x="118" y="518"/>
                  </a:lnTo>
                  <a:lnTo>
                    <a:pt x="118" y="535"/>
                  </a:lnTo>
                  <a:lnTo>
                    <a:pt x="107" y="535"/>
                  </a:lnTo>
                  <a:lnTo>
                    <a:pt x="107" y="552"/>
                  </a:lnTo>
                  <a:lnTo>
                    <a:pt x="90" y="552"/>
                  </a:lnTo>
                  <a:lnTo>
                    <a:pt x="67" y="552"/>
                  </a:lnTo>
                  <a:lnTo>
                    <a:pt x="56" y="552"/>
                  </a:lnTo>
                  <a:lnTo>
                    <a:pt x="45" y="535"/>
                  </a:lnTo>
                  <a:lnTo>
                    <a:pt x="45" y="518"/>
                  </a:lnTo>
                  <a:lnTo>
                    <a:pt x="45" y="507"/>
                  </a:lnTo>
                  <a:lnTo>
                    <a:pt x="34" y="507"/>
                  </a:lnTo>
                  <a:lnTo>
                    <a:pt x="22" y="490"/>
                  </a:lnTo>
                  <a:lnTo>
                    <a:pt x="22" y="473"/>
                  </a:lnTo>
                  <a:lnTo>
                    <a:pt x="22" y="462"/>
                  </a:lnTo>
                  <a:lnTo>
                    <a:pt x="11" y="445"/>
                  </a:lnTo>
                  <a:lnTo>
                    <a:pt x="0" y="383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6212520" y="2333520"/>
              <a:ext cx="949680" cy="804960"/>
            </a:xfrm>
            <a:custGeom>
              <a:avLst/>
              <a:gdLst/>
              <a:ahLst/>
              <a:rect l="l" t="t" r="r" b="b"/>
              <a:pathLst>
                <a:path w="817" h="648">
                  <a:moveTo>
                    <a:pt x="806" y="124"/>
                  </a:moveTo>
                  <a:lnTo>
                    <a:pt x="806" y="141"/>
                  </a:lnTo>
                  <a:lnTo>
                    <a:pt x="778" y="152"/>
                  </a:lnTo>
                  <a:lnTo>
                    <a:pt x="778" y="169"/>
                  </a:lnTo>
                  <a:lnTo>
                    <a:pt x="755" y="169"/>
                  </a:lnTo>
                  <a:lnTo>
                    <a:pt x="721" y="186"/>
                  </a:lnTo>
                  <a:lnTo>
                    <a:pt x="693" y="186"/>
                  </a:lnTo>
                  <a:lnTo>
                    <a:pt x="648" y="203"/>
                  </a:lnTo>
                  <a:lnTo>
                    <a:pt x="626" y="214"/>
                  </a:lnTo>
                  <a:lnTo>
                    <a:pt x="597" y="214"/>
                  </a:lnTo>
                  <a:lnTo>
                    <a:pt x="575" y="231"/>
                  </a:lnTo>
                  <a:lnTo>
                    <a:pt x="552" y="248"/>
                  </a:lnTo>
                  <a:lnTo>
                    <a:pt x="530" y="265"/>
                  </a:lnTo>
                  <a:lnTo>
                    <a:pt x="519" y="293"/>
                  </a:lnTo>
                  <a:lnTo>
                    <a:pt x="541" y="321"/>
                  </a:lnTo>
                  <a:lnTo>
                    <a:pt x="530" y="338"/>
                  </a:lnTo>
                  <a:lnTo>
                    <a:pt x="519" y="338"/>
                  </a:lnTo>
                  <a:lnTo>
                    <a:pt x="519" y="355"/>
                  </a:lnTo>
                  <a:lnTo>
                    <a:pt x="507" y="372"/>
                  </a:lnTo>
                  <a:lnTo>
                    <a:pt x="490" y="383"/>
                  </a:lnTo>
                  <a:lnTo>
                    <a:pt x="468" y="383"/>
                  </a:lnTo>
                  <a:lnTo>
                    <a:pt x="468" y="400"/>
                  </a:lnTo>
                  <a:lnTo>
                    <a:pt x="457" y="417"/>
                  </a:lnTo>
                  <a:lnTo>
                    <a:pt x="406" y="417"/>
                  </a:lnTo>
                  <a:lnTo>
                    <a:pt x="383" y="417"/>
                  </a:lnTo>
                  <a:lnTo>
                    <a:pt x="361" y="417"/>
                  </a:lnTo>
                  <a:lnTo>
                    <a:pt x="349" y="417"/>
                  </a:lnTo>
                  <a:lnTo>
                    <a:pt x="327" y="434"/>
                  </a:lnTo>
                  <a:lnTo>
                    <a:pt x="310" y="445"/>
                  </a:lnTo>
                  <a:lnTo>
                    <a:pt x="310" y="462"/>
                  </a:lnTo>
                  <a:lnTo>
                    <a:pt x="287" y="462"/>
                  </a:lnTo>
                  <a:lnTo>
                    <a:pt x="276" y="462"/>
                  </a:lnTo>
                  <a:lnTo>
                    <a:pt x="276" y="479"/>
                  </a:lnTo>
                  <a:lnTo>
                    <a:pt x="265" y="479"/>
                  </a:lnTo>
                  <a:lnTo>
                    <a:pt x="254" y="496"/>
                  </a:lnTo>
                  <a:lnTo>
                    <a:pt x="254" y="479"/>
                  </a:lnTo>
                  <a:lnTo>
                    <a:pt x="254" y="462"/>
                  </a:lnTo>
                  <a:lnTo>
                    <a:pt x="254" y="445"/>
                  </a:lnTo>
                  <a:lnTo>
                    <a:pt x="254" y="434"/>
                  </a:lnTo>
                  <a:lnTo>
                    <a:pt x="242" y="417"/>
                  </a:lnTo>
                  <a:lnTo>
                    <a:pt x="242" y="400"/>
                  </a:lnTo>
                  <a:lnTo>
                    <a:pt x="254" y="383"/>
                  </a:lnTo>
                  <a:lnTo>
                    <a:pt x="265" y="383"/>
                  </a:lnTo>
                  <a:lnTo>
                    <a:pt x="265" y="372"/>
                  </a:lnTo>
                  <a:lnTo>
                    <a:pt x="276" y="355"/>
                  </a:lnTo>
                  <a:lnTo>
                    <a:pt x="276" y="310"/>
                  </a:lnTo>
                  <a:lnTo>
                    <a:pt x="276" y="293"/>
                  </a:lnTo>
                  <a:lnTo>
                    <a:pt x="276" y="276"/>
                  </a:lnTo>
                  <a:lnTo>
                    <a:pt x="265" y="265"/>
                  </a:lnTo>
                  <a:lnTo>
                    <a:pt x="265" y="214"/>
                  </a:lnTo>
                  <a:lnTo>
                    <a:pt x="254" y="203"/>
                  </a:lnTo>
                  <a:lnTo>
                    <a:pt x="242" y="152"/>
                  </a:lnTo>
                  <a:lnTo>
                    <a:pt x="231" y="124"/>
                  </a:lnTo>
                  <a:lnTo>
                    <a:pt x="214" y="90"/>
                  </a:lnTo>
                  <a:lnTo>
                    <a:pt x="192" y="79"/>
                  </a:lnTo>
                  <a:lnTo>
                    <a:pt x="169" y="62"/>
                  </a:lnTo>
                  <a:lnTo>
                    <a:pt x="147" y="45"/>
                  </a:lnTo>
                  <a:lnTo>
                    <a:pt x="107" y="17"/>
                  </a:lnTo>
                  <a:lnTo>
                    <a:pt x="96" y="0"/>
                  </a:lnTo>
                  <a:lnTo>
                    <a:pt x="85" y="0"/>
                  </a:lnTo>
                  <a:lnTo>
                    <a:pt x="73" y="0"/>
                  </a:lnTo>
                  <a:lnTo>
                    <a:pt x="51" y="0"/>
                  </a:lnTo>
                  <a:lnTo>
                    <a:pt x="39" y="0"/>
                  </a:lnTo>
                  <a:lnTo>
                    <a:pt x="23" y="17"/>
                  </a:lnTo>
                  <a:lnTo>
                    <a:pt x="11" y="17"/>
                  </a:lnTo>
                  <a:lnTo>
                    <a:pt x="0" y="28"/>
                  </a:lnTo>
                  <a:lnTo>
                    <a:pt x="0" y="45"/>
                  </a:lnTo>
                  <a:lnTo>
                    <a:pt x="11" y="45"/>
                  </a:lnTo>
                  <a:lnTo>
                    <a:pt x="0" y="45"/>
                  </a:lnTo>
                  <a:lnTo>
                    <a:pt x="11" y="45"/>
                  </a:lnTo>
                  <a:lnTo>
                    <a:pt x="23" y="45"/>
                  </a:lnTo>
                  <a:lnTo>
                    <a:pt x="51" y="45"/>
                  </a:lnTo>
                  <a:lnTo>
                    <a:pt x="62" y="62"/>
                  </a:lnTo>
                  <a:lnTo>
                    <a:pt x="73" y="62"/>
                  </a:lnTo>
                  <a:lnTo>
                    <a:pt x="85" y="62"/>
                  </a:lnTo>
                  <a:lnTo>
                    <a:pt x="96" y="79"/>
                  </a:lnTo>
                  <a:lnTo>
                    <a:pt x="107" y="90"/>
                  </a:lnTo>
                  <a:lnTo>
                    <a:pt x="118" y="90"/>
                  </a:lnTo>
                  <a:lnTo>
                    <a:pt x="135" y="107"/>
                  </a:lnTo>
                  <a:lnTo>
                    <a:pt x="147" y="124"/>
                  </a:lnTo>
                  <a:lnTo>
                    <a:pt x="135" y="141"/>
                  </a:lnTo>
                  <a:lnTo>
                    <a:pt x="147" y="141"/>
                  </a:lnTo>
                  <a:lnTo>
                    <a:pt x="147" y="152"/>
                  </a:lnTo>
                  <a:lnTo>
                    <a:pt x="158" y="152"/>
                  </a:lnTo>
                  <a:lnTo>
                    <a:pt x="147" y="186"/>
                  </a:lnTo>
                  <a:lnTo>
                    <a:pt x="147" y="197"/>
                  </a:lnTo>
                  <a:lnTo>
                    <a:pt x="147" y="214"/>
                  </a:lnTo>
                  <a:lnTo>
                    <a:pt x="135" y="231"/>
                  </a:lnTo>
                  <a:lnTo>
                    <a:pt x="135" y="248"/>
                  </a:lnTo>
                  <a:lnTo>
                    <a:pt x="135" y="259"/>
                  </a:lnTo>
                  <a:lnTo>
                    <a:pt x="118" y="259"/>
                  </a:lnTo>
                  <a:lnTo>
                    <a:pt x="107" y="259"/>
                  </a:lnTo>
                  <a:lnTo>
                    <a:pt x="96" y="276"/>
                  </a:lnTo>
                  <a:lnTo>
                    <a:pt x="96" y="310"/>
                  </a:lnTo>
                  <a:lnTo>
                    <a:pt x="118" y="310"/>
                  </a:lnTo>
                  <a:lnTo>
                    <a:pt x="135" y="293"/>
                  </a:lnTo>
                  <a:lnTo>
                    <a:pt x="135" y="276"/>
                  </a:lnTo>
                  <a:lnTo>
                    <a:pt x="147" y="276"/>
                  </a:lnTo>
                  <a:lnTo>
                    <a:pt x="147" y="259"/>
                  </a:lnTo>
                  <a:lnTo>
                    <a:pt x="158" y="259"/>
                  </a:lnTo>
                  <a:lnTo>
                    <a:pt x="169" y="259"/>
                  </a:lnTo>
                  <a:lnTo>
                    <a:pt x="180" y="259"/>
                  </a:lnTo>
                  <a:lnTo>
                    <a:pt x="192" y="259"/>
                  </a:lnTo>
                  <a:lnTo>
                    <a:pt x="203" y="259"/>
                  </a:lnTo>
                  <a:lnTo>
                    <a:pt x="214" y="276"/>
                  </a:lnTo>
                  <a:lnTo>
                    <a:pt x="214" y="293"/>
                  </a:lnTo>
                  <a:lnTo>
                    <a:pt x="214" y="310"/>
                  </a:lnTo>
                  <a:lnTo>
                    <a:pt x="231" y="321"/>
                  </a:lnTo>
                  <a:lnTo>
                    <a:pt x="231" y="338"/>
                  </a:lnTo>
                  <a:lnTo>
                    <a:pt x="242" y="355"/>
                  </a:lnTo>
                  <a:lnTo>
                    <a:pt x="242" y="372"/>
                  </a:lnTo>
                  <a:lnTo>
                    <a:pt x="242" y="383"/>
                  </a:lnTo>
                  <a:lnTo>
                    <a:pt x="242" y="400"/>
                  </a:lnTo>
                  <a:lnTo>
                    <a:pt x="231" y="400"/>
                  </a:lnTo>
                  <a:lnTo>
                    <a:pt x="231" y="417"/>
                  </a:lnTo>
                  <a:lnTo>
                    <a:pt x="231" y="428"/>
                  </a:lnTo>
                  <a:lnTo>
                    <a:pt x="242" y="445"/>
                  </a:lnTo>
                  <a:lnTo>
                    <a:pt x="231" y="445"/>
                  </a:lnTo>
                  <a:lnTo>
                    <a:pt x="242" y="462"/>
                  </a:lnTo>
                  <a:lnTo>
                    <a:pt x="242" y="479"/>
                  </a:lnTo>
                  <a:lnTo>
                    <a:pt x="242" y="490"/>
                  </a:lnTo>
                  <a:lnTo>
                    <a:pt x="231" y="490"/>
                  </a:lnTo>
                  <a:lnTo>
                    <a:pt x="214" y="507"/>
                  </a:lnTo>
                  <a:lnTo>
                    <a:pt x="203" y="490"/>
                  </a:lnTo>
                  <a:lnTo>
                    <a:pt x="180" y="490"/>
                  </a:lnTo>
                  <a:lnTo>
                    <a:pt x="180" y="507"/>
                  </a:lnTo>
                  <a:lnTo>
                    <a:pt x="169" y="524"/>
                  </a:lnTo>
                  <a:lnTo>
                    <a:pt x="169" y="541"/>
                  </a:lnTo>
                  <a:lnTo>
                    <a:pt x="158" y="552"/>
                  </a:lnTo>
                  <a:lnTo>
                    <a:pt x="147" y="552"/>
                  </a:lnTo>
                  <a:lnTo>
                    <a:pt x="147" y="569"/>
                  </a:lnTo>
                  <a:lnTo>
                    <a:pt x="158" y="569"/>
                  </a:lnTo>
                  <a:lnTo>
                    <a:pt x="169" y="603"/>
                  </a:lnTo>
                  <a:lnTo>
                    <a:pt x="180" y="603"/>
                  </a:lnTo>
                  <a:lnTo>
                    <a:pt x="180" y="620"/>
                  </a:lnTo>
                  <a:lnTo>
                    <a:pt x="180" y="631"/>
                  </a:lnTo>
                  <a:lnTo>
                    <a:pt x="203" y="648"/>
                  </a:lnTo>
                  <a:lnTo>
                    <a:pt x="220" y="648"/>
                  </a:lnTo>
                  <a:lnTo>
                    <a:pt x="242" y="648"/>
                  </a:lnTo>
                  <a:lnTo>
                    <a:pt x="287" y="648"/>
                  </a:lnTo>
                  <a:lnTo>
                    <a:pt x="287" y="631"/>
                  </a:lnTo>
                  <a:lnTo>
                    <a:pt x="304" y="620"/>
                  </a:lnTo>
                  <a:lnTo>
                    <a:pt x="316" y="603"/>
                  </a:lnTo>
                  <a:lnTo>
                    <a:pt x="327" y="603"/>
                  </a:lnTo>
                  <a:lnTo>
                    <a:pt x="338" y="603"/>
                  </a:lnTo>
                  <a:lnTo>
                    <a:pt x="338" y="586"/>
                  </a:lnTo>
                  <a:lnTo>
                    <a:pt x="338" y="569"/>
                  </a:lnTo>
                  <a:lnTo>
                    <a:pt x="338" y="552"/>
                  </a:lnTo>
                  <a:lnTo>
                    <a:pt x="349" y="552"/>
                  </a:lnTo>
                  <a:lnTo>
                    <a:pt x="349" y="541"/>
                  </a:lnTo>
                  <a:lnTo>
                    <a:pt x="349" y="524"/>
                  </a:lnTo>
                  <a:lnTo>
                    <a:pt x="361" y="524"/>
                  </a:lnTo>
                  <a:lnTo>
                    <a:pt x="372" y="524"/>
                  </a:lnTo>
                  <a:lnTo>
                    <a:pt x="395" y="524"/>
                  </a:lnTo>
                  <a:lnTo>
                    <a:pt x="406" y="507"/>
                  </a:lnTo>
                  <a:lnTo>
                    <a:pt x="423" y="507"/>
                  </a:lnTo>
                  <a:lnTo>
                    <a:pt x="434" y="496"/>
                  </a:lnTo>
                  <a:lnTo>
                    <a:pt x="445" y="479"/>
                  </a:lnTo>
                  <a:lnTo>
                    <a:pt x="457" y="462"/>
                  </a:lnTo>
                  <a:lnTo>
                    <a:pt x="479" y="445"/>
                  </a:lnTo>
                  <a:lnTo>
                    <a:pt x="490" y="445"/>
                  </a:lnTo>
                  <a:lnTo>
                    <a:pt x="507" y="434"/>
                  </a:lnTo>
                  <a:lnTo>
                    <a:pt x="519" y="434"/>
                  </a:lnTo>
                  <a:lnTo>
                    <a:pt x="530" y="434"/>
                  </a:lnTo>
                  <a:lnTo>
                    <a:pt x="541" y="417"/>
                  </a:lnTo>
                  <a:lnTo>
                    <a:pt x="541" y="400"/>
                  </a:lnTo>
                  <a:lnTo>
                    <a:pt x="552" y="400"/>
                  </a:lnTo>
                  <a:lnTo>
                    <a:pt x="575" y="383"/>
                  </a:lnTo>
                  <a:lnTo>
                    <a:pt x="575" y="355"/>
                  </a:lnTo>
                  <a:lnTo>
                    <a:pt x="564" y="338"/>
                  </a:lnTo>
                  <a:lnTo>
                    <a:pt x="564" y="310"/>
                  </a:lnTo>
                  <a:lnTo>
                    <a:pt x="564" y="293"/>
                  </a:lnTo>
                  <a:lnTo>
                    <a:pt x="575" y="293"/>
                  </a:lnTo>
                  <a:lnTo>
                    <a:pt x="586" y="276"/>
                  </a:lnTo>
                  <a:lnTo>
                    <a:pt x="614" y="276"/>
                  </a:lnTo>
                  <a:lnTo>
                    <a:pt x="626" y="276"/>
                  </a:lnTo>
                  <a:lnTo>
                    <a:pt x="648" y="276"/>
                  </a:lnTo>
                  <a:lnTo>
                    <a:pt x="659" y="276"/>
                  </a:lnTo>
                  <a:lnTo>
                    <a:pt x="682" y="276"/>
                  </a:lnTo>
                  <a:lnTo>
                    <a:pt x="705" y="276"/>
                  </a:lnTo>
                  <a:lnTo>
                    <a:pt x="744" y="276"/>
                  </a:lnTo>
                  <a:lnTo>
                    <a:pt x="755" y="276"/>
                  </a:lnTo>
                  <a:lnTo>
                    <a:pt x="767" y="276"/>
                  </a:lnTo>
                  <a:lnTo>
                    <a:pt x="778" y="276"/>
                  </a:lnTo>
                  <a:lnTo>
                    <a:pt x="795" y="276"/>
                  </a:lnTo>
                  <a:lnTo>
                    <a:pt x="806" y="265"/>
                  </a:lnTo>
                  <a:lnTo>
                    <a:pt x="806" y="248"/>
                  </a:lnTo>
                  <a:lnTo>
                    <a:pt x="817" y="231"/>
                  </a:lnTo>
                  <a:lnTo>
                    <a:pt x="817" y="214"/>
                  </a:lnTo>
                  <a:lnTo>
                    <a:pt x="806" y="203"/>
                  </a:lnTo>
                  <a:lnTo>
                    <a:pt x="817" y="169"/>
                  </a:lnTo>
                  <a:lnTo>
                    <a:pt x="817" y="141"/>
                  </a:lnTo>
                  <a:lnTo>
                    <a:pt x="806" y="124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212520" y="2333520"/>
              <a:ext cx="949680" cy="804960"/>
            </a:xfrm>
            <a:custGeom>
              <a:avLst/>
              <a:gdLst/>
              <a:ahLst/>
              <a:rect l="l" t="t" r="r" b="b"/>
              <a:pathLst>
                <a:path w="817" h="648">
                  <a:moveTo>
                    <a:pt x="806" y="124"/>
                  </a:moveTo>
                  <a:lnTo>
                    <a:pt x="806" y="141"/>
                  </a:lnTo>
                  <a:lnTo>
                    <a:pt x="778" y="152"/>
                  </a:lnTo>
                  <a:lnTo>
                    <a:pt x="778" y="169"/>
                  </a:lnTo>
                  <a:lnTo>
                    <a:pt x="755" y="169"/>
                  </a:lnTo>
                  <a:lnTo>
                    <a:pt x="721" y="186"/>
                  </a:lnTo>
                  <a:lnTo>
                    <a:pt x="693" y="186"/>
                  </a:lnTo>
                  <a:lnTo>
                    <a:pt x="648" y="203"/>
                  </a:lnTo>
                  <a:lnTo>
                    <a:pt x="626" y="214"/>
                  </a:lnTo>
                  <a:lnTo>
                    <a:pt x="597" y="214"/>
                  </a:lnTo>
                  <a:lnTo>
                    <a:pt x="575" y="231"/>
                  </a:lnTo>
                  <a:lnTo>
                    <a:pt x="552" y="248"/>
                  </a:lnTo>
                  <a:lnTo>
                    <a:pt x="530" y="265"/>
                  </a:lnTo>
                  <a:lnTo>
                    <a:pt x="519" y="293"/>
                  </a:lnTo>
                  <a:lnTo>
                    <a:pt x="541" y="321"/>
                  </a:lnTo>
                  <a:lnTo>
                    <a:pt x="530" y="338"/>
                  </a:lnTo>
                  <a:lnTo>
                    <a:pt x="519" y="338"/>
                  </a:lnTo>
                  <a:lnTo>
                    <a:pt x="519" y="355"/>
                  </a:lnTo>
                  <a:lnTo>
                    <a:pt x="507" y="372"/>
                  </a:lnTo>
                  <a:lnTo>
                    <a:pt x="490" y="383"/>
                  </a:lnTo>
                  <a:lnTo>
                    <a:pt x="468" y="383"/>
                  </a:lnTo>
                  <a:lnTo>
                    <a:pt x="468" y="400"/>
                  </a:lnTo>
                  <a:lnTo>
                    <a:pt x="457" y="417"/>
                  </a:lnTo>
                  <a:lnTo>
                    <a:pt x="406" y="417"/>
                  </a:lnTo>
                  <a:lnTo>
                    <a:pt x="383" y="417"/>
                  </a:lnTo>
                  <a:lnTo>
                    <a:pt x="361" y="417"/>
                  </a:lnTo>
                  <a:lnTo>
                    <a:pt x="349" y="417"/>
                  </a:lnTo>
                  <a:lnTo>
                    <a:pt x="327" y="434"/>
                  </a:lnTo>
                  <a:lnTo>
                    <a:pt x="310" y="445"/>
                  </a:lnTo>
                  <a:lnTo>
                    <a:pt x="310" y="462"/>
                  </a:lnTo>
                  <a:lnTo>
                    <a:pt x="287" y="462"/>
                  </a:lnTo>
                  <a:lnTo>
                    <a:pt x="276" y="462"/>
                  </a:lnTo>
                  <a:lnTo>
                    <a:pt x="276" y="479"/>
                  </a:lnTo>
                  <a:lnTo>
                    <a:pt x="265" y="479"/>
                  </a:lnTo>
                  <a:lnTo>
                    <a:pt x="254" y="496"/>
                  </a:lnTo>
                  <a:lnTo>
                    <a:pt x="254" y="479"/>
                  </a:lnTo>
                  <a:lnTo>
                    <a:pt x="254" y="462"/>
                  </a:lnTo>
                  <a:lnTo>
                    <a:pt x="254" y="445"/>
                  </a:lnTo>
                  <a:lnTo>
                    <a:pt x="254" y="434"/>
                  </a:lnTo>
                  <a:lnTo>
                    <a:pt x="242" y="417"/>
                  </a:lnTo>
                  <a:lnTo>
                    <a:pt x="242" y="400"/>
                  </a:lnTo>
                  <a:lnTo>
                    <a:pt x="254" y="383"/>
                  </a:lnTo>
                  <a:lnTo>
                    <a:pt x="265" y="383"/>
                  </a:lnTo>
                  <a:lnTo>
                    <a:pt x="265" y="372"/>
                  </a:lnTo>
                  <a:lnTo>
                    <a:pt x="276" y="355"/>
                  </a:lnTo>
                  <a:lnTo>
                    <a:pt x="276" y="310"/>
                  </a:lnTo>
                  <a:lnTo>
                    <a:pt x="276" y="293"/>
                  </a:lnTo>
                  <a:lnTo>
                    <a:pt x="276" y="276"/>
                  </a:lnTo>
                  <a:lnTo>
                    <a:pt x="265" y="265"/>
                  </a:lnTo>
                  <a:lnTo>
                    <a:pt x="265" y="214"/>
                  </a:lnTo>
                  <a:lnTo>
                    <a:pt x="254" y="203"/>
                  </a:lnTo>
                  <a:lnTo>
                    <a:pt x="242" y="152"/>
                  </a:lnTo>
                  <a:lnTo>
                    <a:pt x="231" y="124"/>
                  </a:lnTo>
                  <a:lnTo>
                    <a:pt x="214" y="90"/>
                  </a:lnTo>
                  <a:lnTo>
                    <a:pt x="192" y="79"/>
                  </a:lnTo>
                  <a:lnTo>
                    <a:pt x="169" y="62"/>
                  </a:lnTo>
                  <a:lnTo>
                    <a:pt x="147" y="45"/>
                  </a:lnTo>
                  <a:lnTo>
                    <a:pt x="107" y="17"/>
                  </a:lnTo>
                  <a:lnTo>
                    <a:pt x="96" y="0"/>
                  </a:lnTo>
                  <a:lnTo>
                    <a:pt x="85" y="0"/>
                  </a:lnTo>
                  <a:lnTo>
                    <a:pt x="73" y="0"/>
                  </a:lnTo>
                  <a:lnTo>
                    <a:pt x="51" y="0"/>
                  </a:lnTo>
                  <a:lnTo>
                    <a:pt x="39" y="0"/>
                  </a:lnTo>
                  <a:lnTo>
                    <a:pt x="23" y="17"/>
                  </a:lnTo>
                  <a:lnTo>
                    <a:pt x="11" y="17"/>
                  </a:lnTo>
                  <a:lnTo>
                    <a:pt x="0" y="28"/>
                  </a:lnTo>
                  <a:lnTo>
                    <a:pt x="0" y="45"/>
                  </a:lnTo>
                  <a:lnTo>
                    <a:pt x="11" y="45"/>
                  </a:lnTo>
                  <a:lnTo>
                    <a:pt x="0" y="45"/>
                  </a:lnTo>
                  <a:lnTo>
                    <a:pt x="11" y="45"/>
                  </a:lnTo>
                  <a:lnTo>
                    <a:pt x="23" y="45"/>
                  </a:lnTo>
                  <a:lnTo>
                    <a:pt x="51" y="45"/>
                  </a:lnTo>
                  <a:lnTo>
                    <a:pt x="62" y="62"/>
                  </a:lnTo>
                  <a:lnTo>
                    <a:pt x="73" y="62"/>
                  </a:lnTo>
                  <a:lnTo>
                    <a:pt x="85" y="62"/>
                  </a:lnTo>
                  <a:lnTo>
                    <a:pt x="96" y="79"/>
                  </a:lnTo>
                  <a:lnTo>
                    <a:pt x="107" y="90"/>
                  </a:lnTo>
                  <a:lnTo>
                    <a:pt x="118" y="90"/>
                  </a:lnTo>
                  <a:lnTo>
                    <a:pt x="135" y="107"/>
                  </a:lnTo>
                  <a:lnTo>
                    <a:pt x="147" y="124"/>
                  </a:lnTo>
                  <a:lnTo>
                    <a:pt x="135" y="141"/>
                  </a:lnTo>
                  <a:lnTo>
                    <a:pt x="147" y="141"/>
                  </a:lnTo>
                  <a:lnTo>
                    <a:pt x="147" y="152"/>
                  </a:lnTo>
                  <a:lnTo>
                    <a:pt x="158" y="152"/>
                  </a:lnTo>
                  <a:lnTo>
                    <a:pt x="147" y="186"/>
                  </a:lnTo>
                  <a:lnTo>
                    <a:pt x="147" y="197"/>
                  </a:lnTo>
                  <a:lnTo>
                    <a:pt x="147" y="214"/>
                  </a:lnTo>
                  <a:lnTo>
                    <a:pt x="135" y="231"/>
                  </a:lnTo>
                  <a:lnTo>
                    <a:pt x="135" y="248"/>
                  </a:lnTo>
                  <a:lnTo>
                    <a:pt x="135" y="259"/>
                  </a:lnTo>
                  <a:lnTo>
                    <a:pt x="118" y="259"/>
                  </a:lnTo>
                  <a:lnTo>
                    <a:pt x="107" y="259"/>
                  </a:lnTo>
                  <a:lnTo>
                    <a:pt x="96" y="276"/>
                  </a:lnTo>
                  <a:lnTo>
                    <a:pt x="96" y="310"/>
                  </a:lnTo>
                  <a:lnTo>
                    <a:pt x="118" y="310"/>
                  </a:lnTo>
                  <a:lnTo>
                    <a:pt x="135" y="293"/>
                  </a:lnTo>
                  <a:lnTo>
                    <a:pt x="135" y="276"/>
                  </a:lnTo>
                  <a:lnTo>
                    <a:pt x="147" y="276"/>
                  </a:lnTo>
                  <a:lnTo>
                    <a:pt x="147" y="259"/>
                  </a:lnTo>
                  <a:lnTo>
                    <a:pt x="158" y="259"/>
                  </a:lnTo>
                  <a:lnTo>
                    <a:pt x="169" y="259"/>
                  </a:lnTo>
                  <a:lnTo>
                    <a:pt x="180" y="259"/>
                  </a:lnTo>
                  <a:lnTo>
                    <a:pt x="192" y="259"/>
                  </a:lnTo>
                  <a:lnTo>
                    <a:pt x="203" y="259"/>
                  </a:lnTo>
                  <a:lnTo>
                    <a:pt x="214" y="276"/>
                  </a:lnTo>
                  <a:lnTo>
                    <a:pt x="214" y="293"/>
                  </a:lnTo>
                  <a:lnTo>
                    <a:pt x="214" y="310"/>
                  </a:lnTo>
                  <a:lnTo>
                    <a:pt x="231" y="321"/>
                  </a:lnTo>
                  <a:lnTo>
                    <a:pt x="231" y="338"/>
                  </a:lnTo>
                  <a:lnTo>
                    <a:pt x="242" y="355"/>
                  </a:lnTo>
                  <a:lnTo>
                    <a:pt x="242" y="372"/>
                  </a:lnTo>
                  <a:lnTo>
                    <a:pt x="242" y="383"/>
                  </a:lnTo>
                  <a:lnTo>
                    <a:pt x="242" y="400"/>
                  </a:lnTo>
                  <a:lnTo>
                    <a:pt x="231" y="400"/>
                  </a:lnTo>
                  <a:lnTo>
                    <a:pt x="231" y="417"/>
                  </a:lnTo>
                  <a:lnTo>
                    <a:pt x="231" y="428"/>
                  </a:lnTo>
                  <a:lnTo>
                    <a:pt x="242" y="445"/>
                  </a:lnTo>
                  <a:lnTo>
                    <a:pt x="231" y="445"/>
                  </a:lnTo>
                  <a:lnTo>
                    <a:pt x="242" y="462"/>
                  </a:lnTo>
                  <a:lnTo>
                    <a:pt x="242" y="479"/>
                  </a:lnTo>
                  <a:lnTo>
                    <a:pt x="242" y="490"/>
                  </a:lnTo>
                  <a:lnTo>
                    <a:pt x="231" y="490"/>
                  </a:lnTo>
                  <a:lnTo>
                    <a:pt x="214" y="507"/>
                  </a:lnTo>
                  <a:lnTo>
                    <a:pt x="203" y="490"/>
                  </a:lnTo>
                  <a:lnTo>
                    <a:pt x="180" y="490"/>
                  </a:lnTo>
                  <a:lnTo>
                    <a:pt x="180" y="507"/>
                  </a:lnTo>
                  <a:lnTo>
                    <a:pt x="169" y="524"/>
                  </a:lnTo>
                  <a:lnTo>
                    <a:pt x="169" y="541"/>
                  </a:lnTo>
                  <a:lnTo>
                    <a:pt x="158" y="552"/>
                  </a:lnTo>
                  <a:lnTo>
                    <a:pt x="147" y="552"/>
                  </a:lnTo>
                  <a:lnTo>
                    <a:pt x="147" y="569"/>
                  </a:lnTo>
                  <a:lnTo>
                    <a:pt x="158" y="569"/>
                  </a:lnTo>
                  <a:lnTo>
                    <a:pt x="169" y="603"/>
                  </a:lnTo>
                  <a:lnTo>
                    <a:pt x="180" y="603"/>
                  </a:lnTo>
                  <a:lnTo>
                    <a:pt x="180" y="620"/>
                  </a:lnTo>
                  <a:lnTo>
                    <a:pt x="180" y="631"/>
                  </a:lnTo>
                  <a:lnTo>
                    <a:pt x="203" y="648"/>
                  </a:lnTo>
                  <a:lnTo>
                    <a:pt x="220" y="648"/>
                  </a:lnTo>
                  <a:lnTo>
                    <a:pt x="242" y="648"/>
                  </a:lnTo>
                  <a:lnTo>
                    <a:pt x="287" y="648"/>
                  </a:lnTo>
                  <a:lnTo>
                    <a:pt x="287" y="631"/>
                  </a:lnTo>
                  <a:lnTo>
                    <a:pt x="304" y="620"/>
                  </a:lnTo>
                  <a:lnTo>
                    <a:pt x="316" y="603"/>
                  </a:lnTo>
                  <a:lnTo>
                    <a:pt x="327" y="603"/>
                  </a:lnTo>
                  <a:lnTo>
                    <a:pt x="338" y="603"/>
                  </a:lnTo>
                  <a:lnTo>
                    <a:pt x="338" y="586"/>
                  </a:lnTo>
                  <a:lnTo>
                    <a:pt x="338" y="569"/>
                  </a:lnTo>
                  <a:lnTo>
                    <a:pt x="338" y="552"/>
                  </a:lnTo>
                  <a:lnTo>
                    <a:pt x="349" y="552"/>
                  </a:lnTo>
                  <a:lnTo>
                    <a:pt x="349" y="541"/>
                  </a:lnTo>
                  <a:lnTo>
                    <a:pt x="349" y="524"/>
                  </a:lnTo>
                  <a:lnTo>
                    <a:pt x="361" y="524"/>
                  </a:lnTo>
                  <a:lnTo>
                    <a:pt x="372" y="524"/>
                  </a:lnTo>
                  <a:lnTo>
                    <a:pt x="395" y="524"/>
                  </a:lnTo>
                  <a:lnTo>
                    <a:pt x="406" y="507"/>
                  </a:lnTo>
                  <a:lnTo>
                    <a:pt x="423" y="507"/>
                  </a:lnTo>
                  <a:lnTo>
                    <a:pt x="434" y="496"/>
                  </a:lnTo>
                  <a:lnTo>
                    <a:pt x="445" y="479"/>
                  </a:lnTo>
                  <a:lnTo>
                    <a:pt x="457" y="462"/>
                  </a:lnTo>
                  <a:lnTo>
                    <a:pt x="479" y="445"/>
                  </a:lnTo>
                  <a:lnTo>
                    <a:pt x="490" y="445"/>
                  </a:lnTo>
                  <a:lnTo>
                    <a:pt x="507" y="434"/>
                  </a:lnTo>
                  <a:lnTo>
                    <a:pt x="519" y="434"/>
                  </a:lnTo>
                  <a:lnTo>
                    <a:pt x="530" y="434"/>
                  </a:lnTo>
                  <a:lnTo>
                    <a:pt x="541" y="417"/>
                  </a:lnTo>
                  <a:lnTo>
                    <a:pt x="541" y="400"/>
                  </a:lnTo>
                  <a:lnTo>
                    <a:pt x="552" y="400"/>
                  </a:lnTo>
                  <a:lnTo>
                    <a:pt x="575" y="383"/>
                  </a:lnTo>
                  <a:lnTo>
                    <a:pt x="575" y="355"/>
                  </a:lnTo>
                  <a:lnTo>
                    <a:pt x="564" y="338"/>
                  </a:lnTo>
                  <a:lnTo>
                    <a:pt x="564" y="310"/>
                  </a:lnTo>
                  <a:lnTo>
                    <a:pt x="564" y="293"/>
                  </a:lnTo>
                  <a:lnTo>
                    <a:pt x="575" y="293"/>
                  </a:lnTo>
                  <a:lnTo>
                    <a:pt x="586" y="276"/>
                  </a:lnTo>
                  <a:lnTo>
                    <a:pt x="614" y="276"/>
                  </a:lnTo>
                  <a:lnTo>
                    <a:pt x="626" y="276"/>
                  </a:lnTo>
                  <a:lnTo>
                    <a:pt x="648" y="276"/>
                  </a:lnTo>
                  <a:lnTo>
                    <a:pt x="659" y="276"/>
                  </a:lnTo>
                  <a:lnTo>
                    <a:pt x="682" y="276"/>
                  </a:lnTo>
                  <a:lnTo>
                    <a:pt x="705" y="276"/>
                  </a:lnTo>
                  <a:lnTo>
                    <a:pt x="744" y="276"/>
                  </a:lnTo>
                  <a:lnTo>
                    <a:pt x="755" y="276"/>
                  </a:lnTo>
                  <a:lnTo>
                    <a:pt x="767" y="276"/>
                  </a:lnTo>
                  <a:lnTo>
                    <a:pt x="778" y="276"/>
                  </a:lnTo>
                  <a:lnTo>
                    <a:pt x="795" y="276"/>
                  </a:lnTo>
                  <a:lnTo>
                    <a:pt x="806" y="265"/>
                  </a:lnTo>
                  <a:lnTo>
                    <a:pt x="806" y="248"/>
                  </a:lnTo>
                  <a:lnTo>
                    <a:pt x="817" y="231"/>
                  </a:lnTo>
                  <a:lnTo>
                    <a:pt x="817" y="214"/>
                  </a:lnTo>
                  <a:lnTo>
                    <a:pt x="806" y="203"/>
                  </a:lnTo>
                  <a:lnTo>
                    <a:pt x="817" y="169"/>
                  </a:lnTo>
                  <a:lnTo>
                    <a:pt x="817" y="141"/>
                  </a:lnTo>
                  <a:lnTo>
                    <a:pt x="806" y="124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3249000" y="2732040"/>
              <a:ext cx="51480" cy="176400"/>
            </a:xfrm>
            <a:custGeom>
              <a:avLst/>
              <a:gdLst/>
              <a:ahLst/>
              <a:rect l="l" t="t" r="r" b="b"/>
              <a:pathLst>
                <a:path w="45" h="141">
                  <a:moveTo>
                    <a:pt x="11" y="0"/>
                  </a:moveTo>
                  <a:lnTo>
                    <a:pt x="11" y="17"/>
                  </a:lnTo>
                  <a:lnTo>
                    <a:pt x="11" y="34"/>
                  </a:lnTo>
                  <a:lnTo>
                    <a:pt x="22" y="51"/>
                  </a:lnTo>
                  <a:lnTo>
                    <a:pt x="22" y="62"/>
                  </a:lnTo>
                  <a:lnTo>
                    <a:pt x="33" y="62"/>
                  </a:lnTo>
                  <a:lnTo>
                    <a:pt x="45" y="79"/>
                  </a:lnTo>
                  <a:lnTo>
                    <a:pt x="45" y="96"/>
                  </a:lnTo>
                  <a:lnTo>
                    <a:pt x="45" y="113"/>
                  </a:lnTo>
                  <a:lnTo>
                    <a:pt x="45" y="124"/>
                  </a:lnTo>
                  <a:lnTo>
                    <a:pt x="33" y="141"/>
                  </a:lnTo>
                  <a:lnTo>
                    <a:pt x="22" y="141"/>
                  </a:lnTo>
                  <a:lnTo>
                    <a:pt x="22" y="124"/>
                  </a:lnTo>
                  <a:lnTo>
                    <a:pt x="11" y="113"/>
                  </a:lnTo>
                  <a:lnTo>
                    <a:pt x="22" y="96"/>
                  </a:lnTo>
                  <a:lnTo>
                    <a:pt x="11" y="96"/>
                  </a:lnTo>
                  <a:lnTo>
                    <a:pt x="0" y="96"/>
                  </a:lnTo>
                  <a:lnTo>
                    <a:pt x="0" y="79"/>
                  </a:lnTo>
                  <a:lnTo>
                    <a:pt x="0" y="62"/>
                  </a:lnTo>
                  <a:lnTo>
                    <a:pt x="0" y="51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cc00"/>
            </a:solidFill>
            <a:ln w="9360">
              <a:solidFill>
                <a:srgbClr val="ddddd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3249000" y="2732040"/>
              <a:ext cx="51480" cy="176400"/>
            </a:xfrm>
            <a:custGeom>
              <a:avLst/>
              <a:gdLst/>
              <a:ahLst/>
              <a:rect l="l" t="t" r="r" b="b"/>
              <a:pathLst>
                <a:path w="45" h="141">
                  <a:moveTo>
                    <a:pt x="11" y="0"/>
                  </a:moveTo>
                  <a:lnTo>
                    <a:pt x="11" y="17"/>
                  </a:lnTo>
                  <a:lnTo>
                    <a:pt x="11" y="34"/>
                  </a:lnTo>
                  <a:lnTo>
                    <a:pt x="22" y="51"/>
                  </a:lnTo>
                  <a:lnTo>
                    <a:pt x="22" y="62"/>
                  </a:lnTo>
                  <a:lnTo>
                    <a:pt x="33" y="62"/>
                  </a:lnTo>
                  <a:lnTo>
                    <a:pt x="45" y="79"/>
                  </a:lnTo>
                  <a:lnTo>
                    <a:pt x="45" y="96"/>
                  </a:lnTo>
                  <a:lnTo>
                    <a:pt x="45" y="113"/>
                  </a:lnTo>
                  <a:lnTo>
                    <a:pt x="45" y="124"/>
                  </a:lnTo>
                  <a:lnTo>
                    <a:pt x="33" y="141"/>
                  </a:lnTo>
                  <a:lnTo>
                    <a:pt x="22" y="141"/>
                  </a:lnTo>
                  <a:lnTo>
                    <a:pt x="22" y="124"/>
                  </a:lnTo>
                  <a:lnTo>
                    <a:pt x="11" y="113"/>
                  </a:lnTo>
                  <a:lnTo>
                    <a:pt x="22" y="96"/>
                  </a:lnTo>
                  <a:lnTo>
                    <a:pt x="11" y="96"/>
                  </a:lnTo>
                  <a:lnTo>
                    <a:pt x="0" y="96"/>
                  </a:lnTo>
                  <a:lnTo>
                    <a:pt x="0" y="79"/>
                  </a:lnTo>
                  <a:lnTo>
                    <a:pt x="0" y="62"/>
                  </a:lnTo>
                  <a:lnTo>
                    <a:pt x="0" y="51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0" y="0"/>
                  </a:lnTo>
                  <a:lnTo>
                    <a:pt x="11" y="0"/>
                  </a:lnTo>
                </a:path>
              </a:pathLst>
            </a:custGeom>
            <a:solidFill>
              <a:srgbClr val="ffcc00"/>
            </a:solidFill>
            <a:ln w="0">
              <a:solidFill>
                <a:srgbClr val="dddddd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5" name=""/>
          <p:cNvSpPr/>
          <p:nvPr/>
        </p:nvSpPr>
        <p:spPr>
          <a:xfrm>
            <a:off x="2608200" y="3749760"/>
            <a:ext cx="2057400" cy="85572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2265480" y="2892600"/>
            <a:ext cx="257040" cy="85716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 flipH="1">
            <a:off x="2265480" y="1692360"/>
            <a:ext cx="342720" cy="120024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2608200" y="1692360"/>
            <a:ext cx="1371600" cy="154296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flipH="1" flipV="1">
            <a:off x="2265480" y="2892600"/>
            <a:ext cx="1714320" cy="34272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065480" y="3235320"/>
            <a:ext cx="685800" cy="137016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 flipV="1">
            <a:off x="4065480" y="2892600"/>
            <a:ext cx="1886040" cy="34272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951520" y="2892600"/>
            <a:ext cx="1457280" cy="144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 flipH="1">
            <a:off x="7323120" y="2892600"/>
            <a:ext cx="85680" cy="51408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 flipH="1">
            <a:off x="6551280" y="3406680"/>
            <a:ext cx="771480" cy="111276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 flipH="1" flipV="1">
            <a:off x="5951160" y="2977920"/>
            <a:ext cx="600120" cy="154116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 flipH="1">
            <a:off x="4751280" y="2978280"/>
            <a:ext cx="1200240" cy="162720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 flipV="1">
            <a:off x="4751280" y="4433400"/>
            <a:ext cx="1800360" cy="17172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093760" y="2720880"/>
            <a:ext cx="257400" cy="428760"/>
          </a:xfrm>
          <a:prstGeom prst="rect">
            <a:avLst/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436840" y="3578400"/>
            <a:ext cx="257040" cy="428400"/>
          </a:xfrm>
          <a:prstGeom prst="rect">
            <a:avLst/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4579920" y="4433760"/>
            <a:ext cx="257040" cy="428760"/>
          </a:xfrm>
          <a:prstGeom prst="rect">
            <a:avLst/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2436840" y="1521000"/>
            <a:ext cx="257040" cy="428400"/>
          </a:xfrm>
          <a:prstGeom prst="rect">
            <a:avLst/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3894120" y="3063960"/>
            <a:ext cx="257040" cy="428400"/>
          </a:xfrm>
          <a:prstGeom prst="rect">
            <a:avLst/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780160" y="2806560"/>
            <a:ext cx="257040" cy="428760"/>
          </a:xfrm>
          <a:prstGeom prst="rect">
            <a:avLst/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323120" y="2635200"/>
            <a:ext cx="257040" cy="428760"/>
          </a:xfrm>
          <a:prstGeom prst="rect">
            <a:avLst/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51760" y="3235320"/>
            <a:ext cx="257040" cy="428760"/>
          </a:xfrm>
          <a:prstGeom prst="rect">
            <a:avLst/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6465960" y="4262400"/>
            <a:ext cx="257040" cy="428760"/>
          </a:xfrm>
          <a:prstGeom prst="rect">
            <a:avLst/>
          </a:prstGeom>
          <a:solidFill>
            <a:srgbClr val="cc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7" name=""/>
          <p:cNvGrpSpPr/>
          <p:nvPr/>
        </p:nvGrpSpPr>
        <p:grpSpPr>
          <a:xfrm>
            <a:off x="2401920" y="1865160"/>
            <a:ext cx="4920480" cy="2480760"/>
            <a:chOff x="2401920" y="1865160"/>
            <a:chExt cx="4920480" cy="2480760"/>
          </a:xfrm>
        </p:grpSpPr>
        <p:sp>
          <p:nvSpPr>
            <p:cNvPr id="328" name=""/>
            <p:cNvSpPr/>
            <p:nvPr/>
          </p:nvSpPr>
          <p:spPr>
            <a:xfrm>
              <a:off x="2401920" y="1865160"/>
              <a:ext cx="1367640" cy="1254600"/>
            </a:xfrm>
            <a:custGeom>
              <a:avLst/>
              <a:gdLst/>
              <a:ahLst/>
              <a:rect l="l" t="t" r="r" b="b"/>
              <a:pathLst>
                <a:path w="766" h="703">
                  <a:moveTo>
                    <a:pt x="124" y="0"/>
                  </a:moveTo>
                  <a:lnTo>
                    <a:pt x="0" y="558"/>
                  </a:lnTo>
                  <a:lnTo>
                    <a:pt x="766" y="703"/>
                  </a:lnTo>
                  <a:lnTo>
                    <a:pt x="124" y="0"/>
                  </a:lnTo>
                  <a:close/>
                </a:path>
              </a:pathLst>
            </a:custGeom>
            <a:noFill/>
            <a:ln w="76320">
              <a:solidFill>
                <a:srgbClr val="00cc00"/>
              </a:solidFill>
              <a:prstDash val="sysDot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4174920" y="3029040"/>
              <a:ext cx="1644480" cy="1316880"/>
            </a:xfrm>
            <a:custGeom>
              <a:avLst/>
              <a:gdLst/>
              <a:ahLst/>
              <a:rect l="l" t="t" r="r" b="b"/>
              <a:pathLst>
                <a:path w="921" h="738">
                  <a:moveTo>
                    <a:pt x="0" y="144"/>
                  </a:moveTo>
                  <a:lnTo>
                    <a:pt x="325" y="738"/>
                  </a:lnTo>
                  <a:lnTo>
                    <a:pt x="921" y="0"/>
                  </a:lnTo>
                  <a:lnTo>
                    <a:pt x="0" y="144"/>
                  </a:lnTo>
                  <a:close/>
                </a:path>
              </a:pathLst>
            </a:custGeom>
            <a:noFill/>
            <a:ln w="76320">
              <a:solidFill>
                <a:srgbClr val="00cc00"/>
              </a:solidFill>
              <a:prstDash val="sysDot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6095880" y="2977200"/>
              <a:ext cx="1226520" cy="1285200"/>
            </a:xfrm>
            <a:custGeom>
              <a:avLst/>
              <a:gdLst/>
              <a:ahLst/>
              <a:rect l="l" t="t" r="r" b="b"/>
              <a:pathLst>
                <a:path w="687" h="720">
                  <a:moveTo>
                    <a:pt x="0" y="8"/>
                  </a:moveTo>
                  <a:lnTo>
                    <a:pt x="255" y="720"/>
                  </a:lnTo>
                  <a:lnTo>
                    <a:pt x="591" y="288"/>
                  </a:lnTo>
                  <a:lnTo>
                    <a:pt x="687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76320">
              <a:solidFill>
                <a:srgbClr val="00cc00"/>
              </a:solidFill>
              <a:prstDash val="sysDot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1" name=""/>
          <p:cNvSpPr/>
          <p:nvPr/>
        </p:nvSpPr>
        <p:spPr>
          <a:xfrm>
            <a:off x="1627200" y="2844720"/>
            <a:ext cx="6408720" cy="1789200"/>
          </a:xfrm>
          <a:custGeom>
            <a:avLst/>
            <a:gdLst/>
            <a:ahLst/>
            <a:rect l="l" t="t" r="r" b="b"/>
            <a:pathLst>
              <a:path w="3589" h="1003">
                <a:moveTo>
                  <a:pt x="0" y="52"/>
                </a:moveTo>
                <a:lnTo>
                  <a:pt x="341" y="41"/>
                </a:lnTo>
                <a:lnTo>
                  <a:pt x="538" y="528"/>
                </a:lnTo>
                <a:lnTo>
                  <a:pt x="1758" y="1003"/>
                </a:lnTo>
                <a:lnTo>
                  <a:pt x="2430" y="0"/>
                </a:lnTo>
                <a:lnTo>
                  <a:pt x="3289" y="21"/>
                </a:lnTo>
                <a:lnTo>
                  <a:pt x="3589" y="0"/>
                </a:lnTo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600200" y="2879640"/>
            <a:ext cx="6380280" cy="1717920"/>
          </a:xfrm>
          <a:custGeom>
            <a:avLst/>
            <a:gdLst/>
            <a:ahLst/>
            <a:rect l="l" t="t" r="r" b="b"/>
            <a:pathLst>
              <a:path w="3573" h="962">
                <a:moveTo>
                  <a:pt x="0" y="11"/>
                </a:moveTo>
                <a:lnTo>
                  <a:pt x="341" y="0"/>
                </a:lnTo>
                <a:lnTo>
                  <a:pt x="538" y="487"/>
                </a:lnTo>
                <a:lnTo>
                  <a:pt x="1758" y="962"/>
                </a:lnTo>
                <a:lnTo>
                  <a:pt x="2808" y="870"/>
                </a:lnTo>
                <a:lnTo>
                  <a:pt x="3283" y="53"/>
                </a:lnTo>
                <a:lnTo>
                  <a:pt x="3573" y="1"/>
                </a:lnTo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33" name="" descr=""/>
          <p:cNvPicPr/>
          <p:nvPr/>
        </p:nvPicPr>
        <p:blipFill>
          <a:blip r:embed="rId2"/>
          <a:stretch/>
        </p:blipFill>
        <p:spPr>
          <a:xfrm>
            <a:off x="4923000" y="3321000"/>
            <a:ext cx="857160" cy="84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4" name=""/>
          <p:cNvSpPr/>
          <p:nvPr/>
        </p:nvSpPr>
        <p:spPr>
          <a:xfrm>
            <a:off x="1800360" y="5562720"/>
            <a:ext cx="505620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451"/>
              </a:spcBef>
              <a:spcAft>
                <a:spcPts val="1125"/>
              </a:spcAft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BLSR vs Mesh - Big capacity savings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7BB6D0-B45A-4AF1-85EC-1454F9604345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685440" y="599760"/>
            <a:ext cx="8142120" cy="8571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Future of Optical Networking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/>
          </p:nvPr>
        </p:nvSpPr>
        <p:spPr>
          <a:xfrm>
            <a:off x="685440" y="1627200"/>
            <a:ext cx="7799400" cy="419904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Carriers such as ECI, Qwest and Williams will deploy the most advanced optronics in the world.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Capacity will be more liquid and more rapidly provisioned.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Prices will drop - The market will expand!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2FF1F2A-6100-490D-BB10-0B6D2753A613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7804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Intermediation</a:t>
            </a:r>
            <a:endParaRPr b="0" lang="en-US" sz="5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" name="PlaceHolder 2"/>
          <p:cNvSpPr>
            <a:spLocks noGrp="1"/>
          </p:cNvSpPr>
          <p:nvPr>
            <p:ph/>
          </p:nvPr>
        </p:nvSpPr>
        <p:spPr>
          <a:xfrm>
            <a:off x="685440" y="1371600"/>
            <a:ext cx="7799400" cy="45720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Intermediation is sophisticated reselling, i.e.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660240" indent="-25380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ECI goes into the market selling traditional private line 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660240" indent="-25380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ECI offers structured financing with “Blend and Extend”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660240" indent="-25380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ECI can either synthetically fill the position or with actual ECI network capacity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660240" indent="-25380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ECI creates, understands and influences the price curve that governs future costs of intercity capacity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660240" indent="-25380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ECI becomes the biggest buyer &amp; seller of BW in the world!!!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01A9FFE-B030-4918-BF9B-5A124A9E4E93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7799400" cy="8571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Blend &amp; Extend</a:t>
            </a:r>
            <a:endParaRPr b="0" lang="en-US" sz="5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40" name=""/>
          <p:cNvGraphicFramePr/>
          <p:nvPr/>
        </p:nvGraphicFramePr>
        <p:xfrm>
          <a:off x="0" y="1122480"/>
          <a:ext cx="9144000" cy="56894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4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1122480"/>
                    <a:ext cx="9144000" cy="568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9BDF04-BEF4-41E5-978C-547A19FBDBE0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7804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Why we need you?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/>
          </p:nvPr>
        </p:nvSpPr>
        <p:spPr>
          <a:xfrm>
            <a:off x="1039320" y="1627200"/>
            <a:ext cx="7799400" cy="38592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ECI has Metro fiber in 5+ cities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ECI will have 17,000 Long Haul fiber route miles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For BW Trading, Intermediation and Carrier Services, ECI needs to be able to offer Metro and Long Haul data services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16CA440-41B9-499B-82D8-CA6276237009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28600" y="75960"/>
            <a:ext cx="8763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Advanced Fiber Transport Team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Scott Smith, Director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457200"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Joined ECI in September of 1998 from U S WEST Enterprise.  Led all of Product Development including AFTS, Media Cast, Media Transport, and Conferencing.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457200"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Currently leading the Product Development, Marketing &amp; Sales for Dark Fiber, AFTS and alternative Carrier Services.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Kim Mayfield, Account Manager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Robb Justice, Account Manager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Bob Cooper, Account Manager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Jennifer Rawlings, Product Manager, AFTS LH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Rebecca Smith-Lynch, Product Manager, AFTS Metro &amp; Colo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Pete Padrigo, Post Sales Support Manger, AFTS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With a lot of help from Kevin K, Steve E, Ted S, Mitch O. and various legal &amp; field personnel, ECI AFTS/DF team generated 12% of Enron’s 1999 Income off 0.5% of Enron’s total Revenues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DC6FD9-B00C-4A3E-B5AF-E7743A54AD1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/>
          </p:nvPr>
        </p:nvSpPr>
        <p:spPr>
          <a:xfrm>
            <a:off x="2209680" y="961920"/>
            <a:ext cx="6553440" cy="50580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OSI Reference Model (Telecom 101)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Internetworking Overview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Local Area Networks (Enterprise)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Metropolitan Area Networks (LEC)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Wide Area Networks (IXC)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Carrier 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Dense Wave Division Multiplexing &amp; AFTS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Protection Schemes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Future of Optical Networking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Intermediation and Blend &amp; Extend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Why are we here?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title"/>
          </p:nvPr>
        </p:nvSpPr>
        <p:spPr>
          <a:xfrm>
            <a:off x="1306080" y="152280"/>
            <a:ext cx="6085080" cy="85752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Agenda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08D7F9-ECB1-405D-8BFB-722F7661E55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4354560" y="2398680"/>
            <a:ext cx="428400" cy="343080"/>
          </a:xfrm>
          <a:prstGeom prst="rect">
            <a:avLst/>
          </a:prstGeom>
          <a:solidFill>
            <a:srgbClr val="00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440" y="342720"/>
            <a:ext cx="8142120" cy="7714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OSI Reference Model </a:t>
            </a:r>
            <a:r>
              <a:rPr b="1" lang="en-US" sz="37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(USPS)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"/>
          <p:cNvSpPr/>
          <p:nvPr/>
        </p:nvSpPr>
        <p:spPr>
          <a:xfrm>
            <a:off x="4740120" y="1798560"/>
            <a:ext cx="1543320" cy="3430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454800" y="1712880"/>
            <a:ext cx="254484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Layer 7 = Application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654440" y="2398680"/>
            <a:ext cx="1629000" cy="3430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454800" y="2313000"/>
            <a:ext cx="26892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Layer 6 = Presentation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997440" y="2998800"/>
            <a:ext cx="571320" cy="342720"/>
          </a:xfrm>
          <a:prstGeom prst="rect">
            <a:avLst/>
          </a:prstGeom>
          <a:solidFill>
            <a:srgbClr val="00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311720" y="2998800"/>
            <a:ext cx="1971720" cy="342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454800" y="2913120"/>
            <a:ext cx="254484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Layer 5 = Session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625920" y="3598920"/>
            <a:ext cx="342720" cy="342720"/>
          </a:xfrm>
          <a:prstGeom prst="rect">
            <a:avLst/>
          </a:prstGeom>
          <a:solidFill>
            <a:srgbClr val="00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968640" y="3598920"/>
            <a:ext cx="2314800" cy="342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454800" y="3513240"/>
            <a:ext cx="254484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Layer 4 = Transport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97160" y="4199040"/>
            <a:ext cx="771480" cy="342720"/>
          </a:xfrm>
          <a:prstGeom prst="rect">
            <a:avLst/>
          </a:prstGeom>
          <a:solidFill>
            <a:srgbClr val="00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540240" y="4199040"/>
            <a:ext cx="2743200" cy="342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454800" y="4113360"/>
            <a:ext cx="254484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Layer 3 = Network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770200" y="4797360"/>
            <a:ext cx="684360" cy="343080"/>
          </a:xfrm>
          <a:prstGeom prst="rect">
            <a:avLst/>
          </a:prstGeom>
          <a:solidFill>
            <a:srgbClr val="00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111480" y="4797360"/>
            <a:ext cx="3171960" cy="3430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454800" y="4711680"/>
            <a:ext cx="254484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Layer 2 = Link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170080" y="5397480"/>
            <a:ext cx="771480" cy="343080"/>
          </a:xfrm>
          <a:prstGeom prst="rect">
            <a:avLst/>
          </a:prstGeom>
          <a:solidFill>
            <a:srgbClr val="00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684520" y="5397480"/>
            <a:ext cx="3598920" cy="3430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454800" y="5311800"/>
            <a:ext cx="254484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Layer 1 = Physical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2280" y="1712880"/>
            <a:ext cx="27162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E-Mail, Streams, HTML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52280" y="2313000"/>
            <a:ext cx="27162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Formatting (Look)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52280" y="2913120"/>
            <a:ext cx="30006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Mgmt of multiple windows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2280" y="3513240"/>
            <a:ext cx="335304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TCP or UDP - End-to-End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52280" y="4113360"/>
            <a:ext cx="27162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IP-Convergence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52280" y="4711680"/>
            <a:ext cx="27162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Ethernet, ATM, FR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52280" y="5311800"/>
            <a:ext cx="27162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Copper, Fiber, Air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398600" y="1200240"/>
            <a:ext cx="631512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Letters are converted to binary format, i.e. “A” = 01010110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911840" y="1798560"/>
            <a:ext cx="145728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003300"/>
                </a:solidFill>
                <a:effectLst/>
                <a:uFillTx/>
                <a:latin typeface="Tahoma"/>
              </a:rPr>
              <a:t>0101 0110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030320" y="6248520"/>
            <a:ext cx="685800" cy="342720"/>
          </a:xfrm>
          <a:prstGeom prst="rect">
            <a:avLst/>
          </a:prstGeom>
          <a:solidFill>
            <a:srgbClr val="00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973160" y="6248520"/>
            <a:ext cx="1200240" cy="31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= Header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344760" y="6248520"/>
            <a:ext cx="1541520" cy="342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057640" y="6248520"/>
            <a:ext cx="1800360" cy="31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= Data or Info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2F864E1-47C5-4BE3-B553-EBFC03FC86A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7799400" y="2706840"/>
            <a:ext cx="428760" cy="42696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7542360" y="3390480"/>
            <a:ext cx="685800" cy="68580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299200" y="2735280"/>
            <a:ext cx="42840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398920" y="4548240"/>
            <a:ext cx="25740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5170320" y="4076280"/>
            <a:ext cx="0" cy="25740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029120" y="3390840"/>
            <a:ext cx="855720" cy="34308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4029120" y="2827440"/>
            <a:ext cx="941400" cy="42840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228760" y="3305160"/>
            <a:ext cx="145728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440" y="342720"/>
            <a:ext cx="7799400" cy="8571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Internetworking Overview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>
            <a:off x="1285920" y="2535120"/>
            <a:ext cx="0" cy="197028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028880" y="4119480"/>
            <a:ext cx="25704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62" name="computer%20copy" descr=""/>
          <p:cNvPicPr/>
          <p:nvPr/>
        </p:nvPicPr>
        <p:blipFill>
          <a:blip r:embed="rId2"/>
          <a:stretch/>
        </p:blipFill>
        <p:spPr>
          <a:xfrm>
            <a:off x="600120" y="390528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" name=""/>
          <p:cNvSpPr/>
          <p:nvPr/>
        </p:nvSpPr>
        <p:spPr>
          <a:xfrm>
            <a:off x="1028880" y="3505320"/>
            <a:ext cx="25704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64" name="computer%20copy" descr=""/>
          <p:cNvPicPr/>
          <p:nvPr/>
        </p:nvPicPr>
        <p:blipFill>
          <a:blip r:embed="rId3"/>
          <a:stretch/>
        </p:blipFill>
        <p:spPr>
          <a:xfrm>
            <a:off x="600120" y="330516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"/>
          <p:cNvSpPr/>
          <p:nvPr/>
        </p:nvSpPr>
        <p:spPr>
          <a:xfrm>
            <a:off x="1028880" y="2906640"/>
            <a:ext cx="25704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66" name="computer%20copy" descr=""/>
          <p:cNvPicPr/>
          <p:nvPr/>
        </p:nvPicPr>
        <p:blipFill>
          <a:blip r:embed="rId4"/>
          <a:stretch/>
        </p:blipFill>
        <p:spPr>
          <a:xfrm>
            <a:off x="600120" y="2706840"/>
            <a:ext cx="428760" cy="426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" name=""/>
          <p:cNvSpPr/>
          <p:nvPr/>
        </p:nvSpPr>
        <p:spPr>
          <a:xfrm>
            <a:off x="1285920" y="3305160"/>
            <a:ext cx="514440" cy="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68" name="router%20copy" descr=""/>
          <p:cNvPicPr/>
          <p:nvPr/>
        </p:nvPicPr>
        <p:blipFill>
          <a:blip r:embed="rId5"/>
          <a:stretch/>
        </p:blipFill>
        <p:spPr>
          <a:xfrm>
            <a:off x="1800360" y="3090960"/>
            <a:ext cx="428400" cy="42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"/>
          <p:cNvSpPr/>
          <p:nvPr/>
        </p:nvSpPr>
        <p:spPr>
          <a:xfrm>
            <a:off x="1314360" y="2584440"/>
            <a:ext cx="92880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14440" y="4676760"/>
            <a:ext cx="154296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Ethernet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(10 Mbps)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Fast Ethernet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(100 Mbps)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85920" y="3476520"/>
            <a:ext cx="111456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Router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243160" y="1457280"/>
            <a:ext cx="0" cy="4248360"/>
          </a:xfrm>
          <a:prstGeom prst="line">
            <a:avLst/>
          </a:prstGeom>
          <a:ln cap="rnd" w="19080">
            <a:solidFill>
              <a:srgbClr val="fffff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73" name="router%20copy" descr=""/>
          <p:cNvPicPr/>
          <p:nvPr/>
        </p:nvPicPr>
        <p:blipFill>
          <a:blip r:embed="rId6"/>
          <a:stretch/>
        </p:blipFill>
        <p:spPr>
          <a:xfrm>
            <a:off x="3686040" y="3090960"/>
            <a:ext cx="427320" cy="42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"/>
          <p:cNvSpPr/>
          <p:nvPr/>
        </p:nvSpPr>
        <p:spPr>
          <a:xfrm>
            <a:off x="3529080" y="3505320"/>
            <a:ext cx="111276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Router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672000" y="1457280"/>
            <a:ext cx="0" cy="4248360"/>
          </a:xfrm>
          <a:prstGeom prst="line">
            <a:avLst/>
          </a:prstGeom>
          <a:ln cap="rnd" w="19080">
            <a:solidFill>
              <a:srgbClr val="fffff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400480" y="2584440"/>
            <a:ext cx="107136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5800" y="1592280"/>
            <a:ext cx="13716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Enterprise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300400" y="1200240"/>
            <a:ext cx="1371600" cy="12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Local Exchange Carrier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(LEC)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228760" y="4676760"/>
            <a:ext cx="154332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T-1/DS-1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(1.5 Mbps)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T-3/DS-3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(45 Mbps)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599160" y="5054760"/>
            <a:ext cx="1371600" cy="83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Internet Service Provider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81" name="server%20copy" descr=""/>
          <p:cNvPicPr/>
          <p:nvPr/>
        </p:nvPicPr>
        <p:blipFill>
          <a:blip r:embed="rId7"/>
          <a:stretch/>
        </p:blipFill>
        <p:spPr>
          <a:xfrm>
            <a:off x="4707000" y="3648240"/>
            <a:ext cx="434880" cy="441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2" name="router%20copy" descr=""/>
          <p:cNvPicPr/>
          <p:nvPr/>
        </p:nvPicPr>
        <p:blipFill>
          <a:blip r:embed="rId8"/>
          <a:stretch/>
        </p:blipFill>
        <p:spPr>
          <a:xfrm>
            <a:off x="4970520" y="4334040"/>
            <a:ext cx="428400" cy="428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3" name="server%20copy" descr=""/>
          <p:cNvPicPr/>
          <p:nvPr/>
        </p:nvPicPr>
        <p:blipFill>
          <a:blip r:embed="rId9"/>
          <a:stretch/>
        </p:blipFill>
        <p:spPr>
          <a:xfrm>
            <a:off x="4964040" y="3648240"/>
            <a:ext cx="434880" cy="441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" name="server%20copy" descr=""/>
          <p:cNvPicPr/>
          <p:nvPr/>
        </p:nvPicPr>
        <p:blipFill>
          <a:blip r:embed="rId10"/>
          <a:stretch/>
        </p:blipFill>
        <p:spPr>
          <a:xfrm>
            <a:off x="5221440" y="3648240"/>
            <a:ext cx="434880" cy="441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router%20copy" descr=""/>
          <p:cNvPicPr/>
          <p:nvPr/>
        </p:nvPicPr>
        <p:blipFill>
          <a:blip r:embed="rId11"/>
          <a:stretch/>
        </p:blipFill>
        <p:spPr>
          <a:xfrm>
            <a:off x="4884840" y="2535120"/>
            <a:ext cx="42840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" name="cloud%20copy" descr=""/>
          <p:cNvPicPr/>
          <p:nvPr/>
        </p:nvPicPr>
        <p:blipFill>
          <a:blip r:embed="rId12"/>
          <a:stretch/>
        </p:blipFill>
        <p:spPr>
          <a:xfrm>
            <a:off x="5656320" y="1920960"/>
            <a:ext cx="2228760" cy="1212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7" name="cloud%20copy" descr=""/>
          <p:cNvPicPr/>
          <p:nvPr/>
        </p:nvPicPr>
        <p:blipFill>
          <a:blip r:embed="rId13"/>
          <a:stretch/>
        </p:blipFill>
        <p:spPr>
          <a:xfrm>
            <a:off x="5656320" y="3733920"/>
            <a:ext cx="2228760" cy="1214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" name=""/>
          <p:cNvSpPr/>
          <p:nvPr/>
        </p:nvSpPr>
        <p:spPr>
          <a:xfrm>
            <a:off x="6384960" y="3970440"/>
            <a:ext cx="107136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EIN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999040" y="2306520"/>
            <a:ext cx="141444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Internet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643200" y="2570040"/>
            <a:ext cx="106992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WAN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91" name="server%20copy" descr=""/>
          <p:cNvPicPr/>
          <p:nvPr/>
        </p:nvPicPr>
        <p:blipFill>
          <a:blip r:embed="rId14"/>
          <a:stretch/>
        </p:blipFill>
        <p:spPr>
          <a:xfrm>
            <a:off x="8142120" y="2963880"/>
            <a:ext cx="519120" cy="52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"/>
          <p:cNvSpPr/>
          <p:nvPr/>
        </p:nvSpPr>
        <p:spPr>
          <a:xfrm>
            <a:off x="7756560" y="3562200"/>
            <a:ext cx="132876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xyz.com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627440" y="4848120"/>
            <a:ext cx="111456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Router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943440" y="3990960"/>
            <a:ext cx="1112760" cy="5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Server Farm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5998320" y="2655720"/>
            <a:ext cx="514440" cy="171720"/>
          </a:xfrm>
          <a:custGeom>
            <a:avLst/>
            <a:gdLst>
              <a:gd name="textAreaLeft" fmla="*/ 89640 w 514440"/>
              <a:gd name="textAreaRight" fmla="*/ 372600 w 514440"/>
              <a:gd name="textAreaTop" fmla="*/ 23040 h 171720"/>
              <a:gd name="textAreaBottom" fmla="*/ 148680 h 17172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 flipV="1">
            <a:off x="6598440" y="2141640"/>
            <a:ext cx="514440" cy="171360"/>
          </a:xfrm>
          <a:custGeom>
            <a:avLst/>
            <a:gdLst>
              <a:gd name="textAreaLeft" fmla="*/ 89640 w 514440"/>
              <a:gd name="textAreaRight" fmla="*/ 372600 w 514440"/>
              <a:gd name="textAreaTop" fmla="*/ 22680 h 171360"/>
              <a:gd name="textAreaBottom" fmla="*/ 148680 h 17136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H="1">
            <a:off x="7212960" y="2498760"/>
            <a:ext cx="514440" cy="171360"/>
          </a:xfrm>
          <a:custGeom>
            <a:avLst/>
            <a:gdLst>
              <a:gd name="textAreaLeft" fmla="*/ 89640 w 514440"/>
              <a:gd name="textAreaRight" fmla="*/ 372600 w 514440"/>
              <a:gd name="textAreaTop" fmla="*/ 22680 h 171360"/>
              <a:gd name="textAreaBottom" fmla="*/ 148680 h 17136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999040" y="4370400"/>
            <a:ext cx="1457280" cy="255600"/>
          </a:xfrm>
          <a:prstGeom prst="leftArrow">
            <a:avLst>
              <a:gd name="adj1" fmla="val 50000"/>
              <a:gd name="adj2" fmla="val 142535"/>
            </a:avLst>
          </a:prstGeom>
          <a:gradFill rotWithShape="0">
            <a:gsLst>
              <a:gs pos="0">
                <a:srgbClr val="ffffff"/>
              </a:gs>
              <a:gs pos="100000">
                <a:srgbClr val="757575"/>
              </a:gs>
            </a:gsLst>
            <a:lin ang="10800000"/>
          </a:gra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541760" y="2198520"/>
            <a:ext cx="111456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Router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943440" y="1371600"/>
            <a:ext cx="1798560" cy="5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Interexchage Carrier (IXC)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9AB1229-D036-4415-B818-F8486D1E659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/>
          </p:nvPr>
        </p:nvSpPr>
        <p:spPr>
          <a:xfrm>
            <a:off x="685440" y="1456920"/>
            <a:ext cx="8142120" cy="41115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The LAN has defined the “ideal” customer experience for applications: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E-Mail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Word Processing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File Transfer &amp; Directory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Protocols associated with the LAN: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Ethernet (Shared &amp; Switched)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Fast Ethernet (Switched)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Gigabit Ethernet (Starting to appear)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title"/>
          </p:nvPr>
        </p:nvSpPr>
        <p:spPr>
          <a:xfrm>
            <a:off x="685440" y="342720"/>
            <a:ext cx="7799400" cy="8571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Local Area Network (LAN)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19250D-3F24-43C6-99E4-8AF53D4F74E0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1"/>
          <p:cNvSpPr>
            <a:spLocks noGrp="1"/>
          </p:cNvSpPr>
          <p:nvPr>
            <p:ph/>
          </p:nvPr>
        </p:nvSpPr>
        <p:spPr>
          <a:xfrm>
            <a:off x="685440" y="1755720"/>
            <a:ext cx="8142120" cy="39592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The MAN and Internet connection is typically the most expensive component for an enterprise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MANs are typically built out and operated by Local Exchange Carriers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RBOCs ~ U S WEST, SBC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ILECs ~ GTE, SNET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CLECs ~ ELI or NextLink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title"/>
          </p:nvPr>
        </p:nvSpPr>
        <p:spPr>
          <a:xfrm>
            <a:off x="304920" y="342720"/>
            <a:ext cx="8609040" cy="7714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1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Metropolitan Area Network (MAN)</a:t>
            </a:r>
            <a:endParaRPr b="0" lang="en-US" sz="41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542FC36-E49A-47D5-A2A1-8AFCF961E28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1"/>
          <p:cNvSpPr>
            <a:spLocks noGrp="1"/>
          </p:cNvSpPr>
          <p:nvPr>
            <p:ph/>
          </p:nvPr>
        </p:nvSpPr>
        <p:spPr>
          <a:xfrm>
            <a:off x="685440" y="1285920"/>
            <a:ext cx="8142120" cy="496872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The cost of IXC capacity is decreasing rapidly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The WAN is built out and operated by IXCs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AT&amp;T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Sprint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MCI WorldCom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Level 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Qwest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Williams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title"/>
          </p:nvPr>
        </p:nvSpPr>
        <p:spPr>
          <a:xfrm>
            <a:off x="685800" y="342720"/>
            <a:ext cx="8228160" cy="8571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Wide Area Network (WAN)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8A0943-516F-4316-9DEB-B056AD81D79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52280" y="611280"/>
            <a:ext cx="8839440" cy="8776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Carrier Services Defined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1752480" y="1626840"/>
            <a:ext cx="6553440" cy="40878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Carrier Services could include: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Private Line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IP Transit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ATM Transport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SONET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Frame Relay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X.25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SNA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C9994F5-A556-4856-A26A-BD27F6F1684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1999-07-11T22:42:31Z</dcterms:created>
  <dc:creator>jim_crowder</dc:creator>
  <dc:description/>
  <dc:language>en-US</dc:language>
  <cp:lastModifiedBy>v 1.2</cp:lastModifiedBy>
  <cp:lastPrinted>1999-12-22T13:56:09Z</cp:lastPrinted>
  <dcterms:modified xsi:type="dcterms:W3CDTF">2000-01-20T18:59:33Z</dcterms:modified>
  <cp:revision>272</cp:revision>
  <dc:subject/>
  <dc:title>Factors effecting Ecommerce adoption</dc:title>
</cp:coreProperties>
</file>