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685800" y="4572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219320" y="4572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391520" y="152280"/>
            <a:ext cx="10666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09480" y="6477120"/>
            <a:ext cx="6629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077320" y="64771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311960" y="621504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914400" y="1066680"/>
            <a:ext cx="7391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sldNum" idx="1"/>
          </p:nvPr>
        </p:nvSpPr>
        <p:spPr>
          <a:xfrm>
            <a:off x="6933960" y="64008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66AFC7A-FC63-438F-B956-FB0B01D71B23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914400" y="762120"/>
            <a:ext cx="80773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Schematic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066680" y="4572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E2/Endeavor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57200" y="281952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743200" y="114300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162920" y="2819520"/>
            <a:ext cx="167616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952880" y="114300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867280" y="1905120"/>
            <a:ext cx="121932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Projects, Development &amp; Turbines                        (Total 14,927 MWs) Sites, People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13372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H="1">
            <a:off x="2133360" y="3048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019920" y="32767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H="1">
            <a:off x="6019560" y="30481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200400" y="2743200"/>
            <a:ext cx="2819520" cy="91440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86728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556272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35268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V="1">
            <a:off x="365760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657600" y="198108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981080" y="1905120"/>
            <a:ext cx="137160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Peakers, Development Projects &amp; Turbines    (Total  5,000+ MWs) Sites, People, 3-year toll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32448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477120" y="281952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51460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362320" y="283356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200400" y="2819520"/>
            <a:ext cx="2819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NEWCO             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(20,000+ MWs)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57200" y="297180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819520" y="12952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162920" y="2895480"/>
            <a:ext cx="1676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LENDERS, DEBT 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952880" y="12952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419720" y="198108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990720" y="3809880"/>
            <a:ext cx="7392960" cy="237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24938A0-6CC7-447B-9783-2934A1DD2412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8278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clau</cp:lastModifiedBy>
  <cp:lastPrinted>2000-06-27T11:24:23Z</cp:lastPrinted>
  <dcterms:modified xsi:type="dcterms:W3CDTF">2000-06-27T15:54:49Z</dcterms:modified>
  <cp:revision>278</cp:revision>
  <dc:subject/>
  <dc:title>No Slide Title</dc:title>
</cp:coreProperties>
</file>