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457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219320" y="4572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91520" y="152280"/>
            <a:ext cx="1066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6477120"/>
            <a:ext cx="6629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477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311960" y="621504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914400" y="1066680"/>
            <a:ext cx="7391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1"/>
          </p:nvPr>
        </p:nvSpPr>
        <p:spPr>
          <a:xfrm>
            <a:off x="693396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ED6C73-716D-4B0C-8CB0-BB8E538F610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914400" y="762120"/>
            <a:ext cx="8077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Schematic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4572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E2/Endeavor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67280" y="1905120"/>
            <a:ext cx="1219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&amp; Turbines                        (Total 15,427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5,000+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838080" y="3809880"/>
            <a:ext cx="7392960" cy="237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6126B1-505D-4F65-ACA8-D0A730BA2EE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2000-06-26T19:13:06Z</cp:lastPrinted>
  <dcterms:modified xsi:type="dcterms:W3CDTF">2000-06-26T19:13:42Z</dcterms:modified>
  <cp:revision>277</cp:revision>
  <dc:subject/>
  <dc:title>No Slide Title</dc:title>
</cp:coreProperties>
</file>