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457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19320" y="4572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91520" y="152280"/>
            <a:ext cx="1066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477120"/>
            <a:ext cx="6629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477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311960" y="621504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914400" y="1066680"/>
            <a:ext cx="7391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1"/>
          </p:nvPr>
        </p:nvSpPr>
        <p:spPr>
          <a:xfrm>
            <a:off x="69339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FC6D98-4EF2-4307-9057-54331BF3B61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914400" y="762120"/>
            <a:ext cx="8077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 Schematic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4572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724280" y="1981080"/>
            <a:ext cx="762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67280" y="1828800"/>
            <a:ext cx="1143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Sites, Turbines, People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54864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7339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05120" y="2057400"/>
            <a:ext cx="1447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733920" y="1828800"/>
            <a:ext cx="121896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Projects, Sites, Turbines, People, 3-year toll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24480" y="32767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77120" y="2819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14600" y="32767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2320" y="27432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0400" y="29718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914400" y="3962520"/>
            <a:ext cx="7404120" cy="221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36D0AD1-4586-4D0C-A055-86DBCD776C37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2000-06-26T14:02:32Z</cp:lastPrinted>
  <dcterms:modified xsi:type="dcterms:W3CDTF">2000-06-26T14:08:01Z</dcterms:modified>
  <cp:revision>273</cp:revision>
  <dc:subject/>
  <dc:title>No Slide Title</dc:title>
</cp:coreProperties>
</file>