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457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219320" y="4572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391520" y="152280"/>
            <a:ext cx="1066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6477120"/>
            <a:ext cx="6629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77320" y="6477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311960" y="621504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914400" y="1066680"/>
            <a:ext cx="7391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1"/>
          </p:nvPr>
        </p:nvSpPr>
        <p:spPr>
          <a:xfrm>
            <a:off x="69339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6AB1A8F-C10D-4231-9C1E-B7650629C5A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914400" y="762120"/>
            <a:ext cx="8077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E2 Schematic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4572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00600" y="2057400"/>
            <a:ext cx="7621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 Equity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867280" y="1828800"/>
            <a:ext cx="121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&amp; Turbines                        (Total 15,427 MWs)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81080" y="1828800"/>
            <a:ext cx="1371600" cy="76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4,786-5,086 MWs)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Sites, Turbines,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(20,213-20,513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838080" y="3809880"/>
            <a:ext cx="7392960" cy="237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8A0C19-3432-4783-B767-79C9A1148F01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clau</cp:lastModifiedBy>
  <cp:lastPrinted>2000-06-26T18:15:08Z</cp:lastPrinted>
  <dcterms:modified xsi:type="dcterms:W3CDTF">2000-06-26T18:32:40Z</dcterms:modified>
  <cp:revision>276</cp:revision>
  <dc:subject/>
  <dc:title>No Slide Title</dc:title>
</cp:coreProperties>
</file>